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33"/>
  </p:notesMasterIdLst>
  <p:handoutMasterIdLst>
    <p:handoutMasterId r:id="rId34"/>
  </p:handoutMasterIdLst>
  <p:sldIdLst>
    <p:sldId id="292" r:id="rId5"/>
    <p:sldId id="296" r:id="rId6"/>
    <p:sldId id="305" r:id="rId7"/>
    <p:sldId id="307" r:id="rId8"/>
    <p:sldId id="309" r:id="rId9"/>
    <p:sldId id="311" r:id="rId10"/>
    <p:sldId id="262" r:id="rId11"/>
    <p:sldId id="263" r:id="rId12"/>
    <p:sldId id="272" r:id="rId13"/>
    <p:sldId id="318" r:id="rId14"/>
    <p:sldId id="273" r:id="rId15"/>
    <p:sldId id="266" r:id="rId16"/>
    <p:sldId id="256" r:id="rId17"/>
    <p:sldId id="329" r:id="rId18"/>
    <p:sldId id="274" r:id="rId19"/>
    <p:sldId id="322" r:id="rId20"/>
    <p:sldId id="257" r:id="rId21"/>
    <p:sldId id="258" r:id="rId22"/>
    <p:sldId id="259" r:id="rId23"/>
    <p:sldId id="260" r:id="rId24"/>
    <p:sldId id="317" r:id="rId25"/>
    <p:sldId id="298" r:id="rId26"/>
    <p:sldId id="312" r:id="rId27"/>
    <p:sldId id="314" r:id="rId28"/>
    <p:sldId id="315" r:id="rId29"/>
    <p:sldId id="328" r:id="rId30"/>
    <p:sldId id="327" r:id="rId31"/>
    <p:sldId id="289"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1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6992"/>
    <a:srgbClr val="AEC2D8"/>
    <a:srgbClr val="98432A"/>
    <a:srgbClr val="D84400"/>
    <a:srgbClr val="44678D"/>
    <a:srgbClr val="263E5A"/>
    <a:srgbClr val="D6E0EB"/>
    <a:srgbClr val="728DAB"/>
    <a:srgbClr val="C95B3A"/>
    <a:srgbClr val="2D4C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36" autoAdjust="0"/>
    <p:restoredTop sz="95634"/>
  </p:normalViewPr>
  <p:slideViewPr>
    <p:cSldViewPr snapToGrid="0" showGuides="1">
      <p:cViewPr varScale="1">
        <p:scale>
          <a:sx n="79" d="100"/>
          <a:sy n="79" d="100"/>
        </p:scale>
        <p:origin x="696" y="72"/>
      </p:cViewPr>
      <p:guideLst>
        <p:guide orient="horz" pos="1536"/>
        <p:guide pos="312"/>
      </p:guideLst>
    </p:cSldViewPr>
  </p:slideViewPr>
  <p:outlineViewPr>
    <p:cViewPr>
      <p:scale>
        <a:sx n="33" d="100"/>
        <a:sy n="33" d="100"/>
      </p:scale>
      <p:origin x="0" y="-1616"/>
    </p:cViewPr>
  </p:outlineViewPr>
  <p:notesTextViewPr>
    <p:cViewPr>
      <p:scale>
        <a:sx n="1" d="1"/>
        <a:sy n="1" d="1"/>
      </p:scale>
      <p:origin x="0" y="0"/>
    </p:cViewPr>
  </p:notesTextViewPr>
  <p:sorterViewPr>
    <p:cViewPr>
      <p:scale>
        <a:sx n="150" d="100"/>
        <a:sy n="150" d="100"/>
      </p:scale>
      <p:origin x="0" y="-13766"/>
    </p:cViewPr>
  </p:sorterViewPr>
  <p:notesViewPr>
    <p:cSldViewPr snapToGrid="0">
      <p:cViewPr varScale="1">
        <p:scale>
          <a:sx n="122" d="100"/>
          <a:sy n="122" d="100"/>
        </p:scale>
        <p:origin x="604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7C7ABE-1C19-43A3-861F-66FE9329BD19}" type="doc">
      <dgm:prSet loTypeId="urn:microsoft.com/office/officeart/2005/8/layout/equation1" loCatId="process" qsTypeId="urn:microsoft.com/office/officeart/2005/8/quickstyle/simple1" qsCatId="simple" csTypeId="urn:microsoft.com/office/officeart/2005/8/colors/accent1_2" csCatId="accent1" phldr="1"/>
      <dgm:spPr/>
    </dgm:pt>
    <dgm:pt modelId="{3E8F70D3-86D4-497C-8C69-D0496AAC11A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sz="1400" dirty="0">
              <a:solidFill>
                <a:schemeClr val="tx1"/>
              </a:solidFill>
            </a:rPr>
            <a:t>Any goods other than capital goods(subject to the list of block credit)</a:t>
          </a:r>
        </a:p>
      </dgm:t>
    </dgm:pt>
    <dgm:pt modelId="{738A2D6E-DE2D-49CF-A330-880BB3AC3E33}" type="parTrans" cxnId="{333839B2-ECD6-4BC5-A062-5ACF06597EAA}">
      <dgm:prSet/>
      <dgm:spPr/>
      <dgm:t>
        <a:bodyPr/>
        <a:lstStyle/>
        <a:p>
          <a:endParaRPr lang="en-US"/>
        </a:p>
      </dgm:t>
    </dgm:pt>
    <dgm:pt modelId="{E71B143E-2718-4A8D-AE25-7DB3C4D8EB6A}" type="sibTrans" cxnId="{333839B2-ECD6-4BC5-A062-5ACF06597EAA}">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D90C514E-8D6C-48FC-997F-FD5E38915B1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sz="1400" kern="1200" dirty="0">
              <a:solidFill>
                <a:schemeClr val="tx1"/>
              </a:solidFill>
              <a:latin typeface="Calibri" panose="020F0502020204030204"/>
              <a:ea typeface="+mn-ea"/>
              <a:cs typeface="+mn-cs"/>
            </a:rPr>
            <a:t>Used</a:t>
          </a:r>
          <a:r>
            <a:rPr lang="en-US" sz="1400" kern="1200" dirty="0">
              <a:solidFill>
                <a:schemeClr val="tx1"/>
              </a:solidFill>
            </a:rPr>
            <a:t> or intended to be </a:t>
          </a:r>
          <a:r>
            <a:rPr lang="en-US" sz="1400" kern="1200" dirty="0">
              <a:solidFill>
                <a:schemeClr val="tx1"/>
              </a:solidFill>
              <a:latin typeface="Calibri" panose="020F0502020204030204"/>
              <a:ea typeface="+mn-ea"/>
              <a:cs typeface="+mn-cs"/>
            </a:rPr>
            <a:t>used</a:t>
          </a:r>
          <a:r>
            <a:rPr lang="en-US" sz="1400" kern="1200" dirty="0">
              <a:solidFill>
                <a:schemeClr val="tx1"/>
              </a:solidFill>
            </a:rPr>
            <a:t> by a supplier </a:t>
          </a:r>
        </a:p>
      </dgm:t>
    </dgm:pt>
    <dgm:pt modelId="{4BDC9103-57AB-480C-A7D7-CBEA22A748A9}" type="parTrans" cxnId="{4AB776E2-2B56-4104-8420-50853B425C86}">
      <dgm:prSet/>
      <dgm:spPr/>
      <dgm:t>
        <a:bodyPr/>
        <a:lstStyle/>
        <a:p>
          <a:endParaRPr lang="en-US"/>
        </a:p>
      </dgm:t>
    </dgm:pt>
    <dgm:pt modelId="{D2A3158C-28E6-405B-84A3-BAB3D8708C94}" type="sibTrans" cxnId="{4AB776E2-2B56-4104-8420-50853B425C86}">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A73A950-38F6-40E9-9A4E-3189E482161A}">
      <dgm:prSet phldrT="[Text]">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dirty="0">
              <a:solidFill>
                <a:schemeClr val="tx1"/>
              </a:solidFill>
            </a:rPr>
            <a:t>In the course or furtherance of the business</a:t>
          </a:r>
        </a:p>
      </dgm:t>
    </dgm:pt>
    <dgm:pt modelId="{DE79ECE0-E018-4A3B-833F-8D4482215C13}" type="parTrans" cxnId="{4E25E53C-4907-42E9-A6A8-BCE5D2E5FE04}">
      <dgm:prSet/>
      <dgm:spPr/>
      <dgm:t>
        <a:bodyPr/>
        <a:lstStyle/>
        <a:p>
          <a:endParaRPr lang="en-US"/>
        </a:p>
      </dgm:t>
    </dgm:pt>
    <dgm:pt modelId="{F2212CED-0FA5-4DCC-9C0E-2E62A376615D}" type="sibTrans" cxnId="{4E25E53C-4907-42E9-A6A8-BCE5D2E5FE04}">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116C456-F1C8-4613-92EF-CB1A760FEB98}">
      <dgm:prSet phldrT="[Text]">
        <dgm:style>
          <a:lnRef idx="0">
            <a:scrgbClr r="0" g="0" b="0"/>
          </a:lnRef>
          <a:fillRef idx="0">
            <a:scrgbClr r="0" g="0" b="0"/>
          </a:fillRef>
          <a:effectRef idx="0">
            <a:scrgbClr r="0" g="0" b="0"/>
          </a:effectRef>
          <a:fontRef idx="minor">
            <a:schemeClr val="lt1"/>
          </a:fontRef>
        </dgm:style>
      </dgm:prSet>
      <dgm:sp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dgm:spPr>
      <dgm:t>
        <a:bodyPr/>
        <a:lstStyle/>
        <a:p>
          <a:r>
            <a:rPr lang="en-US" dirty="0">
              <a:solidFill>
                <a:schemeClr val="bg1">
                  <a:lumMod val="95000"/>
                </a:schemeClr>
              </a:solidFill>
            </a:rPr>
            <a:t>Input in GST</a:t>
          </a:r>
        </a:p>
      </dgm:t>
    </dgm:pt>
    <dgm:pt modelId="{7C4071B7-FD8D-446E-93D3-A04D8603F61A}" type="parTrans" cxnId="{D60C17CF-F3F6-4386-92A7-9228C4384E74}">
      <dgm:prSet/>
      <dgm:spPr/>
      <dgm:t>
        <a:bodyPr/>
        <a:lstStyle/>
        <a:p>
          <a:endParaRPr lang="en-US"/>
        </a:p>
      </dgm:t>
    </dgm:pt>
    <dgm:pt modelId="{D2626EA8-CC9D-4092-A786-62CD32F830D3}" type="sibTrans" cxnId="{D60C17CF-F3F6-4386-92A7-9228C4384E74}">
      <dgm:prSet/>
      <dgm:spPr/>
      <dgm:t>
        <a:bodyPr/>
        <a:lstStyle/>
        <a:p>
          <a:endParaRPr lang="en-US"/>
        </a:p>
      </dgm:t>
    </dgm:pt>
    <dgm:pt modelId="{B0493CE5-7185-4E23-BE94-514FAC7C00B9}" type="pres">
      <dgm:prSet presAssocID="{8A7C7ABE-1C19-43A3-861F-66FE9329BD19}" presName="linearFlow" presStyleCnt="0">
        <dgm:presLayoutVars>
          <dgm:dir/>
          <dgm:resizeHandles val="exact"/>
        </dgm:presLayoutVars>
      </dgm:prSet>
      <dgm:spPr/>
    </dgm:pt>
    <dgm:pt modelId="{238BFB62-82DA-4BD0-896B-1F202FCF1753}" type="pres">
      <dgm:prSet presAssocID="{3E8F70D3-86D4-497C-8C69-D0496AAC11A3}" presName="node" presStyleLbl="node1" presStyleIdx="0" presStyleCnt="4">
        <dgm:presLayoutVars>
          <dgm:bulletEnabled val="1"/>
        </dgm:presLayoutVars>
      </dgm:prSet>
      <dgm:spPr/>
    </dgm:pt>
    <dgm:pt modelId="{A2B25AD3-A618-4F2F-81B9-515C122EC51A}" type="pres">
      <dgm:prSet presAssocID="{E71B143E-2718-4A8D-AE25-7DB3C4D8EB6A}" presName="spacerL" presStyleCnt="0"/>
      <dgm:spPr/>
    </dgm:pt>
    <dgm:pt modelId="{11259337-E48E-4DAC-8C23-787C345CADE6}" type="pres">
      <dgm:prSet presAssocID="{E71B143E-2718-4A8D-AE25-7DB3C4D8EB6A}" presName="sibTrans" presStyleLbl="sibTrans2D1" presStyleIdx="0" presStyleCnt="3"/>
      <dgm:spPr/>
    </dgm:pt>
    <dgm:pt modelId="{02433E98-9FEF-4C40-99E1-61BE319E532A}" type="pres">
      <dgm:prSet presAssocID="{E71B143E-2718-4A8D-AE25-7DB3C4D8EB6A}" presName="spacerR" presStyleCnt="0"/>
      <dgm:spPr/>
    </dgm:pt>
    <dgm:pt modelId="{E0967849-AF0C-45FF-B94B-9BF4D956A359}" type="pres">
      <dgm:prSet presAssocID="{D90C514E-8D6C-48FC-997F-FD5E38915B13}" presName="node" presStyleLbl="node1" presStyleIdx="1" presStyleCnt="4">
        <dgm:presLayoutVars>
          <dgm:bulletEnabled val="1"/>
        </dgm:presLayoutVars>
      </dgm:prSet>
      <dgm:spPr/>
    </dgm:pt>
    <dgm:pt modelId="{AD3A54C7-4319-4993-9425-4EFF28F6E846}" type="pres">
      <dgm:prSet presAssocID="{D2A3158C-28E6-405B-84A3-BAB3D8708C94}" presName="spacerL" presStyleCnt="0"/>
      <dgm:spPr/>
    </dgm:pt>
    <dgm:pt modelId="{E4CED62A-F9A2-4240-BF3C-D479711B7DB9}" type="pres">
      <dgm:prSet presAssocID="{D2A3158C-28E6-405B-84A3-BAB3D8708C94}" presName="sibTrans" presStyleLbl="sibTrans2D1" presStyleIdx="1" presStyleCnt="3"/>
      <dgm:spPr/>
    </dgm:pt>
    <dgm:pt modelId="{36CF2A6C-6040-4A00-BF0C-A079C122AE06}" type="pres">
      <dgm:prSet presAssocID="{D2A3158C-28E6-405B-84A3-BAB3D8708C94}" presName="spacerR" presStyleCnt="0"/>
      <dgm:spPr/>
    </dgm:pt>
    <dgm:pt modelId="{86C6D0FC-DC7E-4391-AD0C-C81CA2997973}" type="pres">
      <dgm:prSet presAssocID="{6A73A950-38F6-40E9-9A4E-3189E482161A}" presName="node" presStyleLbl="node1" presStyleIdx="2" presStyleCnt="4">
        <dgm:presLayoutVars>
          <dgm:bulletEnabled val="1"/>
        </dgm:presLayoutVars>
      </dgm:prSet>
      <dgm:spPr/>
    </dgm:pt>
    <dgm:pt modelId="{45E037AD-50A3-4112-9B3F-50CB759EE025}" type="pres">
      <dgm:prSet presAssocID="{F2212CED-0FA5-4DCC-9C0E-2E62A376615D}" presName="spacerL" presStyleCnt="0"/>
      <dgm:spPr/>
    </dgm:pt>
    <dgm:pt modelId="{A9727A6B-F78D-46EA-A952-285C52066497}" type="pres">
      <dgm:prSet presAssocID="{F2212CED-0FA5-4DCC-9C0E-2E62A376615D}" presName="sibTrans" presStyleLbl="sibTrans2D1" presStyleIdx="2" presStyleCnt="3"/>
      <dgm:spPr/>
    </dgm:pt>
    <dgm:pt modelId="{478C21F9-3589-4256-BA2D-A8B4F081E8BF}" type="pres">
      <dgm:prSet presAssocID="{F2212CED-0FA5-4DCC-9C0E-2E62A376615D}" presName="spacerR" presStyleCnt="0"/>
      <dgm:spPr/>
    </dgm:pt>
    <dgm:pt modelId="{58EA610F-5765-4CD0-9ECD-165720C4D145}" type="pres">
      <dgm:prSet presAssocID="{6116C456-F1C8-4613-92EF-CB1A760FEB98}" presName="node" presStyleLbl="node1" presStyleIdx="3" presStyleCnt="4">
        <dgm:presLayoutVars>
          <dgm:bulletEnabled val="1"/>
        </dgm:presLayoutVars>
      </dgm:prSet>
      <dgm:spPr/>
    </dgm:pt>
  </dgm:ptLst>
  <dgm:cxnLst>
    <dgm:cxn modelId="{9FF97428-4367-4C4E-8F0B-D133B5FC7383}" type="presOf" srcId="{F2212CED-0FA5-4DCC-9C0E-2E62A376615D}" destId="{A9727A6B-F78D-46EA-A952-285C52066497}" srcOrd="0" destOrd="0" presId="urn:microsoft.com/office/officeart/2005/8/layout/equation1"/>
    <dgm:cxn modelId="{40B6622C-8861-4DBE-8BCA-41FF60CB7E37}" type="presOf" srcId="{8A7C7ABE-1C19-43A3-861F-66FE9329BD19}" destId="{B0493CE5-7185-4E23-BE94-514FAC7C00B9}" srcOrd="0" destOrd="0" presId="urn:microsoft.com/office/officeart/2005/8/layout/equation1"/>
    <dgm:cxn modelId="{4E25E53C-4907-42E9-A6A8-BCE5D2E5FE04}" srcId="{8A7C7ABE-1C19-43A3-861F-66FE9329BD19}" destId="{6A73A950-38F6-40E9-9A4E-3189E482161A}" srcOrd="2" destOrd="0" parTransId="{DE79ECE0-E018-4A3B-833F-8D4482215C13}" sibTransId="{F2212CED-0FA5-4DCC-9C0E-2E62A376615D}"/>
    <dgm:cxn modelId="{3F0A3861-7AD7-40F2-8FA4-0764E6E8D527}" type="presOf" srcId="{3E8F70D3-86D4-497C-8C69-D0496AAC11A3}" destId="{238BFB62-82DA-4BD0-896B-1F202FCF1753}" srcOrd="0" destOrd="0" presId="urn:microsoft.com/office/officeart/2005/8/layout/equation1"/>
    <dgm:cxn modelId="{BD54D941-5E79-4C27-9409-25A605638A83}" type="presOf" srcId="{D90C514E-8D6C-48FC-997F-FD5E38915B13}" destId="{E0967849-AF0C-45FF-B94B-9BF4D956A359}" srcOrd="0" destOrd="0" presId="urn:microsoft.com/office/officeart/2005/8/layout/equation1"/>
    <dgm:cxn modelId="{85724C7C-6992-429A-817F-B8F200A4EB45}" type="presOf" srcId="{E71B143E-2718-4A8D-AE25-7DB3C4D8EB6A}" destId="{11259337-E48E-4DAC-8C23-787C345CADE6}" srcOrd="0" destOrd="0" presId="urn:microsoft.com/office/officeart/2005/8/layout/equation1"/>
    <dgm:cxn modelId="{3801A5AA-BCF2-406C-B720-07FF3F500818}" type="presOf" srcId="{6116C456-F1C8-4613-92EF-CB1A760FEB98}" destId="{58EA610F-5765-4CD0-9ECD-165720C4D145}" srcOrd="0" destOrd="0" presId="urn:microsoft.com/office/officeart/2005/8/layout/equation1"/>
    <dgm:cxn modelId="{333839B2-ECD6-4BC5-A062-5ACF06597EAA}" srcId="{8A7C7ABE-1C19-43A3-861F-66FE9329BD19}" destId="{3E8F70D3-86D4-497C-8C69-D0496AAC11A3}" srcOrd="0" destOrd="0" parTransId="{738A2D6E-DE2D-49CF-A330-880BB3AC3E33}" sibTransId="{E71B143E-2718-4A8D-AE25-7DB3C4D8EB6A}"/>
    <dgm:cxn modelId="{0CE0FEC7-3FE5-4F29-9F53-234AF4EAE647}" type="presOf" srcId="{D2A3158C-28E6-405B-84A3-BAB3D8708C94}" destId="{E4CED62A-F9A2-4240-BF3C-D479711B7DB9}" srcOrd="0" destOrd="0" presId="urn:microsoft.com/office/officeart/2005/8/layout/equation1"/>
    <dgm:cxn modelId="{D60C17CF-F3F6-4386-92A7-9228C4384E74}" srcId="{8A7C7ABE-1C19-43A3-861F-66FE9329BD19}" destId="{6116C456-F1C8-4613-92EF-CB1A760FEB98}" srcOrd="3" destOrd="0" parTransId="{7C4071B7-FD8D-446E-93D3-A04D8603F61A}" sibTransId="{D2626EA8-CC9D-4092-A786-62CD32F830D3}"/>
    <dgm:cxn modelId="{4BD9C4D8-A935-4D48-A015-3205AC3C9638}" type="presOf" srcId="{6A73A950-38F6-40E9-9A4E-3189E482161A}" destId="{86C6D0FC-DC7E-4391-AD0C-C81CA2997973}" srcOrd="0" destOrd="0" presId="urn:microsoft.com/office/officeart/2005/8/layout/equation1"/>
    <dgm:cxn modelId="{4AB776E2-2B56-4104-8420-50853B425C86}" srcId="{8A7C7ABE-1C19-43A3-861F-66FE9329BD19}" destId="{D90C514E-8D6C-48FC-997F-FD5E38915B13}" srcOrd="1" destOrd="0" parTransId="{4BDC9103-57AB-480C-A7D7-CBEA22A748A9}" sibTransId="{D2A3158C-28E6-405B-84A3-BAB3D8708C94}"/>
    <dgm:cxn modelId="{0A0CB40E-ACA9-441D-BB2B-2B07B0D3563E}" type="presParOf" srcId="{B0493CE5-7185-4E23-BE94-514FAC7C00B9}" destId="{238BFB62-82DA-4BD0-896B-1F202FCF1753}" srcOrd="0" destOrd="0" presId="urn:microsoft.com/office/officeart/2005/8/layout/equation1"/>
    <dgm:cxn modelId="{FD560DC3-D2BD-498E-85E3-E127FE2F41FB}" type="presParOf" srcId="{B0493CE5-7185-4E23-BE94-514FAC7C00B9}" destId="{A2B25AD3-A618-4F2F-81B9-515C122EC51A}" srcOrd="1" destOrd="0" presId="urn:microsoft.com/office/officeart/2005/8/layout/equation1"/>
    <dgm:cxn modelId="{511E534A-1EC4-462E-A250-A8A79512242F}" type="presParOf" srcId="{B0493CE5-7185-4E23-BE94-514FAC7C00B9}" destId="{11259337-E48E-4DAC-8C23-787C345CADE6}" srcOrd="2" destOrd="0" presId="urn:microsoft.com/office/officeart/2005/8/layout/equation1"/>
    <dgm:cxn modelId="{4AD04791-4E37-40F2-9E75-B2B006650C84}" type="presParOf" srcId="{B0493CE5-7185-4E23-BE94-514FAC7C00B9}" destId="{02433E98-9FEF-4C40-99E1-61BE319E532A}" srcOrd="3" destOrd="0" presId="urn:microsoft.com/office/officeart/2005/8/layout/equation1"/>
    <dgm:cxn modelId="{6EFDFB5C-495B-4551-A858-CEC365C0417F}" type="presParOf" srcId="{B0493CE5-7185-4E23-BE94-514FAC7C00B9}" destId="{E0967849-AF0C-45FF-B94B-9BF4D956A359}" srcOrd="4" destOrd="0" presId="urn:microsoft.com/office/officeart/2005/8/layout/equation1"/>
    <dgm:cxn modelId="{4600D6A6-7A4E-4D4E-A2DE-6DDC651EEE58}" type="presParOf" srcId="{B0493CE5-7185-4E23-BE94-514FAC7C00B9}" destId="{AD3A54C7-4319-4993-9425-4EFF28F6E846}" srcOrd="5" destOrd="0" presId="urn:microsoft.com/office/officeart/2005/8/layout/equation1"/>
    <dgm:cxn modelId="{130E1C7F-DD2B-4C03-81D4-9EE78529EA68}" type="presParOf" srcId="{B0493CE5-7185-4E23-BE94-514FAC7C00B9}" destId="{E4CED62A-F9A2-4240-BF3C-D479711B7DB9}" srcOrd="6" destOrd="0" presId="urn:microsoft.com/office/officeart/2005/8/layout/equation1"/>
    <dgm:cxn modelId="{B9E9EF4A-B447-4429-B170-BED7EC7449A1}" type="presParOf" srcId="{B0493CE5-7185-4E23-BE94-514FAC7C00B9}" destId="{36CF2A6C-6040-4A00-BF0C-A079C122AE06}" srcOrd="7" destOrd="0" presId="urn:microsoft.com/office/officeart/2005/8/layout/equation1"/>
    <dgm:cxn modelId="{4C372CA0-7C79-4AC1-8D9F-E8ED3A148F7B}" type="presParOf" srcId="{B0493CE5-7185-4E23-BE94-514FAC7C00B9}" destId="{86C6D0FC-DC7E-4391-AD0C-C81CA2997973}" srcOrd="8" destOrd="0" presId="urn:microsoft.com/office/officeart/2005/8/layout/equation1"/>
    <dgm:cxn modelId="{01F5C24A-9230-4800-91FA-5ACFFD1FCBB7}" type="presParOf" srcId="{B0493CE5-7185-4E23-BE94-514FAC7C00B9}" destId="{45E037AD-50A3-4112-9B3F-50CB759EE025}" srcOrd="9" destOrd="0" presId="urn:microsoft.com/office/officeart/2005/8/layout/equation1"/>
    <dgm:cxn modelId="{09913BED-3004-4BAC-8EB0-2E62054ED508}" type="presParOf" srcId="{B0493CE5-7185-4E23-BE94-514FAC7C00B9}" destId="{A9727A6B-F78D-46EA-A952-285C52066497}" srcOrd="10" destOrd="0" presId="urn:microsoft.com/office/officeart/2005/8/layout/equation1"/>
    <dgm:cxn modelId="{A7D3FBD0-A486-4C5A-989E-FA008B8DF574}" type="presParOf" srcId="{B0493CE5-7185-4E23-BE94-514FAC7C00B9}" destId="{478C21F9-3589-4256-BA2D-A8B4F081E8BF}" srcOrd="11" destOrd="0" presId="urn:microsoft.com/office/officeart/2005/8/layout/equation1"/>
    <dgm:cxn modelId="{5D2256F7-9794-49F7-82F3-35C8C28D027C}" type="presParOf" srcId="{B0493CE5-7185-4E23-BE94-514FAC7C00B9}" destId="{58EA610F-5765-4CD0-9ECD-165720C4D145}"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C7ABE-1C19-43A3-861F-66FE9329BD19}" type="doc">
      <dgm:prSet loTypeId="urn:microsoft.com/office/officeart/2005/8/layout/equation1" loCatId="process" qsTypeId="urn:microsoft.com/office/officeart/2005/8/quickstyle/simple1" qsCatId="simple" csTypeId="urn:microsoft.com/office/officeart/2005/8/colors/accent1_2" csCatId="accent1" phldr="1"/>
      <dgm:spPr/>
    </dgm:pt>
    <dgm:pt modelId="{3E8F70D3-86D4-497C-8C69-D0496AAC11A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pPr algn="ctr"/>
          <a:r>
            <a:rPr lang="en-US" sz="1400" dirty="0">
              <a:solidFill>
                <a:schemeClr val="tx1"/>
              </a:solidFill>
            </a:rPr>
            <a:t>Any services (subject to the list of block credit)</a:t>
          </a:r>
        </a:p>
      </dgm:t>
    </dgm:pt>
    <dgm:pt modelId="{738A2D6E-DE2D-49CF-A330-880BB3AC3E33}" type="parTrans" cxnId="{333839B2-ECD6-4BC5-A062-5ACF06597EAA}">
      <dgm:prSet/>
      <dgm:spPr/>
      <dgm:t>
        <a:bodyPr/>
        <a:lstStyle/>
        <a:p>
          <a:endParaRPr lang="en-US"/>
        </a:p>
      </dgm:t>
    </dgm:pt>
    <dgm:pt modelId="{E71B143E-2718-4A8D-AE25-7DB3C4D8EB6A}" type="sibTrans" cxnId="{333839B2-ECD6-4BC5-A062-5ACF06597EAA}">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D90C514E-8D6C-48FC-997F-FD5E38915B1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sz="1400" kern="1200" dirty="0">
              <a:solidFill>
                <a:schemeClr val="tx1"/>
              </a:solidFill>
              <a:latin typeface="Calibri" panose="020F0502020204030204"/>
              <a:ea typeface="+mn-ea"/>
              <a:cs typeface="+mn-cs"/>
            </a:rPr>
            <a:t>Used</a:t>
          </a:r>
          <a:r>
            <a:rPr lang="en-US" sz="1400" kern="1200" dirty="0">
              <a:solidFill>
                <a:schemeClr val="tx1"/>
              </a:solidFill>
            </a:rPr>
            <a:t> or intended to be </a:t>
          </a:r>
          <a:r>
            <a:rPr lang="en-US" sz="1400" kern="1200" dirty="0">
              <a:solidFill>
                <a:schemeClr val="tx1"/>
              </a:solidFill>
              <a:latin typeface="Calibri" panose="020F0502020204030204"/>
              <a:ea typeface="+mn-ea"/>
              <a:cs typeface="+mn-cs"/>
            </a:rPr>
            <a:t>used</a:t>
          </a:r>
          <a:r>
            <a:rPr lang="en-US" sz="1400" kern="1200" dirty="0">
              <a:solidFill>
                <a:schemeClr val="tx1"/>
              </a:solidFill>
            </a:rPr>
            <a:t> by a supplier </a:t>
          </a:r>
        </a:p>
      </dgm:t>
    </dgm:pt>
    <dgm:pt modelId="{4BDC9103-57AB-480C-A7D7-CBEA22A748A9}" type="parTrans" cxnId="{4AB776E2-2B56-4104-8420-50853B425C86}">
      <dgm:prSet/>
      <dgm:spPr/>
      <dgm:t>
        <a:bodyPr/>
        <a:lstStyle/>
        <a:p>
          <a:endParaRPr lang="en-US"/>
        </a:p>
      </dgm:t>
    </dgm:pt>
    <dgm:pt modelId="{D2A3158C-28E6-405B-84A3-BAB3D8708C94}" type="sibTrans" cxnId="{4AB776E2-2B56-4104-8420-50853B425C86}">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A73A950-38F6-40E9-9A4E-3189E482161A}">
      <dgm:prSet phldrT="[Text]">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dirty="0">
              <a:solidFill>
                <a:schemeClr val="tx1"/>
              </a:solidFill>
            </a:rPr>
            <a:t>In the course or furtherance of the business</a:t>
          </a:r>
        </a:p>
      </dgm:t>
    </dgm:pt>
    <dgm:pt modelId="{DE79ECE0-E018-4A3B-833F-8D4482215C13}" type="parTrans" cxnId="{4E25E53C-4907-42E9-A6A8-BCE5D2E5FE04}">
      <dgm:prSet/>
      <dgm:spPr/>
      <dgm:t>
        <a:bodyPr/>
        <a:lstStyle/>
        <a:p>
          <a:endParaRPr lang="en-US"/>
        </a:p>
      </dgm:t>
    </dgm:pt>
    <dgm:pt modelId="{F2212CED-0FA5-4DCC-9C0E-2E62A376615D}" type="sibTrans" cxnId="{4E25E53C-4907-42E9-A6A8-BCE5D2E5FE04}">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116C456-F1C8-4613-92EF-CB1A760FEB98}">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dgm:spPr>
      <dgm:t>
        <a:bodyPr/>
        <a:lstStyle/>
        <a:p>
          <a:r>
            <a:rPr lang="en-US" sz="1700" kern="1200" dirty="0">
              <a:solidFill>
                <a:srgbClr val="FFFFFF">
                  <a:lumMod val="95000"/>
                </a:srgbClr>
              </a:solidFill>
              <a:latin typeface="Abadi"/>
              <a:ea typeface="+mn-ea"/>
              <a:cs typeface="+mn-cs"/>
            </a:rPr>
            <a:t>Input services in GST</a:t>
          </a:r>
        </a:p>
      </dgm:t>
    </dgm:pt>
    <dgm:pt modelId="{7C4071B7-FD8D-446E-93D3-A04D8603F61A}" type="parTrans" cxnId="{D60C17CF-F3F6-4386-92A7-9228C4384E74}">
      <dgm:prSet/>
      <dgm:spPr/>
      <dgm:t>
        <a:bodyPr/>
        <a:lstStyle/>
        <a:p>
          <a:endParaRPr lang="en-US"/>
        </a:p>
      </dgm:t>
    </dgm:pt>
    <dgm:pt modelId="{D2626EA8-CC9D-4092-A786-62CD32F830D3}" type="sibTrans" cxnId="{D60C17CF-F3F6-4386-92A7-9228C4384E74}">
      <dgm:prSet/>
      <dgm:spPr/>
      <dgm:t>
        <a:bodyPr/>
        <a:lstStyle/>
        <a:p>
          <a:endParaRPr lang="en-US"/>
        </a:p>
      </dgm:t>
    </dgm:pt>
    <dgm:pt modelId="{B0493CE5-7185-4E23-BE94-514FAC7C00B9}" type="pres">
      <dgm:prSet presAssocID="{8A7C7ABE-1C19-43A3-861F-66FE9329BD19}" presName="linearFlow" presStyleCnt="0">
        <dgm:presLayoutVars>
          <dgm:dir/>
          <dgm:resizeHandles val="exact"/>
        </dgm:presLayoutVars>
      </dgm:prSet>
      <dgm:spPr/>
    </dgm:pt>
    <dgm:pt modelId="{238BFB62-82DA-4BD0-896B-1F202FCF1753}" type="pres">
      <dgm:prSet presAssocID="{3E8F70D3-86D4-497C-8C69-D0496AAC11A3}" presName="node" presStyleLbl="node1" presStyleIdx="0" presStyleCnt="4">
        <dgm:presLayoutVars>
          <dgm:bulletEnabled val="1"/>
        </dgm:presLayoutVars>
      </dgm:prSet>
      <dgm:spPr/>
    </dgm:pt>
    <dgm:pt modelId="{A2B25AD3-A618-4F2F-81B9-515C122EC51A}" type="pres">
      <dgm:prSet presAssocID="{E71B143E-2718-4A8D-AE25-7DB3C4D8EB6A}" presName="spacerL" presStyleCnt="0"/>
      <dgm:spPr/>
    </dgm:pt>
    <dgm:pt modelId="{11259337-E48E-4DAC-8C23-787C345CADE6}" type="pres">
      <dgm:prSet presAssocID="{E71B143E-2718-4A8D-AE25-7DB3C4D8EB6A}" presName="sibTrans" presStyleLbl="sibTrans2D1" presStyleIdx="0" presStyleCnt="3"/>
      <dgm:spPr/>
    </dgm:pt>
    <dgm:pt modelId="{02433E98-9FEF-4C40-99E1-61BE319E532A}" type="pres">
      <dgm:prSet presAssocID="{E71B143E-2718-4A8D-AE25-7DB3C4D8EB6A}" presName="spacerR" presStyleCnt="0"/>
      <dgm:spPr/>
    </dgm:pt>
    <dgm:pt modelId="{E0967849-AF0C-45FF-B94B-9BF4D956A359}" type="pres">
      <dgm:prSet presAssocID="{D90C514E-8D6C-48FC-997F-FD5E38915B13}" presName="node" presStyleLbl="node1" presStyleIdx="1" presStyleCnt="4">
        <dgm:presLayoutVars>
          <dgm:bulletEnabled val="1"/>
        </dgm:presLayoutVars>
      </dgm:prSet>
      <dgm:spPr/>
    </dgm:pt>
    <dgm:pt modelId="{AD3A54C7-4319-4993-9425-4EFF28F6E846}" type="pres">
      <dgm:prSet presAssocID="{D2A3158C-28E6-405B-84A3-BAB3D8708C94}" presName="spacerL" presStyleCnt="0"/>
      <dgm:spPr/>
    </dgm:pt>
    <dgm:pt modelId="{E4CED62A-F9A2-4240-BF3C-D479711B7DB9}" type="pres">
      <dgm:prSet presAssocID="{D2A3158C-28E6-405B-84A3-BAB3D8708C94}" presName="sibTrans" presStyleLbl="sibTrans2D1" presStyleIdx="1" presStyleCnt="3"/>
      <dgm:spPr/>
    </dgm:pt>
    <dgm:pt modelId="{36CF2A6C-6040-4A00-BF0C-A079C122AE06}" type="pres">
      <dgm:prSet presAssocID="{D2A3158C-28E6-405B-84A3-BAB3D8708C94}" presName="spacerR" presStyleCnt="0"/>
      <dgm:spPr/>
    </dgm:pt>
    <dgm:pt modelId="{86C6D0FC-DC7E-4391-AD0C-C81CA2997973}" type="pres">
      <dgm:prSet presAssocID="{6A73A950-38F6-40E9-9A4E-3189E482161A}" presName="node" presStyleLbl="node1" presStyleIdx="2" presStyleCnt="4">
        <dgm:presLayoutVars>
          <dgm:bulletEnabled val="1"/>
        </dgm:presLayoutVars>
      </dgm:prSet>
      <dgm:spPr/>
    </dgm:pt>
    <dgm:pt modelId="{45E037AD-50A3-4112-9B3F-50CB759EE025}" type="pres">
      <dgm:prSet presAssocID="{F2212CED-0FA5-4DCC-9C0E-2E62A376615D}" presName="spacerL" presStyleCnt="0"/>
      <dgm:spPr/>
    </dgm:pt>
    <dgm:pt modelId="{A9727A6B-F78D-46EA-A952-285C52066497}" type="pres">
      <dgm:prSet presAssocID="{F2212CED-0FA5-4DCC-9C0E-2E62A376615D}" presName="sibTrans" presStyleLbl="sibTrans2D1" presStyleIdx="2" presStyleCnt="3"/>
      <dgm:spPr/>
    </dgm:pt>
    <dgm:pt modelId="{478C21F9-3589-4256-BA2D-A8B4F081E8BF}" type="pres">
      <dgm:prSet presAssocID="{F2212CED-0FA5-4DCC-9C0E-2E62A376615D}" presName="spacerR" presStyleCnt="0"/>
      <dgm:spPr/>
    </dgm:pt>
    <dgm:pt modelId="{58EA610F-5765-4CD0-9ECD-165720C4D145}" type="pres">
      <dgm:prSet presAssocID="{6116C456-F1C8-4613-92EF-CB1A760FEB98}" presName="node" presStyleLbl="node1" presStyleIdx="3" presStyleCnt="4">
        <dgm:presLayoutVars>
          <dgm:bulletEnabled val="1"/>
        </dgm:presLayoutVars>
      </dgm:prSet>
      <dgm:spPr/>
    </dgm:pt>
  </dgm:ptLst>
  <dgm:cxnLst>
    <dgm:cxn modelId="{9FF97428-4367-4C4E-8F0B-D133B5FC7383}" type="presOf" srcId="{F2212CED-0FA5-4DCC-9C0E-2E62A376615D}" destId="{A9727A6B-F78D-46EA-A952-285C52066497}" srcOrd="0" destOrd="0" presId="urn:microsoft.com/office/officeart/2005/8/layout/equation1"/>
    <dgm:cxn modelId="{40B6622C-8861-4DBE-8BCA-41FF60CB7E37}" type="presOf" srcId="{8A7C7ABE-1C19-43A3-861F-66FE9329BD19}" destId="{B0493CE5-7185-4E23-BE94-514FAC7C00B9}" srcOrd="0" destOrd="0" presId="urn:microsoft.com/office/officeart/2005/8/layout/equation1"/>
    <dgm:cxn modelId="{4E25E53C-4907-42E9-A6A8-BCE5D2E5FE04}" srcId="{8A7C7ABE-1C19-43A3-861F-66FE9329BD19}" destId="{6A73A950-38F6-40E9-9A4E-3189E482161A}" srcOrd="2" destOrd="0" parTransId="{DE79ECE0-E018-4A3B-833F-8D4482215C13}" sibTransId="{F2212CED-0FA5-4DCC-9C0E-2E62A376615D}"/>
    <dgm:cxn modelId="{3F0A3861-7AD7-40F2-8FA4-0764E6E8D527}" type="presOf" srcId="{3E8F70D3-86D4-497C-8C69-D0496AAC11A3}" destId="{238BFB62-82DA-4BD0-896B-1F202FCF1753}" srcOrd="0" destOrd="0" presId="urn:microsoft.com/office/officeart/2005/8/layout/equation1"/>
    <dgm:cxn modelId="{BD54D941-5E79-4C27-9409-25A605638A83}" type="presOf" srcId="{D90C514E-8D6C-48FC-997F-FD5E38915B13}" destId="{E0967849-AF0C-45FF-B94B-9BF4D956A359}" srcOrd="0" destOrd="0" presId="urn:microsoft.com/office/officeart/2005/8/layout/equation1"/>
    <dgm:cxn modelId="{85724C7C-6992-429A-817F-B8F200A4EB45}" type="presOf" srcId="{E71B143E-2718-4A8D-AE25-7DB3C4D8EB6A}" destId="{11259337-E48E-4DAC-8C23-787C345CADE6}" srcOrd="0" destOrd="0" presId="urn:microsoft.com/office/officeart/2005/8/layout/equation1"/>
    <dgm:cxn modelId="{3801A5AA-BCF2-406C-B720-07FF3F500818}" type="presOf" srcId="{6116C456-F1C8-4613-92EF-CB1A760FEB98}" destId="{58EA610F-5765-4CD0-9ECD-165720C4D145}" srcOrd="0" destOrd="0" presId="urn:microsoft.com/office/officeart/2005/8/layout/equation1"/>
    <dgm:cxn modelId="{333839B2-ECD6-4BC5-A062-5ACF06597EAA}" srcId="{8A7C7ABE-1C19-43A3-861F-66FE9329BD19}" destId="{3E8F70D3-86D4-497C-8C69-D0496AAC11A3}" srcOrd="0" destOrd="0" parTransId="{738A2D6E-DE2D-49CF-A330-880BB3AC3E33}" sibTransId="{E71B143E-2718-4A8D-AE25-7DB3C4D8EB6A}"/>
    <dgm:cxn modelId="{0CE0FEC7-3FE5-4F29-9F53-234AF4EAE647}" type="presOf" srcId="{D2A3158C-28E6-405B-84A3-BAB3D8708C94}" destId="{E4CED62A-F9A2-4240-BF3C-D479711B7DB9}" srcOrd="0" destOrd="0" presId="urn:microsoft.com/office/officeart/2005/8/layout/equation1"/>
    <dgm:cxn modelId="{D60C17CF-F3F6-4386-92A7-9228C4384E74}" srcId="{8A7C7ABE-1C19-43A3-861F-66FE9329BD19}" destId="{6116C456-F1C8-4613-92EF-CB1A760FEB98}" srcOrd="3" destOrd="0" parTransId="{7C4071B7-FD8D-446E-93D3-A04D8603F61A}" sibTransId="{D2626EA8-CC9D-4092-A786-62CD32F830D3}"/>
    <dgm:cxn modelId="{4BD9C4D8-A935-4D48-A015-3205AC3C9638}" type="presOf" srcId="{6A73A950-38F6-40E9-9A4E-3189E482161A}" destId="{86C6D0FC-DC7E-4391-AD0C-C81CA2997973}" srcOrd="0" destOrd="0" presId="urn:microsoft.com/office/officeart/2005/8/layout/equation1"/>
    <dgm:cxn modelId="{4AB776E2-2B56-4104-8420-50853B425C86}" srcId="{8A7C7ABE-1C19-43A3-861F-66FE9329BD19}" destId="{D90C514E-8D6C-48FC-997F-FD5E38915B13}" srcOrd="1" destOrd="0" parTransId="{4BDC9103-57AB-480C-A7D7-CBEA22A748A9}" sibTransId="{D2A3158C-28E6-405B-84A3-BAB3D8708C94}"/>
    <dgm:cxn modelId="{0A0CB40E-ACA9-441D-BB2B-2B07B0D3563E}" type="presParOf" srcId="{B0493CE5-7185-4E23-BE94-514FAC7C00B9}" destId="{238BFB62-82DA-4BD0-896B-1F202FCF1753}" srcOrd="0" destOrd="0" presId="urn:microsoft.com/office/officeart/2005/8/layout/equation1"/>
    <dgm:cxn modelId="{FD560DC3-D2BD-498E-85E3-E127FE2F41FB}" type="presParOf" srcId="{B0493CE5-7185-4E23-BE94-514FAC7C00B9}" destId="{A2B25AD3-A618-4F2F-81B9-515C122EC51A}" srcOrd="1" destOrd="0" presId="urn:microsoft.com/office/officeart/2005/8/layout/equation1"/>
    <dgm:cxn modelId="{511E534A-1EC4-462E-A250-A8A79512242F}" type="presParOf" srcId="{B0493CE5-7185-4E23-BE94-514FAC7C00B9}" destId="{11259337-E48E-4DAC-8C23-787C345CADE6}" srcOrd="2" destOrd="0" presId="urn:microsoft.com/office/officeart/2005/8/layout/equation1"/>
    <dgm:cxn modelId="{4AD04791-4E37-40F2-9E75-B2B006650C84}" type="presParOf" srcId="{B0493CE5-7185-4E23-BE94-514FAC7C00B9}" destId="{02433E98-9FEF-4C40-99E1-61BE319E532A}" srcOrd="3" destOrd="0" presId="urn:microsoft.com/office/officeart/2005/8/layout/equation1"/>
    <dgm:cxn modelId="{6EFDFB5C-495B-4551-A858-CEC365C0417F}" type="presParOf" srcId="{B0493CE5-7185-4E23-BE94-514FAC7C00B9}" destId="{E0967849-AF0C-45FF-B94B-9BF4D956A359}" srcOrd="4" destOrd="0" presId="urn:microsoft.com/office/officeart/2005/8/layout/equation1"/>
    <dgm:cxn modelId="{4600D6A6-7A4E-4D4E-A2DE-6DDC651EEE58}" type="presParOf" srcId="{B0493CE5-7185-4E23-BE94-514FAC7C00B9}" destId="{AD3A54C7-4319-4993-9425-4EFF28F6E846}" srcOrd="5" destOrd="0" presId="urn:microsoft.com/office/officeart/2005/8/layout/equation1"/>
    <dgm:cxn modelId="{130E1C7F-DD2B-4C03-81D4-9EE78529EA68}" type="presParOf" srcId="{B0493CE5-7185-4E23-BE94-514FAC7C00B9}" destId="{E4CED62A-F9A2-4240-BF3C-D479711B7DB9}" srcOrd="6" destOrd="0" presId="urn:microsoft.com/office/officeart/2005/8/layout/equation1"/>
    <dgm:cxn modelId="{B9E9EF4A-B447-4429-B170-BED7EC7449A1}" type="presParOf" srcId="{B0493CE5-7185-4E23-BE94-514FAC7C00B9}" destId="{36CF2A6C-6040-4A00-BF0C-A079C122AE06}" srcOrd="7" destOrd="0" presId="urn:microsoft.com/office/officeart/2005/8/layout/equation1"/>
    <dgm:cxn modelId="{4C372CA0-7C79-4AC1-8D9F-E8ED3A148F7B}" type="presParOf" srcId="{B0493CE5-7185-4E23-BE94-514FAC7C00B9}" destId="{86C6D0FC-DC7E-4391-AD0C-C81CA2997973}" srcOrd="8" destOrd="0" presId="urn:microsoft.com/office/officeart/2005/8/layout/equation1"/>
    <dgm:cxn modelId="{01F5C24A-9230-4800-91FA-5ACFFD1FCBB7}" type="presParOf" srcId="{B0493CE5-7185-4E23-BE94-514FAC7C00B9}" destId="{45E037AD-50A3-4112-9B3F-50CB759EE025}" srcOrd="9" destOrd="0" presId="urn:microsoft.com/office/officeart/2005/8/layout/equation1"/>
    <dgm:cxn modelId="{09913BED-3004-4BAC-8EB0-2E62054ED508}" type="presParOf" srcId="{B0493CE5-7185-4E23-BE94-514FAC7C00B9}" destId="{A9727A6B-F78D-46EA-A952-285C52066497}" srcOrd="10" destOrd="0" presId="urn:microsoft.com/office/officeart/2005/8/layout/equation1"/>
    <dgm:cxn modelId="{A7D3FBD0-A486-4C5A-989E-FA008B8DF574}" type="presParOf" srcId="{B0493CE5-7185-4E23-BE94-514FAC7C00B9}" destId="{478C21F9-3589-4256-BA2D-A8B4F081E8BF}" srcOrd="11" destOrd="0" presId="urn:microsoft.com/office/officeart/2005/8/layout/equation1"/>
    <dgm:cxn modelId="{5D2256F7-9794-49F7-82F3-35C8C28D027C}" type="presParOf" srcId="{B0493CE5-7185-4E23-BE94-514FAC7C00B9}" destId="{58EA610F-5765-4CD0-9ECD-165720C4D145}"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7C7ABE-1C19-43A3-861F-66FE9329BD19}" type="doc">
      <dgm:prSet loTypeId="urn:microsoft.com/office/officeart/2005/8/layout/equation1" loCatId="process" qsTypeId="urn:microsoft.com/office/officeart/2005/8/quickstyle/simple1" qsCatId="simple" csTypeId="urn:microsoft.com/office/officeart/2005/8/colors/accent1_2" csCatId="accent1" phldr="1"/>
      <dgm:spPr/>
    </dgm:pt>
    <dgm:pt modelId="{3E8F70D3-86D4-497C-8C69-D0496AAC11A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pPr algn="ctr"/>
          <a:r>
            <a:rPr lang="en-US" sz="1400" dirty="0">
              <a:solidFill>
                <a:schemeClr val="tx1"/>
              </a:solidFill>
            </a:rPr>
            <a:t>Any goods (subject to the list of block credit)</a:t>
          </a:r>
        </a:p>
      </dgm:t>
    </dgm:pt>
    <dgm:pt modelId="{738A2D6E-DE2D-49CF-A330-880BB3AC3E33}" type="parTrans" cxnId="{333839B2-ECD6-4BC5-A062-5ACF06597EAA}">
      <dgm:prSet/>
      <dgm:spPr/>
      <dgm:t>
        <a:bodyPr/>
        <a:lstStyle/>
        <a:p>
          <a:endParaRPr lang="en-US"/>
        </a:p>
      </dgm:t>
    </dgm:pt>
    <dgm:pt modelId="{E71B143E-2718-4A8D-AE25-7DB3C4D8EB6A}" type="sibTrans" cxnId="{333839B2-ECD6-4BC5-A062-5ACF06597EAA}">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D90C514E-8D6C-48FC-997F-FD5E38915B13}">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sz="1400" kern="1200" dirty="0">
              <a:solidFill>
                <a:schemeClr val="tx1"/>
              </a:solidFill>
            </a:rPr>
            <a:t>Value of which is capitalized in books of accounts</a:t>
          </a:r>
        </a:p>
      </dgm:t>
    </dgm:pt>
    <dgm:pt modelId="{4BDC9103-57AB-480C-A7D7-CBEA22A748A9}" type="parTrans" cxnId="{4AB776E2-2B56-4104-8420-50853B425C86}">
      <dgm:prSet/>
      <dgm:spPr/>
      <dgm:t>
        <a:bodyPr/>
        <a:lstStyle/>
        <a:p>
          <a:endParaRPr lang="en-US"/>
        </a:p>
      </dgm:t>
    </dgm:pt>
    <dgm:pt modelId="{D2A3158C-28E6-405B-84A3-BAB3D8708C94}" type="sibTrans" cxnId="{4AB776E2-2B56-4104-8420-50853B425C86}">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A73A950-38F6-40E9-9A4E-3189E482161A}">
      <dgm:prSet phldrT="[Text]">
        <dgm:style>
          <a:lnRef idx="0">
            <a:scrgbClr r="0" g="0" b="0"/>
          </a:lnRef>
          <a:fillRef idx="0">
            <a:scrgbClr r="0" g="0" b="0"/>
          </a:fillRef>
          <a:effectRef idx="0">
            <a:scrgbClr r="0" g="0" b="0"/>
          </a:effectRef>
          <a:fontRef idx="minor">
            <a:schemeClr val="lt1"/>
          </a:fontRef>
        </dgm:style>
      </dgm:prSet>
      <dgm:sp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dgm:spPr>
      <dgm:t>
        <a:bodyPr/>
        <a:lstStyle/>
        <a:p>
          <a:r>
            <a:rPr lang="en-US" dirty="0">
              <a:solidFill>
                <a:schemeClr val="tx1"/>
              </a:solidFill>
            </a:rPr>
            <a:t>Used or intended to be used in the course or furtherance of business</a:t>
          </a:r>
        </a:p>
      </dgm:t>
    </dgm:pt>
    <dgm:pt modelId="{DE79ECE0-E018-4A3B-833F-8D4482215C13}" type="parTrans" cxnId="{4E25E53C-4907-42E9-A6A8-BCE5D2E5FE04}">
      <dgm:prSet/>
      <dgm:spPr/>
      <dgm:t>
        <a:bodyPr/>
        <a:lstStyle/>
        <a:p>
          <a:endParaRPr lang="en-US"/>
        </a:p>
      </dgm:t>
    </dgm:pt>
    <dgm:pt modelId="{F2212CED-0FA5-4DCC-9C0E-2E62A376615D}" type="sibTrans" cxnId="{4E25E53C-4907-42E9-A6A8-BCE5D2E5FE04}">
      <dgm:prSet>
        <dgm:style>
          <a:lnRef idx="1">
            <a:schemeClr val="dk1"/>
          </a:lnRef>
          <a:fillRef idx="2">
            <a:schemeClr val="dk1"/>
          </a:fillRef>
          <a:effectRef idx="1">
            <a:schemeClr val="dk1"/>
          </a:effectRef>
          <a:fontRef idx="minor">
            <a:schemeClr val="dk1"/>
          </a:fontRef>
        </dgm:style>
      </dgm:prSet>
      <dgm:spPr/>
      <dgm:t>
        <a:bodyPr/>
        <a:lstStyle/>
        <a:p>
          <a:endParaRPr lang="en-US"/>
        </a:p>
      </dgm:t>
    </dgm:pt>
    <dgm:pt modelId="{6116C456-F1C8-4613-92EF-CB1A760FEB98}">
      <dgm:prSet phldrT="[Text]" custT="1">
        <dgm:style>
          <a:lnRef idx="0">
            <a:scrgbClr r="0" g="0" b="0"/>
          </a:lnRef>
          <a:fillRef idx="0">
            <a:scrgbClr r="0" g="0" b="0"/>
          </a:fillRef>
          <a:effectRef idx="0">
            <a:scrgbClr r="0" g="0" b="0"/>
          </a:effectRef>
          <a:fontRef idx="minor">
            <a:schemeClr val="lt1"/>
          </a:fontRef>
        </dgm:style>
      </dgm:prSet>
      <dgm:spPr>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dgm:spPr>
      <dgm:t>
        <a:bodyPr/>
        <a:lstStyle/>
        <a:p>
          <a:r>
            <a:rPr lang="en-US" sz="1700" kern="1200" dirty="0">
              <a:solidFill>
                <a:srgbClr val="FFFFFF">
                  <a:lumMod val="95000"/>
                </a:srgbClr>
              </a:solidFill>
              <a:latin typeface="Abadi"/>
              <a:ea typeface="+mn-ea"/>
              <a:cs typeface="+mn-cs"/>
            </a:rPr>
            <a:t>Capital goods in GST</a:t>
          </a:r>
        </a:p>
      </dgm:t>
    </dgm:pt>
    <dgm:pt modelId="{7C4071B7-FD8D-446E-93D3-A04D8603F61A}" type="parTrans" cxnId="{D60C17CF-F3F6-4386-92A7-9228C4384E74}">
      <dgm:prSet/>
      <dgm:spPr/>
      <dgm:t>
        <a:bodyPr/>
        <a:lstStyle/>
        <a:p>
          <a:endParaRPr lang="en-US"/>
        </a:p>
      </dgm:t>
    </dgm:pt>
    <dgm:pt modelId="{D2626EA8-CC9D-4092-A786-62CD32F830D3}" type="sibTrans" cxnId="{D60C17CF-F3F6-4386-92A7-9228C4384E74}">
      <dgm:prSet/>
      <dgm:spPr/>
      <dgm:t>
        <a:bodyPr/>
        <a:lstStyle/>
        <a:p>
          <a:endParaRPr lang="en-US"/>
        </a:p>
      </dgm:t>
    </dgm:pt>
    <dgm:pt modelId="{B0493CE5-7185-4E23-BE94-514FAC7C00B9}" type="pres">
      <dgm:prSet presAssocID="{8A7C7ABE-1C19-43A3-861F-66FE9329BD19}" presName="linearFlow" presStyleCnt="0">
        <dgm:presLayoutVars>
          <dgm:dir/>
          <dgm:resizeHandles val="exact"/>
        </dgm:presLayoutVars>
      </dgm:prSet>
      <dgm:spPr/>
    </dgm:pt>
    <dgm:pt modelId="{238BFB62-82DA-4BD0-896B-1F202FCF1753}" type="pres">
      <dgm:prSet presAssocID="{3E8F70D3-86D4-497C-8C69-D0496AAC11A3}" presName="node" presStyleLbl="node1" presStyleIdx="0" presStyleCnt="4">
        <dgm:presLayoutVars>
          <dgm:bulletEnabled val="1"/>
        </dgm:presLayoutVars>
      </dgm:prSet>
      <dgm:spPr/>
    </dgm:pt>
    <dgm:pt modelId="{A2B25AD3-A618-4F2F-81B9-515C122EC51A}" type="pres">
      <dgm:prSet presAssocID="{E71B143E-2718-4A8D-AE25-7DB3C4D8EB6A}" presName="spacerL" presStyleCnt="0"/>
      <dgm:spPr/>
    </dgm:pt>
    <dgm:pt modelId="{11259337-E48E-4DAC-8C23-787C345CADE6}" type="pres">
      <dgm:prSet presAssocID="{E71B143E-2718-4A8D-AE25-7DB3C4D8EB6A}" presName="sibTrans" presStyleLbl="sibTrans2D1" presStyleIdx="0" presStyleCnt="3"/>
      <dgm:spPr/>
    </dgm:pt>
    <dgm:pt modelId="{02433E98-9FEF-4C40-99E1-61BE319E532A}" type="pres">
      <dgm:prSet presAssocID="{E71B143E-2718-4A8D-AE25-7DB3C4D8EB6A}" presName="spacerR" presStyleCnt="0"/>
      <dgm:spPr/>
    </dgm:pt>
    <dgm:pt modelId="{E0967849-AF0C-45FF-B94B-9BF4D956A359}" type="pres">
      <dgm:prSet presAssocID="{D90C514E-8D6C-48FC-997F-FD5E38915B13}" presName="node" presStyleLbl="node1" presStyleIdx="1" presStyleCnt="4">
        <dgm:presLayoutVars>
          <dgm:bulletEnabled val="1"/>
        </dgm:presLayoutVars>
      </dgm:prSet>
      <dgm:spPr/>
    </dgm:pt>
    <dgm:pt modelId="{AD3A54C7-4319-4993-9425-4EFF28F6E846}" type="pres">
      <dgm:prSet presAssocID="{D2A3158C-28E6-405B-84A3-BAB3D8708C94}" presName="spacerL" presStyleCnt="0"/>
      <dgm:spPr/>
    </dgm:pt>
    <dgm:pt modelId="{E4CED62A-F9A2-4240-BF3C-D479711B7DB9}" type="pres">
      <dgm:prSet presAssocID="{D2A3158C-28E6-405B-84A3-BAB3D8708C94}" presName="sibTrans" presStyleLbl="sibTrans2D1" presStyleIdx="1" presStyleCnt="3"/>
      <dgm:spPr/>
    </dgm:pt>
    <dgm:pt modelId="{36CF2A6C-6040-4A00-BF0C-A079C122AE06}" type="pres">
      <dgm:prSet presAssocID="{D2A3158C-28E6-405B-84A3-BAB3D8708C94}" presName="spacerR" presStyleCnt="0"/>
      <dgm:spPr/>
    </dgm:pt>
    <dgm:pt modelId="{86C6D0FC-DC7E-4391-AD0C-C81CA2997973}" type="pres">
      <dgm:prSet presAssocID="{6A73A950-38F6-40E9-9A4E-3189E482161A}" presName="node" presStyleLbl="node1" presStyleIdx="2" presStyleCnt="4">
        <dgm:presLayoutVars>
          <dgm:bulletEnabled val="1"/>
        </dgm:presLayoutVars>
      </dgm:prSet>
      <dgm:spPr/>
    </dgm:pt>
    <dgm:pt modelId="{45E037AD-50A3-4112-9B3F-50CB759EE025}" type="pres">
      <dgm:prSet presAssocID="{F2212CED-0FA5-4DCC-9C0E-2E62A376615D}" presName="spacerL" presStyleCnt="0"/>
      <dgm:spPr/>
    </dgm:pt>
    <dgm:pt modelId="{A9727A6B-F78D-46EA-A952-285C52066497}" type="pres">
      <dgm:prSet presAssocID="{F2212CED-0FA5-4DCC-9C0E-2E62A376615D}" presName="sibTrans" presStyleLbl="sibTrans2D1" presStyleIdx="2" presStyleCnt="3"/>
      <dgm:spPr/>
    </dgm:pt>
    <dgm:pt modelId="{478C21F9-3589-4256-BA2D-A8B4F081E8BF}" type="pres">
      <dgm:prSet presAssocID="{F2212CED-0FA5-4DCC-9C0E-2E62A376615D}" presName="spacerR" presStyleCnt="0"/>
      <dgm:spPr/>
    </dgm:pt>
    <dgm:pt modelId="{58EA610F-5765-4CD0-9ECD-165720C4D145}" type="pres">
      <dgm:prSet presAssocID="{6116C456-F1C8-4613-92EF-CB1A760FEB98}" presName="node" presStyleLbl="node1" presStyleIdx="3" presStyleCnt="4">
        <dgm:presLayoutVars>
          <dgm:bulletEnabled val="1"/>
        </dgm:presLayoutVars>
      </dgm:prSet>
      <dgm:spPr/>
    </dgm:pt>
  </dgm:ptLst>
  <dgm:cxnLst>
    <dgm:cxn modelId="{9FF97428-4367-4C4E-8F0B-D133B5FC7383}" type="presOf" srcId="{F2212CED-0FA5-4DCC-9C0E-2E62A376615D}" destId="{A9727A6B-F78D-46EA-A952-285C52066497}" srcOrd="0" destOrd="0" presId="urn:microsoft.com/office/officeart/2005/8/layout/equation1"/>
    <dgm:cxn modelId="{40B6622C-8861-4DBE-8BCA-41FF60CB7E37}" type="presOf" srcId="{8A7C7ABE-1C19-43A3-861F-66FE9329BD19}" destId="{B0493CE5-7185-4E23-BE94-514FAC7C00B9}" srcOrd="0" destOrd="0" presId="urn:microsoft.com/office/officeart/2005/8/layout/equation1"/>
    <dgm:cxn modelId="{4E25E53C-4907-42E9-A6A8-BCE5D2E5FE04}" srcId="{8A7C7ABE-1C19-43A3-861F-66FE9329BD19}" destId="{6A73A950-38F6-40E9-9A4E-3189E482161A}" srcOrd="2" destOrd="0" parTransId="{DE79ECE0-E018-4A3B-833F-8D4482215C13}" sibTransId="{F2212CED-0FA5-4DCC-9C0E-2E62A376615D}"/>
    <dgm:cxn modelId="{3F0A3861-7AD7-40F2-8FA4-0764E6E8D527}" type="presOf" srcId="{3E8F70D3-86D4-497C-8C69-D0496AAC11A3}" destId="{238BFB62-82DA-4BD0-896B-1F202FCF1753}" srcOrd="0" destOrd="0" presId="urn:microsoft.com/office/officeart/2005/8/layout/equation1"/>
    <dgm:cxn modelId="{BD54D941-5E79-4C27-9409-25A605638A83}" type="presOf" srcId="{D90C514E-8D6C-48FC-997F-FD5E38915B13}" destId="{E0967849-AF0C-45FF-B94B-9BF4D956A359}" srcOrd="0" destOrd="0" presId="urn:microsoft.com/office/officeart/2005/8/layout/equation1"/>
    <dgm:cxn modelId="{85724C7C-6992-429A-817F-B8F200A4EB45}" type="presOf" srcId="{E71B143E-2718-4A8D-AE25-7DB3C4D8EB6A}" destId="{11259337-E48E-4DAC-8C23-787C345CADE6}" srcOrd="0" destOrd="0" presId="urn:microsoft.com/office/officeart/2005/8/layout/equation1"/>
    <dgm:cxn modelId="{3801A5AA-BCF2-406C-B720-07FF3F500818}" type="presOf" srcId="{6116C456-F1C8-4613-92EF-CB1A760FEB98}" destId="{58EA610F-5765-4CD0-9ECD-165720C4D145}" srcOrd="0" destOrd="0" presId="urn:microsoft.com/office/officeart/2005/8/layout/equation1"/>
    <dgm:cxn modelId="{333839B2-ECD6-4BC5-A062-5ACF06597EAA}" srcId="{8A7C7ABE-1C19-43A3-861F-66FE9329BD19}" destId="{3E8F70D3-86D4-497C-8C69-D0496AAC11A3}" srcOrd="0" destOrd="0" parTransId="{738A2D6E-DE2D-49CF-A330-880BB3AC3E33}" sibTransId="{E71B143E-2718-4A8D-AE25-7DB3C4D8EB6A}"/>
    <dgm:cxn modelId="{0CE0FEC7-3FE5-4F29-9F53-234AF4EAE647}" type="presOf" srcId="{D2A3158C-28E6-405B-84A3-BAB3D8708C94}" destId="{E4CED62A-F9A2-4240-BF3C-D479711B7DB9}" srcOrd="0" destOrd="0" presId="urn:microsoft.com/office/officeart/2005/8/layout/equation1"/>
    <dgm:cxn modelId="{D60C17CF-F3F6-4386-92A7-9228C4384E74}" srcId="{8A7C7ABE-1C19-43A3-861F-66FE9329BD19}" destId="{6116C456-F1C8-4613-92EF-CB1A760FEB98}" srcOrd="3" destOrd="0" parTransId="{7C4071B7-FD8D-446E-93D3-A04D8603F61A}" sibTransId="{D2626EA8-CC9D-4092-A786-62CD32F830D3}"/>
    <dgm:cxn modelId="{4BD9C4D8-A935-4D48-A015-3205AC3C9638}" type="presOf" srcId="{6A73A950-38F6-40E9-9A4E-3189E482161A}" destId="{86C6D0FC-DC7E-4391-AD0C-C81CA2997973}" srcOrd="0" destOrd="0" presId="urn:microsoft.com/office/officeart/2005/8/layout/equation1"/>
    <dgm:cxn modelId="{4AB776E2-2B56-4104-8420-50853B425C86}" srcId="{8A7C7ABE-1C19-43A3-861F-66FE9329BD19}" destId="{D90C514E-8D6C-48FC-997F-FD5E38915B13}" srcOrd="1" destOrd="0" parTransId="{4BDC9103-57AB-480C-A7D7-CBEA22A748A9}" sibTransId="{D2A3158C-28E6-405B-84A3-BAB3D8708C94}"/>
    <dgm:cxn modelId="{0A0CB40E-ACA9-441D-BB2B-2B07B0D3563E}" type="presParOf" srcId="{B0493CE5-7185-4E23-BE94-514FAC7C00B9}" destId="{238BFB62-82DA-4BD0-896B-1F202FCF1753}" srcOrd="0" destOrd="0" presId="urn:microsoft.com/office/officeart/2005/8/layout/equation1"/>
    <dgm:cxn modelId="{FD560DC3-D2BD-498E-85E3-E127FE2F41FB}" type="presParOf" srcId="{B0493CE5-7185-4E23-BE94-514FAC7C00B9}" destId="{A2B25AD3-A618-4F2F-81B9-515C122EC51A}" srcOrd="1" destOrd="0" presId="urn:microsoft.com/office/officeart/2005/8/layout/equation1"/>
    <dgm:cxn modelId="{511E534A-1EC4-462E-A250-A8A79512242F}" type="presParOf" srcId="{B0493CE5-7185-4E23-BE94-514FAC7C00B9}" destId="{11259337-E48E-4DAC-8C23-787C345CADE6}" srcOrd="2" destOrd="0" presId="urn:microsoft.com/office/officeart/2005/8/layout/equation1"/>
    <dgm:cxn modelId="{4AD04791-4E37-40F2-9E75-B2B006650C84}" type="presParOf" srcId="{B0493CE5-7185-4E23-BE94-514FAC7C00B9}" destId="{02433E98-9FEF-4C40-99E1-61BE319E532A}" srcOrd="3" destOrd="0" presId="urn:microsoft.com/office/officeart/2005/8/layout/equation1"/>
    <dgm:cxn modelId="{6EFDFB5C-495B-4551-A858-CEC365C0417F}" type="presParOf" srcId="{B0493CE5-7185-4E23-BE94-514FAC7C00B9}" destId="{E0967849-AF0C-45FF-B94B-9BF4D956A359}" srcOrd="4" destOrd="0" presId="urn:microsoft.com/office/officeart/2005/8/layout/equation1"/>
    <dgm:cxn modelId="{4600D6A6-7A4E-4D4E-A2DE-6DDC651EEE58}" type="presParOf" srcId="{B0493CE5-7185-4E23-BE94-514FAC7C00B9}" destId="{AD3A54C7-4319-4993-9425-4EFF28F6E846}" srcOrd="5" destOrd="0" presId="urn:microsoft.com/office/officeart/2005/8/layout/equation1"/>
    <dgm:cxn modelId="{130E1C7F-DD2B-4C03-81D4-9EE78529EA68}" type="presParOf" srcId="{B0493CE5-7185-4E23-BE94-514FAC7C00B9}" destId="{E4CED62A-F9A2-4240-BF3C-D479711B7DB9}" srcOrd="6" destOrd="0" presId="urn:microsoft.com/office/officeart/2005/8/layout/equation1"/>
    <dgm:cxn modelId="{B9E9EF4A-B447-4429-B170-BED7EC7449A1}" type="presParOf" srcId="{B0493CE5-7185-4E23-BE94-514FAC7C00B9}" destId="{36CF2A6C-6040-4A00-BF0C-A079C122AE06}" srcOrd="7" destOrd="0" presId="urn:microsoft.com/office/officeart/2005/8/layout/equation1"/>
    <dgm:cxn modelId="{4C372CA0-7C79-4AC1-8D9F-E8ED3A148F7B}" type="presParOf" srcId="{B0493CE5-7185-4E23-BE94-514FAC7C00B9}" destId="{86C6D0FC-DC7E-4391-AD0C-C81CA2997973}" srcOrd="8" destOrd="0" presId="urn:microsoft.com/office/officeart/2005/8/layout/equation1"/>
    <dgm:cxn modelId="{01F5C24A-9230-4800-91FA-5ACFFD1FCBB7}" type="presParOf" srcId="{B0493CE5-7185-4E23-BE94-514FAC7C00B9}" destId="{45E037AD-50A3-4112-9B3F-50CB759EE025}" srcOrd="9" destOrd="0" presId="urn:microsoft.com/office/officeart/2005/8/layout/equation1"/>
    <dgm:cxn modelId="{09913BED-3004-4BAC-8EB0-2E62054ED508}" type="presParOf" srcId="{B0493CE5-7185-4E23-BE94-514FAC7C00B9}" destId="{A9727A6B-F78D-46EA-A952-285C52066497}" srcOrd="10" destOrd="0" presId="urn:microsoft.com/office/officeart/2005/8/layout/equation1"/>
    <dgm:cxn modelId="{A7D3FBD0-A486-4C5A-989E-FA008B8DF574}" type="presParOf" srcId="{B0493CE5-7185-4E23-BE94-514FAC7C00B9}" destId="{478C21F9-3589-4256-BA2D-A8B4F081E8BF}" srcOrd="11" destOrd="0" presId="urn:microsoft.com/office/officeart/2005/8/layout/equation1"/>
    <dgm:cxn modelId="{5D2256F7-9794-49F7-82F3-35C8C28D027C}" type="presParOf" srcId="{B0493CE5-7185-4E23-BE94-514FAC7C00B9}" destId="{58EA610F-5765-4CD0-9ECD-165720C4D145}"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336B24-FA0B-4FF7-8078-EFCBF600AB65}"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en-US"/>
        </a:p>
      </dgm:t>
    </dgm:pt>
    <dgm:pt modelId="{82F68E30-BE12-426B-99AA-4C5B453751B7}">
      <dgm:prSet phldrT="[Text]" custT="1"/>
      <dgm:spPr/>
      <dgm:t>
        <a:bodyPr/>
        <a:lstStyle/>
        <a:p>
          <a:r>
            <a:rPr lang="en-US" sz="1700" kern="1200">
              <a:solidFill>
                <a:srgbClr val="FFFFFF">
                  <a:lumMod val="95000"/>
                </a:srgbClr>
              </a:solidFill>
              <a:latin typeface="Abadi"/>
              <a:ea typeface="+mn-ea"/>
              <a:cs typeface="+mn-cs"/>
            </a:rPr>
            <a:t>Requirement for availing input tax credit</a:t>
          </a:r>
          <a:endParaRPr lang="en-US" sz="1700" kern="1200" dirty="0">
            <a:solidFill>
              <a:srgbClr val="FFFFFF">
                <a:lumMod val="95000"/>
              </a:srgbClr>
            </a:solidFill>
            <a:latin typeface="Abadi"/>
            <a:ea typeface="+mn-ea"/>
            <a:cs typeface="+mn-cs"/>
          </a:endParaRPr>
        </a:p>
      </dgm:t>
    </dgm:pt>
    <dgm:pt modelId="{9A9A49C5-FA18-4FB5-8199-B758B34A2AD2}" type="sibTrans" cxnId="{F47E314D-6FD9-4988-819F-E185AB766B03}">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D8A199E-7667-4C3A-8F40-870DC3178367}" type="parTrans" cxnId="{F47E314D-6FD9-4988-819F-E185AB766B03}">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F17ACF88-9130-4028-8EEC-1B6993C3E978}">
      <dgm:prSet phldrT="[Text]" custT="1"/>
      <dgm:spPr/>
      <dgm:t>
        <a:bodyPr/>
        <a:lstStyle/>
        <a:p>
          <a:r>
            <a:rPr lang="en-US" sz="1700" kern="1200" dirty="0">
              <a:solidFill>
                <a:srgbClr val="FFFFFF">
                  <a:lumMod val="95000"/>
                </a:srgbClr>
              </a:solidFill>
              <a:latin typeface="Abadi"/>
              <a:ea typeface="+mn-ea"/>
              <a:cs typeface="+mn-cs"/>
            </a:rPr>
            <a:t>(aa) Supplier has reported the invoices or debit notes referred in (a) above in statement of outward supplies and such details have been communicated to the recipient in Form GSTR-2</a:t>
          </a:r>
        </a:p>
      </dgm:t>
    </dgm:pt>
    <dgm:pt modelId="{73EFFACC-6A86-45F2-A31C-748A109A33FA}" type="parTrans" cxnId="{7CF6AAF6-2EDE-4A7E-B4C9-9052B4FA7D67}">
      <dgm:prSet custT="1"/>
      <dgm:spPr/>
      <dgm:t>
        <a:bodyPr/>
        <a:lstStyle/>
        <a:p>
          <a:endParaRPr lang="en-US" sz="1700" kern="1200">
            <a:solidFill>
              <a:srgbClr val="FFFFFF">
                <a:lumMod val="95000"/>
              </a:srgbClr>
            </a:solidFill>
            <a:latin typeface="Abadi"/>
            <a:ea typeface="+mn-ea"/>
            <a:cs typeface="+mn-cs"/>
          </a:endParaRPr>
        </a:p>
      </dgm:t>
    </dgm:pt>
    <dgm:pt modelId="{F91536BB-4641-4C35-BCA8-640589E89EE6}" type="sibTrans" cxnId="{7CF6AAF6-2EDE-4A7E-B4C9-9052B4FA7D67}">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FB9D52C-8F9D-40A4-9EFA-C4D85B2A8DAB}">
      <dgm:prSet phldrT="[Text]" custT="1"/>
      <dgm:spPr/>
      <dgm:t>
        <a:bodyPr/>
        <a:lstStyle/>
        <a:p>
          <a:r>
            <a:rPr lang="en-US" sz="1700" kern="1200" dirty="0">
              <a:solidFill>
                <a:srgbClr val="FFFFFF">
                  <a:lumMod val="95000"/>
                </a:srgbClr>
              </a:solidFill>
              <a:latin typeface="Abadi"/>
              <a:ea typeface="+mn-ea"/>
              <a:cs typeface="+mn-cs"/>
            </a:rPr>
            <a:t>(a)Recipient is in possession of a tax invoice or debit note issued by supplier registered under GST Act, or such other tax paying documents as may be prescribed</a:t>
          </a:r>
        </a:p>
      </dgm:t>
    </dgm:pt>
    <dgm:pt modelId="{826A974B-D87A-453C-A264-DD75A7DF9543}" type="parTrans" cxnId="{DE9D7A40-FCBC-49B0-B6C6-125B8593F71E}">
      <dgm:prSet custT="1"/>
      <dgm:spPr/>
      <dgm:t>
        <a:bodyPr/>
        <a:lstStyle/>
        <a:p>
          <a:endParaRPr lang="en-US" sz="1700" kern="1200">
            <a:solidFill>
              <a:srgbClr val="FFFFFF">
                <a:lumMod val="95000"/>
              </a:srgbClr>
            </a:solidFill>
            <a:latin typeface="Abadi"/>
            <a:ea typeface="+mn-ea"/>
            <a:cs typeface="+mn-cs"/>
          </a:endParaRPr>
        </a:p>
      </dgm:t>
    </dgm:pt>
    <dgm:pt modelId="{C3720A5C-4E87-4961-B736-1A3D02E77B1A}" type="sibTrans" cxnId="{DE9D7A40-FCBC-49B0-B6C6-125B8593F71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BE958A24-B6B5-4148-AB5D-4DA9A4FBF773}">
      <dgm:prSet phldrT="[Text]" custT="1"/>
      <dgm:spPr/>
      <dgm:t>
        <a:bodyPr/>
        <a:lstStyle/>
        <a:p>
          <a:r>
            <a:rPr lang="en-US" sz="1700" kern="1200" dirty="0">
              <a:solidFill>
                <a:srgbClr val="FFFFFF">
                  <a:lumMod val="95000"/>
                </a:srgbClr>
              </a:solidFill>
              <a:latin typeface="Abadi"/>
              <a:ea typeface="+mn-ea"/>
              <a:cs typeface="+mn-cs"/>
            </a:rPr>
            <a:t>(b) Recipient has received the goods or services or both</a:t>
          </a:r>
        </a:p>
      </dgm:t>
    </dgm:pt>
    <dgm:pt modelId="{C0BACA58-A189-4B29-9FA0-F6A936A243F5}" type="parTrans" cxnId="{8EA882CC-DE7B-4AD4-9900-6FC572A038EF}">
      <dgm:prSet custT="1"/>
      <dgm:spPr/>
      <dgm:t>
        <a:bodyPr/>
        <a:lstStyle/>
        <a:p>
          <a:endParaRPr lang="en-US" sz="1700" kern="1200">
            <a:solidFill>
              <a:srgbClr val="FFFFFF">
                <a:lumMod val="95000"/>
              </a:srgbClr>
            </a:solidFill>
            <a:latin typeface="Abadi"/>
            <a:ea typeface="+mn-ea"/>
            <a:cs typeface="+mn-cs"/>
          </a:endParaRPr>
        </a:p>
      </dgm:t>
    </dgm:pt>
    <dgm:pt modelId="{35A2827A-14A6-438F-9D1F-96F5349F333E}" type="sibTrans" cxnId="{8EA882CC-DE7B-4AD4-9900-6FC572A038EF}">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C5F1D50A-25CF-40A2-83FF-9BD22133BACA}">
      <dgm:prSet phldrT="[Text]" custT="1"/>
      <dgm:spPr/>
      <dgm:t>
        <a:bodyPr/>
        <a:lstStyle/>
        <a:p>
          <a:r>
            <a:rPr lang="en-US" sz="1700" kern="1200" dirty="0">
              <a:solidFill>
                <a:srgbClr val="FFFFFF">
                  <a:lumMod val="95000"/>
                </a:srgbClr>
              </a:solidFill>
              <a:latin typeface="Abadi"/>
              <a:ea typeface="+mn-ea"/>
              <a:cs typeface="+mn-cs"/>
            </a:rPr>
            <a:t>(</a:t>
          </a:r>
          <a:r>
            <a:rPr lang="en-US" sz="1700" kern="1200" dirty="0" err="1">
              <a:solidFill>
                <a:srgbClr val="FFFFFF">
                  <a:lumMod val="95000"/>
                </a:srgbClr>
              </a:solidFill>
              <a:latin typeface="Abadi"/>
              <a:ea typeface="+mn-ea"/>
              <a:cs typeface="+mn-cs"/>
            </a:rPr>
            <a:t>ba</a:t>
          </a:r>
          <a:r>
            <a:rPr lang="en-US" sz="1700" kern="1200" dirty="0">
              <a:solidFill>
                <a:srgbClr val="FFFFFF">
                  <a:lumMod val="95000"/>
                </a:srgbClr>
              </a:solidFill>
              <a:latin typeface="Abadi"/>
              <a:ea typeface="+mn-ea"/>
              <a:cs typeface="+mn-cs"/>
            </a:rPr>
            <a:t>) the details of input tax credit in respect of the said supply communicated to such registered person under Sec 38 has not been restricted</a:t>
          </a:r>
        </a:p>
      </dgm:t>
    </dgm:pt>
    <dgm:pt modelId="{43DF22C5-A3FC-4C16-938F-B102C906ADC7}" type="parTrans" cxnId="{DF423875-782F-444D-B4F7-B4F971ED78C5}">
      <dgm:prSet custT="1"/>
      <dgm:spPr/>
      <dgm:t>
        <a:bodyPr/>
        <a:lstStyle/>
        <a:p>
          <a:endParaRPr lang="en-US" sz="1700" kern="1200">
            <a:solidFill>
              <a:srgbClr val="FFFFFF">
                <a:lumMod val="95000"/>
              </a:srgbClr>
            </a:solidFill>
            <a:latin typeface="Abadi"/>
            <a:ea typeface="+mn-ea"/>
            <a:cs typeface="+mn-cs"/>
          </a:endParaRPr>
        </a:p>
      </dgm:t>
    </dgm:pt>
    <dgm:pt modelId="{0FF92858-D7D7-45BA-AA79-6FECB519D2D0}" type="sibTrans" cxnId="{DF423875-782F-444D-B4F7-B4F971ED78C5}">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A45998B7-B35F-4DEC-AE51-8FBC30E1B646}">
      <dgm:prSet phldrT="[Text]" custT="1"/>
      <dgm:spPr/>
      <dgm:t>
        <a:bodyPr/>
        <a:lstStyle/>
        <a:p>
          <a:r>
            <a:rPr lang="en-US" sz="1700" kern="1200" dirty="0">
              <a:solidFill>
                <a:srgbClr val="FFFFFF">
                  <a:lumMod val="95000"/>
                </a:srgbClr>
              </a:solidFill>
              <a:latin typeface="Abadi"/>
              <a:ea typeface="+mn-ea"/>
              <a:cs typeface="+mn-cs"/>
            </a:rPr>
            <a:t>(c ) Tax charged in respect of such supply has been actually paid by the supplier to the government, either in cash or through utilization of input tax credit admissible in respect of the said supply</a:t>
          </a:r>
        </a:p>
      </dgm:t>
    </dgm:pt>
    <dgm:pt modelId="{928A2CEE-DEE9-42D1-A46A-3841ECB6EBEB}" type="parTrans" cxnId="{8455D5A8-40C9-43E8-8B92-F06EEDA57D0E}">
      <dgm:prSet custT="1"/>
      <dgm:spPr/>
      <dgm:t>
        <a:bodyPr/>
        <a:lstStyle/>
        <a:p>
          <a:endParaRPr lang="en-US" sz="1700" kern="1200">
            <a:solidFill>
              <a:srgbClr val="FFFFFF">
                <a:lumMod val="95000"/>
              </a:srgbClr>
            </a:solidFill>
            <a:latin typeface="Abadi"/>
            <a:ea typeface="+mn-ea"/>
            <a:cs typeface="+mn-cs"/>
          </a:endParaRPr>
        </a:p>
      </dgm:t>
    </dgm:pt>
    <dgm:pt modelId="{BCBC2EDE-CFE7-4424-BB6E-203BFB37CE45}" type="sibTrans" cxnId="{8455D5A8-40C9-43E8-8B92-F06EEDA57D0E}">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0F0B12E7-1277-43E7-BC3D-092D15CD9D83}">
      <dgm:prSet phldrT="[Text]" custT="1"/>
      <dgm:spPr/>
      <dgm:t>
        <a:bodyPr/>
        <a:lstStyle/>
        <a:p>
          <a:r>
            <a:rPr lang="en-US" sz="1700" kern="1200">
              <a:solidFill>
                <a:srgbClr val="FFFFFF">
                  <a:lumMod val="95000"/>
                </a:srgbClr>
              </a:solidFill>
              <a:latin typeface="Abadi"/>
              <a:ea typeface="+mn-ea"/>
              <a:cs typeface="+mn-cs"/>
            </a:rPr>
            <a:t>(d) Recipient has furnished the return under sec 39</a:t>
          </a:r>
          <a:endParaRPr lang="en-US" sz="1700" kern="1200" dirty="0">
            <a:solidFill>
              <a:srgbClr val="FFFFFF">
                <a:lumMod val="95000"/>
              </a:srgbClr>
            </a:solidFill>
            <a:latin typeface="Abadi"/>
            <a:ea typeface="+mn-ea"/>
            <a:cs typeface="+mn-cs"/>
          </a:endParaRPr>
        </a:p>
      </dgm:t>
    </dgm:pt>
    <dgm:pt modelId="{EB7FD48F-3618-4007-AE72-AD5216DA5DCD}" type="parTrans" cxnId="{55F57FE2-4AB4-4DCC-8124-F63C2E38E409}">
      <dgm:prSet custT="1"/>
      <dgm:spPr>
        <a:noFill/>
      </dgm:spPr>
      <dgm:t>
        <a:bodyPr/>
        <a:lstStyle/>
        <a:p>
          <a:endParaRPr lang="en-US" sz="1700" kern="1200">
            <a:solidFill>
              <a:srgbClr val="FFFFFF">
                <a:lumMod val="95000"/>
              </a:srgbClr>
            </a:solidFill>
            <a:latin typeface="Abadi"/>
            <a:ea typeface="+mn-ea"/>
            <a:cs typeface="+mn-cs"/>
          </a:endParaRPr>
        </a:p>
      </dgm:t>
    </dgm:pt>
    <dgm:pt modelId="{DD009213-1797-4089-91E7-F28D24D302E7}" type="sibTrans" cxnId="{55F57FE2-4AB4-4DCC-8124-F63C2E38E409}">
      <dgm:prSet/>
      <dgm:spPr/>
      <dgm:t>
        <a:bodyPr/>
        <a:lstStyle/>
        <a:p>
          <a:endParaRPr lang="en-US" b="0" cap="none" spc="0">
            <a:ln w="0"/>
            <a:solidFill>
              <a:schemeClr val="tx1"/>
            </a:solidFill>
            <a:effectLst>
              <a:outerShdw blurRad="38100" dist="19050" dir="2700000" algn="tl" rotWithShape="0">
                <a:schemeClr val="dk1">
                  <a:alpha val="40000"/>
                </a:schemeClr>
              </a:outerShdw>
            </a:effectLst>
          </a:endParaRPr>
        </a:p>
      </dgm:t>
    </dgm:pt>
    <dgm:pt modelId="{8792A2BD-B16F-4D84-B9E3-1FD3B88BB4BF}" type="pres">
      <dgm:prSet presAssocID="{AC336B24-FA0B-4FF7-8078-EFCBF600AB65}" presName="Name0" presStyleCnt="0">
        <dgm:presLayoutVars>
          <dgm:chPref val="1"/>
          <dgm:dir/>
          <dgm:animOne val="branch"/>
          <dgm:animLvl val="lvl"/>
          <dgm:resizeHandles val="exact"/>
        </dgm:presLayoutVars>
      </dgm:prSet>
      <dgm:spPr/>
    </dgm:pt>
    <dgm:pt modelId="{4108DDF1-D006-4B92-8ED0-70B5444A827A}" type="pres">
      <dgm:prSet presAssocID="{82F68E30-BE12-426B-99AA-4C5B453751B7}" presName="root1" presStyleCnt="0"/>
      <dgm:spPr/>
    </dgm:pt>
    <dgm:pt modelId="{DA503F93-BB1D-4764-AED6-8D8A5E8797BD}" type="pres">
      <dgm:prSet presAssocID="{82F68E30-BE12-426B-99AA-4C5B453751B7}" presName="LevelOneTextNode" presStyleLbl="node0" presStyleIdx="0" presStyleCnt="1" custScaleY="150098">
        <dgm:presLayoutVars>
          <dgm:chPref val="3"/>
        </dgm:presLayoutVars>
      </dgm:prSet>
      <dgm:spPr/>
    </dgm:pt>
    <dgm:pt modelId="{2FE5CA8F-0C15-43A2-AFF8-A703CA81C5BB}" type="pres">
      <dgm:prSet presAssocID="{82F68E30-BE12-426B-99AA-4C5B453751B7}" presName="level2hierChild" presStyleCnt="0"/>
      <dgm:spPr/>
    </dgm:pt>
    <dgm:pt modelId="{F92B0141-9E1E-47B3-814E-DB404AEC4B53}" type="pres">
      <dgm:prSet presAssocID="{826A974B-D87A-453C-A264-DD75A7DF9543}" presName="conn2-1" presStyleLbl="parChTrans1D2" presStyleIdx="0" presStyleCnt="6"/>
      <dgm:spPr/>
    </dgm:pt>
    <dgm:pt modelId="{C0DC96BD-5EB4-4E2E-BF03-C0E3873623A3}" type="pres">
      <dgm:prSet presAssocID="{826A974B-D87A-453C-A264-DD75A7DF9543}" presName="connTx" presStyleLbl="parChTrans1D2" presStyleIdx="0" presStyleCnt="6"/>
      <dgm:spPr/>
    </dgm:pt>
    <dgm:pt modelId="{DC9EFBAD-46C5-4409-9F37-92C2E53F8090}" type="pres">
      <dgm:prSet presAssocID="{CFB9D52C-8F9D-40A4-9EFA-C4D85B2A8DAB}" presName="root2" presStyleCnt="0"/>
      <dgm:spPr/>
    </dgm:pt>
    <dgm:pt modelId="{CE607534-CF05-4918-9B59-D17F89E11EE4}" type="pres">
      <dgm:prSet presAssocID="{CFB9D52C-8F9D-40A4-9EFA-C4D85B2A8DAB}" presName="LevelTwoTextNode" presStyleLbl="node2" presStyleIdx="0" presStyleCnt="6" custScaleX="314791">
        <dgm:presLayoutVars>
          <dgm:chPref val="3"/>
        </dgm:presLayoutVars>
      </dgm:prSet>
      <dgm:spPr/>
    </dgm:pt>
    <dgm:pt modelId="{20DF629F-C0D4-4C9D-9FAF-9408CF9D2B34}" type="pres">
      <dgm:prSet presAssocID="{CFB9D52C-8F9D-40A4-9EFA-C4D85B2A8DAB}" presName="level3hierChild" presStyleCnt="0"/>
      <dgm:spPr/>
    </dgm:pt>
    <dgm:pt modelId="{E6F6C9AB-D8A4-461B-BAAD-CB2044DC0CCB}" type="pres">
      <dgm:prSet presAssocID="{73EFFACC-6A86-45F2-A31C-748A109A33FA}" presName="conn2-1" presStyleLbl="parChTrans1D2" presStyleIdx="1" presStyleCnt="6"/>
      <dgm:spPr/>
    </dgm:pt>
    <dgm:pt modelId="{471C0A49-9F06-4E83-9887-5F60A5B3B72F}" type="pres">
      <dgm:prSet presAssocID="{73EFFACC-6A86-45F2-A31C-748A109A33FA}" presName="connTx" presStyleLbl="parChTrans1D2" presStyleIdx="1" presStyleCnt="6"/>
      <dgm:spPr/>
    </dgm:pt>
    <dgm:pt modelId="{92B345A1-E9F0-435B-A1DB-B3C4AD0925CD}" type="pres">
      <dgm:prSet presAssocID="{F17ACF88-9130-4028-8EEC-1B6993C3E978}" presName="root2" presStyleCnt="0"/>
      <dgm:spPr/>
    </dgm:pt>
    <dgm:pt modelId="{0B3BE0E9-BB85-4962-B72D-4DF5445E0185}" type="pres">
      <dgm:prSet presAssocID="{F17ACF88-9130-4028-8EEC-1B6993C3E978}" presName="LevelTwoTextNode" presStyleLbl="node2" presStyleIdx="1" presStyleCnt="6" custScaleX="316734" custLinFactNeighborX="-324" custLinFactNeighborY="2124">
        <dgm:presLayoutVars>
          <dgm:chPref val="3"/>
        </dgm:presLayoutVars>
      </dgm:prSet>
      <dgm:spPr/>
    </dgm:pt>
    <dgm:pt modelId="{7E1D13A1-8EEE-42A9-B963-81FEFD17F5CE}" type="pres">
      <dgm:prSet presAssocID="{F17ACF88-9130-4028-8EEC-1B6993C3E978}" presName="level3hierChild" presStyleCnt="0"/>
      <dgm:spPr/>
    </dgm:pt>
    <dgm:pt modelId="{31D9F7BD-45B5-4CF0-BE71-E6499C0DE594}" type="pres">
      <dgm:prSet presAssocID="{C0BACA58-A189-4B29-9FA0-F6A936A243F5}" presName="conn2-1" presStyleLbl="parChTrans1D2" presStyleIdx="2" presStyleCnt="6"/>
      <dgm:spPr/>
    </dgm:pt>
    <dgm:pt modelId="{B5B4FFF1-06A5-4C78-AF7C-CDA76E95FC2F}" type="pres">
      <dgm:prSet presAssocID="{C0BACA58-A189-4B29-9FA0-F6A936A243F5}" presName="connTx" presStyleLbl="parChTrans1D2" presStyleIdx="2" presStyleCnt="6"/>
      <dgm:spPr/>
    </dgm:pt>
    <dgm:pt modelId="{F409966C-96B8-4142-9953-38F0CB9161B1}" type="pres">
      <dgm:prSet presAssocID="{BE958A24-B6B5-4148-AB5D-4DA9A4FBF773}" presName="root2" presStyleCnt="0"/>
      <dgm:spPr/>
    </dgm:pt>
    <dgm:pt modelId="{4CD5591A-6D13-490F-9F17-4D19967B47C1}" type="pres">
      <dgm:prSet presAssocID="{BE958A24-B6B5-4148-AB5D-4DA9A4FBF773}" presName="LevelTwoTextNode" presStyleLbl="node2" presStyleIdx="2" presStyleCnt="6" custScaleX="316734" custLinFactNeighborX="-324" custLinFactNeighborY="2124">
        <dgm:presLayoutVars>
          <dgm:chPref val="3"/>
        </dgm:presLayoutVars>
      </dgm:prSet>
      <dgm:spPr/>
    </dgm:pt>
    <dgm:pt modelId="{EF4EE202-08FB-4007-9697-B36F890402B3}" type="pres">
      <dgm:prSet presAssocID="{BE958A24-B6B5-4148-AB5D-4DA9A4FBF773}" presName="level3hierChild" presStyleCnt="0"/>
      <dgm:spPr/>
    </dgm:pt>
    <dgm:pt modelId="{C90E6DAF-2165-4A35-A0DF-0AA268800455}" type="pres">
      <dgm:prSet presAssocID="{43DF22C5-A3FC-4C16-938F-B102C906ADC7}" presName="conn2-1" presStyleLbl="parChTrans1D2" presStyleIdx="3" presStyleCnt="6"/>
      <dgm:spPr/>
    </dgm:pt>
    <dgm:pt modelId="{2533185B-A876-4DB0-B032-CC0F2760F16E}" type="pres">
      <dgm:prSet presAssocID="{43DF22C5-A3FC-4C16-938F-B102C906ADC7}" presName="connTx" presStyleLbl="parChTrans1D2" presStyleIdx="3" presStyleCnt="6"/>
      <dgm:spPr/>
    </dgm:pt>
    <dgm:pt modelId="{1B3D9225-0226-465A-8CC0-DE2F10C8A98B}" type="pres">
      <dgm:prSet presAssocID="{C5F1D50A-25CF-40A2-83FF-9BD22133BACA}" presName="root2" presStyleCnt="0"/>
      <dgm:spPr/>
    </dgm:pt>
    <dgm:pt modelId="{0689ABB7-5243-4251-9210-30680465B60B}" type="pres">
      <dgm:prSet presAssocID="{C5F1D50A-25CF-40A2-83FF-9BD22133BACA}" presName="LevelTwoTextNode" presStyleLbl="node2" presStyleIdx="3" presStyleCnt="6" custScaleX="316734" custLinFactNeighborX="-324" custLinFactNeighborY="2124">
        <dgm:presLayoutVars>
          <dgm:chPref val="3"/>
        </dgm:presLayoutVars>
      </dgm:prSet>
      <dgm:spPr/>
    </dgm:pt>
    <dgm:pt modelId="{0430605E-38D2-4233-8254-3725B0101569}" type="pres">
      <dgm:prSet presAssocID="{C5F1D50A-25CF-40A2-83FF-9BD22133BACA}" presName="level3hierChild" presStyleCnt="0"/>
      <dgm:spPr/>
    </dgm:pt>
    <dgm:pt modelId="{766DB423-7192-4BEA-8671-5D2B98BAB052}" type="pres">
      <dgm:prSet presAssocID="{928A2CEE-DEE9-42D1-A46A-3841ECB6EBEB}" presName="conn2-1" presStyleLbl="parChTrans1D2" presStyleIdx="4" presStyleCnt="6"/>
      <dgm:spPr/>
    </dgm:pt>
    <dgm:pt modelId="{0F4913FE-4322-4159-8C99-C311125F34CA}" type="pres">
      <dgm:prSet presAssocID="{928A2CEE-DEE9-42D1-A46A-3841ECB6EBEB}" presName="connTx" presStyleLbl="parChTrans1D2" presStyleIdx="4" presStyleCnt="6"/>
      <dgm:spPr/>
    </dgm:pt>
    <dgm:pt modelId="{D217B7F3-81D8-4D87-BC1E-D620311B0715}" type="pres">
      <dgm:prSet presAssocID="{A45998B7-B35F-4DEC-AE51-8FBC30E1B646}" presName="root2" presStyleCnt="0"/>
      <dgm:spPr/>
    </dgm:pt>
    <dgm:pt modelId="{7B525207-26B1-43E7-A983-4B83CFEB05BF}" type="pres">
      <dgm:prSet presAssocID="{A45998B7-B35F-4DEC-AE51-8FBC30E1B646}" presName="LevelTwoTextNode" presStyleLbl="node2" presStyleIdx="4" presStyleCnt="6" custScaleX="316734" custLinFactNeighborX="-324" custLinFactNeighborY="2124">
        <dgm:presLayoutVars>
          <dgm:chPref val="3"/>
        </dgm:presLayoutVars>
      </dgm:prSet>
      <dgm:spPr/>
    </dgm:pt>
    <dgm:pt modelId="{5838C916-300D-4039-9BB7-F3E68A53B659}" type="pres">
      <dgm:prSet presAssocID="{A45998B7-B35F-4DEC-AE51-8FBC30E1B646}" presName="level3hierChild" presStyleCnt="0"/>
      <dgm:spPr/>
    </dgm:pt>
    <dgm:pt modelId="{4A627163-FEAE-4747-8AC2-56BFB4286884}" type="pres">
      <dgm:prSet presAssocID="{EB7FD48F-3618-4007-AE72-AD5216DA5DCD}" presName="conn2-1" presStyleLbl="parChTrans1D2" presStyleIdx="5" presStyleCnt="6"/>
      <dgm:spPr>
        <a:xfrm>
          <a:off x="1372519" y="3120704"/>
          <a:ext cx="509221" cy="2482493"/>
        </a:xfrm>
        <a:custGeom>
          <a:avLst/>
          <a:gdLst/>
          <a:ahLst/>
          <a:cxnLst/>
          <a:rect l="0" t="0" r="0" b="0"/>
          <a:pathLst>
            <a:path>
              <a:moveTo>
                <a:pt x="0" y="0"/>
              </a:moveTo>
              <a:lnTo>
                <a:pt x="254610" y="0"/>
              </a:lnTo>
              <a:lnTo>
                <a:pt x="254610" y="2482493"/>
              </a:lnTo>
              <a:lnTo>
                <a:pt x="509221" y="2482493"/>
              </a:lnTo>
            </a:path>
          </a:pathLst>
        </a:custGeom>
      </dgm:spPr>
    </dgm:pt>
    <dgm:pt modelId="{96FB79F4-74FF-4024-838A-FFEFA8BC7592}" type="pres">
      <dgm:prSet presAssocID="{EB7FD48F-3618-4007-AE72-AD5216DA5DCD}" presName="connTx" presStyleLbl="parChTrans1D2" presStyleIdx="5" presStyleCnt="6"/>
      <dgm:spPr/>
    </dgm:pt>
    <dgm:pt modelId="{9E387087-FEB6-4326-9DA8-ACA18F7BDFD3}" type="pres">
      <dgm:prSet presAssocID="{0F0B12E7-1277-43E7-BC3D-092D15CD9D83}" presName="root2" presStyleCnt="0"/>
      <dgm:spPr/>
    </dgm:pt>
    <dgm:pt modelId="{EC93A254-0011-4A94-B1AF-9900E387A56C}" type="pres">
      <dgm:prSet presAssocID="{0F0B12E7-1277-43E7-BC3D-092D15CD9D83}" presName="LevelTwoTextNode" presStyleLbl="node2" presStyleIdx="5" presStyleCnt="6" custScaleX="316734" custLinFactNeighborX="-324" custLinFactNeighborY="2124">
        <dgm:presLayoutVars>
          <dgm:chPref val="3"/>
        </dgm:presLayoutVars>
      </dgm:prSet>
      <dgm:spPr/>
    </dgm:pt>
    <dgm:pt modelId="{9C0480C0-AABA-4A73-B4D6-C81892604C13}" type="pres">
      <dgm:prSet presAssocID="{0F0B12E7-1277-43E7-BC3D-092D15CD9D83}" presName="level3hierChild" presStyleCnt="0"/>
      <dgm:spPr/>
    </dgm:pt>
  </dgm:ptLst>
  <dgm:cxnLst>
    <dgm:cxn modelId="{DE9D7A40-FCBC-49B0-B6C6-125B8593F71E}" srcId="{82F68E30-BE12-426B-99AA-4C5B453751B7}" destId="{CFB9D52C-8F9D-40A4-9EFA-C4D85B2A8DAB}" srcOrd="0" destOrd="0" parTransId="{826A974B-D87A-453C-A264-DD75A7DF9543}" sibTransId="{C3720A5C-4E87-4961-B736-1A3D02E77B1A}"/>
    <dgm:cxn modelId="{9D422B5D-25C7-477B-A792-E1906C5FEB9E}" type="presOf" srcId="{C0BACA58-A189-4B29-9FA0-F6A936A243F5}" destId="{B5B4FFF1-06A5-4C78-AF7C-CDA76E95FC2F}" srcOrd="1" destOrd="0" presId="urn:microsoft.com/office/officeart/2008/layout/HorizontalMultiLevelHierarchy"/>
    <dgm:cxn modelId="{2D970C61-BAC2-4B73-A1BE-9AC0E38D31EF}" type="presOf" srcId="{928A2CEE-DEE9-42D1-A46A-3841ECB6EBEB}" destId="{766DB423-7192-4BEA-8671-5D2B98BAB052}" srcOrd="0" destOrd="0" presId="urn:microsoft.com/office/officeart/2008/layout/HorizontalMultiLevelHierarchy"/>
    <dgm:cxn modelId="{E0A8B242-63DE-4F4B-A6B7-1A7740A8CE27}" type="presOf" srcId="{928A2CEE-DEE9-42D1-A46A-3841ECB6EBEB}" destId="{0F4913FE-4322-4159-8C99-C311125F34CA}" srcOrd="1" destOrd="0" presId="urn:microsoft.com/office/officeart/2008/layout/HorizontalMultiLevelHierarchy"/>
    <dgm:cxn modelId="{E4348448-1F0A-4C25-A507-3D283DC3CC1B}" type="presOf" srcId="{A45998B7-B35F-4DEC-AE51-8FBC30E1B646}" destId="{7B525207-26B1-43E7-A983-4B83CFEB05BF}" srcOrd="0" destOrd="0" presId="urn:microsoft.com/office/officeart/2008/layout/HorizontalMultiLevelHierarchy"/>
    <dgm:cxn modelId="{4AB38949-4710-46EB-A2A2-4643DE554D64}" type="presOf" srcId="{826A974B-D87A-453C-A264-DD75A7DF9543}" destId="{F92B0141-9E1E-47B3-814E-DB404AEC4B53}" srcOrd="0" destOrd="0" presId="urn:microsoft.com/office/officeart/2008/layout/HorizontalMultiLevelHierarchy"/>
    <dgm:cxn modelId="{F47E314D-6FD9-4988-819F-E185AB766B03}" srcId="{AC336B24-FA0B-4FF7-8078-EFCBF600AB65}" destId="{82F68E30-BE12-426B-99AA-4C5B453751B7}" srcOrd="0" destOrd="0" parTransId="{CD8A199E-7667-4C3A-8F40-870DC3178367}" sibTransId="{9A9A49C5-FA18-4FB5-8199-B758B34A2AD2}"/>
    <dgm:cxn modelId="{C7647172-61F1-4686-B0EC-611A69840CB1}" type="presOf" srcId="{F17ACF88-9130-4028-8EEC-1B6993C3E978}" destId="{0B3BE0E9-BB85-4962-B72D-4DF5445E0185}" srcOrd="0" destOrd="0" presId="urn:microsoft.com/office/officeart/2008/layout/HorizontalMultiLevelHierarchy"/>
    <dgm:cxn modelId="{DF423875-782F-444D-B4F7-B4F971ED78C5}" srcId="{82F68E30-BE12-426B-99AA-4C5B453751B7}" destId="{C5F1D50A-25CF-40A2-83FF-9BD22133BACA}" srcOrd="3" destOrd="0" parTransId="{43DF22C5-A3FC-4C16-938F-B102C906ADC7}" sibTransId="{0FF92858-D7D7-45BA-AA79-6FECB519D2D0}"/>
    <dgm:cxn modelId="{AB4F5655-1969-4C99-BE25-238F47CD870B}" type="presOf" srcId="{EB7FD48F-3618-4007-AE72-AD5216DA5DCD}" destId="{4A627163-FEAE-4747-8AC2-56BFB4286884}" srcOrd="0" destOrd="0" presId="urn:microsoft.com/office/officeart/2008/layout/HorizontalMultiLevelHierarchy"/>
    <dgm:cxn modelId="{A42A0578-D736-464B-8552-2C6B951D6356}" type="presOf" srcId="{BE958A24-B6B5-4148-AB5D-4DA9A4FBF773}" destId="{4CD5591A-6D13-490F-9F17-4D19967B47C1}" srcOrd="0" destOrd="0" presId="urn:microsoft.com/office/officeart/2008/layout/HorizontalMultiLevelHierarchy"/>
    <dgm:cxn modelId="{1127B386-3CEB-48B2-B73E-11993E26DC25}" type="presOf" srcId="{EB7FD48F-3618-4007-AE72-AD5216DA5DCD}" destId="{96FB79F4-74FF-4024-838A-FFEFA8BC7592}" srcOrd="1" destOrd="0" presId="urn:microsoft.com/office/officeart/2008/layout/HorizontalMultiLevelHierarchy"/>
    <dgm:cxn modelId="{A609999B-884D-4FDA-8611-0EECEE151627}" type="presOf" srcId="{826A974B-D87A-453C-A264-DD75A7DF9543}" destId="{C0DC96BD-5EB4-4E2E-BF03-C0E3873623A3}" srcOrd="1" destOrd="0" presId="urn:microsoft.com/office/officeart/2008/layout/HorizontalMultiLevelHierarchy"/>
    <dgm:cxn modelId="{8455D5A8-40C9-43E8-8B92-F06EEDA57D0E}" srcId="{82F68E30-BE12-426B-99AA-4C5B453751B7}" destId="{A45998B7-B35F-4DEC-AE51-8FBC30E1B646}" srcOrd="4" destOrd="0" parTransId="{928A2CEE-DEE9-42D1-A46A-3841ECB6EBEB}" sibTransId="{BCBC2EDE-CFE7-4424-BB6E-203BFB37CE45}"/>
    <dgm:cxn modelId="{82DED5AB-2936-40E1-81A1-06408652059C}" type="presOf" srcId="{73EFFACC-6A86-45F2-A31C-748A109A33FA}" destId="{471C0A49-9F06-4E83-9887-5F60A5B3B72F}" srcOrd="1" destOrd="0" presId="urn:microsoft.com/office/officeart/2008/layout/HorizontalMultiLevelHierarchy"/>
    <dgm:cxn modelId="{6E5EFDAE-AA7D-4891-AB2B-54B2BBAEF2B8}" type="presOf" srcId="{82F68E30-BE12-426B-99AA-4C5B453751B7}" destId="{DA503F93-BB1D-4764-AED6-8D8A5E8797BD}" srcOrd="0" destOrd="0" presId="urn:microsoft.com/office/officeart/2008/layout/HorizontalMultiLevelHierarchy"/>
    <dgm:cxn modelId="{8463DBAF-4FF9-40AF-BB83-EEE2E404E605}" type="presOf" srcId="{AC336B24-FA0B-4FF7-8078-EFCBF600AB65}" destId="{8792A2BD-B16F-4D84-B9E3-1FD3B88BB4BF}" srcOrd="0" destOrd="0" presId="urn:microsoft.com/office/officeart/2008/layout/HorizontalMultiLevelHierarchy"/>
    <dgm:cxn modelId="{78139AB7-07E1-4532-9D82-6B9117E0E6AB}" type="presOf" srcId="{73EFFACC-6A86-45F2-A31C-748A109A33FA}" destId="{E6F6C9AB-D8A4-461B-BAAD-CB2044DC0CCB}" srcOrd="0" destOrd="0" presId="urn:microsoft.com/office/officeart/2008/layout/HorizontalMultiLevelHierarchy"/>
    <dgm:cxn modelId="{FEA72FC5-929F-4F46-8FAE-533E7ED6D785}" type="presOf" srcId="{43DF22C5-A3FC-4C16-938F-B102C906ADC7}" destId="{C90E6DAF-2165-4A35-A0DF-0AA268800455}" srcOrd="0" destOrd="0" presId="urn:microsoft.com/office/officeart/2008/layout/HorizontalMultiLevelHierarchy"/>
    <dgm:cxn modelId="{8EA882CC-DE7B-4AD4-9900-6FC572A038EF}" srcId="{82F68E30-BE12-426B-99AA-4C5B453751B7}" destId="{BE958A24-B6B5-4148-AB5D-4DA9A4FBF773}" srcOrd="2" destOrd="0" parTransId="{C0BACA58-A189-4B29-9FA0-F6A936A243F5}" sibTransId="{35A2827A-14A6-438F-9D1F-96F5349F333E}"/>
    <dgm:cxn modelId="{A50F50DB-78E0-470C-B72A-6A2362452DF0}" type="presOf" srcId="{C5F1D50A-25CF-40A2-83FF-9BD22133BACA}" destId="{0689ABB7-5243-4251-9210-30680465B60B}" srcOrd="0" destOrd="0" presId="urn:microsoft.com/office/officeart/2008/layout/HorizontalMultiLevelHierarchy"/>
    <dgm:cxn modelId="{55F57FE2-4AB4-4DCC-8124-F63C2E38E409}" srcId="{82F68E30-BE12-426B-99AA-4C5B453751B7}" destId="{0F0B12E7-1277-43E7-BC3D-092D15CD9D83}" srcOrd="5" destOrd="0" parTransId="{EB7FD48F-3618-4007-AE72-AD5216DA5DCD}" sibTransId="{DD009213-1797-4089-91E7-F28D24D302E7}"/>
    <dgm:cxn modelId="{5CE738E5-5415-4F03-9AB9-D97E0DDAA091}" type="presOf" srcId="{43DF22C5-A3FC-4C16-938F-B102C906ADC7}" destId="{2533185B-A876-4DB0-B032-CC0F2760F16E}" srcOrd="1" destOrd="0" presId="urn:microsoft.com/office/officeart/2008/layout/HorizontalMultiLevelHierarchy"/>
    <dgm:cxn modelId="{FEB96BEB-61BC-4F7F-B5A1-06D875147A39}" type="presOf" srcId="{0F0B12E7-1277-43E7-BC3D-092D15CD9D83}" destId="{EC93A254-0011-4A94-B1AF-9900E387A56C}" srcOrd="0" destOrd="0" presId="urn:microsoft.com/office/officeart/2008/layout/HorizontalMultiLevelHierarchy"/>
    <dgm:cxn modelId="{261AE3EB-C0E7-494B-91C5-28967E2F983A}" type="presOf" srcId="{CFB9D52C-8F9D-40A4-9EFA-C4D85B2A8DAB}" destId="{CE607534-CF05-4918-9B59-D17F89E11EE4}" srcOrd="0" destOrd="0" presId="urn:microsoft.com/office/officeart/2008/layout/HorizontalMultiLevelHierarchy"/>
    <dgm:cxn modelId="{7CF6AAF6-2EDE-4A7E-B4C9-9052B4FA7D67}" srcId="{82F68E30-BE12-426B-99AA-4C5B453751B7}" destId="{F17ACF88-9130-4028-8EEC-1B6993C3E978}" srcOrd="1" destOrd="0" parTransId="{73EFFACC-6A86-45F2-A31C-748A109A33FA}" sibTransId="{F91536BB-4641-4C35-BCA8-640589E89EE6}"/>
    <dgm:cxn modelId="{3B9DFCFB-F072-42BF-8789-971499CB307E}" type="presOf" srcId="{C0BACA58-A189-4B29-9FA0-F6A936A243F5}" destId="{31D9F7BD-45B5-4CF0-BE71-E6499C0DE594}" srcOrd="0" destOrd="0" presId="urn:microsoft.com/office/officeart/2008/layout/HorizontalMultiLevelHierarchy"/>
    <dgm:cxn modelId="{56FCF95B-24DD-4B16-85AC-2BCC4DB32E78}" type="presParOf" srcId="{8792A2BD-B16F-4D84-B9E3-1FD3B88BB4BF}" destId="{4108DDF1-D006-4B92-8ED0-70B5444A827A}" srcOrd="0" destOrd="0" presId="urn:microsoft.com/office/officeart/2008/layout/HorizontalMultiLevelHierarchy"/>
    <dgm:cxn modelId="{F6F53EA0-0A2D-4042-AA97-2B09C4DD394D}" type="presParOf" srcId="{4108DDF1-D006-4B92-8ED0-70B5444A827A}" destId="{DA503F93-BB1D-4764-AED6-8D8A5E8797BD}" srcOrd="0" destOrd="0" presId="urn:microsoft.com/office/officeart/2008/layout/HorizontalMultiLevelHierarchy"/>
    <dgm:cxn modelId="{7022EC55-E19D-4D6C-8E6D-A22A0DBDDE23}" type="presParOf" srcId="{4108DDF1-D006-4B92-8ED0-70B5444A827A}" destId="{2FE5CA8F-0C15-43A2-AFF8-A703CA81C5BB}" srcOrd="1" destOrd="0" presId="urn:microsoft.com/office/officeart/2008/layout/HorizontalMultiLevelHierarchy"/>
    <dgm:cxn modelId="{11CD3486-FBCC-45CE-A539-C77E4A348E3D}" type="presParOf" srcId="{2FE5CA8F-0C15-43A2-AFF8-A703CA81C5BB}" destId="{F92B0141-9E1E-47B3-814E-DB404AEC4B53}" srcOrd="0" destOrd="0" presId="urn:microsoft.com/office/officeart/2008/layout/HorizontalMultiLevelHierarchy"/>
    <dgm:cxn modelId="{B9FFAE09-1E5C-4668-BCF4-3DBE1E3601EC}" type="presParOf" srcId="{F92B0141-9E1E-47B3-814E-DB404AEC4B53}" destId="{C0DC96BD-5EB4-4E2E-BF03-C0E3873623A3}" srcOrd="0" destOrd="0" presId="urn:microsoft.com/office/officeart/2008/layout/HorizontalMultiLevelHierarchy"/>
    <dgm:cxn modelId="{349EA651-1803-49DF-8411-6EFD449A40C2}" type="presParOf" srcId="{2FE5CA8F-0C15-43A2-AFF8-A703CA81C5BB}" destId="{DC9EFBAD-46C5-4409-9F37-92C2E53F8090}" srcOrd="1" destOrd="0" presId="urn:microsoft.com/office/officeart/2008/layout/HorizontalMultiLevelHierarchy"/>
    <dgm:cxn modelId="{BDA6BD7A-B274-4A5E-88FC-7F3F8E4376CB}" type="presParOf" srcId="{DC9EFBAD-46C5-4409-9F37-92C2E53F8090}" destId="{CE607534-CF05-4918-9B59-D17F89E11EE4}" srcOrd="0" destOrd="0" presId="urn:microsoft.com/office/officeart/2008/layout/HorizontalMultiLevelHierarchy"/>
    <dgm:cxn modelId="{A4C9C8D3-9037-4BFF-8458-87FF9B643CBB}" type="presParOf" srcId="{DC9EFBAD-46C5-4409-9F37-92C2E53F8090}" destId="{20DF629F-C0D4-4C9D-9FAF-9408CF9D2B34}" srcOrd="1" destOrd="0" presId="urn:microsoft.com/office/officeart/2008/layout/HorizontalMultiLevelHierarchy"/>
    <dgm:cxn modelId="{6A39026E-D03E-424E-A694-1B8D25FFB654}" type="presParOf" srcId="{2FE5CA8F-0C15-43A2-AFF8-A703CA81C5BB}" destId="{E6F6C9AB-D8A4-461B-BAAD-CB2044DC0CCB}" srcOrd="2" destOrd="0" presId="urn:microsoft.com/office/officeart/2008/layout/HorizontalMultiLevelHierarchy"/>
    <dgm:cxn modelId="{FE6ABF43-663B-40B2-96DD-21B3D74C90C3}" type="presParOf" srcId="{E6F6C9AB-D8A4-461B-BAAD-CB2044DC0CCB}" destId="{471C0A49-9F06-4E83-9887-5F60A5B3B72F}" srcOrd="0" destOrd="0" presId="urn:microsoft.com/office/officeart/2008/layout/HorizontalMultiLevelHierarchy"/>
    <dgm:cxn modelId="{09438FBF-E8C6-477E-A588-CF001D47D5D9}" type="presParOf" srcId="{2FE5CA8F-0C15-43A2-AFF8-A703CA81C5BB}" destId="{92B345A1-E9F0-435B-A1DB-B3C4AD0925CD}" srcOrd="3" destOrd="0" presId="urn:microsoft.com/office/officeart/2008/layout/HorizontalMultiLevelHierarchy"/>
    <dgm:cxn modelId="{E6550CCC-ECC5-438C-A805-13098A2ED145}" type="presParOf" srcId="{92B345A1-E9F0-435B-A1DB-B3C4AD0925CD}" destId="{0B3BE0E9-BB85-4962-B72D-4DF5445E0185}" srcOrd="0" destOrd="0" presId="urn:microsoft.com/office/officeart/2008/layout/HorizontalMultiLevelHierarchy"/>
    <dgm:cxn modelId="{A217796B-0AB0-4620-BBB9-43D44666A82A}" type="presParOf" srcId="{92B345A1-E9F0-435B-A1DB-B3C4AD0925CD}" destId="{7E1D13A1-8EEE-42A9-B963-81FEFD17F5CE}" srcOrd="1" destOrd="0" presId="urn:microsoft.com/office/officeart/2008/layout/HorizontalMultiLevelHierarchy"/>
    <dgm:cxn modelId="{57B28758-91B6-42ED-9D58-7398F6BCF2CC}" type="presParOf" srcId="{2FE5CA8F-0C15-43A2-AFF8-A703CA81C5BB}" destId="{31D9F7BD-45B5-4CF0-BE71-E6499C0DE594}" srcOrd="4" destOrd="0" presId="urn:microsoft.com/office/officeart/2008/layout/HorizontalMultiLevelHierarchy"/>
    <dgm:cxn modelId="{730A61B4-456F-4B04-BB97-3FC39F78163D}" type="presParOf" srcId="{31D9F7BD-45B5-4CF0-BE71-E6499C0DE594}" destId="{B5B4FFF1-06A5-4C78-AF7C-CDA76E95FC2F}" srcOrd="0" destOrd="0" presId="urn:microsoft.com/office/officeart/2008/layout/HorizontalMultiLevelHierarchy"/>
    <dgm:cxn modelId="{5C80AB8D-DC2C-47BE-803C-7238AB6A4DE9}" type="presParOf" srcId="{2FE5CA8F-0C15-43A2-AFF8-A703CA81C5BB}" destId="{F409966C-96B8-4142-9953-38F0CB9161B1}" srcOrd="5" destOrd="0" presId="urn:microsoft.com/office/officeart/2008/layout/HorizontalMultiLevelHierarchy"/>
    <dgm:cxn modelId="{C1854637-EB93-4857-8E43-5F4E9931D598}" type="presParOf" srcId="{F409966C-96B8-4142-9953-38F0CB9161B1}" destId="{4CD5591A-6D13-490F-9F17-4D19967B47C1}" srcOrd="0" destOrd="0" presId="urn:microsoft.com/office/officeart/2008/layout/HorizontalMultiLevelHierarchy"/>
    <dgm:cxn modelId="{5724BEE7-D52A-4213-ACF2-99F16FE7DA65}" type="presParOf" srcId="{F409966C-96B8-4142-9953-38F0CB9161B1}" destId="{EF4EE202-08FB-4007-9697-B36F890402B3}" srcOrd="1" destOrd="0" presId="urn:microsoft.com/office/officeart/2008/layout/HorizontalMultiLevelHierarchy"/>
    <dgm:cxn modelId="{5422C9A0-FF43-405F-9382-5D880ABB58A2}" type="presParOf" srcId="{2FE5CA8F-0C15-43A2-AFF8-A703CA81C5BB}" destId="{C90E6DAF-2165-4A35-A0DF-0AA268800455}" srcOrd="6" destOrd="0" presId="urn:microsoft.com/office/officeart/2008/layout/HorizontalMultiLevelHierarchy"/>
    <dgm:cxn modelId="{161C66DC-9F5C-4065-9FB7-2B886D24EF1C}" type="presParOf" srcId="{C90E6DAF-2165-4A35-A0DF-0AA268800455}" destId="{2533185B-A876-4DB0-B032-CC0F2760F16E}" srcOrd="0" destOrd="0" presId="urn:microsoft.com/office/officeart/2008/layout/HorizontalMultiLevelHierarchy"/>
    <dgm:cxn modelId="{E786F39A-9754-4293-A71F-42EDC6E2FC0C}" type="presParOf" srcId="{2FE5CA8F-0C15-43A2-AFF8-A703CA81C5BB}" destId="{1B3D9225-0226-465A-8CC0-DE2F10C8A98B}" srcOrd="7" destOrd="0" presId="urn:microsoft.com/office/officeart/2008/layout/HorizontalMultiLevelHierarchy"/>
    <dgm:cxn modelId="{871E4B56-788A-44D8-B456-922C7DA0E03E}" type="presParOf" srcId="{1B3D9225-0226-465A-8CC0-DE2F10C8A98B}" destId="{0689ABB7-5243-4251-9210-30680465B60B}" srcOrd="0" destOrd="0" presId="urn:microsoft.com/office/officeart/2008/layout/HorizontalMultiLevelHierarchy"/>
    <dgm:cxn modelId="{50E2A802-268D-4EDB-B2D9-BD3C7D2DC7B8}" type="presParOf" srcId="{1B3D9225-0226-465A-8CC0-DE2F10C8A98B}" destId="{0430605E-38D2-4233-8254-3725B0101569}" srcOrd="1" destOrd="0" presId="urn:microsoft.com/office/officeart/2008/layout/HorizontalMultiLevelHierarchy"/>
    <dgm:cxn modelId="{81198195-0390-4600-926E-AF9A8ED1C1C7}" type="presParOf" srcId="{2FE5CA8F-0C15-43A2-AFF8-A703CA81C5BB}" destId="{766DB423-7192-4BEA-8671-5D2B98BAB052}" srcOrd="8" destOrd="0" presId="urn:microsoft.com/office/officeart/2008/layout/HorizontalMultiLevelHierarchy"/>
    <dgm:cxn modelId="{43E33BEB-862A-4AD1-A27C-2CEFA3F50720}" type="presParOf" srcId="{766DB423-7192-4BEA-8671-5D2B98BAB052}" destId="{0F4913FE-4322-4159-8C99-C311125F34CA}" srcOrd="0" destOrd="0" presId="urn:microsoft.com/office/officeart/2008/layout/HorizontalMultiLevelHierarchy"/>
    <dgm:cxn modelId="{69E0D8AC-05A0-4C2E-BB83-3F9F4A9AF40A}" type="presParOf" srcId="{2FE5CA8F-0C15-43A2-AFF8-A703CA81C5BB}" destId="{D217B7F3-81D8-4D87-BC1E-D620311B0715}" srcOrd="9" destOrd="0" presId="urn:microsoft.com/office/officeart/2008/layout/HorizontalMultiLevelHierarchy"/>
    <dgm:cxn modelId="{697BE5A0-6FCA-4C10-BFB8-362C6571CB73}" type="presParOf" srcId="{D217B7F3-81D8-4D87-BC1E-D620311B0715}" destId="{7B525207-26B1-43E7-A983-4B83CFEB05BF}" srcOrd="0" destOrd="0" presId="urn:microsoft.com/office/officeart/2008/layout/HorizontalMultiLevelHierarchy"/>
    <dgm:cxn modelId="{1CF1B8DF-449C-47FC-88BD-3AD099FD4B2F}" type="presParOf" srcId="{D217B7F3-81D8-4D87-BC1E-D620311B0715}" destId="{5838C916-300D-4039-9BB7-F3E68A53B659}" srcOrd="1" destOrd="0" presId="urn:microsoft.com/office/officeart/2008/layout/HorizontalMultiLevelHierarchy"/>
    <dgm:cxn modelId="{F6ACE60E-D054-47BD-B262-D956851C3768}" type="presParOf" srcId="{2FE5CA8F-0C15-43A2-AFF8-A703CA81C5BB}" destId="{4A627163-FEAE-4747-8AC2-56BFB4286884}" srcOrd="10" destOrd="0" presId="urn:microsoft.com/office/officeart/2008/layout/HorizontalMultiLevelHierarchy"/>
    <dgm:cxn modelId="{67D41057-34CA-4DCE-9542-6C23AD2F385E}" type="presParOf" srcId="{4A627163-FEAE-4747-8AC2-56BFB4286884}" destId="{96FB79F4-74FF-4024-838A-FFEFA8BC7592}" srcOrd="0" destOrd="0" presId="urn:microsoft.com/office/officeart/2008/layout/HorizontalMultiLevelHierarchy"/>
    <dgm:cxn modelId="{0F5BD0ED-95AB-47F2-8F76-5462B9960C4B}" type="presParOf" srcId="{2FE5CA8F-0C15-43A2-AFF8-A703CA81C5BB}" destId="{9E387087-FEB6-4326-9DA8-ACA18F7BDFD3}" srcOrd="11" destOrd="0" presId="urn:microsoft.com/office/officeart/2008/layout/HorizontalMultiLevelHierarchy"/>
    <dgm:cxn modelId="{A89F23F5-A60F-4E9A-9C7F-8EBFB7A3F642}" type="presParOf" srcId="{9E387087-FEB6-4326-9DA8-ACA18F7BDFD3}" destId="{EC93A254-0011-4A94-B1AF-9900E387A56C}" srcOrd="0" destOrd="0" presId="urn:microsoft.com/office/officeart/2008/layout/HorizontalMultiLevelHierarchy"/>
    <dgm:cxn modelId="{8574A263-3C23-4780-BD19-9ED6C5B146DF}" type="presParOf" srcId="{9E387087-FEB6-4326-9DA8-ACA18F7BDFD3}" destId="{9C0480C0-AABA-4A73-B4D6-C81892604C1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BFB62-82DA-4BD0-896B-1F202FCF1753}">
      <dsp:nvSpPr>
        <dsp:cNvPr id="0" name=""/>
        <dsp:cNvSpPr/>
      </dsp:nvSpPr>
      <dsp:spPr>
        <a:xfrm>
          <a:off x="6071" y="654163"/>
          <a:ext cx="1686706" cy="16867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Any goods other than capital goods(subject to the list of block credit)</a:t>
          </a:r>
        </a:p>
      </dsp:txBody>
      <dsp:txXfrm>
        <a:off x="253083" y="901175"/>
        <a:ext cx="1192682" cy="1192682"/>
      </dsp:txXfrm>
    </dsp:sp>
    <dsp:sp modelId="{11259337-E48E-4DAC-8C23-787C345CADE6}">
      <dsp:nvSpPr>
        <dsp:cNvPr id="0" name=""/>
        <dsp:cNvSpPr/>
      </dsp:nvSpPr>
      <dsp:spPr>
        <a:xfrm>
          <a:off x="1829738" y="1008372"/>
          <a:ext cx="978289" cy="978289"/>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959410" y="1382470"/>
        <a:ext cx="718945" cy="230093"/>
      </dsp:txXfrm>
    </dsp:sp>
    <dsp:sp modelId="{E0967849-AF0C-45FF-B94B-9BF4D956A359}">
      <dsp:nvSpPr>
        <dsp:cNvPr id="0" name=""/>
        <dsp:cNvSpPr/>
      </dsp:nvSpPr>
      <dsp:spPr>
        <a:xfrm>
          <a:off x="2944988" y="654163"/>
          <a:ext cx="1686706" cy="16867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Calibri" panose="020F0502020204030204"/>
              <a:ea typeface="+mn-ea"/>
              <a:cs typeface="+mn-cs"/>
            </a:rPr>
            <a:t>Used</a:t>
          </a:r>
          <a:r>
            <a:rPr lang="en-US" sz="1400" kern="1200" dirty="0">
              <a:solidFill>
                <a:schemeClr val="tx1"/>
              </a:solidFill>
            </a:rPr>
            <a:t> or intended to be </a:t>
          </a:r>
          <a:r>
            <a:rPr lang="en-US" sz="1400" kern="1200" dirty="0">
              <a:solidFill>
                <a:schemeClr val="tx1"/>
              </a:solidFill>
              <a:latin typeface="Calibri" panose="020F0502020204030204"/>
              <a:ea typeface="+mn-ea"/>
              <a:cs typeface="+mn-cs"/>
            </a:rPr>
            <a:t>used</a:t>
          </a:r>
          <a:r>
            <a:rPr lang="en-US" sz="1400" kern="1200" dirty="0">
              <a:solidFill>
                <a:schemeClr val="tx1"/>
              </a:solidFill>
            </a:rPr>
            <a:t> by a supplier </a:t>
          </a:r>
        </a:p>
      </dsp:txBody>
      <dsp:txXfrm>
        <a:off x="3192000" y="901175"/>
        <a:ext cx="1192682" cy="1192682"/>
      </dsp:txXfrm>
    </dsp:sp>
    <dsp:sp modelId="{E4CED62A-F9A2-4240-BF3C-D479711B7DB9}">
      <dsp:nvSpPr>
        <dsp:cNvPr id="0" name=""/>
        <dsp:cNvSpPr/>
      </dsp:nvSpPr>
      <dsp:spPr>
        <a:xfrm>
          <a:off x="4768655" y="1008372"/>
          <a:ext cx="978289" cy="978289"/>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98327" y="1382470"/>
        <a:ext cx="718945" cy="230093"/>
      </dsp:txXfrm>
    </dsp:sp>
    <dsp:sp modelId="{86C6D0FC-DC7E-4391-AD0C-C81CA2997973}">
      <dsp:nvSpPr>
        <dsp:cNvPr id="0" name=""/>
        <dsp:cNvSpPr/>
      </dsp:nvSpPr>
      <dsp:spPr>
        <a:xfrm>
          <a:off x="5883905" y="654163"/>
          <a:ext cx="1686706" cy="16867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In the course or furtherance of the business</a:t>
          </a:r>
        </a:p>
      </dsp:txBody>
      <dsp:txXfrm>
        <a:off x="6130917" y="901175"/>
        <a:ext cx="1192682" cy="1192682"/>
      </dsp:txXfrm>
    </dsp:sp>
    <dsp:sp modelId="{A9727A6B-F78D-46EA-A952-285C52066497}">
      <dsp:nvSpPr>
        <dsp:cNvPr id="0" name=""/>
        <dsp:cNvSpPr/>
      </dsp:nvSpPr>
      <dsp:spPr>
        <a:xfrm>
          <a:off x="7707572" y="1008372"/>
          <a:ext cx="978289" cy="978289"/>
        </a:xfrm>
        <a:prstGeom prst="mathEqual">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837244" y="1209900"/>
        <a:ext cx="718945" cy="575233"/>
      </dsp:txXfrm>
    </dsp:sp>
    <dsp:sp modelId="{58EA610F-5765-4CD0-9ECD-165720C4D145}">
      <dsp:nvSpPr>
        <dsp:cNvPr id="0" name=""/>
        <dsp:cNvSpPr/>
      </dsp:nvSpPr>
      <dsp:spPr>
        <a:xfrm>
          <a:off x="8822822" y="654163"/>
          <a:ext cx="1686706" cy="1686706"/>
        </a:xfrm>
        <a:prstGeom prst="ellipse">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bg1">
                  <a:lumMod val="95000"/>
                </a:schemeClr>
              </a:solidFill>
            </a:rPr>
            <a:t>Input in GST</a:t>
          </a:r>
        </a:p>
      </dsp:txBody>
      <dsp:txXfrm>
        <a:off x="9069834" y="901175"/>
        <a:ext cx="1192682" cy="11926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BFB62-82DA-4BD0-896B-1F202FCF1753}">
      <dsp:nvSpPr>
        <dsp:cNvPr id="0" name=""/>
        <dsp:cNvSpPr/>
      </dsp:nvSpPr>
      <dsp:spPr>
        <a:xfrm>
          <a:off x="6221" y="798750"/>
          <a:ext cx="1728406" cy="17284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Any services (subject to the list of block credit)</a:t>
          </a:r>
        </a:p>
      </dsp:txBody>
      <dsp:txXfrm>
        <a:off x="259340" y="1051869"/>
        <a:ext cx="1222168" cy="1222168"/>
      </dsp:txXfrm>
    </dsp:sp>
    <dsp:sp modelId="{11259337-E48E-4DAC-8C23-787C345CADE6}">
      <dsp:nvSpPr>
        <dsp:cNvPr id="0" name=""/>
        <dsp:cNvSpPr/>
      </dsp:nvSpPr>
      <dsp:spPr>
        <a:xfrm>
          <a:off x="1874974" y="1161715"/>
          <a:ext cx="1002476" cy="1002476"/>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007852" y="1545062"/>
        <a:ext cx="736720" cy="235782"/>
      </dsp:txXfrm>
    </dsp:sp>
    <dsp:sp modelId="{E0967849-AF0C-45FF-B94B-9BF4D956A359}">
      <dsp:nvSpPr>
        <dsp:cNvPr id="0" name=""/>
        <dsp:cNvSpPr/>
      </dsp:nvSpPr>
      <dsp:spPr>
        <a:xfrm>
          <a:off x="3017797" y="798750"/>
          <a:ext cx="1728406" cy="17284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latin typeface="Calibri" panose="020F0502020204030204"/>
              <a:ea typeface="+mn-ea"/>
              <a:cs typeface="+mn-cs"/>
            </a:rPr>
            <a:t>Used</a:t>
          </a:r>
          <a:r>
            <a:rPr lang="en-US" sz="1400" kern="1200" dirty="0">
              <a:solidFill>
                <a:schemeClr val="tx1"/>
              </a:solidFill>
            </a:rPr>
            <a:t> or intended to be </a:t>
          </a:r>
          <a:r>
            <a:rPr lang="en-US" sz="1400" kern="1200" dirty="0">
              <a:solidFill>
                <a:schemeClr val="tx1"/>
              </a:solidFill>
              <a:latin typeface="Calibri" panose="020F0502020204030204"/>
              <a:ea typeface="+mn-ea"/>
              <a:cs typeface="+mn-cs"/>
            </a:rPr>
            <a:t>used</a:t>
          </a:r>
          <a:r>
            <a:rPr lang="en-US" sz="1400" kern="1200" dirty="0">
              <a:solidFill>
                <a:schemeClr val="tx1"/>
              </a:solidFill>
            </a:rPr>
            <a:t> by a supplier </a:t>
          </a:r>
        </a:p>
      </dsp:txBody>
      <dsp:txXfrm>
        <a:off x="3270916" y="1051869"/>
        <a:ext cx="1222168" cy="1222168"/>
      </dsp:txXfrm>
    </dsp:sp>
    <dsp:sp modelId="{E4CED62A-F9A2-4240-BF3C-D479711B7DB9}">
      <dsp:nvSpPr>
        <dsp:cNvPr id="0" name=""/>
        <dsp:cNvSpPr/>
      </dsp:nvSpPr>
      <dsp:spPr>
        <a:xfrm>
          <a:off x="4886550" y="1161715"/>
          <a:ext cx="1002476" cy="1002476"/>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019428" y="1545062"/>
        <a:ext cx="736720" cy="235782"/>
      </dsp:txXfrm>
    </dsp:sp>
    <dsp:sp modelId="{86C6D0FC-DC7E-4391-AD0C-C81CA2997973}">
      <dsp:nvSpPr>
        <dsp:cNvPr id="0" name=""/>
        <dsp:cNvSpPr/>
      </dsp:nvSpPr>
      <dsp:spPr>
        <a:xfrm>
          <a:off x="6029373" y="798750"/>
          <a:ext cx="1728406" cy="1728406"/>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In the course or furtherance of the business</a:t>
          </a:r>
        </a:p>
      </dsp:txBody>
      <dsp:txXfrm>
        <a:off x="6282492" y="1051869"/>
        <a:ext cx="1222168" cy="1222168"/>
      </dsp:txXfrm>
    </dsp:sp>
    <dsp:sp modelId="{A9727A6B-F78D-46EA-A952-285C52066497}">
      <dsp:nvSpPr>
        <dsp:cNvPr id="0" name=""/>
        <dsp:cNvSpPr/>
      </dsp:nvSpPr>
      <dsp:spPr>
        <a:xfrm>
          <a:off x="7898127" y="1161715"/>
          <a:ext cx="1002476" cy="1002476"/>
        </a:xfrm>
        <a:prstGeom prst="mathEqual">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8031005" y="1368225"/>
        <a:ext cx="736720" cy="589456"/>
      </dsp:txXfrm>
    </dsp:sp>
    <dsp:sp modelId="{58EA610F-5765-4CD0-9ECD-165720C4D145}">
      <dsp:nvSpPr>
        <dsp:cNvPr id="0" name=""/>
        <dsp:cNvSpPr/>
      </dsp:nvSpPr>
      <dsp:spPr>
        <a:xfrm>
          <a:off x="9040949" y="798750"/>
          <a:ext cx="1728406" cy="1728406"/>
        </a:xfrm>
        <a:prstGeom prst="ellipse">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Input services in GST</a:t>
          </a:r>
        </a:p>
      </dsp:txBody>
      <dsp:txXfrm>
        <a:off x="9294068" y="1051869"/>
        <a:ext cx="1222168" cy="12221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BFB62-82DA-4BD0-896B-1F202FCF1753}">
      <dsp:nvSpPr>
        <dsp:cNvPr id="0" name=""/>
        <dsp:cNvSpPr/>
      </dsp:nvSpPr>
      <dsp:spPr>
        <a:xfrm>
          <a:off x="6345" y="718740"/>
          <a:ext cx="1762917" cy="1762917"/>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Any goods (subject to the list of block credit)</a:t>
          </a:r>
        </a:p>
      </dsp:txBody>
      <dsp:txXfrm>
        <a:off x="264518" y="976913"/>
        <a:ext cx="1246571" cy="1246571"/>
      </dsp:txXfrm>
    </dsp:sp>
    <dsp:sp modelId="{11259337-E48E-4DAC-8C23-787C345CADE6}">
      <dsp:nvSpPr>
        <dsp:cNvPr id="0" name=""/>
        <dsp:cNvSpPr/>
      </dsp:nvSpPr>
      <dsp:spPr>
        <a:xfrm>
          <a:off x="1912411" y="1088953"/>
          <a:ext cx="1022491" cy="1022491"/>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047942" y="1479954"/>
        <a:ext cx="751429" cy="240489"/>
      </dsp:txXfrm>
    </dsp:sp>
    <dsp:sp modelId="{E0967849-AF0C-45FF-B94B-9BF4D956A359}">
      <dsp:nvSpPr>
        <dsp:cNvPr id="0" name=""/>
        <dsp:cNvSpPr/>
      </dsp:nvSpPr>
      <dsp:spPr>
        <a:xfrm>
          <a:off x="3078052" y="718740"/>
          <a:ext cx="1762917" cy="1762917"/>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Value of which is capitalized in books of accounts</a:t>
          </a:r>
        </a:p>
      </dsp:txBody>
      <dsp:txXfrm>
        <a:off x="3336225" y="976913"/>
        <a:ext cx="1246571" cy="1246571"/>
      </dsp:txXfrm>
    </dsp:sp>
    <dsp:sp modelId="{E4CED62A-F9A2-4240-BF3C-D479711B7DB9}">
      <dsp:nvSpPr>
        <dsp:cNvPr id="0" name=""/>
        <dsp:cNvSpPr/>
      </dsp:nvSpPr>
      <dsp:spPr>
        <a:xfrm>
          <a:off x="4984118" y="1088953"/>
          <a:ext cx="1022491" cy="1022491"/>
        </a:xfrm>
        <a:prstGeom prst="mathPlus">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5119649" y="1479954"/>
        <a:ext cx="751429" cy="240489"/>
      </dsp:txXfrm>
    </dsp:sp>
    <dsp:sp modelId="{86C6D0FC-DC7E-4391-AD0C-C81CA2997973}">
      <dsp:nvSpPr>
        <dsp:cNvPr id="0" name=""/>
        <dsp:cNvSpPr/>
      </dsp:nvSpPr>
      <dsp:spPr>
        <a:xfrm>
          <a:off x="6149759" y="718740"/>
          <a:ext cx="1762917" cy="1762917"/>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Used or intended to be used in the course or furtherance of business</a:t>
          </a:r>
        </a:p>
      </dsp:txBody>
      <dsp:txXfrm>
        <a:off x="6407932" y="976913"/>
        <a:ext cx="1246571" cy="1246571"/>
      </dsp:txXfrm>
    </dsp:sp>
    <dsp:sp modelId="{A9727A6B-F78D-46EA-A952-285C52066497}">
      <dsp:nvSpPr>
        <dsp:cNvPr id="0" name=""/>
        <dsp:cNvSpPr/>
      </dsp:nvSpPr>
      <dsp:spPr>
        <a:xfrm>
          <a:off x="8055825" y="1088953"/>
          <a:ext cx="1022491" cy="1022491"/>
        </a:xfrm>
        <a:prstGeom prst="mathEqual">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8191356" y="1299586"/>
        <a:ext cx="751429" cy="601225"/>
      </dsp:txXfrm>
    </dsp:sp>
    <dsp:sp modelId="{58EA610F-5765-4CD0-9ECD-165720C4D145}">
      <dsp:nvSpPr>
        <dsp:cNvPr id="0" name=""/>
        <dsp:cNvSpPr/>
      </dsp:nvSpPr>
      <dsp:spPr>
        <a:xfrm>
          <a:off x="9221466" y="718740"/>
          <a:ext cx="1762917" cy="1762917"/>
        </a:xfrm>
        <a:prstGeom prst="ellipse">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a:effectLst/>
      </dsp:spPr>
      <dsp:style>
        <a:lnRef idx="0">
          <a:scrgbClr r="0" g="0" b="0"/>
        </a:lnRef>
        <a:fillRef idx="0">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Capital goods in GST</a:t>
          </a:r>
        </a:p>
      </dsp:txBody>
      <dsp:txXfrm>
        <a:off x="9479639" y="976913"/>
        <a:ext cx="1246571" cy="12465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27163-FEAE-4747-8AC2-56BFB4286884}">
      <dsp:nvSpPr>
        <dsp:cNvPr id="0" name=""/>
        <dsp:cNvSpPr/>
      </dsp:nvSpPr>
      <dsp:spPr>
        <a:xfrm>
          <a:off x="1372519" y="3120704"/>
          <a:ext cx="509221" cy="2482493"/>
        </a:xfrm>
        <a:custGeom>
          <a:avLst/>
          <a:gdLst/>
          <a:ahLst/>
          <a:cxnLst/>
          <a:rect l="0" t="0" r="0" b="0"/>
          <a:pathLst>
            <a:path>
              <a:moveTo>
                <a:pt x="0" y="0"/>
              </a:moveTo>
              <a:lnTo>
                <a:pt x="254610" y="0"/>
              </a:lnTo>
              <a:lnTo>
                <a:pt x="254610" y="2482493"/>
              </a:lnTo>
              <a:lnTo>
                <a:pt x="509221" y="2482493"/>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563775" y="4298596"/>
        <a:ext cx="126709" cy="126709"/>
      </dsp:txXfrm>
    </dsp:sp>
    <dsp:sp modelId="{766DB423-7192-4BEA-8671-5D2B98BAB052}">
      <dsp:nvSpPr>
        <dsp:cNvPr id="0" name=""/>
        <dsp:cNvSpPr/>
      </dsp:nvSpPr>
      <dsp:spPr>
        <a:xfrm>
          <a:off x="1372519" y="3120704"/>
          <a:ext cx="509221" cy="1496199"/>
        </a:xfrm>
        <a:custGeom>
          <a:avLst/>
          <a:gdLst/>
          <a:ahLst/>
          <a:cxnLst/>
          <a:rect l="0" t="0" r="0" b="0"/>
          <a:pathLst>
            <a:path>
              <a:moveTo>
                <a:pt x="0" y="0"/>
              </a:moveTo>
              <a:lnTo>
                <a:pt x="254610" y="0"/>
              </a:lnTo>
              <a:lnTo>
                <a:pt x="254610" y="1496199"/>
              </a:lnTo>
              <a:lnTo>
                <a:pt x="509221" y="1496199"/>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587618" y="3829291"/>
        <a:ext cx="79024" cy="79024"/>
      </dsp:txXfrm>
    </dsp:sp>
    <dsp:sp modelId="{C90E6DAF-2165-4A35-A0DF-0AA268800455}">
      <dsp:nvSpPr>
        <dsp:cNvPr id="0" name=""/>
        <dsp:cNvSpPr/>
      </dsp:nvSpPr>
      <dsp:spPr>
        <a:xfrm>
          <a:off x="1372519" y="3120704"/>
          <a:ext cx="509221" cy="509905"/>
        </a:xfrm>
        <a:custGeom>
          <a:avLst/>
          <a:gdLst/>
          <a:ahLst/>
          <a:cxnLst/>
          <a:rect l="0" t="0" r="0" b="0"/>
          <a:pathLst>
            <a:path>
              <a:moveTo>
                <a:pt x="0" y="0"/>
              </a:moveTo>
              <a:lnTo>
                <a:pt x="254610" y="0"/>
              </a:lnTo>
              <a:lnTo>
                <a:pt x="254610" y="509905"/>
              </a:lnTo>
              <a:lnTo>
                <a:pt x="509221" y="50990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609114" y="3357641"/>
        <a:ext cx="36031" cy="36031"/>
      </dsp:txXfrm>
    </dsp:sp>
    <dsp:sp modelId="{31D9F7BD-45B5-4CF0-BE71-E6499C0DE594}">
      <dsp:nvSpPr>
        <dsp:cNvPr id="0" name=""/>
        <dsp:cNvSpPr/>
      </dsp:nvSpPr>
      <dsp:spPr>
        <a:xfrm>
          <a:off x="1372519" y="2644316"/>
          <a:ext cx="509221" cy="476387"/>
        </a:xfrm>
        <a:custGeom>
          <a:avLst/>
          <a:gdLst/>
          <a:ahLst/>
          <a:cxnLst/>
          <a:rect l="0" t="0" r="0" b="0"/>
          <a:pathLst>
            <a:path>
              <a:moveTo>
                <a:pt x="0" y="476387"/>
              </a:moveTo>
              <a:lnTo>
                <a:pt x="254610" y="476387"/>
              </a:lnTo>
              <a:lnTo>
                <a:pt x="254610" y="0"/>
              </a:lnTo>
              <a:lnTo>
                <a:pt x="509221"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609697" y="2865077"/>
        <a:ext cx="34865" cy="34865"/>
      </dsp:txXfrm>
    </dsp:sp>
    <dsp:sp modelId="{E6F6C9AB-D8A4-461B-BAAD-CB2044DC0CCB}">
      <dsp:nvSpPr>
        <dsp:cNvPr id="0" name=""/>
        <dsp:cNvSpPr/>
      </dsp:nvSpPr>
      <dsp:spPr>
        <a:xfrm>
          <a:off x="1372519" y="1658022"/>
          <a:ext cx="509221" cy="1462681"/>
        </a:xfrm>
        <a:custGeom>
          <a:avLst/>
          <a:gdLst/>
          <a:ahLst/>
          <a:cxnLst/>
          <a:rect l="0" t="0" r="0" b="0"/>
          <a:pathLst>
            <a:path>
              <a:moveTo>
                <a:pt x="0" y="1462681"/>
              </a:moveTo>
              <a:lnTo>
                <a:pt x="254610" y="1462681"/>
              </a:lnTo>
              <a:lnTo>
                <a:pt x="254610" y="0"/>
              </a:lnTo>
              <a:lnTo>
                <a:pt x="509221"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588410" y="2350643"/>
        <a:ext cx="77439" cy="77439"/>
      </dsp:txXfrm>
    </dsp:sp>
    <dsp:sp modelId="{F92B0141-9E1E-47B3-814E-DB404AEC4B53}">
      <dsp:nvSpPr>
        <dsp:cNvPr id="0" name=""/>
        <dsp:cNvSpPr/>
      </dsp:nvSpPr>
      <dsp:spPr>
        <a:xfrm>
          <a:off x="1372519" y="654969"/>
          <a:ext cx="517606" cy="2465734"/>
        </a:xfrm>
        <a:custGeom>
          <a:avLst/>
          <a:gdLst/>
          <a:ahLst/>
          <a:cxnLst/>
          <a:rect l="0" t="0" r="0" b="0"/>
          <a:pathLst>
            <a:path>
              <a:moveTo>
                <a:pt x="0" y="2465734"/>
              </a:moveTo>
              <a:lnTo>
                <a:pt x="258803" y="2465734"/>
              </a:lnTo>
              <a:lnTo>
                <a:pt x="258803" y="0"/>
              </a:lnTo>
              <a:lnTo>
                <a:pt x="517606"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en-US" sz="1700" kern="1200">
            <a:solidFill>
              <a:srgbClr val="FFFFFF">
                <a:lumMod val="95000"/>
              </a:srgbClr>
            </a:solidFill>
            <a:latin typeface="Abadi"/>
            <a:ea typeface="+mn-ea"/>
            <a:cs typeface="+mn-cs"/>
          </a:endParaRPr>
        </a:p>
      </dsp:txBody>
      <dsp:txXfrm>
        <a:off x="1568335" y="1824849"/>
        <a:ext cx="125973" cy="125973"/>
      </dsp:txXfrm>
    </dsp:sp>
    <dsp:sp modelId="{DA503F93-BB1D-4764-AED6-8D8A5E8797BD}">
      <dsp:nvSpPr>
        <dsp:cNvPr id="0" name=""/>
        <dsp:cNvSpPr/>
      </dsp:nvSpPr>
      <dsp:spPr>
        <a:xfrm rot="16200000">
          <a:off x="-2138644" y="2726186"/>
          <a:ext cx="6233293" cy="78903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solidFill>
                <a:srgbClr val="FFFFFF">
                  <a:lumMod val="95000"/>
                </a:srgbClr>
              </a:solidFill>
              <a:latin typeface="Abadi"/>
              <a:ea typeface="+mn-ea"/>
              <a:cs typeface="+mn-cs"/>
            </a:rPr>
            <a:t>Requirement for availing input tax credit</a:t>
          </a:r>
          <a:endParaRPr lang="en-US" sz="1700" kern="1200" dirty="0">
            <a:solidFill>
              <a:srgbClr val="FFFFFF">
                <a:lumMod val="95000"/>
              </a:srgbClr>
            </a:solidFill>
            <a:latin typeface="Abadi"/>
            <a:ea typeface="+mn-ea"/>
            <a:cs typeface="+mn-cs"/>
          </a:endParaRPr>
        </a:p>
      </dsp:txBody>
      <dsp:txXfrm>
        <a:off x="-2138644" y="2726186"/>
        <a:ext cx="6233293" cy="789035"/>
      </dsp:txXfrm>
    </dsp:sp>
    <dsp:sp modelId="{CE607534-CF05-4918-9B59-D17F89E11EE4}">
      <dsp:nvSpPr>
        <dsp:cNvPr id="0" name=""/>
        <dsp:cNvSpPr/>
      </dsp:nvSpPr>
      <dsp:spPr>
        <a:xfrm>
          <a:off x="1890126" y="260452"/>
          <a:ext cx="8146900"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(a)Recipient is in possession of a tax invoice or debit note issued by supplier registered under GST Act, or such other tax paying documents as may be prescribed</a:t>
          </a:r>
        </a:p>
      </dsp:txBody>
      <dsp:txXfrm>
        <a:off x="1890126" y="260452"/>
        <a:ext cx="8146900" cy="789035"/>
      </dsp:txXfrm>
    </dsp:sp>
    <dsp:sp modelId="{0B3BE0E9-BB85-4962-B72D-4DF5445E0185}">
      <dsp:nvSpPr>
        <dsp:cNvPr id="0" name=""/>
        <dsp:cNvSpPr/>
      </dsp:nvSpPr>
      <dsp:spPr>
        <a:xfrm>
          <a:off x="1881741" y="1263504"/>
          <a:ext cx="8197186"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(aa) Supplier has reported the invoices or debit notes referred in (a) above in statement of outward supplies and such details have been communicated to the recipient in Form GSTR-2</a:t>
          </a:r>
        </a:p>
      </dsp:txBody>
      <dsp:txXfrm>
        <a:off x="1881741" y="1263504"/>
        <a:ext cx="8197186" cy="789035"/>
      </dsp:txXfrm>
    </dsp:sp>
    <dsp:sp modelId="{4CD5591A-6D13-490F-9F17-4D19967B47C1}">
      <dsp:nvSpPr>
        <dsp:cNvPr id="0" name=""/>
        <dsp:cNvSpPr/>
      </dsp:nvSpPr>
      <dsp:spPr>
        <a:xfrm>
          <a:off x="1881741" y="2249798"/>
          <a:ext cx="8197186"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(b) Recipient has received the goods or services or both</a:t>
          </a:r>
        </a:p>
      </dsp:txBody>
      <dsp:txXfrm>
        <a:off x="1881741" y="2249798"/>
        <a:ext cx="8197186" cy="789035"/>
      </dsp:txXfrm>
    </dsp:sp>
    <dsp:sp modelId="{0689ABB7-5243-4251-9210-30680465B60B}">
      <dsp:nvSpPr>
        <dsp:cNvPr id="0" name=""/>
        <dsp:cNvSpPr/>
      </dsp:nvSpPr>
      <dsp:spPr>
        <a:xfrm>
          <a:off x="1881741" y="3236092"/>
          <a:ext cx="8197186"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a:t>
          </a:r>
          <a:r>
            <a:rPr lang="en-US" sz="1700" kern="1200" dirty="0" err="1">
              <a:solidFill>
                <a:srgbClr val="FFFFFF">
                  <a:lumMod val="95000"/>
                </a:srgbClr>
              </a:solidFill>
              <a:latin typeface="Abadi"/>
              <a:ea typeface="+mn-ea"/>
              <a:cs typeface="+mn-cs"/>
            </a:rPr>
            <a:t>ba</a:t>
          </a:r>
          <a:r>
            <a:rPr lang="en-US" sz="1700" kern="1200" dirty="0">
              <a:solidFill>
                <a:srgbClr val="FFFFFF">
                  <a:lumMod val="95000"/>
                </a:srgbClr>
              </a:solidFill>
              <a:latin typeface="Abadi"/>
              <a:ea typeface="+mn-ea"/>
              <a:cs typeface="+mn-cs"/>
            </a:rPr>
            <a:t>) the details of input tax credit in respect of the said supply communicated to such registered person under Sec 38 has not been restricted</a:t>
          </a:r>
        </a:p>
      </dsp:txBody>
      <dsp:txXfrm>
        <a:off x="1881741" y="3236092"/>
        <a:ext cx="8197186" cy="789035"/>
      </dsp:txXfrm>
    </dsp:sp>
    <dsp:sp modelId="{7B525207-26B1-43E7-A983-4B83CFEB05BF}">
      <dsp:nvSpPr>
        <dsp:cNvPr id="0" name=""/>
        <dsp:cNvSpPr/>
      </dsp:nvSpPr>
      <dsp:spPr>
        <a:xfrm>
          <a:off x="1881741" y="4222386"/>
          <a:ext cx="8197186"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solidFill>
                <a:srgbClr val="FFFFFF">
                  <a:lumMod val="95000"/>
                </a:srgbClr>
              </a:solidFill>
              <a:latin typeface="Abadi"/>
              <a:ea typeface="+mn-ea"/>
              <a:cs typeface="+mn-cs"/>
            </a:rPr>
            <a:t>(c ) Tax charged in respect of such supply has been actually paid by the supplier to the government, either in cash or through utilization of input tax credit admissible in respect of the said supply</a:t>
          </a:r>
        </a:p>
      </dsp:txBody>
      <dsp:txXfrm>
        <a:off x="1881741" y="4222386"/>
        <a:ext cx="8197186" cy="789035"/>
      </dsp:txXfrm>
    </dsp:sp>
    <dsp:sp modelId="{EC93A254-0011-4A94-B1AF-9900E387A56C}">
      <dsp:nvSpPr>
        <dsp:cNvPr id="0" name=""/>
        <dsp:cNvSpPr/>
      </dsp:nvSpPr>
      <dsp:spPr>
        <a:xfrm>
          <a:off x="1881741" y="5208679"/>
          <a:ext cx="8197186" cy="78903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a:solidFill>
                <a:srgbClr val="FFFFFF">
                  <a:lumMod val="95000"/>
                </a:srgbClr>
              </a:solidFill>
              <a:latin typeface="Abadi"/>
              <a:ea typeface="+mn-ea"/>
              <a:cs typeface="+mn-cs"/>
            </a:rPr>
            <a:t>(d) Recipient has furnished the return under sec 39</a:t>
          </a:r>
          <a:endParaRPr lang="en-US" sz="1700" kern="1200" dirty="0">
            <a:solidFill>
              <a:srgbClr val="FFFFFF">
                <a:lumMod val="95000"/>
              </a:srgbClr>
            </a:solidFill>
            <a:latin typeface="Abadi"/>
            <a:ea typeface="+mn-ea"/>
            <a:cs typeface="+mn-cs"/>
          </a:endParaRPr>
        </a:p>
      </dsp:txBody>
      <dsp:txXfrm>
        <a:off x="1881741" y="5208679"/>
        <a:ext cx="8197186" cy="789035"/>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7E3961-5613-64C6-63C3-6085D0CDAE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506D1F08-FF42-95F6-3130-AE63E56048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D26A2A-0A96-0647-84E5-C82F2EFD9474}" type="datetimeFigureOut">
              <a:rPr lang="en-US" smtClean="0"/>
              <a:t>2/26/2024</a:t>
            </a:fld>
            <a:endParaRPr lang="en-US" dirty="0"/>
          </a:p>
        </p:txBody>
      </p:sp>
      <p:sp>
        <p:nvSpPr>
          <p:cNvPr id="4" name="Footer Placeholder 3">
            <a:extLst>
              <a:ext uri="{FF2B5EF4-FFF2-40B4-BE49-F238E27FC236}">
                <a16:creationId xmlns:a16="http://schemas.microsoft.com/office/drawing/2014/main" id="{4CD5B35B-A046-EC3C-A80E-3D9D12C149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202DDE3-703C-8B4C-9506-EC0A39AACDD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8DC1D1-B6C2-C644-8BF1-C34DBFFE1C78}" type="slidenum">
              <a:rPr lang="en-US" smtClean="0"/>
              <a:t>‹#›</a:t>
            </a:fld>
            <a:endParaRPr lang="en-US" dirty="0"/>
          </a:p>
        </p:txBody>
      </p:sp>
    </p:spTree>
    <p:extLst>
      <p:ext uri="{BB962C8B-B14F-4D97-AF65-F5344CB8AC3E}">
        <p14:creationId xmlns:p14="http://schemas.microsoft.com/office/powerpoint/2010/main" val="933479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B40C3B-E28A-4854-8EDA-E7F8F6F6FFEF}" type="datetimeFigureOut">
              <a:rPr lang="zh-CN" altLang="en-US" smtClean="0"/>
              <a:t>2024/2/26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105BD-6D6F-49DB-9DE4-D4A6452D7E5F}" type="slidenum">
              <a:rPr lang="zh-CN" altLang="en-US" smtClean="0"/>
              <a:t>‹#›</a:t>
            </a:fld>
            <a:endParaRPr lang="zh-CN" altLang="en-US"/>
          </a:p>
        </p:txBody>
      </p:sp>
    </p:spTree>
    <p:extLst>
      <p:ext uri="{BB962C8B-B14F-4D97-AF65-F5344CB8AC3E}">
        <p14:creationId xmlns:p14="http://schemas.microsoft.com/office/powerpoint/2010/main" val="422665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05BD-6D6F-49DB-9DE4-D4A6452D7E5F}" type="slidenum">
              <a:rPr lang="zh-CN" altLang="en-US" smtClean="0"/>
              <a:t>2</a:t>
            </a:fld>
            <a:endParaRPr lang="zh-CN" altLang="en-US"/>
          </a:p>
        </p:txBody>
      </p:sp>
    </p:spTree>
    <p:extLst>
      <p:ext uri="{BB962C8B-B14F-4D97-AF65-F5344CB8AC3E}">
        <p14:creationId xmlns:p14="http://schemas.microsoft.com/office/powerpoint/2010/main" val="224035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ith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C2501B-DEA6-190E-3633-E32F635B7CE1}"/>
              </a:ext>
            </a:extLst>
          </p:cNvPr>
          <p:cNvSpPr>
            <a:spLocks noGrp="1"/>
          </p:cNvSpPr>
          <p:nvPr>
            <p:ph type="title"/>
          </p:nvPr>
        </p:nvSpPr>
        <p:spPr>
          <a:xfrm>
            <a:off x="1484764" y="1986926"/>
            <a:ext cx="5257793" cy="2057441"/>
          </a:xfrm>
        </p:spPr>
        <p:txBody>
          <a:bodyPr>
            <a:noAutofit/>
          </a:bodyPr>
          <a:lstStyle/>
          <a:p>
            <a:r>
              <a:rPr lang="en-US" noProof="0"/>
              <a:t>Click to edit Master title style</a:t>
            </a:r>
            <a:endParaRPr lang="en-US" noProof="0" dirty="0"/>
          </a:p>
        </p:txBody>
      </p:sp>
      <p:cxnSp>
        <p:nvCxnSpPr>
          <p:cNvPr id="24" name="Straight Connector 2">
            <a:extLst>
              <a:ext uri="{FF2B5EF4-FFF2-40B4-BE49-F238E27FC236}">
                <a16:creationId xmlns:a16="http://schemas.microsoft.com/office/drawing/2014/main" id="{F1FCCFDB-D985-4322-AC87-F69214893708}"/>
              </a:ext>
            </a:extLst>
          </p:cNvPr>
          <p:cNvCxnSpPr/>
          <p:nvPr/>
        </p:nvCxnSpPr>
        <p:spPr>
          <a:xfrm>
            <a:off x="1509005" y="4172084"/>
            <a:ext cx="0" cy="760288"/>
          </a:xfrm>
          <a:prstGeom prst="line">
            <a:avLst/>
          </a:prstGeom>
          <a:noFill/>
          <a:ln w="19050" cap="flat" cmpd="sng" algn="ctr">
            <a:solidFill>
              <a:srgbClr val="D84400"/>
            </a:solidFill>
            <a:prstDash val="solid"/>
            <a:miter lim="800000"/>
          </a:ln>
          <a:effectLst/>
        </p:spPr>
      </p:cxnSp>
      <p:sp>
        <p:nvSpPr>
          <p:cNvPr id="27" name="Content placeholder 47" descr="Click icon to add picture">
            <a:extLst>
              <a:ext uri="{FF2B5EF4-FFF2-40B4-BE49-F238E27FC236}">
                <a16:creationId xmlns:a16="http://schemas.microsoft.com/office/drawing/2014/main" id="{EA8265B5-83C5-4AE9-88AB-3F2443B57F00}"/>
              </a:ext>
            </a:extLst>
          </p:cNvPr>
          <p:cNvSpPr>
            <a:spLocks noGrp="1"/>
          </p:cNvSpPr>
          <p:nvPr>
            <p:ph type="body" sz="quarter" idx="28" hasCustomPrompt="1"/>
          </p:nvPr>
        </p:nvSpPr>
        <p:spPr>
          <a:xfrm>
            <a:off x="1601366" y="4172084"/>
            <a:ext cx="1570612" cy="760288"/>
          </a:xfrm>
          <a:prstGeom prst="rect">
            <a:avLst/>
          </a:prstGeom>
        </p:spPr>
        <p:txBody>
          <a:bodyPr>
            <a:noAutofit/>
          </a:bodyPr>
          <a:lstStyle>
            <a:lvl1pPr marL="0" indent="0">
              <a:lnSpc>
                <a:spcPct val="100000"/>
              </a:lnSpc>
              <a:buNone/>
              <a:defRPr sz="1800" b="0">
                <a:solidFill>
                  <a:schemeClr val="accent6"/>
                </a:solidFill>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47" name="Content placeholder 47">
            <a:extLst>
              <a:ext uri="{FF2B5EF4-FFF2-40B4-BE49-F238E27FC236}">
                <a16:creationId xmlns:a16="http://schemas.microsoft.com/office/drawing/2014/main" id="{0FFAAB58-ABE4-41AC-B94E-432936CE0301}"/>
              </a:ext>
            </a:extLst>
          </p:cNvPr>
          <p:cNvSpPr>
            <a:spLocks noGrp="1"/>
          </p:cNvSpPr>
          <p:nvPr>
            <p:ph type="pic" sz="quarter" idx="47" hasCustomPrompt="1"/>
          </p:nvPr>
        </p:nvSpPr>
        <p:spPr>
          <a:xfrm>
            <a:off x="6742557" y="821836"/>
            <a:ext cx="4405503" cy="5066346"/>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a:solidFill>
                  <a:schemeClr val="accent6"/>
                </a:solidFill>
              </a:defRPr>
            </a:lvl1pPr>
          </a:lstStyle>
          <a:p>
            <a:r>
              <a:rPr lang="en-US" altLang="zh-CN" noProof="0" dirty="0"/>
              <a:t>Click icon to add picture≈≈</a:t>
            </a:r>
          </a:p>
        </p:txBody>
      </p:sp>
      <p:sp>
        <p:nvSpPr>
          <p:cNvPr id="9" name="Freeform: Shape 11">
            <a:extLst>
              <a:ext uri="{FF2B5EF4-FFF2-40B4-BE49-F238E27FC236}">
                <a16:creationId xmlns:a16="http://schemas.microsoft.com/office/drawing/2014/main" id="{9ECA281C-F2CB-AE9D-DCD6-F94D3FEE2E67}"/>
              </a:ext>
            </a:extLst>
          </p:cNvPr>
          <p:cNvSpPr/>
          <p:nvPr/>
        </p:nvSpPr>
        <p:spPr>
          <a:xfrm>
            <a:off x="7441324" y="5568778"/>
            <a:ext cx="829927" cy="949454"/>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3"/>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cxnSp>
        <p:nvCxnSpPr>
          <p:cNvPr id="7" name="Straight Connector 2">
            <a:extLst>
              <a:ext uri="{FF2B5EF4-FFF2-40B4-BE49-F238E27FC236}">
                <a16:creationId xmlns:a16="http://schemas.microsoft.com/office/drawing/2014/main" id="{BD6E3F03-14CA-4937-B6E5-478FC82DBFED}"/>
              </a:ext>
            </a:extLst>
          </p:cNvPr>
          <p:cNvCxnSpPr/>
          <p:nvPr userDrawn="1"/>
        </p:nvCxnSpPr>
        <p:spPr>
          <a:xfrm>
            <a:off x="1509005" y="4172084"/>
            <a:ext cx="0" cy="760288"/>
          </a:xfrm>
          <a:prstGeom prst="line">
            <a:avLst/>
          </a:prstGeom>
          <a:noFill/>
          <a:ln w="19050" cap="flat" cmpd="sng" algn="ctr">
            <a:solidFill>
              <a:srgbClr val="D84400"/>
            </a:solidFill>
            <a:prstDash val="solid"/>
            <a:miter lim="800000"/>
          </a:ln>
          <a:effectLst/>
        </p:spPr>
      </p:cxnSp>
      <p:sp>
        <p:nvSpPr>
          <p:cNvPr id="8" name="Freeform: Shape 11">
            <a:extLst>
              <a:ext uri="{FF2B5EF4-FFF2-40B4-BE49-F238E27FC236}">
                <a16:creationId xmlns:a16="http://schemas.microsoft.com/office/drawing/2014/main" id="{2794B21E-FD13-4416-A08B-DE1635BF5AEC}"/>
              </a:ext>
            </a:extLst>
          </p:cNvPr>
          <p:cNvSpPr/>
          <p:nvPr userDrawn="1"/>
        </p:nvSpPr>
        <p:spPr>
          <a:xfrm>
            <a:off x="7441324" y="5568778"/>
            <a:ext cx="829927" cy="949454"/>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3"/>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Tree>
    <p:extLst>
      <p:ext uri="{BB962C8B-B14F-4D97-AF65-F5344CB8AC3E}">
        <p14:creationId xmlns:p14="http://schemas.microsoft.com/office/powerpoint/2010/main" val="4223297880"/>
      </p:ext>
    </p:extLst>
  </p:cSld>
  <p:clrMapOvr>
    <a:masterClrMapping/>
  </p:clrMapOvr>
  <p:extLst>
    <p:ext uri="{DCECCB84-F9BA-43D5-87BE-67443E8EF086}">
      <p15:sldGuideLst xmlns:p15="http://schemas.microsoft.com/office/powerpoint/2012/main">
        <p15:guide id="1" pos="528">
          <p15:clr>
            <a:srgbClr val="FBAE40"/>
          </p15:clr>
        </p15:guide>
        <p15:guide id="2" orient="horz" pos="52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5 Column with Icons">
    <p:spTree>
      <p:nvGrpSpPr>
        <p:cNvPr id="1" name=""/>
        <p:cNvGrpSpPr/>
        <p:nvPr/>
      </p:nvGrpSpPr>
      <p:grpSpPr>
        <a:xfrm>
          <a:off x="0" y="0"/>
          <a:ext cx="0" cy="0"/>
          <a:chOff x="0" y="0"/>
          <a:chExt cx="0" cy="0"/>
        </a:xfrm>
      </p:grpSpPr>
      <p:sp>
        <p:nvSpPr>
          <p:cNvPr id="4" name="Freeform: Shape 6">
            <a:extLst>
              <a:ext uri="{FF2B5EF4-FFF2-40B4-BE49-F238E27FC236}">
                <a16:creationId xmlns:a16="http://schemas.microsoft.com/office/drawing/2014/main" id="{A533F602-EEC9-45F6-8223-8C8F4914919D}"/>
              </a:ext>
            </a:extLst>
          </p:cNvPr>
          <p:cNvSpPr/>
          <p:nvPr/>
        </p:nvSpPr>
        <p:spPr>
          <a:xfrm>
            <a:off x="2121636" y="2070606"/>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5" name="Freeform: Shape 7">
            <a:extLst>
              <a:ext uri="{FF2B5EF4-FFF2-40B4-BE49-F238E27FC236}">
                <a16:creationId xmlns:a16="http://schemas.microsoft.com/office/drawing/2014/main" id="{08F73F8C-5CF8-4470-AE2B-8E6D7952FF3E}"/>
              </a:ext>
            </a:extLst>
          </p:cNvPr>
          <p:cNvSpPr/>
          <p:nvPr/>
        </p:nvSpPr>
        <p:spPr>
          <a:xfrm>
            <a:off x="4174867" y="207344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6" name="Freeform: Shape 8">
            <a:extLst>
              <a:ext uri="{FF2B5EF4-FFF2-40B4-BE49-F238E27FC236}">
                <a16:creationId xmlns:a16="http://schemas.microsoft.com/office/drawing/2014/main" id="{1299AD72-44AB-4D37-ABBB-9E295508DDB5}"/>
              </a:ext>
            </a:extLst>
          </p:cNvPr>
          <p:cNvSpPr/>
          <p:nvPr/>
        </p:nvSpPr>
        <p:spPr>
          <a:xfrm>
            <a:off x="6308379" y="206452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7" name="Freeform: Shape 9">
            <a:extLst>
              <a:ext uri="{FF2B5EF4-FFF2-40B4-BE49-F238E27FC236}">
                <a16:creationId xmlns:a16="http://schemas.microsoft.com/office/drawing/2014/main" id="{834981F1-A16D-4CA2-8001-0D2A65539268}"/>
              </a:ext>
            </a:extLst>
          </p:cNvPr>
          <p:cNvSpPr/>
          <p:nvPr/>
        </p:nvSpPr>
        <p:spPr>
          <a:xfrm>
            <a:off x="8407152" y="206898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31" name="Content placeholder 47" descr="Click icon to add picture">
            <a:extLst>
              <a:ext uri="{FF2B5EF4-FFF2-40B4-BE49-F238E27FC236}">
                <a16:creationId xmlns:a16="http://schemas.microsoft.com/office/drawing/2014/main" id="{7AA46292-B7E4-4DB5-85D0-C4F19D66F86C}"/>
              </a:ext>
            </a:extLst>
          </p:cNvPr>
          <p:cNvSpPr>
            <a:spLocks noGrp="1"/>
          </p:cNvSpPr>
          <p:nvPr>
            <p:ph type="body" sz="quarter" idx="27" hasCustomPrompt="1"/>
          </p:nvPr>
        </p:nvSpPr>
        <p:spPr>
          <a:xfrm>
            <a:off x="821770"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2" name="Content placeholder 47">
            <a:extLst>
              <a:ext uri="{FF2B5EF4-FFF2-40B4-BE49-F238E27FC236}">
                <a16:creationId xmlns:a16="http://schemas.microsoft.com/office/drawing/2014/main" id="{382E7D57-1A1A-432F-AEA9-9730DEE1572B}"/>
              </a:ext>
            </a:extLst>
          </p:cNvPr>
          <p:cNvSpPr>
            <a:spLocks noGrp="1"/>
          </p:cNvSpPr>
          <p:nvPr>
            <p:ph type="body" sz="quarter" idx="28" hasCustomPrompt="1"/>
          </p:nvPr>
        </p:nvSpPr>
        <p:spPr>
          <a:xfrm>
            <a:off x="912627"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3" name="Content placeholder 47" descr="Click icon to add picture">
            <a:extLst>
              <a:ext uri="{FF2B5EF4-FFF2-40B4-BE49-F238E27FC236}">
                <a16:creationId xmlns:a16="http://schemas.microsoft.com/office/drawing/2014/main" id="{E51F0384-440E-45B9-91E7-78CA13DE0B98}"/>
              </a:ext>
            </a:extLst>
          </p:cNvPr>
          <p:cNvSpPr>
            <a:spLocks noGrp="1"/>
          </p:cNvSpPr>
          <p:nvPr>
            <p:ph type="body" sz="quarter" idx="49" hasCustomPrompt="1"/>
          </p:nvPr>
        </p:nvSpPr>
        <p:spPr>
          <a:xfrm>
            <a:off x="2888314"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4" name="Content placeholder 47">
            <a:extLst>
              <a:ext uri="{FF2B5EF4-FFF2-40B4-BE49-F238E27FC236}">
                <a16:creationId xmlns:a16="http://schemas.microsoft.com/office/drawing/2014/main" id="{35EAE525-3692-40E8-894E-B19171FF64F6}"/>
              </a:ext>
            </a:extLst>
          </p:cNvPr>
          <p:cNvSpPr>
            <a:spLocks noGrp="1"/>
          </p:cNvSpPr>
          <p:nvPr>
            <p:ph type="body" sz="quarter" idx="50" hasCustomPrompt="1"/>
          </p:nvPr>
        </p:nvSpPr>
        <p:spPr>
          <a:xfrm>
            <a:off x="2979171"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5" name="Content placeholder 47" descr="Click icon to add picture">
            <a:extLst>
              <a:ext uri="{FF2B5EF4-FFF2-40B4-BE49-F238E27FC236}">
                <a16:creationId xmlns:a16="http://schemas.microsoft.com/office/drawing/2014/main" id="{847DC539-F391-4470-96EB-486AB02DADBB}"/>
              </a:ext>
            </a:extLst>
          </p:cNvPr>
          <p:cNvSpPr>
            <a:spLocks noGrp="1"/>
          </p:cNvSpPr>
          <p:nvPr>
            <p:ph type="body" sz="quarter" idx="51" hasCustomPrompt="1"/>
          </p:nvPr>
        </p:nvSpPr>
        <p:spPr>
          <a:xfrm>
            <a:off x="5073898"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6" name="Content placeholder 47">
            <a:extLst>
              <a:ext uri="{FF2B5EF4-FFF2-40B4-BE49-F238E27FC236}">
                <a16:creationId xmlns:a16="http://schemas.microsoft.com/office/drawing/2014/main" id="{50988645-D146-4AFE-B87D-279279577176}"/>
              </a:ext>
            </a:extLst>
          </p:cNvPr>
          <p:cNvSpPr>
            <a:spLocks noGrp="1"/>
          </p:cNvSpPr>
          <p:nvPr>
            <p:ph type="body" sz="quarter" idx="52" hasCustomPrompt="1"/>
          </p:nvPr>
        </p:nvSpPr>
        <p:spPr>
          <a:xfrm>
            <a:off x="5164755"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7" name="Content placeholder 47" descr="Click icon to add picture">
            <a:extLst>
              <a:ext uri="{FF2B5EF4-FFF2-40B4-BE49-F238E27FC236}">
                <a16:creationId xmlns:a16="http://schemas.microsoft.com/office/drawing/2014/main" id="{6712E8AC-14E0-42CC-8037-7C1D0E044B61}"/>
              </a:ext>
            </a:extLst>
          </p:cNvPr>
          <p:cNvSpPr>
            <a:spLocks noGrp="1"/>
          </p:cNvSpPr>
          <p:nvPr>
            <p:ph type="body" sz="quarter" idx="53" hasCustomPrompt="1"/>
          </p:nvPr>
        </p:nvSpPr>
        <p:spPr>
          <a:xfrm>
            <a:off x="7259482"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8" name="Content placeholder 47">
            <a:extLst>
              <a:ext uri="{FF2B5EF4-FFF2-40B4-BE49-F238E27FC236}">
                <a16:creationId xmlns:a16="http://schemas.microsoft.com/office/drawing/2014/main" id="{C68DF822-6F14-4839-BD33-6874C8136EE0}"/>
              </a:ext>
            </a:extLst>
          </p:cNvPr>
          <p:cNvSpPr>
            <a:spLocks noGrp="1"/>
          </p:cNvSpPr>
          <p:nvPr>
            <p:ph type="body" sz="quarter" idx="54" hasCustomPrompt="1"/>
          </p:nvPr>
        </p:nvSpPr>
        <p:spPr>
          <a:xfrm>
            <a:off x="7350339"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9" name="Content placeholder 47" descr="Click icon to add picture">
            <a:extLst>
              <a:ext uri="{FF2B5EF4-FFF2-40B4-BE49-F238E27FC236}">
                <a16:creationId xmlns:a16="http://schemas.microsoft.com/office/drawing/2014/main" id="{2D1F75C7-DA21-4400-B066-F38190B4F520}"/>
              </a:ext>
            </a:extLst>
          </p:cNvPr>
          <p:cNvSpPr>
            <a:spLocks noGrp="1"/>
          </p:cNvSpPr>
          <p:nvPr>
            <p:ph type="body" sz="quarter" idx="55" hasCustomPrompt="1"/>
          </p:nvPr>
        </p:nvSpPr>
        <p:spPr>
          <a:xfrm>
            <a:off x="9445066"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0" name="Content placeholder 47">
            <a:extLst>
              <a:ext uri="{FF2B5EF4-FFF2-40B4-BE49-F238E27FC236}">
                <a16:creationId xmlns:a16="http://schemas.microsoft.com/office/drawing/2014/main" id="{F7CF6BF0-A40D-4F18-B9DF-D9C4106065D2}"/>
              </a:ext>
            </a:extLst>
          </p:cNvPr>
          <p:cNvSpPr>
            <a:spLocks noGrp="1"/>
          </p:cNvSpPr>
          <p:nvPr>
            <p:ph type="body" sz="quarter" idx="56" hasCustomPrompt="1"/>
          </p:nvPr>
        </p:nvSpPr>
        <p:spPr>
          <a:xfrm>
            <a:off x="9535923"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41" name="Content placeholder 47">
            <a:extLst>
              <a:ext uri="{FF2B5EF4-FFF2-40B4-BE49-F238E27FC236}">
                <a16:creationId xmlns:a16="http://schemas.microsoft.com/office/drawing/2014/main" id="{95C6B2A2-937E-4C7D-92E3-8A105DD43A98}"/>
              </a:ext>
            </a:extLst>
          </p:cNvPr>
          <p:cNvSpPr>
            <a:spLocks noGrp="1"/>
          </p:cNvSpPr>
          <p:nvPr>
            <p:ph type="pic" sz="quarter" idx="57"/>
          </p:nvPr>
        </p:nvSpPr>
        <p:spPr>
          <a:xfrm>
            <a:off x="983282"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2" name="Content placeholder 47">
            <a:extLst>
              <a:ext uri="{FF2B5EF4-FFF2-40B4-BE49-F238E27FC236}">
                <a16:creationId xmlns:a16="http://schemas.microsoft.com/office/drawing/2014/main" id="{A9ECEF10-95EB-4F03-B3B1-8FC0E421618E}"/>
              </a:ext>
            </a:extLst>
          </p:cNvPr>
          <p:cNvSpPr>
            <a:spLocks noGrp="1"/>
          </p:cNvSpPr>
          <p:nvPr>
            <p:ph type="pic" sz="quarter" idx="58"/>
          </p:nvPr>
        </p:nvSpPr>
        <p:spPr>
          <a:xfrm>
            <a:off x="310934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3" name="Content placeholder 47">
            <a:extLst>
              <a:ext uri="{FF2B5EF4-FFF2-40B4-BE49-F238E27FC236}">
                <a16:creationId xmlns:a16="http://schemas.microsoft.com/office/drawing/2014/main" id="{12D92FE1-9874-49B8-8FDC-F903A4843015}"/>
              </a:ext>
            </a:extLst>
          </p:cNvPr>
          <p:cNvSpPr>
            <a:spLocks noGrp="1"/>
          </p:cNvSpPr>
          <p:nvPr>
            <p:ph type="pic" sz="quarter" idx="59"/>
          </p:nvPr>
        </p:nvSpPr>
        <p:spPr>
          <a:xfrm>
            <a:off x="5235410"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4" name="Content placeholder 47">
            <a:extLst>
              <a:ext uri="{FF2B5EF4-FFF2-40B4-BE49-F238E27FC236}">
                <a16:creationId xmlns:a16="http://schemas.microsoft.com/office/drawing/2014/main" id="{12070F52-AB91-476E-9FE0-5403568A11DD}"/>
              </a:ext>
            </a:extLst>
          </p:cNvPr>
          <p:cNvSpPr>
            <a:spLocks noGrp="1"/>
          </p:cNvSpPr>
          <p:nvPr>
            <p:ph type="pic" sz="quarter" idx="60"/>
          </p:nvPr>
        </p:nvSpPr>
        <p:spPr>
          <a:xfrm>
            <a:off x="7361474"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5" name="Content placeholder 47">
            <a:extLst>
              <a:ext uri="{FF2B5EF4-FFF2-40B4-BE49-F238E27FC236}">
                <a16:creationId xmlns:a16="http://schemas.microsoft.com/office/drawing/2014/main" id="{13AE459B-26D7-43FC-BE0B-EF7B119D7D40}"/>
              </a:ext>
            </a:extLst>
          </p:cNvPr>
          <p:cNvSpPr>
            <a:spLocks noGrp="1"/>
          </p:cNvSpPr>
          <p:nvPr>
            <p:ph type="pic" sz="quarter" idx="61"/>
          </p:nvPr>
        </p:nvSpPr>
        <p:spPr>
          <a:xfrm>
            <a:off x="948753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25" name="Title Placeholder 4">
            <a:extLst>
              <a:ext uri="{FF2B5EF4-FFF2-40B4-BE49-F238E27FC236}">
                <a16:creationId xmlns:a16="http://schemas.microsoft.com/office/drawing/2014/main" id="{C8ECEE37-7B17-4FD7-2612-FBD357E10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F7F2CD23-FF0B-8184-9F40-957043412F1C}"/>
              </a:ext>
            </a:extLst>
          </p:cNvPr>
          <p:cNvSpPr>
            <a:spLocks noGrp="1"/>
          </p:cNvSpPr>
          <p:nvPr>
            <p:ph type="ftr" sz="quarter" idx="62"/>
          </p:nvPr>
        </p:nvSpPr>
        <p:spPr/>
        <p:txBody>
          <a:bodyPr>
            <a:noAutofit/>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7876D293-58F2-B8E9-6576-2676F210D7CF}"/>
              </a:ext>
            </a:extLst>
          </p:cNvPr>
          <p:cNvSpPr>
            <a:spLocks noGrp="1"/>
          </p:cNvSpPr>
          <p:nvPr>
            <p:ph type="sldNum" sz="quarter" idx="63"/>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24" name="Freeform: Shape 6">
            <a:extLst>
              <a:ext uri="{FF2B5EF4-FFF2-40B4-BE49-F238E27FC236}">
                <a16:creationId xmlns:a16="http://schemas.microsoft.com/office/drawing/2014/main" id="{136FCB13-5383-4966-BF1C-66D7D818E9E9}"/>
              </a:ext>
            </a:extLst>
          </p:cNvPr>
          <p:cNvSpPr/>
          <p:nvPr userDrawn="1"/>
        </p:nvSpPr>
        <p:spPr>
          <a:xfrm>
            <a:off x="2121636" y="2070606"/>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6" name="Freeform: Shape 7">
            <a:extLst>
              <a:ext uri="{FF2B5EF4-FFF2-40B4-BE49-F238E27FC236}">
                <a16:creationId xmlns:a16="http://schemas.microsoft.com/office/drawing/2014/main" id="{B2F9E6F0-2EF4-4B9B-8C13-EAFA97045F9D}"/>
              </a:ext>
            </a:extLst>
          </p:cNvPr>
          <p:cNvSpPr/>
          <p:nvPr userDrawn="1"/>
        </p:nvSpPr>
        <p:spPr>
          <a:xfrm>
            <a:off x="4174867" y="207344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7" name="Freeform: Shape 8">
            <a:extLst>
              <a:ext uri="{FF2B5EF4-FFF2-40B4-BE49-F238E27FC236}">
                <a16:creationId xmlns:a16="http://schemas.microsoft.com/office/drawing/2014/main" id="{1F482209-6FE3-4B9D-8E89-A94F34EC0592}"/>
              </a:ext>
            </a:extLst>
          </p:cNvPr>
          <p:cNvSpPr/>
          <p:nvPr userDrawn="1"/>
        </p:nvSpPr>
        <p:spPr>
          <a:xfrm>
            <a:off x="6308379" y="206452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8" name="Freeform: Shape 9">
            <a:extLst>
              <a:ext uri="{FF2B5EF4-FFF2-40B4-BE49-F238E27FC236}">
                <a16:creationId xmlns:a16="http://schemas.microsoft.com/office/drawing/2014/main" id="{2867AF65-ECD8-48D4-AE3C-103D32973769}"/>
              </a:ext>
            </a:extLst>
          </p:cNvPr>
          <p:cNvSpPr/>
          <p:nvPr userDrawn="1"/>
        </p:nvSpPr>
        <p:spPr>
          <a:xfrm>
            <a:off x="8407152" y="206898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360385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5 Column">
    <p:spTree>
      <p:nvGrpSpPr>
        <p:cNvPr id="1" name=""/>
        <p:cNvGrpSpPr/>
        <p:nvPr/>
      </p:nvGrpSpPr>
      <p:grpSpPr>
        <a:xfrm>
          <a:off x="0" y="0"/>
          <a:ext cx="0" cy="0"/>
          <a:chOff x="0" y="0"/>
          <a:chExt cx="0" cy="0"/>
        </a:xfrm>
      </p:grpSpPr>
      <p:sp>
        <p:nvSpPr>
          <p:cNvPr id="32" name="Content placeholder 47">
            <a:extLst>
              <a:ext uri="{FF2B5EF4-FFF2-40B4-BE49-F238E27FC236}">
                <a16:creationId xmlns:a16="http://schemas.microsoft.com/office/drawing/2014/main" id="{67FF6BA4-2B1B-4B51-9FE3-A67E3DCC3184}"/>
              </a:ext>
            </a:extLst>
          </p:cNvPr>
          <p:cNvSpPr>
            <a:spLocks noGrp="1"/>
          </p:cNvSpPr>
          <p:nvPr>
            <p:ph type="body" sz="quarter" idx="32" hasCustomPrompt="1"/>
          </p:nvPr>
        </p:nvSpPr>
        <p:spPr>
          <a:xfrm>
            <a:off x="838200"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0" name="Content placeholder 47">
            <a:extLst>
              <a:ext uri="{FF2B5EF4-FFF2-40B4-BE49-F238E27FC236}">
                <a16:creationId xmlns:a16="http://schemas.microsoft.com/office/drawing/2014/main" id="{88E2377A-ED6B-4D69-A9DC-647CB22A5204}"/>
              </a:ext>
            </a:extLst>
          </p:cNvPr>
          <p:cNvSpPr>
            <a:spLocks noGrp="1"/>
          </p:cNvSpPr>
          <p:nvPr>
            <p:ph type="body" sz="quarter" idx="50" hasCustomPrompt="1"/>
          </p:nvPr>
        </p:nvSpPr>
        <p:spPr>
          <a:xfrm>
            <a:off x="3000303" y="2929823"/>
            <a:ext cx="1867186" cy="2471878"/>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1" name="Content placeholder 47">
            <a:extLst>
              <a:ext uri="{FF2B5EF4-FFF2-40B4-BE49-F238E27FC236}">
                <a16:creationId xmlns:a16="http://schemas.microsoft.com/office/drawing/2014/main" id="{ECC27D7D-FA65-E93F-3C7E-AADBF7E0CC2C}"/>
              </a:ext>
            </a:extLst>
          </p:cNvPr>
          <p:cNvSpPr>
            <a:spLocks noGrp="1"/>
          </p:cNvSpPr>
          <p:nvPr>
            <p:ph type="body" sz="quarter" idx="51" hasCustomPrompt="1"/>
          </p:nvPr>
        </p:nvSpPr>
        <p:spPr>
          <a:xfrm>
            <a:off x="5164216"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3" name="Content placeholder 47">
            <a:extLst>
              <a:ext uri="{FF2B5EF4-FFF2-40B4-BE49-F238E27FC236}">
                <a16:creationId xmlns:a16="http://schemas.microsoft.com/office/drawing/2014/main" id="{DF5280E4-E86B-9E17-04A1-072A8148C3BD}"/>
              </a:ext>
            </a:extLst>
          </p:cNvPr>
          <p:cNvSpPr>
            <a:spLocks noGrp="1"/>
          </p:cNvSpPr>
          <p:nvPr>
            <p:ph type="body" sz="quarter" idx="52" hasCustomPrompt="1"/>
          </p:nvPr>
        </p:nvSpPr>
        <p:spPr>
          <a:xfrm>
            <a:off x="7326319"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7" name="Content placeholder 47">
            <a:extLst>
              <a:ext uri="{FF2B5EF4-FFF2-40B4-BE49-F238E27FC236}">
                <a16:creationId xmlns:a16="http://schemas.microsoft.com/office/drawing/2014/main" id="{42F4F0D3-AF64-7F92-FF1C-F5D1DC62A388}"/>
              </a:ext>
            </a:extLst>
          </p:cNvPr>
          <p:cNvSpPr>
            <a:spLocks noGrp="1"/>
          </p:cNvSpPr>
          <p:nvPr>
            <p:ph type="body" sz="quarter" idx="53" hasCustomPrompt="1"/>
          </p:nvPr>
        </p:nvSpPr>
        <p:spPr>
          <a:xfrm>
            <a:off x="9488424"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7" name="Content placeholder 47">
            <a:extLst>
              <a:ext uri="{FF2B5EF4-FFF2-40B4-BE49-F238E27FC236}">
                <a16:creationId xmlns:a16="http://schemas.microsoft.com/office/drawing/2014/main" id="{43D089D6-48B5-43AB-A887-EEF910BA9161}"/>
              </a:ext>
            </a:extLst>
          </p:cNvPr>
          <p:cNvSpPr>
            <a:spLocks noGrp="1"/>
          </p:cNvSpPr>
          <p:nvPr>
            <p:ph type="body" sz="quarter" idx="27" hasCustomPrompt="1"/>
          </p:nvPr>
        </p:nvSpPr>
        <p:spPr>
          <a:xfrm>
            <a:off x="838200"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4" name="Title Placeholder 4">
            <a:extLst>
              <a:ext uri="{FF2B5EF4-FFF2-40B4-BE49-F238E27FC236}">
                <a16:creationId xmlns:a16="http://schemas.microsoft.com/office/drawing/2014/main" id="{69ABDED2-7EB3-3ABE-90D0-E6C00F806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25" name="Content placeholder 47">
            <a:extLst>
              <a:ext uri="{FF2B5EF4-FFF2-40B4-BE49-F238E27FC236}">
                <a16:creationId xmlns:a16="http://schemas.microsoft.com/office/drawing/2014/main" id="{476A31DC-7395-007C-8BA1-C38E5B289CF5}"/>
              </a:ext>
            </a:extLst>
          </p:cNvPr>
          <p:cNvSpPr>
            <a:spLocks noGrp="1"/>
          </p:cNvSpPr>
          <p:nvPr>
            <p:ph type="body" sz="quarter" idx="46" hasCustomPrompt="1"/>
          </p:nvPr>
        </p:nvSpPr>
        <p:spPr>
          <a:xfrm>
            <a:off x="3000756"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6" name="Content placeholder 47">
            <a:extLst>
              <a:ext uri="{FF2B5EF4-FFF2-40B4-BE49-F238E27FC236}">
                <a16:creationId xmlns:a16="http://schemas.microsoft.com/office/drawing/2014/main" id="{35CE0786-D87B-DD89-C418-C53C1B7E610B}"/>
              </a:ext>
            </a:extLst>
          </p:cNvPr>
          <p:cNvSpPr>
            <a:spLocks noGrp="1"/>
          </p:cNvSpPr>
          <p:nvPr>
            <p:ph type="body" sz="quarter" idx="47" hasCustomPrompt="1"/>
          </p:nvPr>
        </p:nvSpPr>
        <p:spPr>
          <a:xfrm>
            <a:off x="5163312"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8" name="Content placeholder 47">
            <a:extLst>
              <a:ext uri="{FF2B5EF4-FFF2-40B4-BE49-F238E27FC236}">
                <a16:creationId xmlns:a16="http://schemas.microsoft.com/office/drawing/2014/main" id="{7C7F2E6C-1DCD-3C6A-4830-5BF230A3AAB2}"/>
              </a:ext>
            </a:extLst>
          </p:cNvPr>
          <p:cNvSpPr>
            <a:spLocks noGrp="1"/>
          </p:cNvSpPr>
          <p:nvPr>
            <p:ph type="body" sz="quarter" idx="48" hasCustomPrompt="1"/>
          </p:nvPr>
        </p:nvSpPr>
        <p:spPr>
          <a:xfrm>
            <a:off x="7325868"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9" name="Content placeholder 47">
            <a:extLst>
              <a:ext uri="{FF2B5EF4-FFF2-40B4-BE49-F238E27FC236}">
                <a16:creationId xmlns:a16="http://schemas.microsoft.com/office/drawing/2014/main" id="{56A87F6E-D6C5-8903-BC20-313810046034}"/>
              </a:ext>
            </a:extLst>
          </p:cNvPr>
          <p:cNvSpPr>
            <a:spLocks noGrp="1"/>
          </p:cNvSpPr>
          <p:nvPr>
            <p:ph type="body" sz="quarter" idx="49" hasCustomPrompt="1"/>
          </p:nvPr>
        </p:nvSpPr>
        <p:spPr>
          <a:xfrm>
            <a:off x="9488424"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11" name="Footer Placeholder 10">
            <a:extLst>
              <a:ext uri="{FF2B5EF4-FFF2-40B4-BE49-F238E27FC236}">
                <a16:creationId xmlns:a16="http://schemas.microsoft.com/office/drawing/2014/main" id="{7218367E-FDD8-A1F8-8E0F-A365771B85F7}"/>
              </a:ext>
            </a:extLst>
          </p:cNvPr>
          <p:cNvSpPr>
            <a:spLocks noGrp="1"/>
          </p:cNvSpPr>
          <p:nvPr>
            <p:ph type="ftr" sz="quarter" idx="54"/>
          </p:nvPr>
        </p:nvSpPr>
        <p:spPr/>
        <p:txBody>
          <a:bodyPr>
            <a:noAutofit/>
          </a:bodyPr>
          <a:lstStyle/>
          <a:p>
            <a:r>
              <a:rPr lang="en-US" noProof="0"/>
              <a:t>Presentation title</a:t>
            </a:r>
            <a:endParaRPr lang="en-US" noProof="0" dirty="0"/>
          </a:p>
        </p:txBody>
      </p:sp>
      <p:sp>
        <p:nvSpPr>
          <p:cNvPr id="12" name="Slide Number Placeholder 11">
            <a:extLst>
              <a:ext uri="{FF2B5EF4-FFF2-40B4-BE49-F238E27FC236}">
                <a16:creationId xmlns:a16="http://schemas.microsoft.com/office/drawing/2014/main" id="{77ECE300-0AB8-85A0-D4D3-B948DDA7B00F}"/>
              </a:ext>
            </a:extLst>
          </p:cNvPr>
          <p:cNvSpPr>
            <a:spLocks noGrp="1"/>
          </p:cNvSpPr>
          <p:nvPr>
            <p:ph type="sldNum" sz="quarter" idx="55"/>
          </p:nvPr>
        </p:nvSpPr>
        <p:spPr/>
        <p:txBody>
          <a:bodyPr>
            <a:noAutofit/>
          </a:bodyPr>
          <a:lstStyle/>
          <a:p>
            <a:fld id="{47FEACEE-25B4-4A2D-B147-27296E36371D}" type="slidenum">
              <a:rPr lang="en-US" altLang="zh-CN" noProof="0" smtClean="0"/>
              <a:pPr/>
              <a:t>‹#›</a:t>
            </a:fld>
            <a:endParaRPr lang="en-US" altLang="zh-CN" noProof="0" dirty="0"/>
          </a:p>
        </p:txBody>
      </p:sp>
    </p:spTree>
    <p:extLst>
      <p:ext uri="{BB962C8B-B14F-4D97-AF65-F5344CB8AC3E}">
        <p14:creationId xmlns:p14="http://schemas.microsoft.com/office/powerpoint/2010/main" val="205834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7569-B8BF-39D0-D742-EF98B83E4E1D}"/>
              </a:ext>
            </a:extLst>
          </p:cNvPr>
          <p:cNvSpPr>
            <a:spLocks noGrp="1"/>
          </p:cNvSpPr>
          <p:nvPr>
            <p:ph type="title"/>
          </p:nvPr>
        </p:nvSpPr>
        <p:spPr>
          <a:xfrm>
            <a:off x="578914" y="726705"/>
            <a:ext cx="10515600" cy="1205058"/>
          </a:xfrm>
        </p:spPr>
        <p:txBody>
          <a:bodyPr anchor="t">
            <a:noAutofit/>
          </a:bodyPr>
          <a:lstStyle>
            <a:lvl1pPr algn="l">
              <a:defRPr>
                <a:solidFill>
                  <a:schemeClr val="accent6"/>
                </a:solidFill>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4F0EBABD-E264-2C96-1139-289A712F35B7}"/>
              </a:ext>
            </a:extLst>
          </p:cNvPr>
          <p:cNvSpPr>
            <a:spLocks noGrp="1"/>
          </p:cNvSpPr>
          <p:nvPr>
            <p:ph type="sldNum" sz="quarter" idx="47"/>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1680576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Freeform: Shape 19">
            <a:extLst>
              <a:ext uri="{FF2B5EF4-FFF2-40B4-BE49-F238E27FC236}">
                <a16:creationId xmlns:a16="http://schemas.microsoft.com/office/drawing/2014/main" id="{F38B75F8-75D4-4B41-B7C7-433032DD0A6F}"/>
              </a:ext>
            </a:extLst>
          </p:cNvPr>
          <p:cNvSpPr/>
          <p:nvPr/>
        </p:nvSpPr>
        <p:spPr>
          <a:xfrm flipH="1">
            <a:off x="769290" y="491100"/>
            <a:ext cx="1886361"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8" name="Freeform: Shape 24">
            <a:extLst>
              <a:ext uri="{FF2B5EF4-FFF2-40B4-BE49-F238E27FC236}">
                <a16:creationId xmlns:a16="http://schemas.microsoft.com/office/drawing/2014/main" id="{671D1224-EDDC-4900-92DC-13608D44C524}"/>
              </a:ext>
            </a:extLst>
          </p:cNvPr>
          <p:cNvSpPr/>
          <p:nvPr/>
        </p:nvSpPr>
        <p:spPr>
          <a:xfrm flipH="1">
            <a:off x="783145" y="4057904"/>
            <a:ext cx="1886359"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5" name="Freeform 14">
            <a:extLst>
              <a:ext uri="{FF2B5EF4-FFF2-40B4-BE49-F238E27FC236}">
                <a16:creationId xmlns:a16="http://schemas.microsoft.com/office/drawing/2014/main" id="{635A9E44-4E60-1AD1-0B85-72422683B48A}"/>
              </a:ext>
            </a:extLst>
          </p:cNvPr>
          <p:cNvSpPr/>
          <p:nvPr/>
        </p:nvSpPr>
        <p:spPr>
          <a:xfrm flipH="1">
            <a:off x="0" y="3709992"/>
            <a:ext cx="1157948" cy="1502830"/>
          </a:xfrm>
          <a:custGeom>
            <a:avLst/>
            <a:gdLst>
              <a:gd name="connsiteX0" fmla="*/ 638572 w 1157948"/>
              <a:gd name="connsiteY0" fmla="*/ 0 h 1502830"/>
              <a:gd name="connsiteX1" fmla="*/ 0 w 1157948"/>
              <a:gd name="connsiteY1" fmla="*/ 378385 h 1502830"/>
              <a:gd name="connsiteX2" fmla="*/ 0 w 1157948"/>
              <a:gd name="connsiteY2" fmla="*/ 1129800 h 1502830"/>
              <a:gd name="connsiteX3" fmla="*/ 640317 w 1157948"/>
              <a:gd name="connsiteY3" fmla="*/ 1502830 h 1502830"/>
              <a:gd name="connsiteX4" fmla="*/ 1157948 w 1157948"/>
              <a:gd name="connsiteY4" fmla="*/ 1200968 h 1502830"/>
              <a:gd name="connsiteX5" fmla="*/ 1157948 w 1157948"/>
              <a:gd name="connsiteY5" fmla="*/ 304639 h 1502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7948" h="1502830">
                <a:moveTo>
                  <a:pt x="638572" y="0"/>
                </a:moveTo>
                <a:lnTo>
                  <a:pt x="0" y="378385"/>
                </a:lnTo>
                <a:lnTo>
                  <a:pt x="0" y="1129800"/>
                </a:lnTo>
                <a:lnTo>
                  <a:pt x="640317" y="1502830"/>
                </a:lnTo>
                <a:lnTo>
                  <a:pt x="1157948" y="1200968"/>
                </a:lnTo>
                <a:lnTo>
                  <a:pt x="1157948" y="3046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1" name="Subtitle 47" descr="Click icon to add picture">
            <a:extLst>
              <a:ext uri="{FF2B5EF4-FFF2-40B4-BE49-F238E27FC236}">
                <a16:creationId xmlns:a16="http://schemas.microsoft.com/office/drawing/2014/main" id="{0C7786BA-5E56-47AA-AE47-4EC07A0D4FA1}"/>
              </a:ext>
            </a:extLst>
          </p:cNvPr>
          <p:cNvSpPr>
            <a:spLocks noGrp="1"/>
          </p:cNvSpPr>
          <p:nvPr>
            <p:ph type="body" sz="quarter" idx="27" hasCustomPrompt="1"/>
          </p:nvPr>
        </p:nvSpPr>
        <p:spPr>
          <a:xfrm>
            <a:off x="4550705" y="3625598"/>
            <a:ext cx="2653545" cy="587964"/>
          </a:xfrm>
          <a:prstGeom prst="rect">
            <a:avLst/>
          </a:prstGeom>
        </p:spPr>
        <p:txBody>
          <a:bodyPr anchor="b">
            <a:noAutofit/>
          </a:bodyPr>
          <a:lstStyle>
            <a:lvl1pPr marL="0" indent="0" algn="l">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3" name="Content placeholder 47">
            <a:extLst>
              <a:ext uri="{FF2B5EF4-FFF2-40B4-BE49-F238E27FC236}">
                <a16:creationId xmlns:a16="http://schemas.microsoft.com/office/drawing/2014/main" id="{880214CF-87DD-476A-9B2E-A58DB313A61A}"/>
              </a:ext>
            </a:extLst>
          </p:cNvPr>
          <p:cNvSpPr>
            <a:spLocks noGrp="1"/>
          </p:cNvSpPr>
          <p:nvPr>
            <p:ph type="body" sz="quarter" idx="28" hasCustomPrompt="1"/>
          </p:nvPr>
        </p:nvSpPr>
        <p:spPr>
          <a:xfrm>
            <a:off x="4550705" y="4246516"/>
            <a:ext cx="2653545" cy="1727103"/>
          </a:xfrm>
          <a:prstGeom prst="rect">
            <a:avLst/>
          </a:prstGeom>
        </p:spPr>
        <p:txBody>
          <a:bodyPr>
            <a:noAutofit/>
          </a:bodyPr>
          <a:lstStyle>
            <a:lvl1pPr marL="0" indent="0" algn="l">
              <a:lnSpc>
                <a:spcPct val="100000"/>
              </a:lnSpc>
              <a:spcBef>
                <a:spcPts val="0"/>
              </a:spcBef>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7" name="Picture placeholder">
            <a:extLst>
              <a:ext uri="{FF2B5EF4-FFF2-40B4-BE49-F238E27FC236}">
                <a16:creationId xmlns:a16="http://schemas.microsoft.com/office/drawing/2014/main" id="{264CF63C-079E-41AA-AA9A-762A765E699F}"/>
              </a:ext>
            </a:extLst>
          </p:cNvPr>
          <p:cNvSpPr>
            <a:spLocks noGrp="1"/>
          </p:cNvSpPr>
          <p:nvPr>
            <p:ph type="pic" sz="quarter" idx="51"/>
          </p:nvPr>
        </p:nvSpPr>
        <p:spPr>
          <a:xfrm>
            <a:off x="1788170" y="2296125"/>
            <a:ext cx="1886360" cy="2144668"/>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17" name="Title 1">
            <a:extLst>
              <a:ext uri="{FF2B5EF4-FFF2-40B4-BE49-F238E27FC236}">
                <a16:creationId xmlns:a16="http://schemas.microsoft.com/office/drawing/2014/main" id="{D041C638-CBB8-1159-9AF8-B5D14CC7BE0F}"/>
              </a:ext>
            </a:extLst>
          </p:cNvPr>
          <p:cNvSpPr>
            <a:spLocks noGrp="1"/>
          </p:cNvSpPr>
          <p:nvPr>
            <p:ph type="title"/>
          </p:nvPr>
        </p:nvSpPr>
        <p:spPr>
          <a:xfrm>
            <a:off x="4550704" y="1690878"/>
            <a:ext cx="6599429" cy="1325563"/>
          </a:xfrm>
        </p:spPr>
        <p:txBody>
          <a:bodyPr anchor="b">
            <a:noAutofit/>
          </a:bodyPr>
          <a:lstStyle>
            <a:lvl1pPr>
              <a:defRPr>
                <a:solidFill>
                  <a:schemeClr val="accent6"/>
                </a:solidFill>
              </a:defRPr>
            </a:lvl1pPr>
          </a:lstStyle>
          <a:p>
            <a:r>
              <a:rPr lang="en-US"/>
              <a:t>Click to edit Master title style</a:t>
            </a:r>
            <a:endParaRPr lang="en-US" dirty="0"/>
          </a:p>
        </p:txBody>
      </p:sp>
      <p:sp>
        <p:nvSpPr>
          <p:cNvPr id="18" name="Subtitle 47" descr="Click icon to add picture">
            <a:extLst>
              <a:ext uri="{FF2B5EF4-FFF2-40B4-BE49-F238E27FC236}">
                <a16:creationId xmlns:a16="http://schemas.microsoft.com/office/drawing/2014/main" id="{3C2C4001-E56F-4174-01AA-4630360BFF48}"/>
              </a:ext>
            </a:extLst>
          </p:cNvPr>
          <p:cNvSpPr>
            <a:spLocks noGrp="1"/>
          </p:cNvSpPr>
          <p:nvPr>
            <p:ph type="body" sz="quarter" idx="52" hasCustomPrompt="1"/>
          </p:nvPr>
        </p:nvSpPr>
        <p:spPr>
          <a:xfrm>
            <a:off x="7811506" y="3625598"/>
            <a:ext cx="2653545" cy="587964"/>
          </a:xfrm>
          <a:prstGeom prst="rect">
            <a:avLst/>
          </a:prstGeom>
        </p:spPr>
        <p:txBody>
          <a:bodyPr anchor="b">
            <a:noAutofit/>
          </a:bodyPr>
          <a:lstStyle>
            <a:lvl1pPr marL="0" indent="0" algn="l">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02DFC856-C546-62E9-220F-7A668D349056}"/>
              </a:ext>
            </a:extLst>
          </p:cNvPr>
          <p:cNvSpPr>
            <a:spLocks noGrp="1"/>
          </p:cNvSpPr>
          <p:nvPr>
            <p:ph type="body" sz="quarter" idx="53" hasCustomPrompt="1"/>
          </p:nvPr>
        </p:nvSpPr>
        <p:spPr>
          <a:xfrm>
            <a:off x="7811506" y="4246516"/>
            <a:ext cx="2653545" cy="1727103"/>
          </a:xfrm>
          <a:prstGeom prst="rect">
            <a:avLst/>
          </a:prstGeom>
        </p:spPr>
        <p:txBody>
          <a:bodyPr>
            <a:noAutofit/>
          </a:bodyPr>
          <a:lstStyle>
            <a:lvl1pPr marL="0" indent="0" algn="l">
              <a:lnSpc>
                <a:spcPct val="100000"/>
              </a:lnSpc>
              <a:spcBef>
                <a:spcPts val="0"/>
              </a:spcBef>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 name="Slide Number Placeholder 5">
            <a:extLst>
              <a:ext uri="{FF2B5EF4-FFF2-40B4-BE49-F238E27FC236}">
                <a16:creationId xmlns:a16="http://schemas.microsoft.com/office/drawing/2014/main" id="{F507335A-F59E-2A6C-D2D6-F10391DA8D69}"/>
              </a:ext>
            </a:extLst>
          </p:cNvPr>
          <p:cNvSpPr>
            <a:spLocks noGrp="1"/>
          </p:cNvSpPr>
          <p:nvPr>
            <p:ph type="sldNum" sz="quarter" idx="55"/>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12" name="Freeform: Shape 19">
            <a:extLst>
              <a:ext uri="{FF2B5EF4-FFF2-40B4-BE49-F238E27FC236}">
                <a16:creationId xmlns:a16="http://schemas.microsoft.com/office/drawing/2014/main" id="{149F9D19-9341-4616-9681-30E021690B21}"/>
              </a:ext>
            </a:extLst>
          </p:cNvPr>
          <p:cNvSpPr/>
          <p:nvPr userDrawn="1"/>
        </p:nvSpPr>
        <p:spPr>
          <a:xfrm flipH="1">
            <a:off x="769290" y="491100"/>
            <a:ext cx="1886361"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3" name="Freeform: Shape 24">
            <a:extLst>
              <a:ext uri="{FF2B5EF4-FFF2-40B4-BE49-F238E27FC236}">
                <a16:creationId xmlns:a16="http://schemas.microsoft.com/office/drawing/2014/main" id="{CF5ABA61-4F05-4E4F-9F35-B88054D9BABB}"/>
              </a:ext>
            </a:extLst>
          </p:cNvPr>
          <p:cNvSpPr/>
          <p:nvPr userDrawn="1"/>
        </p:nvSpPr>
        <p:spPr>
          <a:xfrm flipH="1">
            <a:off x="783145" y="4057904"/>
            <a:ext cx="1886359"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4" name="Freeform 14">
            <a:extLst>
              <a:ext uri="{FF2B5EF4-FFF2-40B4-BE49-F238E27FC236}">
                <a16:creationId xmlns:a16="http://schemas.microsoft.com/office/drawing/2014/main" id="{28E10667-91EC-432A-8B5C-5F1C9CEF4079}"/>
              </a:ext>
            </a:extLst>
          </p:cNvPr>
          <p:cNvSpPr/>
          <p:nvPr userDrawn="1"/>
        </p:nvSpPr>
        <p:spPr>
          <a:xfrm flipH="1">
            <a:off x="0" y="3709992"/>
            <a:ext cx="1157948" cy="1502830"/>
          </a:xfrm>
          <a:custGeom>
            <a:avLst/>
            <a:gdLst>
              <a:gd name="connsiteX0" fmla="*/ 638572 w 1157948"/>
              <a:gd name="connsiteY0" fmla="*/ 0 h 1502830"/>
              <a:gd name="connsiteX1" fmla="*/ 0 w 1157948"/>
              <a:gd name="connsiteY1" fmla="*/ 378385 h 1502830"/>
              <a:gd name="connsiteX2" fmla="*/ 0 w 1157948"/>
              <a:gd name="connsiteY2" fmla="*/ 1129800 h 1502830"/>
              <a:gd name="connsiteX3" fmla="*/ 640317 w 1157948"/>
              <a:gd name="connsiteY3" fmla="*/ 1502830 h 1502830"/>
              <a:gd name="connsiteX4" fmla="*/ 1157948 w 1157948"/>
              <a:gd name="connsiteY4" fmla="*/ 1200968 h 1502830"/>
              <a:gd name="connsiteX5" fmla="*/ 1157948 w 1157948"/>
              <a:gd name="connsiteY5" fmla="*/ 304639 h 1502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7948" h="1502830">
                <a:moveTo>
                  <a:pt x="638572" y="0"/>
                </a:moveTo>
                <a:lnTo>
                  <a:pt x="0" y="378385"/>
                </a:lnTo>
                <a:lnTo>
                  <a:pt x="0" y="1129800"/>
                </a:lnTo>
                <a:lnTo>
                  <a:pt x="640317" y="1502830"/>
                </a:lnTo>
                <a:lnTo>
                  <a:pt x="1157948" y="1200968"/>
                </a:lnTo>
                <a:lnTo>
                  <a:pt x="1157948" y="3046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11660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15" name="Freeform 14">
            <a:extLst>
              <a:ext uri="{FF2B5EF4-FFF2-40B4-BE49-F238E27FC236}">
                <a16:creationId xmlns:a16="http://schemas.microsoft.com/office/drawing/2014/main" id="{F946AB17-3782-8412-C51A-DE10A0637453}"/>
              </a:ext>
            </a:extLst>
          </p:cNvPr>
          <p:cNvSpPr/>
          <p:nvPr/>
        </p:nvSpPr>
        <p:spPr>
          <a:xfrm>
            <a:off x="0" y="2860787"/>
            <a:ext cx="2361029" cy="3676532"/>
          </a:xfrm>
          <a:custGeom>
            <a:avLst/>
            <a:gdLst>
              <a:gd name="connsiteX0" fmla="*/ 773997 w 2361029"/>
              <a:gd name="connsiteY0" fmla="*/ 0 h 3676532"/>
              <a:gd name="connsiteX1" fmla="*/ 2361029 w 2361029"/>
              <a:gd name="connsiteY1" fmla="*/ 925683 h 3676532"/>
              <a:gd name="connsiteX2" fmla="*/ 2361029 w 2361029"/>
              <a:gd name="connsiteY2" fmla="*/ 2763949 h 3676532"/>
              <a:gd name="connsiteX3" fmla="*/ 769661 w 2361029"/>
              <a:gd name="connsiteY3" fmla="*/ 3676532 h 3676532"/>
              <a:gd name="connsiteX4" fmla="*/ 0 w 2361029"/>
              <a:gd name="connsiteY4" fmla="*/ 3234717 h 3676532"/>
              <a:gd name="connsiteX5" fmla="*/ 0 w 2361029"/>
              <a:gd name="connsiteY5" fmla="*/ 446885 h 367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61029" h="3676532">
                <a:moveTo>
                  <a:pt x="773997" y="0"/>
                </a:moveTo>
                <a:lnTo>
                  <a:pt x="2361029" y="925683"/>
                </a:lnTo>
                <a:lnTo>
                  <a:pt x="2361029" y="2763949"/>
                </a:lnTo>
                <a:lnTo>
                  <a:pt x="769661" y="3676532"/>
                </a:lnTo>
                <a:lnTo>
                  <a:pt x="0" y="3234717"/>
                </a:lnTo>
                <a:lnTo>
                  <a:pt x="0" y="446885"/>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6" name="Freeform 15">
            <a:extLst>
              <a:ext uri="{FF2B5EF4-FFF2-40B4-BE49-F238E27FC236}">
                <a16:creationId xmlns:a16="http://schemas.microsoft.com/office/drawing/2014/main" id="{2BA5A58B-9440-7DAB-E7D7-3143B049FBAC}"/>
              </a:ext>
            </a:extLst>
          </p:cNvPr>
          <p:cNvSpPr/>
          <p:nvPr/>
        </p:nvSpPr>
        <p:spPr>
          <a:xfrm flipH="1">
            <a:off x="1014233" y="5253270"/>
            <a:ext cx="1710765" cy="1593273"/>
          </a:xfrm>
          <a:custGeom>
            <a:avLst/>
            <a:gdLst>
              <a:gd name="connsiteX0" fmla="*/ 852873 w 1710765"/>
              <a:gd name="connsiteY0" fmla="*/ 0 h 1593273"/>
              <a:gd name="connsiteX1" fmla="*/ 0 w 1710765"/>
              <a:gd name="connsiteY1" fmla="*/ 494134 h 1593273"/>
              <a:gd name="connsiteX2" fmla="*/ 0 w 1710765"/>
              <a:gd name="connsiteY2" fmla="*/ 1475410 h 1593273"/>
              <a:gd name="connsiteX3" fmla="*/ 206916 w 1710765"/>
              <a:gd name="connsiteY3" fmla="*/ 1593273 h 1593273"/>
              <a:gd name="connsiteX4" fmla="*/ 1502835 w 1710765"/>
              <a:gd name="connsiteY4" fmla="*/ 1593273 h 1593273"/>
              <a:gd name="connsiteX5" fmla="*/ 1709418 w 1710765"/>
              <a:gd name="connsiteY5" fmla="*/ 1475480 h 1593273"/>
              <a:gd name="connsiteX6" fmla="*/ 1710407 w 1710765"/>
              <a:gd name="connsiteY6" fmla="*/ 491803 h 1593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765" h="1593273">
                <a:moveTo>
                  <a:pt x="852873" y="0"/>
                </a:moveTo>
                <a:lnTo>
                  <a:pt x="0" y="494134"/>
                </a:lnTo>
                <a:lnTo>
                  <a:pt x="0" y="1475410"/>
                </a:lnTo>
                <a:lnTo>
                  <a:pt x="206916" y="1593273"/>
                </a:lnTo>
                <a:lnTo>
                  <a:pt x="1502835" y="1593273"/>
                </a:lnTo>
                <a:lnTo>
                  <a:pt x="1709418" y="1475480"/>
                </a:lnTo>
                <a:cubicBezTo>
                  <a:pt x="1707864" y="1146834"/>
                  <a:pt x="1711961" y="820449"/>
                  <a:pt x="1710407" y="491803"/>
                </a:cubicBez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2" name="Content Placeholder 47" descr="Click icon to add picture">
            <a:extLst>
              <a:ext uri="{FF2B5EF4-FFF2-40B4-BE49-F238E27FC236}">
                <a16:creationId xmlns:a16="http://schemas.microsoft.com/office/drawing/2014/main" id="{95ADF367-2619-4E00-AB82-8FFF41D0E5C2}"/>
              </a:ext>
            </a:extLst>
          </p:cNvPr>
          <p:cNvSpPr>
            <a:spLocks noGrp="1"/>
          </p:cNvSpPr>
          <p:nvPr>
            <p:ph type="body" sz="quarter" idx="27" hasCustomPrompt="1"/>
          </p:nvPr>
        </p:nvSpPr>
        <p:spPr>
          <a:xfrm>
            <a:off x="5271609" y="1025236"/>
            <a:ext cx="5162709" cy="420683"/>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3" name="Content Placeholder 47">
            <a:extLst>
              <a:ext uri="{FF2B5EF4-FFF2-40B4-BE49-F238E27FC236}">
                <a16:creationId xmlns:a16="http://schemas.microsoft.com/office/drawing/2014/main" id="{8CEB04CE-793E-47B4-8D80-9B82864F2CDF}"/>
              </a:ext>
            </a:extLst>
          </p:cNvPr>
          <p:cNvSpPr>
            <a:spLocks noGrp="1"/>
          </p:cNvSpPr>
          <p:nvPr>
            <p:ph type="body" sz="quarter" idx="28" hasCustomPrompt="1"/>
          </p:nvPr>
        </p:nvSpPr>
        <p:spPr>
          <a:xfrm>
            <a:off x="5271608" y="1469069"/>
            <a:ext cx="5162709" cy="1506166"/>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4" name="Content Placeholder 47" descr="Click icon to add picture">
            <a:extLst>
              <a:ext uri="{FF2B5EF4-FFF2-40B4-BE49-F238E27FC236}">
                <a16:creationId xmlns:a16="http://schemas.microsoft.com/office/drawing/2014/main" id="{067BF8FD-2643-4122-BE3E-63F413244ECB}"/>
              </a:ext>
            </a:extLst>
          </p:cNvPr>
          <p:cNvSpPr>
            <a:spLocks noGrp="1"/>
          </p:cNvSpPr>
          <p:nvPr>
            <p:ph type="body" sz="quarter" idx="29" hasCustomPrompt="1"/>
          </p:nvPr>
        </p:nvSpPr>
        <p:spPr>
          <a:xfrm>
            <a:off x="5271609" y="2984685"/>
            <a:ext cx="5162709" cy="420683"/>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6" name="Content Placeholder 47" descr="Click icon to add picture">
            <a:extLst>
              <a:ext uri="{FF2B5EF4-FFF2-40B4-BE49-F238E27FC236}">
                <a16:creationId xmlns:a16="http://schemas.microsoft.com/office/drawing/2014/main" id="{02260D10-FEA1-48A7-B544-FAEEAECF5DE2}"/>
              </a:ext>
            </a:extLst>
          </p:cNvPr>
          <p:cNvSpPr>
            <a:spLocks noGrp="1"/>
          </p:cNvSpPr>
          <p:nvPr>
            <p:ph type="body" sz="quarter" idx="31" hasCustomPrompt="1"/>
          </p:nvPr>
        </p:nvSpPr>
        <p:spPr>
          <a:xfrm>
            <a:off x="5271607" y="4597473"/>
            <a:ext cx="5162709" cy="421399"/>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64584B30-8BCF-4D75-8A6C-FD82347CC7B6}"/>
              </a:ext>
            </a:extLst>
          </p:cNvPr>
          <p:cNvSpPr>
            <a:spLocks noGrp="1"/>
          </p:cNvSpPr>
          <p:nvPr>
            <p:ph type="body" sz="quarter" idx="34" hasCustomPrompt="1"/>
          </p:nvPr>
        </p:nvSpPr>
        <p:spPr>
          <a:xfrm>
            <a:off x="5271608" y="3419684"/>
            <a:ext cx="5162709" cy="1177789"/>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8" name="Content Placeholder 47">
            <a:extLst>
              <a:ext uri="{FF2B5EF4-FFF2-40B4-BE49-F238E27FC236}">
                <a16:creationId xmlns:a16="http://schemas.microsoft.com/office/drawing/2014/main" id="{A4A25056-27FA-4039-ACFA-6624F778712A}"/>
              </a:ext>
            </a:extLst>
          </p:cNvPr>
          <p:cNvSpPr>
            <a:spLocks noGrp="1"/>
          </p:cNvSpPr>
          <p:nvPr>
            <p:ph type="body" sz="quarter" idx="35" hasCustomPrompt="1"/>
          </p:nvPr>
        </p:nvSpPr>
        <p:spPr>
          <a:xfrm>
            <a:off x="5271608" y="5041922"/>
            <a:ext cx="5162709" cy="1635938"/>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7" name="Freeform: Shape 24">
            <a:extLst>
              <a:ext uri="{FF2B5EF4-FFF2-40B4-BE49-F238E27FC236}">
                <a16:creationId xmlns:a16="http://schemas.microsoft.com/office/drawing/2014/main" id="{A23F9759-CF52-CE45-5E22-9678534685A7}"/>
              </a:ext>
            </a:extLst>
          </p:cNvPr>
          <p:cNvSpPr/>
          <p:nvPr/>
        </p:nvSpPr>
        <p:spPr>
          <a:xfrm flipH="1">
            <a:off x="2631891" y="4699053"/>
            <a:ext cx="668814" cy="784693"/>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6" name="Title 5">
            <a:extLst>
              <a:ext uri="{FF2B5EF4-FFF2-40B4-BE49-F238E27FC236}">
                <a16:creationId xmlns:a16="http://schemas.microsoft.com/office/drawing/2014/main" id="{5D84FCC1-368D-680C-31AA-597C3AAF4232}"/>
              </a:ext>
            </a:extLst>
          </p:cNvPr>
          <p:cNvSpPr>
            <a:spLocks noGrp="1"/>
          </p:cNvSpPr>
          <p:nvPr>
            <p:ph type="title"/>
          </p:nvPr>
        </p:nvSpPr>
        <p:spPr>
          <a:xfrm>
            <a:off x="502665" y="707105"/>
            <a:ext cx="3994173" cy="2277580"/>
          </a:xfrm>
        </p:spPr>
        <p:txBody>
          <a:bodyPr anchor="t">
            <a:noAutofit/>
          </a:bodyPr>
          <a:lstStyle>
            <a:lvl1pPr>
              <a:defRPr>
                <a:solidFill>
                  <a:schemeClr val="accent6"/>
                </a:solidFill>
              </a:defRPr>
            </a:lvl1pPr>
          </a:lstStyle>
          <a:p>
            <a:r>
              <a:rPr lang="en-US"/>
              <a:t>Click to edit Master title style</a:t>
            </a:r>
            <a:endParaRPr lang="en-US" dirty="0"/>
          </a:p>
        </p:txBody>
      </p:sp>
      <p:sp>
        <p:nvSpPr>
          <p:cNvPr id="18" name="Picture Placeholder 2">
            <a:extLst>
              <a:ext uri="{FF2B5EF4-FFF2-40B4-BE49-F238E27FC236}">
                <a16:creationId xmlns:a16="http://schemas.microsoft.com/office/drawing/2014/main" id="{E53E8C9F-CD73-30CD-1F24-20F2E6149D58}"/>
              </a:ext>
            </a:extLst>
          </p:cNvPr>
          <p:cNvSpPr>
            <a:spLocks noGrp="1"/>
          </p:cNvSpPr>
          <p:nvPr>
            <p:ph type="pic" sz="quarter" idx="36"/>
          </p:nvPr>
        </p:nvSpPr>
        <p:spPr>
          <a:xfrm>
            <a:off x="4734172" y="1141669"/>
            <a:ext cx="507778"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19" name="Picture Placeholder 2">
            <a:extLst>
              <a:ext uri="{FF2B5EF4-FFF2-40B4-BE49-F238E27FC236}">
                <a16:creationId xmlns:a16="http://schemas.microsoft.com/office/drawing/2014/main" id="{CE61E189-349E-0076-EA43-7BCB6E24CE86}"/>
              </a:ext>
            </a:extLst>
          </p:cNvPr>
          <p:cNvSpPr>
            <a:spLocks noGrp="1"/>
          </p:cNvSpPr>
          <p:nvPr>
            <p:ph type="pic" sz="quarter" idx="37"/>
          </p:nvPr>
        </p:nvSpPr>
        <p:spPr>
          <a:xfrm>
            <a:off x="4724705" y="3105650"/>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21" name="Picture Placeholder 2">
            <a:extLst>
              <a:ext uri="{FF2B5EF4-FFF2-40B4-BE49-F238E27FC236}">
                <a16:creationId xmlns:a16="http://schemas.microsoft.com/office/drawing/2014/main" id="{68B04572-5D47-C3DF-CDEA-15EC646EA8FE}"/>
              </a:ext>
            </a:extLst>
          </p:cNvPr>
          <p:cNvSpPr>
            <a:spLocks noGrp="1"/>
          </p:cNvSpPr>
          <p:nvPr>
            <p:ph type="pic" sz="quarter" idx="38"/>
          </p:nvPr>
        </p:nvSpPr>
        <p:spPr>
          <a:xfrm>
            <a:off x="4714069" y="4716041"/>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5" name="Slide Number Placeholder 4">
            <a:extLst>
              <a:ext uri="{FF2B5EF4-FFF2-40B4-BE49-F238E27FC236}">
                <a16:creationId xmlns:a16="http://schemas.microsoft.com/office/drawing/2014/main" id="{2446A453-65E1-B688-A3F9-EA0AA347DDEA}"/>
              </a:ext>
            </a:extLst>
          </p:cNvPr>
          <p:cNvSpPr>
            <a:spLocks noGrp="1"/>
          </p:cNvSpPr>
          <p:nvPr>
            <p:ph type="sldNum" sz="quarter" idx="40"/>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17" name="Freeform 14">
            <a:extLst>
              <a:ext uri="{FF2B5EF4-FFF2-40B4-BE49-F238E27FC236}">
                <a16:creationId xmlns:a16="http://schemas.microsoft.com/office/drawing/2014/main" id="{C83A1A57-9760-4290-8DE1-D21939C614C4}"/>
              </a:ext>
            </a:extLst>
          </p:cNvPr>
          <p:cNvSpPr/>
          <p:nvPr userDrawn="1"/>
        </p:nvSpPr>
        <p:spPr>
          <a:xfrm>
            <a:off x="0" y="2860787"/>
            <a:ext cx="2361029" cy="3676532"/>
          </a:xfrm>
          <a:custGeom>
            <a:avLst/>
            <a:gdLst>
              <a:gd name="connsiteX0" fmla="*/ 773997 w 2361029"/>
              <a:gd name="connsiteY0" fmla="*/ 0 h 3676532"/>
              <a:gd name="connsiteX1" fmla="*/ 2361029 w 2361029"/>
              <a:gd name="connsiteY1" fmla="*/ 925683 h 3676532"/>
              <a:gd name="connsiteX2" fmla="*/ 2361029 w 2361029"/>
              <a:gd name="connsiteY2" fmla="*/ 2763949 h 3676532"/>
              <a:gd name="connsiteX3" fmla="*/ 769661 w 2361029"/>
              <a:gd name="connsiteY3" fmla="*/ 3676532 h 3676532"/>
              <a:gd name="connsiteX4" fmla="*/ 0 w 2361029"/>
              <a:gd name="connsiteY4" fmla="*/ 3234717 h 3676532"/>
              <a:gd name="connsiteX5" fmla="*/ 0 w 2361029"/>
              <a:gd name="connsiteY5" fmla="*/ 446885 h 367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61029" h="3676532">
                <a:moveTo>
                  <a:pt x="773997" y="0"/>
                </a:moveTo>
                <a:lnTo>
                  <a:pt x="2361029" y="925683"/>
                </a:lnTo>
                <a:lnTo>
                  <a:pt x="2361029" y="2763949"/>
                </a:lnTo>
                <a:lnTo>
                  <a:pt x="769661" y="3676532"/>
                </a:lnTo>
                <a:lnTo>
                  <a:pt x="0" y="3234717"/>
                </a:lnTo>
                <a:lnTo>
                  <a:pt x="0" y="446885"/>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5" name="Freeform 15">
            <a:extLst>
              <a:ext uri="{FF2B5EF4-FFF2-40B4-BE49-F238E27FC236}">
                <a16:creationId xmlns:a16="http://schemas.microsoft.com/office/drawing/2014/main" id="{BEA1B721-6EC8-4757-9A34-280428DB56D2}"/>
              </a:ext>
            </a:extLst>
          </p:cNvPr>
          <p:cNvSpPr/>
          <p:nvPr userDrawn="1"/>
        </p:nvSpPr>
        <p:spPr>
          <a:xfrm flipH="1">
            <a:off x="1014233" y="5253270"/>
            <a:ext cx="1710765" cy="1593273"/>
          </a:xfrm>
          <a:custGeom>
            <a:avLst/>
            <a:gdLst>
              <a:gd name="connsiteX0" fmla="*/ 852873 w 1710765"/>
              <a:gd name="connsiteY0" fmla="*/ 0 h 1593273"/>
              <a:gd name="connsiteX1" fmla="*/ 0 w 1710765"/>
              <a:gd name="connsiteY1" fmla="*/ 494134 h 1593273"/>
              <a:gd name="connsiteX2" fmla="*/ 0 w 1710765"/>
              <a:gd name="connsiteY2" fmla="*/ 1475410 h 1593273"/>
              <a:gd name="connsiteX3" fmla="*/ 206916 w 1710765"/>
              <a:gd name="connsiteY3" fmla="*/ 1593273 h 1593273"/>
              <a:gd name="connsiteX4" fmla="*/ 1502835 w 1710765"/>
              <a:gd name="connsiteY4" fmla="*/ 1593273 h 1593273"/>
              <a:gd name="connsiteX5" fmla="*/ 1709418 w 1710765"/>
              <a:gd name="connsiteY5" fmla="*/ 1475480 h 1593273"/>
              <a:gd name="connsiteX6" fmla="*/ 1710407 w 1710765"/>
              <a:gd name="connsiteY6" fmla="*/ 491803 h 1593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765" h="1593273">
                <a:moveTo>
                  <a:pt x="852873" y="0"/>
                </a:moveTo>
                <a:lnTo>
                  <a:pt x="0" y="494134"/>
                </a:lnTo>
                <a:lnTo>
                  <a:pt x="0" y="1475410"/>
                </a:lnTo>
                <a:lnTo>
                  <a:pt x="206916" y="1593273"/>
                </a:lnTo>
                <a:lnTo>
                  <a:pt x="1502835" y="1593273"/>
                </a:lnTo>
                <a:lnTo>
                  <a:pt x="1709418" y="1475480"/>
                </a:lnTo>
                <a:cubicBezTo>
                  <a:pt x="1707864" y="1146834"/>
                  <a:pt x="1711961" y="820449"/>
                  <a:pt x="1710407" y="491803"/>
                </a:cubicBez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9" name="Freeform: Shape 24">
            <a:extLst>
              <a:ext uri="{FF2B5EF4-FFF2-40B4-BE49-F238E27FC236}">
                <a16:creationId xmlns:a16="http://schemas.microsoft.com/office/drawing/2014/main" id="{41DCF290-CFC0-488E-B8B6-29C398418B6A}"/>
              </a:ext>
            </a:extLst>
          </p:cNvPr>
          <p:cNvSpPr/>
          <p:nvPr userDrawn="1"/>
        </p:nvSpPr>
        <p:spPr>
          <a:xfrm flipH="1">
            <a:off x="2631891" y="4699053"/>
            <a:ext cx="668814" cy="784693"/>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1538615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4_自定义版式">
    <p:spTree>
      <p:nvGrpSpPr>
        <p:cNvPr id="1" name=""/>
        <p:cNvGrpSpPr/>
        <p:nvPr/>
      </p:nvGrpSpPr>
      <p:grpSpPr>
        <a:xfrm>
          <a:off x="0" y="0"/>
          <a:ext cx="0" cy="0"/>
          <a:chOff x="0" y="0"/>
          <a:chExt cx="0" cy="0"/>
        </a:xfrm>
      </p:grpSpPr>
      <p:sp>
        <p:nvSpPr>
          <p:cNvPr id="8" name="Content Placeholder 47">
            <a:extLst>
              <a:ext uri="{FF2B5EF4-FFF2-40B4-BE49-F238E27FC236}">
                <a16:creationId xmlns:a16="http://schemas.microsoft.com/office/drawing/2014/main" id="{3EDD8D3E-653B-4A9E-9868-3B013A65FE9F}"/>
              </a:ext>
            </a:extLst>
          </p:cNvPr>
          <p:cNvSpPr>
            <a:spLocks noGrp="1"/>
          </p:cNvSpPr>
          <p:nvPr>
            <p:ph type="pic" sz="quarter" idx="48"/>
          </p:nvPr>
        </p:nvSpPr>
        <p:spPr>
          <a:xfrm>
            <a:off x="7493157" y="529148"/>
            <a:ext cx="4248873" cy="473113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ln w="19050">
            <a:noFill/>
          </a:ln>
        </p:spPr>
        <p:txBody>
          <a:bodyPr anchor="ctr">
            <a:noAutofit/>
          </a:bodyPr>
          <a:lstStyle>
            <a:lvl1pPr marL="0" indent="0" algn="ctr">
              <a:buNone/>
              <a:defRPr>
                <a:solidFill>
                  <a:schemeClr val="accent6"/>
                </a:solidFill>
              </a:defRPr>
            </a:lvl1pPr>
          </a:lstStyle>
          <a:p>
            <a:r>
              <a:rPr lang="en-US" altLang="zh-CN"/>
              <a:t>Click icon to add picture</a:t>
            </a:r>
            <a:endParaRPr lang="zh-CN" altLang="en-US"/>
          </a:p>
        </p:txBody>
      </p:sp>
      <p:sp>
        <p:nvSpPr>
          <p:cNvPr id="18" name="Content Placeholder 47">
            <a:extLst>
              <a:ext uri="{FF2B5EF4-FFF2-40B4-BE49-F238E27FC236}">
                <a16:creationId xmlns:a16="http://schemas.microsoft.com/office/drawing/2014/main" id="{DD4E6A9F-7400-917B-6A6B-6BAB445E85FA}"/>
              </a:ext>
            </a:extLst>
          </p:cNvPr>
          <p:cNvSpPr>
            <a:spLocks noGrp="1"/>
          </p:cNvSpPr>
          <p:nvPr>
            <p:ph type="body" sz="quarter" idx="28" hasCustomPrompt="1"/>
          </p:nvPr>
        </p:nvSpPr>
        <p:spPr>
          <a:xfrm>
            <a:off x="517427" y="3253120"/>
            <a:ext cx="4959822" cy="2007158"/>
          </a:xfrm>
          <a:prstGeom prst="rect">
            <a:avLst/>
          </a:prstGeom>
        </p:spPr>
        <p:txBody>
          <a:bodyPr>
            <a:noAutofit/>
          </a:bodyPr>
          <a:lstStyle>
            <a:lvl1pPr marL="0" indent="0">
              <a:lnSpc>
                <a:spcPct val="100000"/>
              </a:lnSpc>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19" name="Freeform: Shape 25">
            <a:extLst>
              <a:ext uri="{FF2B5EF4-FFF2-40B4-BE49-F238E27FC236}">
                <a16:creationId xmlns:a16="http://schemas.microsoft.com/office/drawing/2014/main" id="{D7BBD3E8-D5DD-C21F-3792-4880373CCDCC}"/>
              </a:ext>
            </a:extLst>
          </p:cNvPr>
          <p:cNvSpPr/>
          <p:nvPr/>
        </p:nvSpPr>
        <p:spPr>
          <a:xfrm flipH="1">
            <a:off x="7400972" y="4508725"/>
            <a:ext cx="1347680" cy="158117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0" name="Freeform: Shape 11">
            <a:extLst>
              <a:ext uri="{FF2B5EF4-FFF2-40B4-BE49-F238E27FC236}">
                <a16:creationId xmlns:a16="http://schemas.microsoft.com/office/drawing/2014/main" id="{FC461D80-0CAC-62E5-726A-63B48BEF3F25}"/>
              </a:ext>
            </a:extLst>
          </p:cNvPr>
          <p:cNvSpPr/>
          <p:nvPr/>
        </p:nvSpPr>
        <p:spPr>
          <a:xfrm>
            <a:off x="6521016" y="4772906"/>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6">
              <a:lumMod val="10000"/>
              <a:lumOff val="9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
        <p:nvSpPr>
          <p:cNvPr id="3" name="Title 2">
            <a:extLst>
              <a:ext uri="{FF2B5EF4-FFF2-40B4-BE49-F238E27FC236}">
                <a16:creationId xmlns:a16="http://schemas.microsoft.com/office/drawing/2014/main" id="{D4944167-AFE9-AE61-AF44-B9AEE24D17D8}"/>
              </a:ext>
            </a:extLst>
          </p:cNvPr>
          <p:cNvSpPr>
            <a:spLocks noGrp="1"/>
          </p:cNvSpPr>
          <p:nvPr>
            <p:ph type="title"/>
          </p:nvPr>
        </p:nvSpPr>
        <p:spPr>
          <a:xfrm>
            <a:off x="517427" y="2497488"/>
            <a:ext cx="9823998" cy="1325563"/>
          </a:xfrm>
        </p:spPr>
        <p:txBody>
          <a:bodyPr anchor="t">
            <a:noAutofit/>
          </a:bodyPr>
          <a:lstStyle>
            <a:lvl1pPr>
              <a:defRPr>
                <a:solidFill>
                  <a:schemeClr val="accent6"/>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7268D53-92DA-7335-4DAB-83485CAF3FE9}"/>
              </a:ext>
            </a:extLst>
          </p:cNvPr>
          <p:cNvSpPr>
            <a:spLocks noGrp="1"/>
          </p:cNvSpPr>
          <p:nvPr>
            <p:ph type="ftr" sz="quarter" idx="49"/>
          </p:nvPr>
        </p:nvSpPr>
        <p:spPr/>
        <p:txBody>
          <a:bodyPr>
            <a:noAutofit/>
          </a:bodyPr>
          <a:lstStyle>
            <a:lvl1pPr>
              <a:defRPr>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F9FCB16-3643-AB04-D20E-A14FFE07F67C}"/>
              </a:ext>
            </a:extLst>
          </p:cNvPr>
          <p:cNvSpPr>
            <a:spLocks noGrp="1"/>
          </p:cNvSpPr>
          <p:nvPr>
            <p:ph type="sldNum" sz="quarter" idx="50"/>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9" name="Freeform: Shape 25">
            <a:extLst>
              <a:ext uri="{FF2B5EF4-FFF2-40B4-BE49-F238E27FC236}">
                <a16:creationId xmlns:a16="http://schemas.microsoft.com/office/drawing/2014/main" id="{00C3A52F-91C3-450F-9B28-498E84BD1EA7}"/>
              </a:ext>
            </a:extLst>
          </p:cNvPr>
          <p:cNvSpPr/>
          <p:nvPr userDrawn="1"/>
        </p:nvSpPr>
        <p:spPr>
          <a:xfrm flipH="1">
            <a:off x="7400972" y="4508725"/>
            <a:ext cx="1347680" cy="158117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0" name="Freeform: Shape 11">
            <a:extLst>
              <a:ext uri="{FF2B5EF4-FFF2-40B4-BE49-F238E27FC236}">
                <a16:creationId xmlns:a16="http://schemas.microsoft.com/office/drawing/2014/main" id="{2438F448-C0D2-49B1-BD17-31FD5AEB8E65}"/>
              </a:ext>
            </a:extLst>
          </p:cNvPr>
          <p:cNvSpPr/>
          <p:nvPr userDrawn="1"/>
        </p:nvSpPr>
        <p:spPr>
          <a:xfrm>
            <a:off x="6521016" y="4772906"/>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6">
              <a:lumMod val="10000"/>
              <a:lumOff val="9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Tree>
    <p:extLst>
      <p:ext uri="{BB962C8B-B14F-4D97-AF65-F5344CB8AC3E}">
        <p14:creationId xmlns:p14="http://schemas.microsoft.com/office/powerpoint/2010/main" val="1580348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47" name="Freeform 46">
            <a:extLst>
              <a:ext uri="{FF2B5EF4-FFF2-40B4-BE49-F238E27FC236}">
                <a16:creationId xmlns:a16="http://schemas.microsoft.com/office/drawing/2014/main" id="{39B50CEE-D9F9-B5CD-C274-BEAA5EAB37E3}"/>
              </a:ext>
            </a:extLst>
          </p:cNvPr>
          <p:cNvSpPr/>
          <p:nvPr/>
        </p:nvSpPr>
        <p:spPr>
          <a:xfrm>
            <a:off x="410352" y="12435"/>
            <a:ext cx="1455521" cy="1019127"/>
          </a:xfrm>
          <a:custGeom>
            <a:avLst/>
            <a:gdLst>
              <a:gd name="connsiteX0" fmla="*/ 219223 w 1455521"/>
              <a:gd name="connsiteY0" fmla="*/ 0 h 1019127"/>
              <a:gd name="connsiteX1" fmla="*/ 1236298 w 1455521"/>
              <a:gd name="connsiteY1" fmla="*/ 0 h 1019127"/>
              <a:gd name="connsiteX2" fmla="*/ 1455521 w 1455521"/>
              <a:gd name="connsiteY2" fmla="*/ 385779 h 1019127"/>
              <a:gd name="connsiteX3" fmla="*/ 1095615 w 1455521"/>
              <a:gd name="connsiteY3" fmla="*/ 1019127 h 1019127"/>
              <a:gd name="connsiteX4" fmla="*/ 359906 w 1455521"/>
              <a:gd name="connsiteY4" fmla="*/ 1019127 h 1019127"/>
              <a:gd name="connsiteX5" fmla="*/ 0 w 1455521"/>
              <a:gd name="connsiteY5" fmla="*/ 385779 h 101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1019127">
                <a:moveTo>
                  <a:pt x="219223" y="0"/>
                </a:moveTo>
                <a:lnTo>
                  <a:pt x="1236298" y="0"/>
                </a:lnTo>
                <a:lnTo>
                  <a:pt x="1455521" y="385779"/>
                </a:lnTo>
                <a:lnTo>
                  <a:pt x="1095615" y="1019127"/>
                </a:lnTo>
                <a:lnTo>
                  <a:pt x="359906" y="1019127"/>
                </a:lnTo>
                <a:lnTo>
                  <a:pt x="0" y="385779"/>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9" name="Hexagon 15">
            <a:extLst>
              <a:ext uri="{FF2B5EF4-FFF2-40B4-BE49-F238E27FC236}">
                <a16:creationId xmlns:a16="http://schemas.microsoft.com/office/drawing/2014/main" id="{93831F6E-A0DA-46E5-AF13-ED5D9ABF108D}"/>
              </a:ext>
            </a:extLst>
          </p:cNvPr>
          <p:cNvSpPr/>
          <p:nvPr/>
        </p:nvSpPr>
        <p:spPr>
          <a:xfrm>
            <a:off x="1579486" y="450004"/>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0" name="Hexagon 17">
            <a:extLst>
              <a:ext uri="{FF2B5EF4-FFF2-40B4-BE49-F238E27FC236}">
                <a16:creationId xmlns:a16="http://schemas.microsoft.com/office/drawing/2014/main" id="{18B06ECC-5FA7-4ACA-86BF-694240D0C05B}"/>
              </a:ext>
            </a:extLst>
          </p:cNvPr>
          <p:cNvSpPr/>
          <p:nvPr/>
        </p:nvSpPr>
        <p:spPr>
          <a:xfrm>
            <a:off x="412218" y="1136470"/>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1" name="Hexagon 19">
            <a:extLst>
              <a:ext uri="{FF2B5EF4-FFF2-40B4-BE49-F238E27FC236}">
                <a16:creationId xmlns:a16="http://schemas.microsoft.com/office/drawing/2014/main" id="{089AA305-8FFC-46A5-B806-D5D78320D0CD}"/>
              </a:ext>
            </a:extLst>
          </p:cNvPr>
          <p:cNvSpPr/>
          <p:nvPr/>
        </p:nvSpPr>
        <p:spPr>
          <a:xfrm>
            <a:off x="1580070" y="1812437"/>
            <a:ext cx="1455521" cy="1266696"/>
          </a:xfrm>
          <a:prstGeom prst="hexagon">
            <a:avLst>
              <a:gd name="adj" fmla="val 28413"/>
              <a:gd name="vf" fmla="val 1154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2" name="Hexagon 21">
            <a:extLst>
              <a:ext uri="{FF2B5EF4-FFF2-40B4-BE49-F238E27FC236}">
                <a16:creationId xmlns:a16="http://schemas.microsoft.com/office/drawing/2014/main" id="{DB2D65ED-32BC-44B2-92F3-E16717051CA1}"/>
              </a:ext>
            </a:extLst>
          </p:cNvPr>
          <p:cNvSpPr/>
          <p:nvPr/>
        </p:nvSpPr>
        <p:spPr>
          <a:xfrm>
            <a:off x="3953772" y="4582171"/>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4" name="Freeform 43">
            <a:extLst>
              <a:ext uri="{FF2B5EF4-FFF2-40B4-BE49-F238E27FC236}">
                <a16:creationId xmlns:a16="http://schemas.microsoft.com/office/drawing/2014/main" id="{6100186E-95B0-AB29-6F1D-DBFBAA566DB2}"/>
              </a:ext>
            </a:extLst>
          </p:cNvPr>
          <p:cNvSpPr/>
          <p:nvPr/>
        </p:nvSpPr>
        <p:spPr>
          <a:xfrm>
            <a:off x="3955762" y="5952136"/>
            <a:ext cx="1455521" cy="932559"/>
          </a:xfrm>
          <a:custGeom>
            <a:avLst/>
            <a:gdLst>
              <a:gd name="connsiteX0" fmla="*/ 359906 w 1455521"/>
              <a:gd name="connsiteY0" fmla="*/ 0 h 932559"/>
              <a:gd name="connsiteX1" fmla="*/ 1095615 w 1455521"/>
              <a:gd name="connsiteY1" fmla="*/ 0 h 932559"/>
              <a:gd name="connsiteX2" fmla="*/ 1455521 w 1455521"/>
              <a:gd name="connsiteY2" fmla="*/ 633348 h 932559"/>
              <a:gd name="connsiteX3" fmla="*/ 1285492 w 1455521"/>
              <a:gd name="connsiteY3" fmla="*/ 932559 h 932559"/>
              <a:gd name="connsiteX4" fmla="*/ 170030 w 1455521"/>
              <a:gd name="connsiteY4" fmla="*/ 932559 h 932559"/>
              <a:gd name="connsiteX5" fmla="*/ 0 w 1455521"/>
              <a:gd name="connsiteY5" fmla="*/ 633348 h 932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32559">
                <a:moveTo>
                  <a:pt x="359906" y="0"/>
                </a:moveTo>
                <a:lnTo>
                  <a:pt x="1095615" y="0"/>
                </a:lnTo>
                <a:lnTo>
                  <a:pt x="1455521" y="633348"/>
                </a:lnTo>
                <a:lnTo>
                  <a:pt x="1285492" y="932559"/>
                </a:lnTo>
                <a:lnTo>
                  <a:pt x="170030" y="932559"/>
                </a:lnTo>
                <a:lnTo>
                  <a:pt x="0" y="633348"/>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4" name="Hexagon 27">
            <a:extLst>
              <a:ext uri="{FF2B5EF4-FFF2-40B4-BE49-F238E27FC236}">
                <a16:creationId xmlns:a16="http://schemas.microsoft.com/office/drawing/2014/main" id="{5275D449-7441-440B-8584-96D25256F24D}"/>
              </a:ext>
            </a:extLst>
          </p:cNvPr>
          <p:cNvSpPr/>
          <p:nvPr/>
        </p:nvSpPr>
        <p:spPr>
          <a:xfrm>
            <a:off x="2783996" y="5245443"/>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5" name="Hexagon 28">
            <a:extLst>
              <a:ext uri="{FF2B5EF4-FFF2-40B4-BE49-F238E27FC236}">
                <a16:creationId xmlns:a16="http://schemas.microsoft.com/office/drawing/2014/main" id="{94CFCD79-F5CD-4175-96DE-1AC2E1999DB6}"/>
              </a:ext>
            </a:extLst>
          </p:cNvPr>
          <p:cNvSpPr/>
          <p:nvPr/>
        </p:nvSpPr>
        <p:spPr>
          <a:xfrm>
            <a:off x="2767144" y="3880620"/>
            <a:ext cx="1455521" cy="1266696"/>
          </a:xfrm>
          <a:prstGeom prst="hexagon">
            <a:avLst>
              <a:gd name="adj" fmla="val 28413"/>
              <a:gd name="vf" fmla="val 11547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3" name="Freeform 42">
            <a:extLst>
              <a:ext uri="{FF2B5EF4-FFF2-40B4-BE49-F238E27FC236}">
                <a16:creationId xmlns:a16="http://schemas.microsoft.com/office/drawing/2014/main" id="{C8667104-E096-23C3-4C2C-5277C2AF5C57}"/>
              </a:ext>
            </a:extLst>
          </p:cNvPr>
          <p:cNvSpPr/>
          <p:nvPr/>
        </p:nvSpPr>
        <p:spPr>
          <a:xfrm>
            <a:off x="3702" y="448131"/>
            <a:ext cx="678871" cy="1266696"/>
          </a:xfrm>
          <a:custGeom>
            <a:avLst/>
            <a:gdLst>
              <a:gd name="connsiteX0" fmla="*/ 0 w 678871"/>
              <a:gd name="connsiteY0" fmla="*/ 0 h 1266696"/>
              <a:gd name="connsiteX1" fmla="*/ 318965 w 678871"/>
              <a:gd name="connsiteY1" fmla="*/ 0 h 1266696"/>
              <a:gd name="connsiteX2" fmla="*/ 678871 w 678871"/>
              <a:gd name="connsiteY2" fmla="*/ 633348 h 1266696"/>
              <a:gd name="connsiteX3" fmla="*/ 318965 w 678871"/>
              <a:gd name="connsiteY3" fmla="*/ 1266696 h 1266696"/>
              <a:gd name="connsiteX4" fmla="*/ 0 w 678871"/>
              <a:gd name="connsiteY4" fmla="*/ 1266696 h 1266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871" h="1266696">
                <a:moveTo>
                  <a:pt x="0" y="0"/>
                </a:moveTo>
                <a:lnTo>
                  <a:pt x="318965" y="0"/>
                </a:lnTo>
                <a:lnTo>
                  <a:pt x="678871" y="633348"/>
                </a:lnTo>
                <a:lnTo>
                  <a:pt x="318965" y="1266696"/>
                </a:lnTo>
                <a:lnTo>
                  <a:pt x="0" y="1266696"/>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8" name="Hexagon 31">
            <a:extLst>
              <a:ext uri="{FF2B5EF4-FFF2-40B4-BE49-F238E27FC236}">
                <a16:creationId xmlns:a16="http://schemas.microsoft.com/office/drawing/2014/main" id="{61BB4AB0-7C5C-4697-A25B-0AFD8754AB52}"/>
              </a:ext>
            </a:extLst>
          </p:cNvPr>
          <p:cNvSpPr/>
          <p:nvPr/>
        </p:nvSpPr>
        <p:spPr>
          <a:xfrm>
            <a:off x="1580353" y="3182793"/>
            <a:ext cx="1455521" cy="1266696"/>
          </a:xfrm>
          <a:prstGeom prst="hexagon">
            <a:avLst>
              <a:gd name="adj" fmla="val 28413"/>
              <a:gd name="vf" fmla="val 115470"/>
            </a:avLst>
          </a:pr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6" name="Freeform 45">
            <a:extLst>
              <a:ext uri="{FF2B5EF4-FFF2-40B4-BE49-F238E27FC236}">
                <a16:creationId xmlns:a16="http://schemas.microsoft.com/office/drawing/2014/main" id="{2363FF00-E570-D743-258E-E9FEF4F02A08}"/>
              </a:ext>
            </a:extLst>
          </p:cNvPr>
          <p:cNvSpPr/>
          <p:nvPr/>
        </p:nvSpPr>
        <p:spPr>
          <a:xfrm>
            <a:off x="6334981" y="5962237"/>
            <a:ext cx="1455521" cy="901561"/>
          </a:xfrm>
          <a:custGeom>
            <a:avLst/>
            <a:gdLst>
              <a:gd name="connsiteX0" fmla="*/ 359906 w 1455521"/>
              <a:gd name="connsiteY0" fmla="*/ 0 h 901561"/>
              <a:gd name="connsiteX1" fmla="*/ 1095615 w 1455521"/>
              <a:gd name="connsiteY1" fmla="*/ 0 h 901561"/>
              <a:gd name="connsiteX2" fmla="*/ 1455521 w 1455521"/>
              <a:gd name="connsiteY2" fmla="*/ 633348 h 901561"/>
              <a:gd name="connsiteX3" fmla="*/ 1303107 w 1455521"/>
              <a:gd name="connsiteY3" fmla="*/ 901561 h 901561"/>
              <a:gd name="connsiteX4" fmla="*/ 152415 w 1455521"/>
              <a:gd name="connsiteY4" fmla="*/ 901561 h 901561"/>
              <a:gd name="connsiteX5" fmla="*/ 0 w 1455521"/>
              <a:gd name="connsiteY5" fmla="*/ 633348 h 901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01561">
                <a:moveTo>
                  <a:pt x="359906" y="0"/>
                </a:moveTo>
                <a:lnTo>
                  <a:pt x="1095615" y="0"/>
                </a:lnTo>
                <a:lnTo>
                  <a:pt x="1455521" y="633348"/>
                </a:lnTo>
                <a:lnTo>
                  <a:pt x="1303107" y="901561"/>
                </a:lnTo>
                <a:lnTo>
                  <a:pt x="152415" y="901561"/>
                </a:lnTo>
                <a:lnTo>
                  <a:pt x="0" y="633348"/>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8" name="Content Placeholder 47">
            <a:extLst>
              <a:ext uri="{FF2B5EF4-FFF2-40B4-BE49-F238E27FC236}">
                <a16:creationId xmlns:a16="http://schemas.microsoft.com/office/drawing/2014/main" id="{073CD90F-1E45-47EC-B558-D5F638F5FE6F}"/>
              </a:ext>
            </a:extLst>
          </p:cNvPr>
          <p:cNvSpPr>
            <a:spLocks noGrp="1"/>
          </p:cNvSpPr>
          <p:nvPr>
            <p:ph type="pic" sz="quarter" idx="48"/>
          </p:nvPr>
        </p:nvSpPr>
        <p:spPr>
          <a:xfrm>
            <a:off x="2754948" y="250209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9" name="Content Placeholder 47">
            <a:extLst>
              <a:ext uri="{FF2B5EF4-FFF2-40B4-BE49-F238E27FC236}">
                <a16:creationId xmlns:a16="http://schemas.microsoft.com/office/drawing/2014/main" id="{9A501203-35D0-41A5-A2A4-9F05FAB495C4}"/>
              </a:ext>
            </a:extLst>
          </p:cNvPr>
          <p:cNvSpPr>
            <a:spLocks noGrp="1"/>
          </p:cNvSpPr>
          <p:nvPr>
            <p:ph type="pic" sz="quarter" idx="49"/>
          </p:nvPr>
        </p:nvSpPr>
        <p:spPr>
          <a:xfrm>
            <a:off x="391110" y="2493385"/>
            <a:ext cx="1465840" cy="1289394"/>
          </a:xfrm>
          <a:prstGeom prst="hexagon">
            <a:avLst>
              <a:gd name="adj" fmla="val 28349"/>
              <a:gd name="vf" fmla="val 115470"/>
            </a:avLst>
          </a:prstGeom>
          <a:ln>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30" name="Content Placeholder 47">
            <a:extLst>
              <a:ext uri="{FF2B5EF4-FFF2-40B4-BE49-F238E27FC236}">
                <a16:creationId xmlns:a16="http://schemas.microsoft.com/office/drawing/2014/main" id="{1FA62038-8BB7-45FD-896E-34738A5578BD}"/>
              </a:ext>
            </a:extLst>
          </p:cNvPr>
          <p:cNvSpPr>
            <a:spLocks noGrp="1"/>
          </p:cNvSpPr>
          <p:nvPr>
            <p:ph type="pic" sz="quarter" idx="50"/>
          </p:nvPr>
        </p:nvSpPr>
        <p:spPr>
          <a:xfrm>
            <a:off x="5151412" y="5238680"/>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31" name="Content Placeholder 47">
            <a:extLst>
              <a:ext uri="{FF2B5EF4-FFF2-40B4-BE49-F238E27FC236}">
                <a16:creationId xmlns:a16="http://schemas.microsoft.com/office/drawing/2014/main" id="{9A7E0EE6-5885-489B-81A9-65DBC0016938}"/>
              </a:ext>
            </a:extLst>
          </p:cNvPr>
          <p:cNvSpPr>
            <a:spLocks noGrp="1"/>
          </p:cNvSpPr>
          <p:nvPr>
            <p:ph type="pic" sz="quarter" idx="51"/>
          </p:nvPr>
        </p:nvSpPr>
        <p:spPr>
          <a:xfrm>
            <a:off x="3948599" y="319492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1" name="Content Placeholder 47" descr="Click icon to add picture">
            <a:extLst>
              <a:ext uri="{FF2B5EF4-FFF2-40B4-BE49-F238E27FC236}">
                <a16:creationId xmlns:a16="http://schemas.microsoft.com/office/drawing/2014/main" id="{B7E46D91-6194-E279-CAE3-425E21FD4A83}"/>
              </a:ext>
            </a:extLst>
          </p:cNvPr>
          <p:cNvSpPr>
            <a:spLocks noGrp="1"/>
          </p:cNvSpPr>
          <p:nvPr>
            <p:ph type="body" sz="quarter" idx="27" hasCustomPrompt="1"/>
          </p:nvPr>
        </p:nvSpPr>
        <p:spPr>
          <a:xfrm>
            <a:off x="6096000" y="3093990"/>
            <a:ext cx="3034145" cy="1879791"/>
          </a:xfrm>
          <a:prstGeom prst="rect">
            <a:avLst/>
          </a:prstGeom>
        </p:spPr>
        <p:txBody>
          <a:bodyPr anchor="t">
            <a:noAutofit/>
          </a:bodyPr>
          <a:lstStyle>
            <a:lvl1pPr marL="0" indent="0" algn="l">
              <a:lnSpc>
                <a:spcPct val="100000"/>
              </a:lnSpc>
              <a:buNone/>
              <a:defRPr sz="1800" b="0">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2" name="Title 1">
            <a:extLst>
              <a:ext uri="{FF2B5EF4-FFF2-40B4-BE49-F238E27FC236}">
                <a16:creationId xmlns:a16="http://schemas.microsoft.com/office/drawing/2014/main" id="{4722C9EB-D452-B3DF-5219-160F48DE789C}"/>
              </a:ext>
            </a:extLst>
          </p:cNvPr>
          <p:cNvSpPr>
            <a:spLocks noGrp="1"/>
          </p:cNvSpPr>
          <p:nvPr>
            <p:ph type="title"/>
          </p:nvPr>
        </p:nvSpPr>
        <p:spPr>
          <a:xfrm>
            <a:off x="6096000" y="1703538"/>
            <a:ext cx="5055698" cy="1325563"/>
          </a:xfrm>
        </p:spPr>
        <p:txBody>
          <a:bodyPr anchor="b">
            <a:noAutofit/>
          </a:bodyPr>
          <a:lstStyle>
            <a:lvl1pPr>
              <a:defRPr>
                <a:solidFill>
                  <a:schemeClr val="accent6"/>
                </a:solidFill>
              </a:defRPr>
            </a:lvl1pPr>
          </a:lstStyle>
          <a:p>
            <a:r>
              <a:rPr lang="en-US"/>
              <a:t>Click to edit Master title style</a:t>
            </a:r>
            <a:endParaRPr lang="en-US" dirty="0"/>
          </a:p>
        </p:txBody>
      </p:sp>
      <p:sp>
        <p:nvSpPr>
          <p:cNvPr id="40" name="Freeform 39">
            <a:extLst>
              <a:ext uri="{FF2B5EF4-FFF2-40B4-BE49-F238E27FC236}">
                <a16:creationId xmlns:a16="http://schemas.microsoft.com/office/drawing/2014/main" id="{E3C8467A-0A34-2A65-92FE-F12F6A3D84A6}"/>
              </a:ext>
            </a:extLst>
          </p:cNvPr>
          <p:cNvSpPr/>
          <p:nvPr/>
        </p:nvSpPr>
        <p:spPr>
          <a:xfrm>
            <a:off x="-6538" y="1815084"/>
            <a:ext cx="697438" cy="1266696"/>
          </a:xfrm>
          <a:custGeom>
            <a:avLst/>
            <a:gdLst>
              <a:gd name="connsiteX0" fmla="*/ 0 w 732607"/>
              <a:gd name="connsiteY0" fmla="*/ 0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0" fmla="*/ 43961 w 732607"/>
              <a:gd name="connsiteY0" fmla="*/ 8793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5" fmla="*/ 43961 w 732607"/>
              <a:gd name="connsiteY5" fmla="*/ 8793 h 1266696"/>
              <a:gd name="connsiteX0" fmla="*/ 8792 w 697438"/>
              <a:gd name="connsiteY0" fmla="*/ 8793 h 1266696"/>
              <a:gd name="connsiteX1" fmla="*/ 337532 w 697438"/>
              <a:gd name="connsiteY1" fmla="*/ 0 h 1266696"/>
              <a:gd name="connsiteX2" fmla="*/ 697438 w 697438"/>
              <a:gd name="connsiteY2" fmla="*/ 633348 h 1266696"/>
              <a:gd name="connsiteX3" fmla="*/ 337532 w 697438"/>
              <a:gd name="connsiteY3" fmla="*/ 1266696 h 1266696"/>
              <a:gd name="connsiteX4" fmla="*/ 0 w 697438"/>
              <a:gd name="connsiteY4" fmla="*/ 1266696 h 1266696"/>
              <a:gd name="connsiteX5" fmla="*/ 8792 w 697438"/>
              <a:gd name="connsiteY5" fmla="*/ 8793 h 1266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438" h="1266696">
                <a:moveTo>
                  <a:pt x="8792" y="8793"/>
                </a:moveTo>
                <a:lnTo>
                  <a:pt x="337532" y="0"/>
                </a:lnTo>
                <a:lnTo>
                  <a:pt x="697438" y="633348"/>
                </a:lnTo>
                <a:lnTo>
                  <a:pt x="337532" y="1266696"/>
                </a:lnTo>
                <a:lnTo>
                  <a:pt x="0" y="1266696"/>
                </a:lnTo>
                <a:cubicBezTo>
                  <a:pt x="0" y="844464"/>
                  <a:pt x="8792" y="431025"/>
                  <a:pt x="8792" y="8793"/>
                </a:cubicBezTo>
                <a:close/>
              </a:path>
            </a:pathLst>
          </a:custGeom>
          <a:noFill/>
          <a:ln w="190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0" name="Freeform 46">
            <a:extLst>
              <a:ext uri="{FF2B5EF4-FFF2-40B4-BE49-F238E27FC236}">
                <a16:creationId xmlns:a16="http://schemas.microsoft.com/office/drawing/2014/main" id="{5A8AE57D-F7C4-4482-9396-325C3598A032}"/>
              </a:ext>
            </a:extLst>
          </p:cNvPr>
          <p:cNvSpPr/>
          <p:nvPr userDrawn="1"/>
        </p:nvSpPr>
        <p:spPr>
          <a:xfrm>
            <a:off x="410352" y="12435"/>
            <a:ext cx="1455521" cy="1019127"/>
          </a:xfrm>
          <a:custGeom>
            <a:avLst/>
            <a:gdLst>
              <a:gd name="connsiteX0" fmla="*/ 219223 w 1455521"/>
              <a:gd name="connsiteY0" fmla="*/ 0 h 1019127"/>
              <a:gd name="connsiteX1" fmla="*/ 1236298 w 1455521"/>
              <a:gd name="connsiteY1" fmla="*/ 0 h 1019127"/>
              <a:gd name="connsiteX2" fmla="*/ 1455521 w 1455521"/>
              <a:gd name="connsiteY2" fmla="*/ 385779 h 1019127"/>
              <a:gd name="connsiteX3" fmla="*/ 1095615 w 1455521"/>
              <a:gd name="connsiteY3" fmla="*/ 1019127 h 1019127"/>
              <a:gd name="connsiteX4" fmla="*/ 359906 w 1455521"/>
              <a:gd name="connsiteY4" fmla="*/ 1019127 h 1019127"/>
              <a:gd name="connsiteX5" fmla="*/ 0 w 1455521"/>
              <a:gd name="connsiteY5" fmla="*/ 385779 h 101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1019127">
                <a:moveTo>
                  <a:pt x="219223" y="0"/>
                </a:moveTo>
                <a:lnTo>
                  <a:pt x="1236298" y="0"/>
                </a:lnTo>
                <a:lnTo>
                  <a:pt x="1455521" y="385779"/>
                </a:lnTo>
                <a:lnTo>
                  <a:pt x="1095615" y="1019127"/>
                </a:lnTo>
                <a:lnTo>
                  <a:pt x="359906" y="1019127"/>
                </a:lnTo>
                <a:lnTo>
                  <a:pt x="0" y="385779"/>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3" name="Hexagon 15">
            <a:extLst>
              <a:ext uri="{FF2B5EF4-FFF2-40B4-BE49-F238E27FC236}">
                <a16:creationId xmlns:a16="http://schemas.microsoft.com/office/drawing/2014/main" id="{E6FC1176-359F-4970-9DC3-FFC7274A83C1}"/>
              </a:ext>
            </a:extLst>
          </p:cNvPr>
          <p:cNvSpPr/>
          <p:nvPr userDrawn="1"/>
        </p:nvSpPr>
        <p:spPr>
          <a:xfrm>
            <a:off x="1579486" y="450004"/>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4" name="Hexagon 17">
            <a:extLst>
              <a:ext uri="{FF2B5EF4-FFF2-40B4-BE49-F238E27FC236}">
                <a16:creationId xmlns:a16="http://schemas.microsoft.com/office/drawing/2014/main" id="{A0862570-CDD3-4BAA-8618-9A7710261651}"/>
              </a:ext>
            </a:extLst>
          </p:cNvPr>
          <p:cNvSpPr/>
          <p:nvPr userDrawn="1"/>
        </p:nvSpPr>
        <p:spPr>
          <a:xfrm>
            <a:off x="412218" y="1136470"/>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5" name="Hexagon 19">
            <a:extLst>
              <a:ext uri="{FF2B5EF4-FFF2-40B4-BE49-F238E27FC236}">
                <a16:creationId xmlns:a16="http://schemas.microsoft.com/office/drawing/2014/main" id="{96280F80-4A18-461E-86A6-3558B99D43C2}"/>
              </a:ext>
            </a:extLst>
          </p:cNvPr>
          <p:cNvSpPr/>
          <p:nvPr userDrawn="1"/>
        </p:nvSpPr>
        <p:spPr>
          <a:xfrm>
            <a:off x="1580070" y="1812437"/>
            <a:ext cx="1455521" cy="1266696"/>
          </a:xfrm>
          <a:prstGeom prst="hexagon">
            <a:avLst>
              <a:gd name="adj" fmla="val 28413"/>
              <a:gd name="vf" fmla="val 1154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6" name="Hexagon 21">
            <a:extLst>
              <a:ext uri="{FF2B5EF4-FFF2-40B4-BE49-F238E27FC236}">
                <a16:creationId xmlns:a16="http://schemas.microsoft.com/office/drawing/2014/main" id="{ABCA1182-0D5B-41D8-95F4-ECB70D2428E6}"/>
              </a:ext>
            </a:extLst>
          </p:cNvPr>
          <p:cNvSpPr/>
          <p:nvPr userDrawn="1"/>
        </p:nvSpPr>
        <p:spPr>
          <a:xfrm>
            <a:off x="3953772" y="4582171"/>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7" name="Freeform 43">
            <a:extLst>
              <a:ext uri="{FF2B5EF4-FFF2-40B4-BE49-F238E27FC236}">
                <a16:creationId xmlns:a16="http://schemas.microsoft.com/office/drawing/2014/main" id="{B61782A8-9DC9-42C8-BFDE-BE7FB5F6AA50}"/>
              </a:ext>
            </a:extLst>
          </p:cNvPr>
          <p:cNvSpPr/>
          <p:nvPr userDrawn="1"/>
        </p:nvSpPr>
        <p:spPr>
          <a:xfrm>
            <a:off x="3955762" y="5952136"/>
            <a:ext cx="1455521" cy="932559"/>
          </a:xfrm>
          <a:custGeom>
            <a:avLst/>
            <a:gdLst>
              <a:gd name="connsiteX0" fmla="*/ 359906 w 1455521"/>
              <a:gd name="connsiteY0" fmla="*/ 0 h 932559"/>
              <a:gd name="connsiteX1" fmla="*/ 1095615 w 1455521"/>
              <a:gd name="connsiteY1" fmla="*/ 0 h 932559"/>
              <a:gd name="connsiteX2" fmla="*/ 1455521 w 1455521"/>
              <a:gd name="connsiteY2" fmla="*/ 633348 h 932559"/>
              <a:gd name="connsiteX3" fmla="*/ 1285492 w 1455521"/>
              <a:gd name="connsiteY3" fmla="*/ 932559 h 932559"/>
              <a:gd name="connsiteX4" fmla="*/ 170030 w 1455521"/>
              <a:gd name="connsiteY4" fmla="*/ 932559 h 932559"/>
              <a:gd name="connsiteX5" fmla="*/ 0 w 1455521"/>
              <a:gd name="connsiteY5" fmla="*/ 633348 h 932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32559">
                <a:moveTo>
                  <a:pt x="359906" y="0"/>
                </a:moveTo>
                <a:lnTo>
                  <a:pt x="1095615" y="0"/>
                </a:lnTo>
                <a:lnTo>
                  <a:pt x="1455521" y="633348"/>
                </a:lnTo>
                <a:lnTo>
                  <a:pt x="1285492" y="932559"/>
                </a:lnTo>
                <a:lnTo>
                  <a:pt x="170030" y="932559"/>
                </a:lnTo>
                <a:lnTo>
                  <a:pt x="0" y="633348"/>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32" name="Hexagon 27">
            <a:extLst>
              <a:ext uri="{FF2B5EF4-FFF2-40B4-BE49-F238E27FC236}">
                <a16:creationId xmlns:a16="http://schemas.microsoft.com/office/drawing/2014/main" id="{5F631ED3-B888-425C-B22C-EED25C131546}"/>
              </a:ext>
            </a:extLst>
          </p:cNvPr>
          <p:cNvSpPr/>
          <p:nvPr userDrawn="1"/>
        </p:nvSpPr>
        <p:spPr>
          <a:xfrm>
            <a:off x="2783996" y="5245443"/>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33" name="Hexagon 28">
            <a:extLst>
              <a:ext uri="{FF2B5EF4-FFF2-40B4-BE49-F238E27FC236}">
                <a16:creationId xmlns:a16="http://schemas.microsoft.com/office/drawing/2014/main" id="{DC226AC1-68C8-4D95-B99D-8B25F5A8B9A7}"/>
              </a:ext>
            </a:extLst>
          </p:cNvPr>
          <p:cNvSpPr/>
          <p:nvPr userDrawn="1"/>
        </p:nvSpPr>
        <p:spPr>
          <a:xfrm>
            <a:off x="2767144" y="3880620"/>
            <a:ext cx="1455521" cy="1266696"/>
          </a:xfrm>
          <a:prstGeom prst="hexagon">
            <a:avLst>
              <a:gd name="adj" fmla="val 28413"/>
              <a:gd name="vf" fmla="val 11547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34" name="Freeform 42">
            <a:extLst>
              <a:ext uri="{FF2B5EF4-FFF2-40B4-BE49-F238E27FC236}">
                <a16:creationId xmlns:a16="http://schemas.microsoft.com/office/drawing/2014/main" id="{AB512998-393A-489D-B795-1C232742AE22}"/>
              </a:ext>
            </a:extLst>
          </p:cNvPr>
          <p:cNvSpPr/>
          <p:nvPr userDrawn="1"/>
        </p:nvSpPr>
        <p:spPr>
          <a:xfrm>
            <a:off x="3702" y="448131"/>
            <a:ext cx="678871" cy="1266696"/>
          </a:xfrm>
          <a:custGeom>
            <a:avLst/>
            <a:gdLst>
              <a:gd name="connsiteX0" fmla="*/ 0 w 678871"/>
              <a:gd name="connsiteY0" fmla="*/ 0 h 1266696"/>
              <a:gd name="connsiteX1" fmla="*/ 318965 w 678871"/>
              <a:gd name="connsiteY1" fmla="*/ 0 h 1266696"/>
              <a:gd name="connsiteX2" fmla="*/ 678871 w 678871"/>
              <a:gd name="connsiteY2" fmla="*/ 633348 h 1266696"/>
              <a:gd name="connsiteX3" fmla="*/ 318965 w 678871"/>
              <a:gd name="connsiteY3" fmla="*/ 1266696 h 1266696"/>
              <a:gd name="connsiteX4" fmla="*/ 0 w 678871"/>
              <a:gd name="connsiteY4" fmla="*/ 1266696 h 1266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871" h="1266696">
                <a:moveTo>
                  <a:pt x="0" y="0"/>
                </a:moveTo>
                <a:lnTo>
                  <a:pt x="318965" y="0"/>
                </a:lnTo>
                <a:lnTo>
                  <a:pt x="678871" y="633348"/>
                </a:lnTo>
                <a:lnTo>
                  <a:pt x="318965" y="1266696"/>
                </a:lnTo>
                <a:lnTo>
                  <a:pt x="0" y="1266696"/>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35" name="Hexagon 31">
            <a:extLst>
              <a:ext uri="{FF2B5EF4-FFF2-40B4-BE49-F238E27FC236}">
                <a16:creationId xmlns:a16="http://schemas.microsoft.com/office/drawing/2014/main" id="{28405FC5-345C-48D3-B49A-4E87B5A9C9C5}"/>
              </a:ext>
            </a:extLst>
          </p:cNvPr>
          <p:cNvSpPr/>
          <p:nvPr userDrawn="1"/>
        </p:nvSpPr>
        <p:spPr>
          <a:xfrm>
            <a:off x="1580353" y="3182793"/>
            <a:ext cx="1455521" cy="1266696"/>
          </a:xfrm>
          <a:prstGeom prst="hexagon">
            <a:avLst>
              <a:gd name="adj" fmla="val 28413"/>
              <a:gd name="vf" fmla="val 115470"/>
            </a:avLst>
          </a:pr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36" name="Freeform 45">
            <a:extLst>
              <a:ext uri="{FF2B5EF4-FFF2-40B4-BE49-F238E27FC236}">
                <a16:creationId xmlns:a16="http://schemas.microsoft.com/office/drawing/2014/main" id="{B6ED18B3-3E33-4953-89C3-2889263AC808}"/>
              </a:ext>
            </a:extLst>
          </p:cNvPr>
          <p:cNvSpPr/>
          <p:nvPr userDrawn="1"/>
        </p:nvSpPr>
        <p:spPr>
          <a:xfrm>
            <a:off x="6334981" y="5962237"/>
            <a:ext cx="1455521" cy="901561"/>
          </a:xfrm>
          <a:custGeom>
            <a:avLst/>
            <a:gdLst>
              <a:gd name="connsiteX0" fmla="*/ 359906 w 1455521"/>
              <a:gd name="connsiteY0" fmla="*/ 0 h 901561"/>
              <a:gd name="connsiteX1" fmla="*/ 1095615 w 1455521"/>
              <a:gd name="connsiteY1" fmla="*/ 0 h 901561"/>
              <a:gd name="connsiteX2" fmla="*/ 1455521 w 1455521"/>
              <a:gd name="connsiteY2" fmla="*/ 633348 h 901561"/>
              <a:gd name="connsiteX3" fmla="*/ 1303107 w 1455521"/>
              <a:gd name="connsiteY3" fmla="*/ 901561 h 901561"/>
              <a:gd name="connsiteX4" fmla="*/ 152415 w 1455521"/>
              <a:gd name="connsiteY4" fmla="*/ 901561 h 901561"/>
              <a:gd name="connsiteX5" fmla="*/ 0 w 1455521"/>
              <a:gd name="connsiteY5" fmla="*/ 633348 h 901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01561">
                <a:moveTo>
                  <a:pt x="359906" y="0"/>
                </a:moveTo>
                <a:lnTo>
                  <a:pt x="1095615" y="0"/>
                </a:lnTo>
                <a:lnTo>
                  <a:pt x="1455521" y="633348"/>
                </a:lnTo>
                <a:lnTo>
                  <a:pt x="1303107" y="901561"/>
                </a:lnTo>
                <a:lnTo>
                  <a:pt x="152415" y="901561"/>
                </a:lnTo>
                <a:lnTo>
                  <a:pt x="0" y="633348"/>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37" name="Freeform 39">
            <a:extLst>
              <a:ext uri="{FF2B5EF4-FFF2-40B4-BE49-F238E27FC236}">
                <a16:creationId xmlns:a16="http://schemas.microsoft.com/office/drawing/2014/main" id="{F0CF9308-D318-4BE2-838B-0BA7050E5628}"/>
              </a:ext>
            </a:extLst>
          </p:cNvPr>
          <p:cNvSpPr/>
          <p:nvPr userDrawn="1"/>
        </p:nvSpPr>
        <p:spPr>
          <a:xfrm>
            <a:off x="-6538" y="1815084"/>
            <a:ext cx="697438" cy="1266696"/>
          </a:xfrm>
          <a:custGeom>
            <a:avLst/>
            <a:gdLst>
              <a:gd name="connsiteX0" fmla="*/ 0 w 732607"/>
              <a:gd name="connsiteY0" fmla="*/ 0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0" fmla="*/ 43961 w 732607"/>
              <a:gd name="connsiteY0" fmla="*/ 8793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5" fmla="*/ 43961 w 732607"/>
              <a:gd name="connsiteY5" fmla="*/ 8793 h 1266696"/>
              <a:gd name="connsiteX0" fmla="*/ 8792 w 697438"/>
              <a:gd name="connsiteY0" fmla="*/ 8793 h 1266696"/>
              <a:gd name="connsiteX1" fmla="*/ 337532 w 697438"/>
              <a:gd name="connsiteY1" fmla="*/ 0 h 1266696"/>
              <a:gd name="connsiteX2" fmla="*/ 697438 w 697438"/>
              <a:gd name="connsiteY2" fmla="*/ 633348 h 1266696"/>
              <a:gd name="connsiteX3" fmla="*/ 337532 w 697438"/>
              <a:gd name="connsiteY3" fmla="*/ 1266696 h 1266696"/>
              <a:gd name="connsiteX4" fmla="*/ 0 w 697438"/>
              <a:gd name="connsiteY4" fmla="*/ 1266696 h 1266696"/>
              <a:gd name="connsiteX5" fmla="*/ 8792 w 697438"/>
              <a:gd name="connsiteY5" fmla="*/ 8793 h 1266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438" h="1266696">
                <a:moveTo>
                  <a:pt x="8792" y="8793"/>
                </a:moveTo>
                <a:lnTo>
                  <a:pt x="337532" y="0"/>
                </a:lnTo>
                <a:lnTo>
                  <a:pt x="697438" y="633348"/>
                </a:lnTo>
                <a:lnTo>
                  <a:pt x="337532" y="1266696"/>
                </a:lnTo>
                <a:lnTo>
                  <a:pt x="0" y="1266696"/>
                </a:lnTo>
                <a:cubicBezTo>
                  <a:pt x="0" y="844464"/>
                  <a:pt x="8792" y="431025"/>
                  <a:pt x="8792" y="8793"/>
                </a:cubicBezTo>
                <a:close/>
              </a:path>
            </a:pathLst>
          </a:custGeom>
          <a:noFill/>
          <a:ln w="190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902248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FFC7B-AE94-4FFD-B985-9A64D4D017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538F4D-764E-4626-B29A-DEF86E8E70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3638CC-57D2-4F35-A2D2-520BDC5A2178}"/>
              </a:ext>
            </a:extLst>
          </p:cNvPr>
          <p:cNvSpPr>
            <a:spLocks noGrp="1"/>
          </p:cNvSpPr>
          <p:nvPr>
            <p:ph type="dt" sz="half" idx="10"/>
          </p:nvPr>
        </p:nvSpPr>
        <p:spPr/>
        <p:txBody>
          <a:bodyPr/>
          <a:lstStyle/>
          <a:p>
            <a:fld id="{8E41922B-55F3-4BA0-84E0-0691C544E7E8}" type="datetimeFigureOut">
              <a:rPr lang="en-US" smtClean="0"/>
              <a:t>2/26/2024</a:t>
            </a:fld>
            <a:endParaRPr lang="en-US"/>
          </a:p>
        </p:txBody>
      </p:sp>
      <p:sp>
        <p:nvSpPr>
          <p:cNvPr id="5" name="Footer Placeholder 4">
            <a:extLst>
              <a:ext uri="{FF2B5EF4-FFF2-40B4-BE49-F238E27FC236}">
                <a16:creationId xmlns:a16="http://schemas.microsoft.com/office/drawing/2014/main" id="{D88DE002-B044-477F-A7BE-39BE04FC3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254B1-1557-4507-A2D9-4AD5D5134B4E}"/>
              </a:ext>
            </a:extLst>
          </p:cNvPr>
          <p:cNvSpPr>
            <a:spLocks noGrp="1"/>
          </p:cNvSpPr>
          <p:nvPr>
            <p:ph type="sldNum" sz="quarter" idx="12"/>
          </p:nvPr>
        </p:nvSpPr>
        <p:spPr/>
        <p:txBody>
          <a:bodyPr/>
          <a:lstStyle/>
          <a:p>
            <a:fld id="{8CA9E157-99E8-4CD7-A530-5D0DFBA41567}" type="slidenum">
              <a:rPr lang="en-US" smtClean="0"/>
              <a:t>‹#›</a:t>
            </a:fld>
            <a:endParaRPr lang="en-US"/>
          </a:p>
        </p:txBody>
      </p:sp>
    </p:spTree>
    <p:extLst>
      <p:ext uri="{BB962C8B-B14F-4D97-AF65-F5344CB8AC3E}">
        <p14:creationId xmlns:p14="http://schemas.microsoft.com/office/powerpoint/2010/main" val="3367629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023548-BCE0-44AD-B51F-7B92B8521886}"/>
              </a:ext>
            </a:extLst>
          </p:cNvPr>
          <p:cNvSpPr>
            <a:spLocks noGrp="1"/>
          </p:cNvSpPr>
          <p:nvPr>
            <p:ph type="dt" sz="half" idx="10"/>
          </p:nvPr>
        </p:nvSpPr>
        <p:spPr/>
        <p:txBody>
          <a:bodyPr/>
          <a:lstStyle/>
          <a:p>
            <a:fld id="{8E41922B-55F3-4BA0-84E0-0691C544E7E8}" type="datetimeFigureOut">
              <a:rPr lang="en-US" smtClean="0"/>
              <a:t>2/26/2024</a:t>
            </a:fld>
            <a:endParaRPr lang="en-US"/>
          </a:p>
        </p:txBody>
      </p:sp>
      <p:sp>
        <p:nvSpPr>
          <p:cNvPr id="3" name="Footer Placeholder 2">
            <a:extLst>
              <a:ext uri="{FF2B5EF4-FFF2-40B4-BE49-F238E27FC236}">
                <a16:creationId xmlns:a16="http://schemas.microsoft.com/office/drawing/2014/main" id="{A28EE1FD-2CF1-4204-96D8-01C87534C8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FC41EB-604C-48A4-AF4F-4DF09DECBC81}"/>
              </a:ext>
            </a:extLst>
          </p:cNvPr>
          <p:cNvSpPr>
            <a:spLocks noGrp="1"/>
          </p:cNvSpPr>
          <p:nvPr>
            <p:ph type="sldNum" sz="quarter" idx="12"/>
          </p:nvPr>
        </p:nvSpPr>
        <p:spPr/>
        <p:txBody>
          <a:bodyPr/>
          <a:lstStyle/>
          <a:p>
            <a:fld id="{8CA9E157-99E8-4CD7-A530-5D0DFBA41567}" type="slidenum">
              <a:rPr lang="en-US" smtClean="0"/>
              <a:t>‹#›</a:t>
            </a:fld>
            <a:endParaRPr lang="en-US"/>
          </a:p>
        </p:txBody>
      </p:sp>
    </p:spTree>
    <p:extLst>
      <p:ext uri="{BB962C8B-B14F-4D97-AF65-F5344CB8AC3E}">
        <p14:creationId xmlns:p14="http://schemas.microsoft.com/office/powerpoint/2010/main" val="3838877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with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C2501B-DEA6-190E-3633-E32F635B7CE1}"/>
              </a:ext>
            </a:extLst>
          </p:cNvPr>
          <p:cNvSpPr>
            <a:spLocks noGrp="1"/>
          </p:cNvSpPr>
          <p:nvPr>
            <p:ph type="title"/>
          </p:nvPr>
        </p:nvSpPr>
        <p:spPr>
          <a:xfrm>
            <a:off x="1484764" y="1986926"/>
            <a:ext cx="5257793" cy="2057441"/>
          </a:xfrm>
        </p:spPr>
        <p:txBody>
          <a:bodyPr>
            <a:noAutofit/>
          </a:bodyPr>
          <a:lstStyle/>
          <a:p>
            <a:r>
              <a:rPr lang="en-US" noProof="0"/>
              <a:t>Click to edit Master title style</a:t>
            </a:r>
            <a:endParaRPr lang="en-US" noProof="0" dirty="0"/>
          </a:p>
        </p:txBody>
      </p:sp>
      <p:cxnSp>
        <p:nvCxnSpPr>
          <p:cNvPr id="24" name="Straight Connector 2">
            <a:extLst>
              <a:ext uri="{FF2B5EF4-FFF2-40B4-BE49-F238E27FC236}">
                <a16:creationId xmlns:a16="http://schemas.microsoft.com/office/drawing/2014/main" id="{F1FCCFDB-D985-4322-AC87-F69214893708}"/>
              </a:ext>
            </a:extLst>
          </p:cNvPr>
          <p:cNvCxnSpPr/>
          <p:nvPr userDrawn="1"/>
        </p:nvCxnSpPr>
        <p:spPr>
          <a:xfrm>
            <a:off x="1509005" y="4172084"/>
            <a:ext cx="0" cy="760288"/>
          </a:xfrm>
          <a:prstGeom prst="line">
            <a:avLst/>
          </a:prstGeom>
          <a:noFill/>
          <a:ln w="19050" cap="flat" cmpd="sng" algn="ctr">
            <a:solidFill>
              <a:srgbClr val="D84400"/>
            </a:solidFill>
            <a:prstDash val="solid"/>
            <a:miter lim="800000"/>
          </a:ln>
          <a:effectLst/>
        </p:spPr>
      </p:cxnSp>
      <p:sp>
        <p:nvSpPr>
          <p:cNvPr id="27" name="Content placeholder 47" descr="Click icon to add picture">
            <a:extLst>
              <a:ext uri="{FF2B5EF4-FFF2-40B4-BE49-F238E27FC236}">
                <a16:creationId xmlns:a16="http://schemas.microsoft.com/office/drawing/2014/main" id="{EA8265B5-83C5-4AE9-88AB-3F2443B57F00}"/>
              </a:ext>
            </a:extLst>
          </p:cNvPr>
          <p:cNvSpPr>
            <a:spLocks noGrp="1"/>
          </p:cNvSpPr>
          <p:nvPr>
            <p:ph type="body" sz="quarter" idx="28" hasCustomPrompt="1"/>
          </p:nvPr>
        </p:nvSpPr>
        <p:spPr>
          <a:xfrm>
            <a:off x="1601366" y="4172084"/>
            <a:ext cx="1570612" cy="760288"/>
          </a:xfrm>
          <a:prstGeom prst="rect">
            <a:avLst/>
          </a:prstGeom>
        </p:spPr>
        <p:txBody>
          <a:bodyPr>
            <a:noAutofit/>
          </a:bodyPr>
          <a:lstStyle>
            <a:lvl1pPr marL="0" indent="0">
              <a:lnSpc>
                <a:spcPct val="100000"/>
              </a:lnSpc>
              <a:buNone/>
              <a:defRPr sz="1800" b="0">
                <a:solidFill>
                  <a:schemeClr val="accent6"/>
                </a:solidFill>
              </a:defRPr>
            </a:lvl1pPr>
            <a:lvl2pPr>
              <a:defRPr sz="1000"/>
            </a:lvl2pPr>
            <a:lvl3pPr>
              <a:defRPr sz="900"/>
            </a:lvl3pPr>
            <a:lvl4pPr>
              <a:defRPr sz="800"/>
            </a:lvl4pPr>
            <a:lvl5pPr>
              <a:defRPr sz="800"/>
            </a:lvl5pPr>
          </a:lstStyle>
          <a:p>
            <a:pPr lvl="0"/>
            <a:r>
              <a:rPr lang="en-US" altLang="zh-CN" noProof="0"/>
              <a:t>Click to edit Master title style </a:t>
            </a:r>
          </a:p>
        </p:txBody>
      </p:sp>
      <p:sp>
        <p:nvSpPr>
          <p:cNvPr id="47" name="Content placeholder 47">
            <a:extLst>
              <a:ext uri="{FF2B5EF4-FFF2-40B4-BE49-F238E27FC236}">
                <a16:creationId xmlns:a16="http://schemas.microsoft.com/office/drawing/2014/main" id="{0FFAAB58-ABE4-41AC-B94E-432936CE0301}"/>
              </a:ext>
            </a:extLst>
          </p:cNvPr>
          <p:cNvSpPr>
            <a:spLocks noGrp="1"/>
          </p:cNvSpPr>
          <p:nvPr>
            <p:ph type="pic" sz="quarter" idx="47" hasCustomPrompt="1"/>
          </p:nvPr>
        </p:nvSpPr>
        <p:spPr>
          <a:xfrm>
            <a:off x="6742557" y="821836"/>
            <a:ext cx="4405503" cy="5066346"/>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a:solidFill>
                  <a:schemeClr val="accent6"/>
                </a:solidFill>
              </a:defRPr>
            </a:lvl1pPr>
          </a:lstStyle>
          <a:p>
            <a:r>
              <a:rPr lang="en-US" altLang="zh-CN" noProof="0" dirty="0"/>
              <a:t>Click icon to add picture≈≈</a:t>
            </a:r>
          </a:p>
        </p:txBody>
      </p:sp>
      <p:sp>
        <p:nvSpPr>
          <p:cNvPr id="9" name="Freeform: Shape 11">
            <a:extLst>
              <a:ext uri="{FF2B5EF4-FFF2-40B4-BE49-F238E27FC236}">
                <a16:creationId xmlns:a16="http://schemas.microsoft.com/office/drawing/2014/main" id="{9ECA281C-F2CB-AE9D-DCD6-F94D3FEE2E67}"/>
              </a:ext>
            </a:extLst>
          </p:cNvPr>
          <p:cNvSpPr/>
          <p:nvPr userDrawn="1"/>
        </p:nvSpPr>
        <p:spPr>
          <a:xfrm>
            <a:off x="7441324" y="5568778"/>
            <a:ext cx="829927" cy="949454"/>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3"/>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Tree>
    <p:extLst>
      <p:ext uri="{BB962C8B-B14F-4D97-AF65-F5344CB8AC3E}">
        <p14:creationId xmlns:p14="http://schemas.microsoft.com/office/powerpoint/2010/main" val="3496649517"/>
      </p:ext>
    </p:extLst>
  </p:cSld>
  <p:clrMapOvr>
    <a:masterClrMapping/>
  </p:clrMapOvr>
  <p:extLst>
    <p:ext uri="{DCECCB84-F9BA-43D5-87BE-67443E8EF086}">
      <p15:sldGuideLst xmlns:p15="http://schemas.microsoft.com/office/powerpoint/2012/main">
        <p15:guide id="1" pos="528">
          <p15:clr>
            <a:srgbClr val="FBAE40"/>
          </p15:clr>
        </p15:guide>
        <p15:guide id="2" orient="horz" pos="52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5518B595-5A04-0768-52B1-73F11E4754EA}"/>
              </a:ext>
            </a:extLst>
          </p:cNvPr>
          <p:cNvSpPr>
            <a:spLocks noGrp="1"/>
          </p:cNvSpPr>
          <p:nvPr>
            <p:ph type="title"/>
          </p:nvPr>
        </p:nvSpPr>
        <p:spPr>
          <a:xfrm>
            <a:off x="512572" y="3435545"/>
            <a:ext cx="4253399" cy="1740114"/>
          </a:xfrm>
        </p:spPr>
        <p:txBody>
          <a:bodyPr>
            <a:noAutofit/>
          </a:bodyPr>
          <a:lstStyle>
            <a:lvl1pPr>
              <a:defRPr>
                <a:solidFill>
                  <a:schemeClr val="accent6"/>
                </a:solidFill>
              </a:defRPr>
            </a:lvl1pPr>
          </a:lstStyle>
          <a:p>
            <a:r>
              <a:rPr lang="en-US"/>
              <a:t>Click to edit Master title style</a:t>
            </a:r>
            <a:endParaRPr lang="en-US" dirty="0"/>
          </a:p>
        </p:txBody>
      </p:sp>
      <p:sp>
        <p:nvSpPr>
          <p:cNvPr id="7" name="Freeform: Shape 4">
            <a:extLst>
              <a:ext uri="{FF2B5EF4-FFF2-40B4-BE49-F238E27FC236}">
                <a16:creationId xmlns:a16="http://schemas.microsoft.com/office/drawing/2014/main" id="{AE722AFD-22D7-4BD8-B055-3867C3800E16}"/>
              </a:ext>
            </a:extLst>
          </p:cNvPr>
          <p:cNvSpPr/>
          <p:nvPr/>
        </p:nvSpPr>
        <p:spPr>
          <a:xfrm>
            <a:off x="6282845" y="525294"/>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3" name="Freeform: Shape 12">
            <a:extLst>
              <a:ext uri="{FF2B5EF4-FFF2-40B4-BE49-F238E27FC236}">
                <a16:creationId xmlns:a16="http://schemas.microsoft.com/office/drawing/2014/main" id="{5D0355E4-3980-42A9-9376-74163520D39D}"/>
              </a:ext>
            </a:extLst>
          </p:cNvPr>
          <p:cNvSpPr/>
          <p:nvPr/>
        </p:nvSpPr>
        <p:spPr>
          <a:xfrm>
            <a:off x="8375472" y="496110"/>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4" name="Freeform: Shape 13">
            <a:extLst>
              <a:ext uri="{FF2B5EF4-FFF2-40B4-BE49-F238E27FC236}">
                <a16:creationId xmlns:a16="http://schemas.microsoft.com/office/drawing/2014/main" id="{70174533-8C0E-4E82-A582-891A0555FA1F}"/>
              </a:ext>
            </a:extLst>
          </p:cNvPr>
          <p:cNvSpPr/>
          <p:nvPr/>
        </p:nvSpPr>
        <p:spPr>
          <a:xfrm>
            <a:off x="7328126" y="231031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5" name="Freeform: Shape 14">
            <a:extLst>
              <a:ext uri="{FF2B5EF4-FFF2-40B4-BE49-F238E27FC236}">
                <a16:creationId xmlns:a16="http://schemas.microsoft.com/office/drawing/2014/main" id="{071E3938-A754-4D49-B509-249EE9BD83AB}"/>
              </a:ext>
            </a:extLst>
          </p:cNvPr>
          <p:cNvSpPr/>
          <p:nvPr/>
        </p:nvSpPr>
        <p:spPr>
          <a:xfrm>
            <a:off x="8375472" y="409533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6" name="Freeform: Shape 15">
            <a:extLst>
              <a:ext uri="{FF2B5EF4-FFF2-40B4-BE49-F238E27FC236}">
                <a16:creationId xmlns:a16="http://schemas.microsoft.com/office/drawing/2014/main" id="{B9D430ED-A815-4274-966C-8192C4230569}"/>
              </a:ext>
            </a:extLst>
          </p:cNvPr>
          <p:cNvSpPr/>
          <p:nvPr/>
        </p:nvSpPr>
        <p:spPr>
          <a:xfrm>
            <a:off x="9403474" y="231031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24" name="Content placeholder 47" descr="Click icon to add picture">
            <a:extLst>
              <a:ext uri="{FF2B5EF4-FFF2-40B4-BE49-F238E27FC236}">
                <a16:creationId xmlns:a16="http://schemas.microsoft.com/office/drawing/2014/main" id="{5414CF94-2913-4AE7-AAC3-3D61FE742888}"/>
              </a:ext>
            </a:extLst>
          </p:cNvPr>
          <p:cNvSpPr>
            <a:spLocks noGrp="1"/>
          </p:cNvSpPr>
          <p:nvPr>
            <p:ph type="body" sz="quarter" idx="28" hasCustomPrompt="1"/>
          </p:nvPr>
        </p:nvSpPr>
        <p:spPr>
          <a:xfrm>
            <a:off x="6274027" y="1076241"/>
            <a:ext cx="1913128" cy="1054727"/>
          </a:xfrm>
          <a:prstGeom prst="rect">
            <a:avLst/>
          </a:prstGeom>
        </p:spPr>
        <p:txBody>
          <a:bodyPr anchor="ctr">
            <a:noAutofit/>
          </a:bodyPr>
          <a:lstStyle>
            <a:lvl1pPr marL="0" indent="0" algn="ctr">
              <a:lnSpc>
                <a:spcPct val="100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a:t>
            </a:r>
            <a:r>
              <a:rPr lang="zh-CN" altLang="en-US" dirty="0"/>
              <a:t> </a:t>
            </a:r>
            <a:r>
              <a:rPr lang="en-US" altLang="zh-CN" dirty="0"/>
              <a:t>Master title style </a:t>
            </a:r>
          </a:p>
        </p:txBody>
      </p:sp>
      <p:sp>
        <p:nvSpPr>
          <p:cNvPr id="26" name="Content placeholder 47" descr="Click icon to add picture">
            <a:extLst>
              <a:ext uri="{FF2B5EF4-FFF2-40B4-BE49-F238E27FC236}">
                <a16:creationId xmlns:a16="http://schemas.microsoft.com/office/drawing/2014/main" id="{3CE3485A-395E-4C5F-A00F-D230FF7CFB93}"/>
              </a:ext>
            </a:extLst>
          </p:cNvPr>
          <p:cNvSpPr>
            <a:spLocks noGrp="1"/>
          </p:cNvSpPr>
          <p:nvPr>
            <p:ph type="body" sz="quarter" idx="29" hasCustomPrompt="1"/>
          </p:nvPr>
        </p:nvSpPr>
        <p:spPr>
          <a:xfrm>
            <a:off x="8375472" y="1076241"/>
            <a:ext cx="1904890" cy="1054728"/>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a:t>
            </a:r>
            <a:r>
              <a:rPr lang="zh-CN" altLang="en-US" dirty="0"/>
              <a:t> </a:t>
            </a:r>
            <a:r>
              <a:rPr lang="en-US" altLang="zh-CN" dirty="0"/>
              <a:t>Master title style </a:t>
            </a:r>
          </a:p>
        </p:txBody>
      </p:sp>
      <p:sp>
        <p:nvSpPr>
          <p:cNvPr id="33" name="Content placeholder 47" descr="Click icon to add picture">
            <a:extLst>
              <a:ext uri="{FF2B5EF4-FFF2-40B4-BE49-F238E27FC236}">
                <a16:creationId xmlns:a16="http://schemas.microsoft.com/office/drawing/2014/main" id="{6A8DFBFF-5B07-49C6-ADB8-341FCD1E7531}"/>
              </a:ext>
            </a:extLst>
          </p:cNvPr>
          <p:cNvSpPr>
            <a:spLocks noGrp="1"/>
          </p:cNvSpPr>
          <p:nvPr>
            <p:ph type="body" sz="quarter" idx="30" hasCustomPrompt="1"/>
          </p:nvPr>
        </p:nvSpPr>
        <p:spPr>
          <a:xfrm>
            <a:off x="7321949" y="2844725"/>
            <a:ext cx="1914694" cy="1089194"/>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4" name="Content placeholder 47" descr="Click icon to add picture">
            <a:extLst>
              <a:ext uri="{FF2B5EF4-FFF2-40B4-BE49-F238E27FC236}">
                <a16:creationId xmlns:a16="http://schemas.microsoft.com/office/drawing/2014/main" id="{1AC7F192-CFC3-470A-9467-330212C6F52D}"/>
              </a:ext>
            </a:extLst>
          </p:cNvPr>
          <p:cNvSpPr>
            <a:spLocks noGrp="1"/>
          </p:cNvSpPr>
          <p:nvPr>
            <p:ph type="body" sz="quarter" idx="31" hasCustomPrompt="1"/>
          </p:nvPr>
        </p:nvSpPr>
        <p:spPr>
          <a:xfrm>
            <a:off x="9409651" y="2826795"/>
            <a:ext cx="1913128" cy="1107124"/>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5" name="Content placeholder 47" descr="Click icon to add picture">
            <a:extLst>
              <a:ext uri="{FF2B5EF4-FFF2-40B4-BE49-F238E27FC236}">
                <a16:creationId xmlns:a16="http://schemas.microsoft.com/office/drawing/2014/main" id="{A5D53FF3-B0CD-4D31-9128-2D2E0E89F09C}"/>
              </a:ext>
            </a:extLst>
          </p:cNvPr>
          <p:cNvSpPr>
            <a:spLocks noGrp="1"/>
          </p:cNvSpPr>
          <p:nvPr>
            <p:ph type="body" sz="quarter" idx="32" hasCustomPrompt="1"/>
          </p:nvPr>
        </p:nvSpPr>
        <p:spPr>
          <a:xfrm>
            <a:off x="8367234" y="4631270"/>
            <a:ext cx="1913128" cy="1075689"/>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6" name="Freeform: Shape 6">
            <a:extLst>
              <a:ext uri="{FF2B5EF4-FFF2-40B4-BE49-F238E27FC236}">
                <a16:creationId xmlns:a16="http://schemas.microsoft.com/office/drawing/2014/main" id="{4D27EAE5-5D14-4E2B-9A4E-E1CE7C26F40F}"/>
              </a:ext>
            </a:extLst>
          </p:cNvPr>
          <p:cNvSpPr/>
          <p:nvPr/>
        </p:nvSpPr>
        <p:spPr>
          <a:xfrm>
            <a:off x="630971" y="606175"/>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9" name="Freeform 28">
            <a:extLst>
              <a:ext uri="{FF2B5EF4-FFF2-40B4-BE49-F238E27FC236}">
                <a16:creationId xmlns:a16="http://schemas.microsoft.com/office/drawing/2014/main" id="{0B88ADED-0863-78D3-7710-E131932E965F}"/>
              </a:ext>
            </a:extLst>
          </p:cNvPr>
          <p:cNvSpPr/>
          <p:nvPr/>
        </p:nvSpPr>
        <p:spPr>
          <a:xfrm>
            <a:off x="10460480" y="505838"/>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8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8"/>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32435EB1-8BEE-9EEE-D9E4-E53D56B7E09C}"/>
              </a:ext>
            </a:extLst>
          </p:cNvPr>
          <p:cNvSpPr/>
          <p:nvPr/>
        </p:nvSpPr>
        <p:spPr>
          <a:xfrm>
            <a:off x="11498097" y="2436654"/>
            <a:ext cx="698022" cy="1868948"/>
          </a:xfrm>
          <a:custGeom>
            <a:avLst/>
            <a:gdLst>
              <a:gd name="connsiteX0" fmla="*/ 698022 w 698022"/>
              <a:gd name="connsiteY0" fmla="*/ 0 h 1868948"/>
              <a:gd name="connsiteX1" fmla="*/ 698022 w 698022"/>
              <a:gd name="connsiteY1" fmla="*/ 1868948 h 1868948"/>
              <a:gd name="connsiteX2" fmla="*/ 0 w 698022"/>
              <a:gd name="connsiteY2" fmla="*/ 1477709 h 1868948"/>
              <a:gd name="connsiteX3" fmla="*/ 0 w 698022"/>
              <a:gd name="connsiteY3" fmla="*/ 397939 h 1868948"/>
            </a:gdLst>
            <a:ahLst/>
            <a:cxnLst>
              <a:cxn ang="0">
                <a:pos x="connsiteX0" y="connsiteY0"/>
              </a:cxn>
              <a:cxn ang="0">
                <a:pos x="connsiteX1" y="connsiteY1"/>
              </a:cxn>
              <a:cxn ang="0">
                <a:pos x="connsiteX2" y="connsiteY2"/>
              </a:cxn>
              <a:cxn ang="0">
                <a:pos x="connsiteX3" y="connsiteY3"/>
              </a:cxn>
            </a:cxnLst>
            <a:rect l="l" t="t" r="r" b="b"/>
            <a:pathLst>
              <a:path w="698022" h="1868948">
                <a:moveTo>
                  <a:pt x="698022" y="0"/>
                </a:moveTo>
                <a:lnTo>
                  <a:pt x="698022" y="1868948"/>
                </a:lnTo>
                <a:lnTo>
                  <a:pt x="0" y="1477709"/>
                </a:lnTo>
                <a:lnTo>
                  <a:pt x="0" y="3979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29">
            <a:extLst>
              <a:ext uri="{FF2B5EF4-FFF2-40B4-BE49-F238E27FC236}">
                <a16:creationId xmlns:a16="http://schemas.microsoft.com/office/drawing/2014/main" id="{2692688E-3654-181E-6244-F2CED7612746}"/>
              </a:ext>
            </a:extLst>
          </p:cNvPr>
          <p:cNvSpPr/>
          <p:nvPr/>
        </p:nvSpPr>
        <p:spPr>
          <a:xfrm>
            <a:off x="10460480" y="4114794"/>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9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9"/>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id="{01796F5D-2CC8-44C2-B5B5-E61BEFFF5A72}"/>
              </a:ext>
            </a:extLst>
          </p:cNvPr>
          <p:cNvSpPr/>
          <p:nvPr/>
        </p:nvSpPr>
        <p:spPr>
          <a:xfrm>
            <a:off x="5252937" y="2290859"/>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2" name="Freeform: Shape 11">
            <a:extLst>
              <a:ext uri="{FF2B5EF4-FFF2-40B4-BE49-F238E27FC236}">
                <a16:creationId xmlns:a16="http://schemas.microsoft.com/office/drawing/2014/main" id="{73093633-6A91-42B5-961C-4B3A5DDF2146}"/>
              </a:ext>
            </a:extLst>
          </p:cNvPr>
          <p:cNvSpPr/>
          <p:nvPr/>
        </p:nvSpPr>
        <p:spPr>
          <a:xfrm>
            <a:off x="6310033" y="405642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Footer Placeholder 1">
            <a:extLst>
              <a:ext uri="{FF2B5EF4-FFF2-40B4-BE49-F238E27FC236}">
                <a16:creationId xmlns:a16="http://schemas.microsoft.com/office/drawing/2014/main" id="{D6B1A7E0-D0BF-7FCA-D296-94BFC0D611C5}"/>
              </a:ext>
            </a:extLst>
          </p:cNvPr>
          <p:cNvSpPr>
            <a:spLocks noGrp="1"/>
          </p:cNvSpPr>
          <p:nvPr>
            <p:ph type="ftr" sz="quarter" idx="33"/>
          </p:nvPr>
        </p:nvSpPr>
        <p:spPr/>
        <p:txBody>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FCAC10D1-DF42-8734-0793-84312B963E62}"/>
              </a:ext>
            </a:extLst>
          </p:cNvPr>
          <p:cNvSpPr>
            <a:spLocks noGrp="1"/>
          </p:cNvSpPr>
          <p:nvPr>
            <p:ph type="sldNum" sz="quarter" idx="34"/>
          </p:nvPr>
        </p:nvSpPr>
        <p:spPr/>
        <p:txBody>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21" name="Freeform: Shape 4">
            <a:extLst>
              <a:ext uri="{FF2B5EF4-FFF2-40B4-BE49-F238E27FC236}">
                <a16:creationId xmlns:a16="http://schemas.microsoft.com/office/drawing/2014/main" id="{4A3C75AE-3FCD-47E7-8CEC-2908224B3595}"/>
              </a:ext>
            </a:extLst>
          </p:cNvPr>
          <p:cNvSpPr/>
          <p:nvPr userDrawn="1"/>
        </p:nvSpPr>
        <p:spPr>
          <a:xfrm>
            <a:off x="6282845" y="525294"/>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22" name="Freeform: Shape 21">
            <a:extLst>
              <a:ext uri="{FF2B5EF4-FFF2-40B4-BE49-F238E27FC236}">
                <a16:creationId xmlns:a16="http://schemas.microsoft.com/office/drawing/2014/main" id="{D3145F4B-8B4A-42F2-94BB-4CAB454EE210}"/>
              </a:ext>
            </a:extLst>
          </p:cNvPr>
          <p:cNvSpPr/>
          <p:nvPr userDrawn="1"/>
        </p:nvSpPr>
        <p:spPr>
          <a:xfrm>
            <a:off x="8375472" y="496110"/>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23" name="Freeform: Shape 22">
            <a:extLst>
              <a:ext uri="{FF2B5EF4-FFF2-40B4-BE49-F238E27FC236}">
                <a16:creationId xmlns:a16="http://schemas.microsoft.com/office/drawing/2014/main" id="{857CEFB9-8777-4DFE-9C01-FD31A610E7E0}"/>
              </a:ext>
            </a:extLst>
          </p:cNvPr>
          <p:cNvSpPr/>
          <p:nvPr userDrawn="1"/>
        </p:nvSpPr>
        <p:spPr>
          <a:xfrm>
            <a:off x="7328126" y="231031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25" name="Freeform: Shape 24">
            <a:extLst>
              <a:ext uri="{FF2B5EF4-FFF2-40B4-BE49-F238E27FC236}">
                <a16:creationId xmlns:a16="http://schemas.microsoft.com/office/drawing/2014/main" id="{6FCA1967-2840-46F1-A662-969C980FEEE4}"/>
              </a:ext>
            </a:extLst>
          </p:cNvPr>
          <p:cNvSpPr/>
          <p:nvPr userDrawn="1"/>
        </p:nvSpPr>
        <p:spPr>
          <a:xfrm>
            <a:off x="8375472" y="409533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Shape 26">
            <a:extLst>
              <a:ext uri="{FF2B5EF4-FFF2-40B4-BE49-F238E27FC236}">
                <a16:creationId xmlns:a16="http://schemas.microsoft.com/office/drawing/2014/main" id="{62000D97-DE76-4929-98DF-CD9260BE6BD7}"/>
              </a:ext>
            </a:extLst>
          </p:cNvPr>
          <p:cNvSpPr/>
          <p:nvPr userDrawn="1"/>
        </p:nvSpPr>
        <p:spPr>
          <a:xfrm>
            <a:off x="9403474" y="231031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31" name="Freeform: Shape 6">
            <a:extLst>
              <a:ext uri="{FF2B5EF4-FFF2-40B4-BE49-F238E27FC236}">
                <a16:creationId xmlns:a16="http://schemas.microsoft.com/office/drawing/2014/main" id="{40F0195E-EC8C-4067-B08F-140B71EC24C4}"/>
              </a:ext>
            </a:extLst>
          </p:cNvPr>
          <p:cNvSpPr/>
          <p:nvPr userDrawn="1"/>
        </p:nvSpPr>
        <p:spPr>
          <a:xfrm>
            <a:off x="630971" y="606175"/>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2" name="Freeform 28">
            <a:extLst>
              <a:ext uri="{FF2B5EF4-FFF2-40B4-BE49-F238E27FC236}">
                <a16:creationId xmlns:a16="http://schemas.microsoft.com/office/drawing/2014/main" id="{D6FD7D79-B8F6-41E0-8715-6958CD7BF6B9}"/>
              </a:ext>
            </a:extLst>
          </p:cNvPr>
          <p:cNvSpPr/>
          <p:nvPr userDrawn="1"/>
        </p:nvSpPr>
        <p:spPr>
          <a:xfrm>
            <a:off x="10460480" y="505838"/>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8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8"/>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27">
            <a:extLst>
              <a:ext uri="{FF2B5EF4-FFF2-40B4-BE49-F238E27FC236}">
                <a16:creationId xmlns:a16="http://schemas.microsoft.com/office/drawing/2014/main" id="{E9E3B75B-7735-46D9-814A-6074FCD1521E}"/>
              </a:ext>
            </a:extLst>
          </p:cNvPr>
          <p:cNvSpPr/>
          <p:nvPr userDrawn="1"/>
        </p:nvSpPr>
        <p:spPr>
          <a:xfrm>
            <a:off x="11498097" y="2436654"/>
            <a:ext cx="698022" cy="1868948"/>
          </a:xfrm>
          <a:custGeom>
            <a:avLst/>
            <a:gdLst>
              <a:gd name="connsiteX0" fmla="*/ 698022 w 698022"/>
              <a:gd name="connsiteY0" fmla="*/ 0 h 1868948"/>
              <a:gd name="connsiteX1" fmla="*/ 698022 w 698022"/>
              <a:gd name="connsiteY1" fmla="*/ 1868948 h 1868948"/>
              <a:gd name="connsiteX2" fmla="*/ 0 w 698022"/>
              <a:gd name="connsiteY2" fmla="*/ 1477709 h 1868948"/>
              <a:gd name="connsiteX3" fmla="*/ 0 w 698022"/>
              <a:gd name="connsiteY3" fmla="*/ 397939 h 1868948"/>
            </a:gdLst>
            <a:ahLst/>
            <a:cxnLst>
              <a:cxn ang="0">
                <a:pos x="connsiteX0" y="connsiteY0"/>
              </a:cxn>
              <a:cxn ang="0">
                <a:pos x="connsiteX1" y="connsiteY1"/>
              </a:cxn>
              <a:cxn ang="0">
                <a:pos x="connsiteX2" y="connsiteY2"/>
              </a:cxn>
              <a:cxn ang="0">
                <a:pos x="connsiteX3" y="connsiteY3"/>
              </a:cxn>
            </a:cxnLst>
            <a:rect l="l" t="t" r="r" b="b"/>
            <a:pathLst>
              <a:path w="698022" h="1868948">
                <a:moveTo>
                  <a:pt x="698022" y="0"/>
                </a:moveTo>
                <a:lnTo>
                  <a:pt x="698022" y="1868948"/>
                </a:lnTo>
                <a:lnTo>
                  <a:pt x="0" y="1477709"/>
                </a:lnTo>
                <a:lnTo>
                  <a:pt x="0" y="3979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29">
            <a:extLst>
              <a:ext uri="{FF2B5EF4-FFF2-40B4-BE49-F238E27FC236}">
                <a16:creationId xmlns:a16="http://schemas.microsoft.com/office/drawing/2014/main" id="{FCAED84D-C6B2-46E9-98B9-91F1245F7865}"/>
              </a:ext>
            </a:extLst>
          </p:cNvPr>
          <p:cNvSpPr/>
          <p:nvPr userDrawn="1"/>
        </p:nvSpPr>
        <p:spPr>
          <a:xfrm>
            <a:off x="10460480" y="4114794"/>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9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9"/>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id="{16F010EE-4EFA-4214-9471-B11C633EEE0F}"/>
              </a:ext>
            </a:extLst>
          </p:cNvPr>
          <p:cNvSpPr/>
          <p:nvPr userDrawn="1"/>
        </p:nvSpPr>
        <p:spPr>
          <a:xfrm>
            <a:off x="5252937" y="2290859"/>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9" name="Freeform: Shape 38">
            <a:extLst>
              <a:ext uri="{FF2B5EF4-FFF2-40B4-BE49-F238E27FC236}">
                <a16:creationId xmlns:a16="http://schemas.microsoft.com/office/drawing/2014/main" id="{F514B49F-FD22-4C72-9CC4-D0BCB5DBBA1D}"/>
              </a:ext>
            </a:extLst>
          </p:cNvPr>
          <p:cNvSpPr/>
          <p:nvPr userDrawn="1"/>
        </p:nvSpPr>
        <p:spPr>
          <a:xfrm>
            <a:off x="6310033" y="405642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1213233332"/>
      </p:ext>
    </p:extLst>
  </p:cSld>
  <p:clrMapOvr>
    <a:masterClrMapping/>
  </p:clrMapOvr>
  <p:extLst>
    <p:ext uri="{DCECCB84-F9BA-43D5-87BE-67443E8EF086}">
      <p15:sldGuideLst xmlns:p15="http://schemas.microsoft.com/office/powerpoint/2012/main">
        <p15:guide id="1" orient="horz" pos="528">
          <p15:clr>
            <a:srgbClr val="FBAE40"/>
          </p15:clr>
        </p15:guide>
        <p15:guide id="2" pos="504"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5518B595-5A04-0768-52B1-73F11E4754EA}"/>
              </a:ext>
            </a:extLst>
          </p:cNvPr>
          <p:cNvSpPr>
            <a:spLocks noGrp="1"/>
          </p:cNvSpPr>
          <p:nvPr>
            <p:ph type="title"/>
          </p:nvPr>
        </p:nvSpPr>
        <p:spPr>
          <a:xfrm>
            <a:off x="512572" y="3435545"/>
            <a:ext cx="4253399" cy="1740114"/>
          </a:xfrm>
        </p:spPr>
        <p:txBody>
          <a:bodyPr>
            <a:noAutofit/>
          </a:bodyPr>
          <a:lstStyle>
            <a:lvl1pPr>
              <a:defRPr>
                <a:solidFill>
                  <a:schemeClr val="accent6"/>
                </a:solidFill>
              </a:defRPr>
            </a:lvl1pPr>
          </a:lstStyle>
          <a:p>
            <a:r>
              <a:rPr lang="en-US"/>
              <a:t>Click to edit Master title style</a:t>
            </a:r>
            <a:endParaRPr lang="en-US" dirty="0"/>
          </a:p>
        </p:txBody>
      </p:sp>
      <p:sp>
        <p:nvSpPr>
          <p:cNvPr id="7" name="Freeform: Shape 4">
            <a:extLst>
              <a:ext uri="{FF2B5EF4-FFF2-40B4-BE49-F238E27FC236}">
                <a16:creationId xmlns:a16="http://schemas.microsoft.com/office/drawing/2014/main" id="{AE722AFD-22D7-4BD8-B055-3867C3800E16}"/>
              </a:ext>
            </a:extLst>
          </p:cNvPr>
          <p:cNvSpPr/>
          <p:nvPr userDrawn="1"/>
        </p:nvSpPr>
        <p:spPr>
          <a:xfrm>
            <a:off x="6282845" y="525294"/>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3" name="Freeform: Shape 12">
            <a:extLst>
              <a:ext uri="{FF2B5EF4-FFF2-40B4-BE49-F238E27FC236}">
                <a16:creationId xmlns:a16="http://schemas.microsoft.com/office/drawing/2014/main" id="{5D0355E4-3980-42A9-9376-74163520D39D}"/>
              </a:ext>
            </a:extLst>
          </p:cNvPr>
          <p:cNvSpPr/>
          <p:nvPr userDrawn="1"/>
        </p:nvSpPr>
        <p:spPr>
          <a:xfrm>
            <a:off x="8375472" y="496110"/>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4" name="Freeform: Shape 13">
            <a:extLst>
              <a:ext uri="{FF2B5EF4-FFF2-40B4-BE49-F238E27FC236}">
                <a16:creationId xmlns:a16="http://schemas.microsoft.com/office/drawing/2014/main" id="{70174533-8C0E-4E82-A582-891A0555FA1F}"/>
              </a:ext>
            </a:extLst>
          </p:cNvPr>
          <p:cNvSpPr/>
          <p:nvPr userDrawn="1"/>
        </p:nvSpPr>
        <p:spPr>
          <a:xfrm>
            <a:off x="7328126" y="231031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15" name="Freeform: Shape 14">
            <a:extLst>
              <a:ext uri="{FF2B5EF4-FFF2-40B4-BE49-F238E27FC236}">
                <a16:creationId xmlns:a16="http://schemas.microsoft.com/office/drawing/2014/main" id="{071E3938-A754-4D49-B509-249EE9BD83AB}"/>
              </a:ext>
            </a:extLst>
          </p:cNvPr>
          <p:cNvSpPr/>
          <p:nvPr userDrawn="1"/>
        </p:nvSpPr>
        <p:spPr>
          <a:xfrm>
            <a:off x="8375472" y="4095335"/>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6" name="Freeform: Shape 15">
            <a:extLst>
              <a:ext uri="{FF2B5EF4-FFF2-40B4-BE49-F238E27FC236}">
                <a16:creationId xmlns:a16="http://schemas.microsoft.com/office/drawing/2014/main" id="{B9D430ED-A815-4274-966C-8192C4230569}"/>
              </a:ext>
            </a:extLst>
          </p:cNvPr>
          <p:cNvSpPr/>
          <p:nvPr userDrawn="1"/>
        </p:nvSpPr>
        <p:spPr>
          <a:xfrm>
            <a:off x="9403474" y="231031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800" dirty="0"/>
          </a:p>
        </p:txBody>
      </p:sp>
      <p:sp>
        <p:nvSpPr>
          <p:cNvPr id="24" name="Content placeholder 47" descr="Click icon to add picture">
            <a:extLst>
              <a:ext uri="{FF2B5EF4-FFF2-40B4-BE49-F238E27FC236}">
                <a16:creationId xmlns:a16="http://schemas.microsoft.com/office/drawing/2014/main" id="{5414CF94-2913-4AE7-AAC3-3D61FE742888}"/>
              </a:ext>
            </a:extLst>
          </p:cNvPr>
          <p:cNvSpPr>
            <a:spLocks noGrp="1"/>
          </p:cNvSpPr>
          <p:nvPr>
            <p:ph type="body" sz="quarter" idx="28" hasCustomPrompt="1"/>
          </p:nvPr>
        </p:nvSpPr>
        <p:spPr>
          <a:xfrm>
            <a:off x="6274027" y="1076241"/>
            <a:ext cx="1913128" cy="1054727"/>
          </a:xfrm>
          <a:prstGeom prst="rect">
            <a:avLst/>
          </a:prstGeom>
        </p:spPr>
        <p:txBody>
          <a:bodyPr anchor="ctr">
            <a:noAutofit/>
          </a:bodyPr>
          <a:lstStyle>
            <a:lvl1pPr marL="0" indent="0" algn="ctr">
              <a:lnSpc>
                <a:spcPct val="100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a:t>
            </a:r>
            <a:r>
              <a:rPr lang="zh-CN" altLang="en-US" dirty="0"/>
              <a:t> </a:t>
            </a:r>
            <a:r>
              <a:rPr lang="en-US" altLang="zh-CN" dirty="0"/>
              <a:t>Master title style </a:t>
            </a:r>
          </a:p>
        </p:txBody>
      </p:sp>
      <p:sp>
        <p:nvSpPr>
          <p:cNvPr id="26" name="Content placeholder 47" descr="Click icon to add picture">
            <a:extLst>
              <a:ext uri="{FF2B5EF4-FFF2-40B4-BE49-F238E27FC236}">
                <a16:creationId xmlns:a16="http://schemas.microsoft.com/office/drawing/2014/main" id="{3CE3485A-395E-4C5F-A00F-D230FF7CFB93}"/>
              </a:ext>
            </a:extLst>
          </p:cNvPr>
          <p:cNvSpPr>
            <a:spLocks noGrp="1"/>
          </p:cNvSpPr>
          <p:nvPr>
            <p:ph type="body" sz="quarter" idx="29" hasCustomPrompt="1"/>
          </p:nvPr>
        </p:nvSpPr>
        <p:spPr>
          <a:xfrm>
            <a:off x="8375472" y="1076241"/>
            <a:ext cx="1904890" cy="1054728"/>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a:t>
            </a:r>
            <a:r>
              <a:rPr lang="zh-CN" altLang="en-US" dirty="0"/>
              <a:t> </a:t>
            </a:r>
            <a:r>
              <a:rPr lang="en-US" altLang="zh-CN" dirty="0"/>
              <a:t>Master title style </a:t>
            </a:r>
          </a:p>
        </p:txBody>
      </p:sp>
      <p:sp>
        <p:nvSpPr>
          <p:cNvPr id="33" name="Content placeholder 47" descr="Click icon to add picture">
            <a:extLst>
              <a:ext uri="{FF2B5EF4-FFF2-40B4-BE49-F238E27FC236}">
                <a16:creationId xmlns:a16="http://schemas.microsoft.com/office/drawing/2014/main" id="{6A8DFBFF-5B07-49C6-ADB8-341FCD1E7531}"/>
              </a:ext>
            </a:extLst>
          </p:cNvPr>
          <p:cNvSpPr>
            <a:spLocks noGrp="1"/>
          </p:cNvSpPr>
          <p:nvPr>
            <p:ph type="body" sz="quarter" idx="30" hasCustomPrompt="1"/>
          </p:nvPr>
        </p:nvSpPr>
        <p:spPr>
          <a:xfrm>
            <a:off x="7321949" y="2844725"/>
            <a:ext cx="1914694" cy="1089194"/>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4" name="Content placeholder 47" descr="Click icon to add picture">
            <a:extLst>
              <a:ext uri="{FF2B5EF4-FFF2-40B4-BE49-F238E27FC236}">
                <a16:creationId xmlns:a16="http://schemas.microsoft.com/office/drawing/2014/main" id="{1AC7F192-CFC3-470A-9467-330212C6F52D}"/>
              </a:ext>
            </a:extLst>
          </p:cNvPr>
          <p:cNvSpPr>
            <a:spLocks noGrp="1"/>
          </p:cNvSpPr>
          <p:nvPr>
            <p:ph type="body" sz="quarter" idx="31" hasCustomPrompt="1"/>
          </p:nvPr>
        </p:nvSpPr>
        <p:spPr>
          <a:xfrm>
            <a:off x="9409651" y="2826795"/>
            <a:ext cx="1913128" cy="1107124"/>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5" name="Content placeholder 47" descr="Click icon to add picture">
            <a:extLst>
              <a:ext uri="{FF2B5EF4-FFF2-40B4-BE49-F238E27FC236}">
                <a16:creationId xmlns:a16="http://schemas.microsoft.com/office/drawing/2014/main" id="{A5D53FF3-B0CD-4D31-9128-2D2E0E89F09C}"/>
              </a:ext>
            </a:extLst>
          </p:cNvPr>
          <p:cNvSpPr>
            <a:spLocks noGrp="1"/>
          </p:cNvSpPr>
          <p:nvPr>
            <p:ph type="body" sz="quarter" idx="32" hasCustomPrompt="1"/>
          </p:nvPr>
        </p:nvSpPr>
        <p:spPr>
          <a:xfrm>
            <a:off x="8367234" y="4631270"/>
            <a:ext cx="1913128" cy="1075689"/>
          </a:xfrm>
          <a:prstGeom prst="rect">
            <a:avLst/>
          </a:prstGeom>
        </p:spPr>
        <p:txBody>
          <a:bodyPr anchor="ctr">
            <a:noAutofit/>
          </a:bodyPr>
          <a:lstStyle>
            <a:lvl1pPr marL="0" indent="0" algn="ctr">
              <a:lnSpc>
                <a:spcPct val="113000"/>
              </a:lnSpc>
              <a:buNone/>
              <a:defRPr sz="1800" b="0" i="0">
                <a:solidFill>
                  <a:schemeClr val="accent6"/>
                </a:solidFill>
                <a:latin typeface="Abadi" panose="020B0604020104020204"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6" name="Freeform: Shape 6">
            <a:extLst>
              <a:ext uri="{FF2B5EF4-FFF2-40B4-BE49-F238E27FC236}">
                <a16:creationId xmlns:a16="http://schemas.microsoft.com/office/drawing/2014/main" id="{4D27EAE5-5D14-4E2B-9A4E-E1CE7C26F40F}"/>
              </a:ext>
            </a:extLst>
          </p:cNvPr>
          <p:cNvSpPr/>
          <p:nvPr userDrawn="1"/>
        </p:nvSpPr>
        <p:spPr>
          <a:xfrm>
            <a:off x="630971" y="606175"/>
            <a:ext cx="1913128" cy="2140085"/>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9" name="Freeform 28">
            <a:extLst>
              <a:ext uri="{FF2B5EF4-FFF2-40B4-BE49-F238E27FC236}">
                <a16:creationId xmlns:a16="http://schemas.microsoft.com/office/drawing/2014/main" id="{0B88ADED-0863-78D3-7710-E131932E965F}"/>
              </a:ext>
            </a:extLst>
          </p:cNvPr>
          <p:cNvSpPr/>
          <p:nvPr userDrawn="1"/>
        </p:nvSpPr>
        <p:spPr>
          <a:xfrm>
            <a:off x="10460480" y="505838"/>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8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8"/>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32435EB1-8BEE-9EEE-D9E4-E53D56B7E09C}"/>
              </a:ext>
            </a:extLst>
          </p:cNvPr>
          <p:cNvSpPr/>
          <p:nvPr userDrawn="1"/>
        </p:nvSpPr>
        <p:spPr>
          <a:xfrm>
            <a:off x="11498097" y="2436654"/>
            <a:ext cx="698022" cy="1868948"/>
          </a:xfrm>
          <a:custGeom>
            <a:avLst/>
            <a:gdLst>
              <a:gd name="connsiteX0" fmla="*/ 698022 w 698022"/>
              <a:gd name="connsiteY0" fmla="*/ 0 h 1868948"/>
              <a:gd name="connsiteX1" fmla="*/ 698022 w 698022"/>
              <a:gd name="connsiteY1" fmla="*/ 1868948 h 1868948"/>
              <a:gd name="connsiteX2" fmla="*/ 0 w 698022"/>
              <a:gd name="connsiteY2" fmla="*/ 1477709 h 1868948"/>
              <a:gd name="connsiteX3" fmla="*/ 0 w 698022"/>
              <a:gd name="connsiteY3" fmla="*/ 397939 h 1868948"/>
            </a:gdLst>
            <a:ahLst/>
            <a:cxnLst>
              <a:cxn ang="0">
                <a:pos x="connsiteX0" y="connsiteY0"/>
              </a:cxn>
              <a:cxn ang="0">
                <a:pos x="connsiteX1" y="connsiteY1"/>
              </a:cxn>
              <a:cxn ang="0">
                <a:pos x="connsiteX2" y="connsiteY2"/>
              </a:cxn>
              <a:cxn ang="0">
                <a:pos x="connsiteX3" y="connsiteY3"/>
              </a:cxn>
            </a:cxnLst>
            <a:rect l="l" t="t" r="r" b="b"/>
            <a:pathLst>
              <a:path w="698022" h="1868948">
                <a:moveTo>
                  <a:pt x="698022" y="0"/>
                </a:moveTo>
                <a:lnTo>
                  <a:pt x="698022" y="1868948"/>
                </a:lnTo>
                <a:lnTo>
                  <a:pt x="0" y="1477709"/>
                </a:lnTo>
                <a:lnTo>
                  <a:pt x="0" y="3979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29">
            <a:extLst>
              <a:ext uri="{FF2B5EF4-FFF2-40B4-BE49-F238E27FC236}">
                <a16:creationId xmlns:a16="http://schemas.microsoft.com/office/drawing/2014/main" id="{2692688E-3654-181E-6244-F2CED7612746}"/>
              </a:ext>
            </a:extLst>
          </p:cNvPr>
          <p:cNvSpPr/>
          <p:nvPr userDrawn="1"/>
        </p:nvSpPr>
        <p:spPr>
          <a:xfrm>
            <a:off x="10460480" y="4114794"/>
            <a:ext cx="1731521" cy="2159541"/>
          </a:xfrm>
          <a:custGeom>
            <a:avLst/>
            <a:gdLst>
              <a:gd name="connsiteX0" fmla="*/ 953758 w 1731521"/>
              <a:gd name="connsiteY0" fmla="*/ 0 h 2159541"/>
              <a:gd name="connsiteX1" fmla="*/ 1731521 w 1731521"/>
              <a:gd name="connsiteY1" fmla="*/ 438909 h 2159541"/>
              <a:gd name="connsiteX2" fmla="*/ 1731521 w 1731521"/>
              <a:gd name="connsiteY2" fmla="*/ 1724629 h 2159541"/>
              <a:gd name="connsiteX3" fmla="*/ 956364 w 1731521"/>
              <a:gd name="connsiteY3" fmla="*/ 2159541 h 2159541"/>
              <a:gd name="connsiteX4" fmla="*/ 0 w 1731521"/>
              <a:gd name="connsiteY4" fmla="*/ 1623503 h 2159541"/>
              <a:gd name="connsiteX5" fmla="*/ 0 w 1731521"/>
              <a:gd name="connsiteY5" fmla="*/ 543733 h 215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31521" h="2159541">
                <a:moveTo>
                  <a:pt x="953758" y="0"/>
                </a:moveTo>
                <a:lnTo>
                  <a:pt x="1731521" y="438909"/>
                </a:lnTo>
                <a:lnTo>
                  <a:pt x="1731521" y="1724629"/>
                </a:lnTo>
                <a:lnTo>
                  <a:pt x="956364" y="2159541"/>
                </a:lnTo>
                <a:lnTo>
                  <a:pt x="0" y="1623503"/>
                </a:lnTo>
                <a:lnTo>
                  <a:pt x="0" y="543733"/>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id="{01796F5D-2CC8-44C2-B5B5-E61BEFFF5A72}"/>
              </a:ext>
            </a:extLst>
          </p:cNvPr>
          <p:cNvSpPr/>
          <p:nvPr userDrawn="1"/>
        </p:nvSpPr>
        <p:spPr>
          <a:xfrm>
            <a:off x="5252937" y="2290859"/>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2" name="Freeform: Shape 11">
            <a:extLst>
              <a:ext uri="{FF2B5EF4-FFF2-40B4-BE49-F238E27FC236}">
                <a16:creationId xmlns:a16="http://schemas.microsoft.com/office/drawing/2014/main" id="{73093633-6A91-42B5-961C-4B3A5DDF2146}"/>
              </a:ext>
            </a:extLst>
          </p:cNvPr>
          <p:cNvSpPr/>
          <p:nvPr userDrawn="1"/>
        </p:nvSpPr>
        <p:spPr>
          <a:xfrm>
            <a:off x="6310033" y="4056424"/>
            <a:ext cx="1913128" cy="215954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Footer Placeholder 1">
            <a:extLst>
              <a:ext uri="{FF2B5EF4-FFF2-40B4-BE49-F238E27FC236}">
                <a16:creationId xmlns:a16="http://schemas.microsoft.com/office/drawing/2014/main" id="{D6B1A7E0-D0BF-7FCA-D296-94BFC0D611C5}"/>
              </a:ext>
            </a:extLst>
          </p:cNvPr>
          <p:cNvSpPr>
            <a:spLocks noGrp="1"/>
          </p:cNvSpPr>
          <p:nvPr>
            <p:ph type="ftr" sz="quarter" idx="33"/>
          </p:nvPr>
        </p:nvSpPr>
        <p:spPr/>
        <p:txBody>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FCAC10D1-DF42-8734-0793-84312B963E62}"/>
              </a:ext>
            </a:extLst>
          </p:cNvPr>
          <p:cNvSpPr>
            <a:spLocks noGrp="1"/>
          </p:cNvSpPr>
          <p:nvPr>
            <p:ph type="sldNum" sz="quarter" idx="34"/>
          </p:nvPr>
        </p:nvSpPr>
        <p:spPr/>
        <p:txBody>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862097048"/>
      </p:ext>
    </p:extLst>
  </p:cSld>
  <p:clrMapOvr>
    <a:masterClrMapping/>
  </p:clrMapOvr>
  <p:extLst>
    <p:ext uri="{DCECCB84-F9BA-43D5-87BE-67443E8EF086}">
      <p15:sldGuideLst xmlns:p15="http://schemas.microsoft.com/office/powerpoint/2012/main">
        <p15:guide id="1" orient="horz" pos="528">
          <p15:clr>
            <a:srgbClr val="FBAE40"/>
          </p15:clr>
        </p15:guide>
        <p15:guide id="2" pos="504"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C1D3CF-F6AF-93EB-C40E-C278E58442C0}"/>
              </a:ext>
            </a:extLst>
          </p:cNvPr>
          <p:cNvSpPr>
            <a:spLocks noGrp="1"/>
          </p:cNvSpPr>
          <p:nvPr>
            <p:ph type="title"/>
          </p:nvPr>
        </p:nvSpPr>
        <p:spPr>
          <a:xfrm>
            <a:off x="509574" y="2096892"/>
            <a:ext cx="5117162" cy="1325563"/>
          </a:xfrm>
        </p:spPr>
        <p:txBody>
          <a:bodyPr>
            <a:noAutofit/>
          </a:bodyPr>
          <a:lstStyle>
            <a:lvl1pPr>
              <a:defRPr>
                <a:solidFill>
                  <a:schemeClr val="accent6"/>
                </a:solidFill>
              </a:defRPr>
            </a:lvl1pPr>
          </a:lstStyle>
          <a:p>
            <a:r>
              <a:rPr lang="en-US"/>
              <a:t>Click to edit Master title style</a:t>
            </a:r>
            <a:endParaRPr lang="en-US" dirty="0"/>
          </a:p>
        </p:txBody>
      </p:sp>
      <p:sp>
        <p:nvSpPr>
          <p:cNvPr id="14" name="Content placeholder 47">
            <a:extLst>
              <a:ext uri="{FF2B5EF4-FFF2-40B4-BE49-F238E27FC236}">
                <a16:creationId xmlns:a16="http://schemas.microsoft.com/office/drawing/2014/main" id="{E61594E5-F661-407F-9B5E-62267D2E6AAD}"/>
              </a:ext>
            </a:extLst>
          </p:cNvPr>
          <p:cNvSpPr>
            <a:spLocks noGrp="1"/>
          </p:cNvSpPr>
          <p:nvPr>
            <p:ph type="body" sz="quarter" idx="28" hasCustomPrompt="1"/>
          </p:nvPr>
        </p:nvSpPr>
        <p:spPr>
          <a:xfrm>
            <a:off x="509574" y="3435546"/>
            <a:ext cx="4260180" cy="1294530"/>
          </a:xfrm>
          <a:prstGeom prst="rect">
            <a:avLst/>
          </a:prstGeom>
        </p:spPr>
        <p:txBody>
          <a:bodyPr>
            <a:noAutofit/>
          </a:bodyPr>
          <a:lstStyle>
            <a:lvl1pPr marL="0" indent="0">
              <a:lnSpc>
                <a:spcPct val="100000"/>
              </a:lnSpc>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1" name="Picture Placeholder 20">
            <a:extLst>
              <a:ext uri="{FF2B5EF4-FFF2-40B4-BE49-F238E27FC236}">
                <a16:creationId xmlns:a16="http://schemas.microsoft.com/office/drawing/2014/main" id="{988BDF24-3B67-5B77-0D48-319FA7FD0F65}"/>
              </a:ext>
            </a:extLst>
          </p:cNvPr>
          <p:cNvSpPr>
            <a:spLocks noGrp="1"/>
          </p:cNvSpPr>
          <p:nvPr>
            <p:ph type="pic" sz="quarter" idx="51"/>
          </p:nvPr>
        </p:nvSpPr>
        <p:spPr>
          <a:xfrm>
            <a:off x="5745001" y="0"/>
            <a:ext cx="6446999" cy="6858000"/>
          </a:xfrm>
          <a:custGeom>
            <a:avLst/>
            <a:gdLst>
              <a:gd name="connsiteX0" fmla="*/ 2550369 w 6483642"/>
              <a:gd name="connsiteY0" fmla="*/ 0 h 6858000"/>
              <a:gd name="connsiteX1" fmla="*/ 4338592 w 6483642"/>
              <a:gd name="connsiteY1" fmla="*/ 0 h 6858000"/>
              <a:gd name="connsiteX2" fmla="*/ 6483642 w 6483642"/>
              <a:gd name="connsiteY2" fmla="*/ 1338386 h 6858000"/>
              <a:gd name="connsiteX3" fmla="*/ 6483642 w 6483642"/>
              <a:gd name="connsiteY3" fmla="*/ 5624376 h 6858000"/>
              <a:gd name="connsiteX4" fmla="*/ 4378767 w 6483642"/>
              <a:gd name="connsiteY4" fmla="*/ 6858000 h 6858000"/>
              <a:gd name="connsiteX5" fmla="*/ 2590564 w 6483642"/>
              <a:gd name="connsiteY5" fmla="*/ 6858000 h 6858000"/>
              <a:gd name="connsiteX6" fmla="*/ 133 w 6483642"/>
              <a:gd name="connsiteY6" fmla="*/ 5332429 h 6858000"/>
              <a:gd name="connsiteX7" fmla="*/ 20164 w 6483642"/>
              <a:gd name="connsiteY7" fmla="*/ 1404433 h 6858000"/>
              <a:gd name="connsiteX0" fmla="*/ 2530205 w 6463478"/>
              <a:gd name="connsiteY0" fmla="*/ 0 h 6858000"/>
              <a:gd name="connsiteX1" fmla="*/ 4318428 w 6463478"/>
              <a:gd name="connsiteY1" fmla="*/ 0 h 6858000"/>
              <a:gd name="connsiteX2" fmla="*/ 6463478 w 6463478"/>
              <a:gd name="connsiteY2" fmla="*/ 1338386 h 6858000"/>
              <a:gd name="connsiteX3" fmla="*/ 6463478 w 6463478"/>
              <a:gd name="connsiteY3" fmla="*/ 5624376 h 6858000"/>
              <a:gd name="connsiteX4" fmla="*/ 4358603 w 6463478"/>
              <a:gd name="connsiteY4" fmla="*/ 6858000 h 6858000"/>
              <a:gd name="connsiteX5" fmla="*/ 2570400 w 6463478"/>
              <a:gd name="connsiteY5" fmla="*/ 6858000 h 6858000"/>
              <a:gd name="connsiteX6" fmla="*/ 17140 w 6463478"/>
              <a:gd name="connsiteY6" fmla="*/ 5339864 h 6858000"/>
              <a:gd name="connsiteX7" fmla="*/ 0 w 6463478"/>
              <a:gd name="connsiteY7" fmla="*/ 1404433 h 6858000"/>
              <a:gd name="connsiteX8" fmla="*/ 2530205 w 6463478"/>
              <a:gd name="connsiteY8" fmla="*/ 0 h 6858000"/>
              <a:gd name="connsiteX0" fmla="*/ 2513726 w 6446999"/>
              <a:gd name="connsiteY0" fmla="*/ 0 h 6858000"/>
              <a:gd name="connsiteX1" fmla="*/ 4301949 w 6446999"/>
              <a:gd name="connsiteY1" fmla="*/ 0 h 6858000"/>
              <a:gd name="connsiteX2" fmla="*/ 6446999 w 6446999"/>
              <a:gd name="connsiteY2" fmla="*/ 1338386 h 6858000"/>
              <a:gd name="connsiteX3" fmla="*/ 6446999 w 6446999"/>
              <a:gd name="connsiteY3" fmla="*/ 5624376 h 6858000"/>
              <a:gd name="connsiteX4" fmla="*/ 4342124 w 6446999"/>
              <a:gd name="connsiteY4" fmla="*/ 6858000 h 6858000"/>
              <a:gd name="connsiteX5" fmla="*/ 2553921 w 6446999"/>
              <a:gd name="connsiteY5" fmla="*/ 6858000 h 6858000"/>
              <a:gd name="connsiteX6" fmla="*/ 661 w 6446999"/>
              <a:gd name="connsiteY6" fmla="*/ 5339864 h 6858000"/>
              <a:gd name="connsiteX7" fmla="*/ 299 w 6446999"/>
              <a:gd name="connsiteY7" fmla="*/ 1396044 h 6858000"/>
              <a:gd name="connsiteX8" fmla="*/ 2513726 w 6446999"/>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46999" h="6858000">
                <a:moveTo>
                  <a:pt x="2513726" y="0"/>
                </a:moveTo>
                <a:lnTo>
                  <a:pt x="4301949" y="0"/>
                </a:lnTo>
                <a:lnTo>
                  <a:pt x="6446999" y="1338386"/>
                </a:lnTo>
                <a:lnTo>
                  <a:pt x="6446999" y="5624376"/>
                </a:lnTo>
                <a:lnTo>
                  <a:pt x="4342124" y="6858000"/>
                </a:lnTo>
                <a:lnTo>
                  <a:pt x="2553921" y="6858000"/>
                </a:lnTo>
                <a:lnTo>
                  <a:pt x="661" y="5339864"/>
                </a:lnTo>
                <a:cubicBezTo>
                  <a:pt x="-1473" y="4048155"/>
                  <a:pt x="2433" y="2687753"/>
                  <a:pt x="299" y="1396044"/>
                </a:cubicBezTo>
                <a:lnTo>
                  <a:pt x="2513726" y="0"/>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dirty="0">
                <a:solidFill>
                  <a:schemeClr val="accent6"/>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5" name="Footer Placeholder 4">
            <a:extLst>
              <a:ext uri="{FF2B5EF4-FFF2-40B4-BE49-F238E27FC236}">
                <a16:creationId xmlns:a16="http://schemas.microsoft.com/office/drawing/2014/main" id="{41F6C45B-70BB-86F1-1866-F93BEC26ACF8}"/>
              </a:ext>
            </a:extLst>
          </p:cNvPr>
          <p:cNvSpPr>
            <a:spLocks noGrp="1"/>
          </p:cNvSpPr>
          <p:nvPr>
            <p:ph type="ftr" sz="quarter" idx="52"/>
          </p:nvPr>
        </p:nvSpPr>
        <p:spPr/>
        <p:txBody>
          <a:bodyPr>
            <a:noAutofit/>
          </a:bodyPr>
          <a:lstStyle>
            <a:lvl1pPr>
              <a:defRPr>
                <a:solidFill>
                  <a:schemeClr val="accent6"/>
                </a:solidFill>
              </a:defRPr>
            </a:lvl1pPr>
          </a:lstStyle>
          <a:p>
            <a:r>
              <a:rPr lang="en-US"/>
              <a:t>Presentation title</a:t>
            </a:r>
            <a:endParaRPr lang="en-US" dirty="0"/>
          </a:p>
        </p:txBody>
      </p:sp>
      <p:sp>
        <p:nvSpPr>
          <p:cNvPr id="7" name="Slide Number Placeholder 6">
            <a:extLst>
              <a:ext uri="{FF2B5EF4-FFF2-40B4-BE49-F238E27FC236}">
                <a16:creationId xmlns:a16="http://schemas.microsoft.com/office/drawing/2014/main" id="{0870044D-485D-043B-9D5B-C01AA8E06447}"/>
              </a:ext>
            </a:extLst>
          </p:cNvPr>
          <p:cNvSpPr>
            <a:spLocks noGrp="1"/>
          </p:cNvSpPr>
          <p:nvPr>
            <p:ph type="sldNum" sz="quarter" idx="53"/>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41612598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8" name="Title Placeholder 4">
            <a:extLst>
              <a:ext uri="{FF2B5EF4-FFF2-40B4-BE49-F238E27FC236}">
                <a16:creationId xmlns:a16="http://schemas.microsoft.com/office/drawing/2014/main" id="{F73BF8E3-2426-5D65-6582-D4B03C765A5D}"/>
              </a:ext>
            </a:extLst>
          </p:cNvPr>
          <p:cNvSpPr>
            <a:spLocks noGrp="1"/>
          </p:cNvSpPr>
          <p:nvPr>
            <p:ph type="title"/>
          </p:nvPr>
        </p:nvSpPr>
        <p:spPr>
          <a:xfrm>
            <a:off x="6710510" y="2016579"/>
            <a:ext cx="4441188" cy="2775857"/>
          </a:xfrm>
          <a:prstGeom prst="rect">
            <a:avLst/>
          </a:prstGeom>
        </p:spPr>
        <p:txBody>
          <a:bodyPr vert="horz" lIns="91440" tIns="45720" rIns="91440" bIns="45720" rtlCol="0" anchor="ctr">
            <a:noAutofit/>
          </a:bodyPr>
          <a:lstStyle>
            <a:lvl1pPr>
              <a:defRPr>
                <a:solidFill>
                  <a:schemeClr val="accent6"/>
                </a:solidFill>
              </a:defRPr>
            </a:lvl1pPr>
          </a:lstStyle>
          <a:p>
            <a:r>
              <a:rPr lang="en-US"/>
              <a:t>Click to edit Master title style</a:t>
            </a:r>
            <a:endParaRPr lang="en-US" dirty="0"/>
          </a:p>
        </p:txBody>
      </p:sp>
      <p:sp>
        <p:nvSpPr>
          <p:cNvPr id="18" name="Hexagon 17">
            <a:extLst>
              <a:ext uri="{FF2B5EF4-FFF2-40B4-BE49-F238E27FC236}">
                <a16:creationId xmlns:a16="http://schemas.microsoft.com/office/drawing/2014/main" id="{ADF8D8A3-175E-9A50-A98B-3766DAAB5EE2}"/>
              </a:ext>
            </a:extLst>
          </p:cNvPr>
          <p:cNvSpPr/>
          <p:nvPr userDrawn="1"/>
        </p:nvSpPr>
        <p:spPr>
          <a:xfrm rot="5400000">
            <a:off x="1308232" y="2004972"/>
            <a:ext cx="3593592" cy="2880360"/>
          </a:xfrm>
          <a:prstGeom prst="hexagon">
            <a:avLst>
              <a:gd name="adj" fmla="val 31211"/>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1" name="Text 47" descr="Click icon to add picture">
            <a:extLst>
              <a:ext uri="{FF2B5EF4-FFF2-40B4-BE49-F238E27FC236}">
                <a16:creationId xmlns:a16="http://schemas.microsoft.com/office/drawing/2014/main" id="{B264F104-ED4D-9A7F-E598-295893E05B7F}"/>
              </a:ext>
            </a:extLst>
          </p:cNvPr>
          <p:cNvSpPr>
            <a:spLocks noGrp="1"/>
          </p:cNvSpPr>
          <p:nvPr>
            <p:ph type="body" sz="quarter" idx="28" hasCustomPrompt="1"/>
          </p:nvPr>
        </p:nvSpPr>
        <p:spPr>
          <a:xfrm>
            <a:off x="2319235" y="2911781"/>
            <a:ext cx="1570612" cy="1070829"/>
          </a:xfrm>
          <a:prstGeom prst="rect">
            <a:avLst/>
          </a:prstGeom>
        </p:spPr>
        <p:txBody>
          <a:bodyPr>
            <a:noAutofit/>
          </a:bodyPr>
          <a:lstStyle>
            <a:lvl1pPr marL="0" indent="0" algn="ctr">
              <a:lnSpc>
                <a:spcPct val="113000"/>
              </a:lnSpc>
              <a:buNone/>
              <a:defRPr sz="1800" b="1" cap="all" baseline="0">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17" name="Picture Placeholder 16">
            <a:extLst>
              <a:ext uri="{FF2B5EF4-FFF2-40B4-BE49-F238E27FC236}">
                <a16:creationId xmlns:a16="http://schemas.microsoft.com/office/drawing/2014/main" id="{7A084A88-6A62-9495-6CFE-1127D5CAAAB2}"/>
              </a:ext>
            </a:extLst>
          </p:cNvPr>
          <p:cNvSpPr>
            <a:spLocks noGrp="1"/>
          </p:cNvSpPr>
          <p:nvPr>
            <p:ph type="pic" sz="quarter" idx="47"/>
          </p:nvPr>
        </p:nvSpPr>
        <p:spPr>
          <a:xfrm>
            <a:off x="581710" y="555648"/>
            <a:ext cx="5045662" cy="5783096"/>
          </a:xfrm>
          <a:custGeom>
            <a:avLst/>
            <a:gdLst>
              <a:gd name="connsiteX0" fmla="*/ 2523318 w 5045662"/>
              <a:gd name="connsiteY0" fmla="*/ 1092708 h 5783096"/>
              <a:gd name="connsiteX1" fmla="*/ 1083139 w 5045662"/>
              <a:gd name="connsiteY1" fmla="*/ 1991697 h 5783096"/>
              <a:gd name="connsiteX2" fmla="*/ 1083139 w 5045662"/>
              <a:gd name="connsiteY2" fmla="*/ 3787311 h 5783096"/>
              <a:gd name="connsiteX3" fmla="*/ 2523318 w 5045662"/>
              <a:gd name="connsiteY3" fmla="*/ 4686300 h 5783096"/>
              <a:gd name="connsiteX4" fmla="*/ 3963497 w 5045662"/>
              <a:gd name="connsiteY4" fmla="*/ 3787311 h 5783096"/>
              <a:gd name="connsiteX5" fmla="*/ 3963497 w 5045662"/>
              <a:gd name="connsiteY5" fmla="*/ 1991697 h 5783096"/>
              <a:gd name="connsiteX6" fmla="*/ 2470122 w 5045662"/>
              <a:gd name="connsiteY6" fmla="*/ 0 h 5783096"/>
              <a:gd name="connsiteX7" fmla="*/ 5037208 w 5045662"/>
              <a:gd name="connsiteY7" fmla="*/ 1458369 h 5783096"/>
              <a:gd name="connsiteX8" fmla="*/ 5045662 w 5045662"/>
              <a:gd name="connsiteY8" fmla="*/ 4339769 h 5783096"/>
              <a:gd name="connsiteX9" fmla="*/ 2561576 w 5045662"/>
              <a:gd name="connsiteY9" fmla="*/ 5783096 h 5783096"/>
              <a:gd name="connsiteX10" fmla="*/ 24164 w 5045662"/>
              <a:gd name="connsiteY10" fmla="*/ 4354881 h 5783096"/>
              <a:gd name="connsiteX11" fmla="*/ 0 w 5045662"/>
              <a:gd name="connsiteY11" fmla="*/ 1453765 h 5783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5662" h="5783096">
                <a:moveTo>
                  <a:pt x="2523318" y="1092708"/>
                </a:moveTo>
                <a:lnTo>
                  <a:pt x="1083139" y="1991697"/>
                </a:lnTo>
                <a:lnTo>
                  <a:pt x="1083139" y="3787311"/>
                </a:lnTo>
                <a:lnTo>
                  <a:pt x="2523318" y="4686300"/>
                </a:lnTo>
                <a:lnTo>
                  <a:pt x="3963497" y="3787311"/>
                </a:lnTo>
                <a:lnTo>
                  <a:pt x="3963497" y="1991697"/>
                </a:lnTo>
                <a:close/>
                <a:moveTo>
                  <a:pt x="2470122" y="0"/>
                </a:moveTo>
                <a:lnTo>
                  <a:pt x="5037208" y="1458369"/>
                </a:lnTo>
                <a:cubicBezTo>
                  <a:pt x="5040026" y="2418836"/>
                  <a:pt x="5042844" y="3379302"/>
                  <a:pt x="5045662" y="4339769"/>
                </a:cubicBezTo>
                <a:lnTo>
                  <a:pt x="2561576" y="5783096"/>
                </a:lnTo>
                <a:lnTo>
                  <a:pt x="24164" y="4354881"/>
                </a:lnTo>
                <a:lnTo>
                  <a:pt x="0" y="1453765"/>
                </a:lnTo>
                <a:close/>
              </a:path>
            </a:pathLst>
          </a:custGeom>
        </p:spPr>
        <p:txBody>
          <a:bodyPr wrap="square" tIns="457200">
            <a:noAutofit/>
          </a:bodyPr>
          <a:lstStyle>
            <a:lvl1pPr marL="0" indent="0" algn="ctr">
              <a:buNone/>
              <a:defRPr>
                <a:solidFill>
                  <a:schemeClr val="accent6"/>
                </a:solidFill>
              </a:defRPr>
            </a:lvl1pPr>
          </a:lstStyle>
          <a:p>
            <a:r>
              <a:rPr lang="en-US"/>
              <a:t>Click icon to add picture</a:t>
            </a:r>
            <a:endParaRPr lang="en-US" dirty="0"/>
          </a:p>
        </p:txBody>
      </p:sp>
    </p:spTree>
    <p:extLst>
      <p:ext uri="{BB962C8B-B14F-4D97-AF65-F5344CB8AC3E}">
        <p14:creationId xmlns:p14="http://schemas.microsoft.com/office/powerpoint/2010/main" val="34077113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2BC57-1D8D-9F59-24F9-1E8232279959}"/>
              </a:ext>
            </a:extLst>
          </p:cNvPr>
          <p:cNvSpPr>
            <a:spLocks noGrp="1"/>
          </p:cNvSpPr>
          <p:nvPr>
            <p:ph type="title"/>
          </p:nvPr>
        </p:nvSpPr>
        <p:spPr>
          <a:xfrm>
            <a:off x="587829" y="507076"/>
            <a:ext cx="10515600" cy="1115434"/>
          </a:xfrm>
        </p:spPr>
        <p:txBody>
          <a:bodyPr/>
          <a:lstStyle>
            <a:lvl1pPr>
              <a:defRPr>
                <a:solidFill>
                  <a:schemeClr val="accent6"/>
                </a:solidFill>
              </a:defRPr>
            </a:lvl1pPr>
          </a:lstStyle>
          <a:p>
            <a:r>
              <a:rPr lang="en-US"/>
              <a:t>Click to edit Master title style</a:t>
            </a:r>
          </a:p>
        </p:txBody>
      </p:sp>
      <p:sp>
        <p:nvSpPr>
          <p:cNvPr id="11" name="Content placeholder 47">
            <a:extLst>
              <a:ext uri="{FF2B5EF4-FFF2-40B4-BE49-F238E27FC236}">
                <a16:creationId xmlns:a16="http://schemas.microsoft.com/office/drawing/2014/main" id="{561744A6-D3EA-42C3-8E71-3BB8BA1E6149}"/>
              </a:ext>
            </a:extLst>
          </p:cNvPr>
          <p:cNvSpPr>
            <a:spLocks noGrp="1"/>
          </p:cNvSpPr>
          <p:nvPr>
            <p:ph type="chart" sz="quarter" idx="27" hasCustomPrompt="1"/>
          </p:nvPr>
        </p:nvSpPr>
        <p:spPr>
          <a:xfrm>
            <a:off x="587829" y="1622510"/>
            <a:ext cx="10889796" cy="4155757"/>
          </a:xfrm>
          <a:prstGeom prst="rect">
            <a:avLst/>
          </a:prstGeom>
        </p:spPr>
        <p:txBody>
          <a:bodyPr/>
          <a:lstStyle>
            <a:lvl1pPr>
              <a:defRPr>
                <a:solidFill>
                  <a:schemeClr val="accent6"/>
                </a:solidFill>
              </a:defRPr>
            </a:lvl1pPr>
          </a:lstStyle>
          <a:p>
            <a:r>
              <a:rPr lang="en-US" altLang="zh-CN" dirty="0"/>
              <a:t>Click to edit master text style</a:t>
            </a:r>
            <a:endParaRPr lang="zh-CN" altLang="en-US"/>
          </a:p>
        </p:txBody>
      </p:sp>
      <p:sp>
        <p:nvSpPr>
          <p:cNvPr id="3" name="Footer Placeholder 2">
            <a:extLst>
              <a:ext uri="{FF2B5EF4-FFF2-40B4-BE49-F238E27FC236}">
                <a16:creationId xmlns:a16="http://schemas.microsoft.com/office/drawing/2014/main" id="{D1C82179-6F61-D1EC-D800-74B748B37F0E}"/>
              </a:ext>
            </a:extLst>
          </p:cNvPr>
          <p:cNvSpPr>
            <a:spLocks noGrp="1"/>
          </p:cNvSpPr>
          <p:nvPr>
            <p:ph type="ftr" sz="quarter" idx="28"/>
          </p:nvPr>
        </p:nvSpPr>
        <p:spPr/>
        <p:txBody>
          <a:bodyPr/>
          <a:lstStyle>
            <a:lvl1pPr>
              <a:defRPr>
                <a:solidFill>
                  <a:schemeClr val="accent6"/>
                </a:solidFill>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38803A51-0211-9F66-D20B-444BC94AA39E}"/>
              </a:ext>
            </a:extLst>
          </p:cNvPr>
          <p:cNvSpPr>
            <a:spLocks noGrp="1"/>
          </p:cNvSpPr>
          <p:nvPr>
            <p:ph type="sldNum" sz="quarter" idx="29"/>
          </p:nvPr>
        </p:nvSpPr>
        <p:spPr/>
        <p:txBody>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6768272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with design">
    <p:spTree>
      <p:nvGrpSpPr>
        <p:cNvPr id="1" name=""/>
        <p:cNvGrpSpPr/>
        <p:nvPr/>
      </p:nvGrpSpPr>
      <p:grpSpPr>
        <a:xfrm>
          <a:off x="0" y="0"/>
          <a:ext cx="0" cy="0"/>
          <a:chOff x="0" y="0"/>
          <a:chExt cx="0" cy="0"/>
        </a:xfrm>
      </p:grpSpPr>
      <p:sp>
        <p:nvSpPr>
          <p:cNvPr id="11" name="Title Placeholder 4">
            <a:extLst>
              <a:ext uri="{FF2B5EF4-FFF2-40B4-BE49-F238E27FC236}">
                <a16:creationId xmlns:a16="http://schemas.microsoft.com/office/drawing/2014/main" id="{05751864-B11A-0286-13EA-2AC2A2C8DD5D}"/>
              </a:ext>
            </a:extLst>
          </p:cNvPr>
          <p:cNvSpPr>
            <a:spLocks noGrp="1"/>
          </p:cNvSpPr>
          <p:nvPr>
            <p:ph type="title"/>
          </p:nvPr>
        </p:nvSpPr>
        <p:spPr>
          <a:xfrm>
            <a:off x="581709" y="721538"/>
            <a:ext cx="10889796" cy="1418998"/>
          </a:xfrm>
          <a:prstGeom prst="rect">
            <a:avLst/>
          </a:prstGeom>
        </p:spPr>
        <p:txBody>
          <a:bodyPr vert="horz" lIns="91440" tIns="45720" rIns="91440" bIns="45720" rtlCol="0" anchor="t">
            <a:noAutofit/>
          </a:bodyPr>
          <a:lstStyle>
            <a:lvl1pPr>
              <a:defRPr>
                <a:solidFill>
                  <a:schemeClr val="accent6"/>
                </a:solidFill>
              </a:defRPr>
            </a:lvl1pPr>
          </a:lstStyle>
          <a:p>
            <a:r>
              <a:rPr lang="en-US"/>
              <a:t>Click to edit Master title style</a:t>
            </a:r>
            <a:endParaRPr lang="en-US" dirty="0"/>
          </a:p>
        </p:txBody>
      </p:sp>
      <p:sp>
        <p:nvSpPr>
          <p:cNvPr id="10" name="Table placeholder">
            <a:extLst>
              <a:ext uri="{FF2B5EF4-FFF2-40B4-BE49-F238E27FC236}">
                <a16:creationId xmlns:a16="http://schemas.microsoft.com/office/drawing/2014/main" id="{CFC5FF09-DE50-4155-81A0-5DD9B700F205}"/>
              </a:ext>
            </a:extLst>
          </p:cNvPr>
          <p:cNvSpPr>
            <a:spLocks noGrp="1"/>
          </p:cNvSpPr>
          <p:nvPr>
            <p:ph type="tbl" sz="quarter" idx="27" hasCustomPrompt="1"/>
          </p:nvPr>
        </p:nvSpPr>
        <p:spPr>
          <a:xfrm>
            <a:off x="581709" y="1614198"/>
            <a:ext cx="10889796" cy="4317856"/>
          </a:xfrm>
          <a:prstGeom prst="rect">
            <a:avLst/>
          </a:prstGeom>
        </p:spPr>
        <p:txBody>
          <a:bodyPr>
            <a:noAutofit/>
          </a:bodyPr>
          <a:lstStyle>
            <a:lvl1pPr>
              <a:defRPr>
                <a:solidFill>
                  <a:schemeClr val="accent6"/>
                </a:solidFill>
              </a:defRPr>
            </a:lvl1pPr>
          </a:lstStyle>
          <a:p>
            <a:r>
              <a:rPr lang="en-US" altLang="zh-CN" dirty="0"/>
              <a:t>Click to edit master text style</a:t>
            </a:r>
            <a:endParaRPr lang="zh-CN" altLang="en-US"/>
          </a:p>
        </p:txBody>
      </p:sp>
      <p:sp>
        <p:nvSpPr>
          <p:cNvPr id="9" name="Freeform: Shape 5">
            <a:extLst>
              <a:ext uri="{FF2B5EF4-FFF2-40B4-BE49-F238E27FC236}">
                <a16:creationId xmlns:a16="http://schemas.microsoft.com/office/drawing/2014/main" id="{3F619E6B-153E-B522-47EB-4104C405736C}"/>
              </a:ext>
            </a:extLst>
          </p:cNvPr>
          <p:cNvSpPr/>
          <p:nvPr userDrawn="1"/>
        </p:nvSpPr>
        <p:spPr>
          <a:xfrm>
            <a:off x="10551278" y="4665388"/>
            <a:ext cx="603952" cy="68174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2" name="Freeform 11">
            <a:extLst>
              <a:ext uri="{FF2B5EF4-FFF2-40B4-BE49-F238E27FC236}">
                <a16:creationId xmlns:a16="http://schemas.microsoft.com/office/drawing/2014/main" id="{687A7B3D-E004-6D6A-5979-8F1BADBC9237}"/>
              </a:ext>
            </a:extLst>
          </p:cNvPr>
          <p:cNvSpPr/>
          <p:nvPr userDrawn="1"/>
        </p:nvSpPr>
        <p:spPr>
          <a:xfrm>
            <a:off x="10524774" y="5146146"/>
            <a:ext cx="1667226" cy="1711855"/>
          </a:xfrm>
          <a:custGeom>
            <a:avLst/>
            <a:gdLst>
              <a:gd name="connsiteX0" fmla="*/ 998834 w 1667226"/>
              <a:gd name="connsiteY0" fmla="*/ 0 h 1711855"/>
              <a:gd name="connsiteX1" fmla="*/ 1667226 w 1667226"/>
              <a:gd name="connsiteY1" fmla="*/ 373790 h 1711855"/>
              <a:gd name="connsiteX2" fmla="*/ 1667226 w 1667226"/>
              <a:gd name="connsiteY2" fmla="*/ 1711855 h 1711855"/>
              <a:gd name="connsiteX3" fmla="*/ 48502 w 1667226"/>
              <a:gd name="connsiteY3" fmla="*/ 1711855 h 1711855"/>
              <a:gd name="connsiteX4" fmla="*/ 0 w 1667226"/>
              <a:gd name="connsiteY4" fmla="*/ 1684915 h 1711855"/>
              <a:gd name="connsiteX5" fmla="*/ 0 w 1667226"/>
              <a:gd name="connsiteY5" fmla="*/ 564300 h 1711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7226" h="1711855">
                <a:moveTo>
                  <a:pt x="998834" y="0"/>
                </a:moveTo>
                <a:lnTo>
                  <a:pt x="1667226" y="373790"/>
                </a:lnTo>
                <a:lnTo>
                  <a:pt x="1667226" y="1711855"/>
                </a:lnTo>
                <a:lnTo>
                  <a:pt x="48502" y="1711855"/>
                </a:lnTo>
                <a:lnTo>
                  <a:pt x="0" y="1684915"/>
                </a:lnTo>
                <a:lnTo>
                  <a:pt x="0" y="564300"/>
                </a:lnTo>
                <a:close/>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3" name="Freeform: Shape 11">
            <a:extLst>
              <a:ext uri="{FF2B5EF4-FFF2-40B4-BE49-F238E27FC236}">
                <a16:creationId xmlns:a16="http://schemas.microsoft.com/office/drawing/2014/main" id="{A4CA3A93-BDBF-112D-54A0-05BF6B06BCC1}"/>
              </a:ext>
            </a:extLst>
          </p:cNvPr>
          <p:cNvSpPr/>
          <p:nvPr userDrawn="1"/>
        </p:nvSpPr>
        <p:spPr>
          <a:xfrm>
            <a:off x="10177285" y="5347130"/>
            <a:ext cx="748554" cy="85636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
        <p:nvSpPr>
          <p:cNvPr id="2" name="Footer Placeholder 1">
            <a:extLst>
              <a:ext uri="{FF2B5EF4-FFF2-40B4-BE49-F238E27FC236}">
                <a16:creationId xmlns:a16="http://schemas.microsoft.com/office/drawing/2014/main" id="{5F7A154B-D8F5-C1FB-307D-496380875BD1}"/>
              </a:ext>
            </a:extLst>
          </p:cNvPr>
          <p:cNvSpPr>
            <a:spLocks noGrp="1"/>
          </p:cNvSpPr>
          <p:nvPr>
            <p:ph type="ftr" sz="quarter" idx="28"/>
          </p:nvPr>
        </p:nvSpPr>
        <p:spPr/>
        <p:txBody>
          <a:bodyPr>
            <a:noAutofit/>
          </a:bodyPr>
          <a:lstStyle>
            <a:lvl1pPr>
              <a:defRPr>
                <a:solidFill>
                  <a:schemeClr val="accent6"/>
                </a:solidFill>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D728715E-D2CE-A33E-1A28-4E627F239BBE}"/>
              </a:ext>
            </a:extLst>
          </p:cNvPr>
          <p:cNvSpPr>
            <a:spLocks noGrp="1"/>
          </p:cNvSpPr>
          <p:nvPr>
            <p:ph type="sldNum" sz="quarter" idx="29"/>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121256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Quote ">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58E95-E9E1-28E6-FB2F-DE808892233F}"/>
              </a:ext>
            </a:extLst>
          </p:cNvPr>
          <p:cNvSpPr>
            <a:spLocks noGrp="1"/>
          </p:cNvSpPr>
          <p:nvPr>
            <p:ph type="title" hasCustomPrompt="1"/>
          </p:nvPr>
        </p:nvSpPr>
        <p:spPr>
          <a:xfrm>
            <a:off x="6099079" y="1856195"/>
            <a:ext cx="4518122" cy="1688906"/>
          </a:xfrm>
        </p:spPr>
        <p:txBody>
          <a:bodyPr anchor="b">
            <a:noAutofit/>
          </a:bodyPr>
          <a:lstStyle>
            <a:lvl1pPr>
              <a:defRPr sz="2700">
                <a:latin typeface="+mn-lt"/>
              </a:defRPr>
            </a:lvl1pPr>
          </a:lstStyle>
          <a:p>
            <a:r>
              <a:rPr lang="en-US" dirty="0"/>
              <a:t>Click to edit </a:t>
            </a:r>
            <a:r>
              <a:rPr lang="en-US" altLang="zh-CN" dirty="0"/>
              <a:t>Text</a:t>
            </a:r>
            <a:r>
              <a:rPr lang="zh-CN" altLang="en-US" dirty="0"/>
              <a:t> </a:t>
            </a:r>
            <a:r>
              <a:rPr lang="en-US" dirty="0"/>
              <a:t>style</a:t>
            </a:r>
          </a:p>
        </p:txBody>
      </p:sp>
      <p:sp>
        <p:nvSpPr>
          <p:cNvPr id="11" name="subtitle 47">
            <a:extLst>
              <a:ext uri="{FF2B5EF4-FFF2-40B4-BE49-F238E27FC236}">
                <a16:creationId xmlns:a16="http://schemas.microsoft.com/office/drawing/2014/main" id="{3B45AD65-2B81-A368-E5F0-5C61D0B1DFEB}"/>
              </a:ext>
            </a:extLst>
          </p:cNvPr>
          <p:cNvSpPr>
            <a:spLocks noGrp="1"/>
          </p:cNvSpPr>
          <p:nvPr>
            <p:ph type="body" sz="quarter" idx="29" hasCustomPrompt="1"/>
          </p:nvPr>
        </p:nvSpPr>
        <p:spPr>
          <a:xfrm>
            <a:off x="6095999" y="3695015"/>
            <a:ext cx="4672693" cy="1688906"/>
          </a:xfrm>
          <a:prstGeom prst="rect">
            <a:avLst/>
          </a:prstGeom>
        </p:spPr>
        <p:txBody>
          <a:bodyPr>
            <a:noAutofit/>
          </a:bodyPr>
          <a:lstStyle>
            <a:lvl1pPr marL="0" indent="0">
              <a:lnSpc>
                <a:spcPct val="100000"/>
              </a:lnSpc>
              <a:buNone/>
              <a:defRPr sz="1500" b="0">
                <a:solidFill>
                  <a:schemeClr val="accent4"/>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4" name="Freeform: Shape 5">
            <a:extLst>
              <a:ext uri="{FF2B5EF4-FFF2-40B4-BE49-F238E27FC236}">
                <a16:creationId xmlns:a16="http://schemas.microsoft.com/office/drawing/2014/main" id="{0CA4AA19-0D07-46AB-AC12-64054BBBB499}"/>
              </a:ext>
            </a:extLst>
          </p:cNvPr>
          <p:cNvSpPr/>
          <p:nvPr userDrawn="1"/>
        </p:nvSpPr>
        <p:spPr>
          <a:xfrm>
            <a:off x="3843559" y="722518"/>
            <a:ext cx="1244907" cy="140525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Freeform: Shape 6">
            <a:extLst>
              <a:ext uri="{FF2B5EF4-FFF2-40B4-BE49-F238E27FC236}">
                <a16:creationId xmlns:a16="http://schemas.microsoft.com/office/drawing/2014/main" id="{DF781D9E-0DF5-4DDA-84E6-35DFB054158C}"/>
              </a:ext>
            </a:extLst>
          </p:cNvPr>
          <p:cNvSpPr/>
          <p:nvPr userDrawn="1"/>
        </p:nvSpPr>
        <p:spPr>
          <a:xfrm>
            <a:off x="1223929" y="1436914"/>
            <a:ext cx="2857005" cy="326977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a:p>
        </p:txBody>
      </p:sp>
      <p:sp>
        <p:nvSpPr>
          <p:cNvPr id="6" name="Freeform: Shape 7">
            <a:extLst>
              <a:ext uri="{FF2B5EF4-FFF2-40B4-BE49-F238E27FC236}">
                <a16:creationId xmlns:a16="http://schemas.microsoft.com/office/drawing/2014/main" id="{86BA1075-E23C-4BC9-8F67-B2E408F864D2}"/>
              </a:ext>
            </a:extLst>
          </p:cNvPr>
          <p:cNvSpPr/>
          <p:nvPr userDrawn="1"/>
        </p:nvSpPr>
        <p:spPr>
          <a:xfrm>
            <a:off x="758702" y="3457554"/>
            <a:ext cx="1208037" cy="138175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Freeform: Shape 11">
            <a:extLst>
              <a:ext uri="{FF2B5EF4-FFF2-40B4-BE49-F238E27FC236}">
                <a16:creationId xmlns:a16="http://schemas.microsoft.com/office/drawing/2014/main" id="{B2A4CA75-D17E-243B-9C56-A63C75AF6D56}"/>
              </a:ext>
            </a:extLst>
          </p:cNvPr>
          <p:cNvSpPr/>
          <p:nvPr userDrawn="1"/>
        </p:nvSpPr>
        <p:spPr>
          <a:xfrm>
            <a:off x="2917915" y="4662164"/>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20000"/>
              <a:lumOff val="8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3" name="Footer Placeholder 2">
            <a:extLst>
              <a:ext uri="{FF2B5EF4-FFF2-40B4-BE49-F238E27FC236}">
                <a16:creationId xmlns:a16="http://schemas.microsoft.com/office/drawing/2014/main" id="{7964077E-956B-EA3A-700F-A833D82341FE}"/>
              </a:ext>
            </a:extLst>
          </p:cNvPr>
          <p:cNvSpPr>
            <a:spLocks noGrp="1"/>
          </p:cNvSpPr>
          <p:nvPr>
            <p:ph type="ftr" sz="quarter" idx="30"/>
          </p:nvPr>
        </p:nvSpPr>
        <p:spPr/>
        <p:txBody>
          <a:bodyPr>
            <a:noAutofit/>
          </a:bodyPr>
          <a:lstStyle/>
          <a:p>
            <a:r>
              <a:rPr lang="en-US" noProof="0"/>
              <a:t>Presentation title</a:t>
            </a:r>
            <a:endParaRPr lang="en-US" noProof="0" dirty="0"/>
          </a:p>
        </p:txBody>
      </p:sp>
      <p:sp>
        <p:nvSpPr>
          <p:cNvPr id="10" name="Slide Number Placeholder 9">
            <a:extLst>
              <a:ext uri="{FF2B5EF4-FFF2-40B4-BE49-F238E27FC236}">
                <a16:creationId xmlns:a16="http://schemas.microsoft.com/office/drawing/2014/main" id="{8ED455D4-27F3-B6AD-2A20-7475F307E5E4}"/>
              </a:ext>
            </a:extLst>
          </p:cNvPr>
          <p:cNvSpPr>
            <a:spLocks noGrp="1"/>
          </p:cNvSpPr>
          <p:nvPr>
            <p:ph type="sldNum" sz="quarter" idx="31"/>
          </p:nvPr>
        </p:nvSpPr>
        <p:spPr/>
        <p:txBody>
          <a:bodyPr>
            <a:noAutofit/>
          </a:bodyPr>
          <a:lstStyle/>
          <a:p>
            <a:fld id="{47FEACEE-25B4-4A2D-B147-27296E36371D}" type="slidenum">
              <a:rPr lang="en-US" altLang="zh-CN" noProof="0" smtClean="0"/>
              <a:pPr/>
              <a:t>‹#›</a:t>
            </a:fld>
            <a:endParaRPr lang="en-US" altLang="zh-CN" noProof="0" dirty="0"/>
          </a:p>
        </p:txBody>
      </p:sp>
    </p:spTree>
    <p:extLst>
      <p:ext uri="{BB962C8B-B14F-4D97-AF65-F5344CB8AC3E}">
        <p14:creationId xmlns:p14="http://schemas.microsoft.com/office/powerpoint/2010/main" val="125641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4 Team Members">
    <p:spTree>
      <p:nvGrpSpPr>
        <p:cNvPr id="1" name=""/>
        <p:cNvGrpSpPr/>
        <p:nvPr/>
      </p:nvGrpSpPr>
      <p:grpSpPr>
        <a:xfrm>
          <a:off x="0" y="0"/>
          <a:ext cx="0" cy="0"/>
          <a:chOff x="0" y="0"/>
          <a:chExt cx="0" cy="0"/>
        </a:xfrm>
      </p:grpSpPr>
      <p:sp>
        <p:nvSpPr>
          <p:cNvPr id="16" name="Title Placeholder 4">
            <a:extLst>
              <a:ext uri="{FF2B5EF4-FFF2-40B4-BE49-F238E27FC236}">
                <a16:creationId xmlns:a16="http://schemas.microsoft.com/office/drawing/2014/main" id="{DCA6F28B-ACF1-D3CB-8968-4F64BEA02E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60" name="Content placeholder 47">
            <a:extLst>
              <a:ext uri="{FF2B5EF4-FFF2-40B4-BE49-F238E27FC236}">
                <a16:creationId xmlns:a16="http://schemas.microsoft.com/office/drawing/2014/main" id="{E2F72F6F-0172-47B0-8D9E-0EED383332E2}"/>
              </a:ext>
            </a:extLst>
          </p:cNvPr>
          <p:cNvSpPr>
            <a:spLocks noGrp="1"/>
          </p:cNvSpPr>
          <p:nvPr>
            <p:ph type="pic" sz="quarter" idx="48"/>
          </p:nvPr>
        </p:nvSpPr>
        <p:spPr>
          <a:xfrm>
            <a:off x="1114798"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52" name="Content placeholder 47" descr="Click icon to add picture">
            <a:extLst>
              <a:ext uri="{FF2B5EF4-FFF2-40B4-BE49-F238E27FC236}">
                <a16:creationId xmlns:a16="http://schemas.microsoft.com/office/drawing/2014/main" id="{2369DDD8-CFC2-4980-A0DB-411AA173B475}"/>
              </a:ext>
            </a:extLst>
          </p:cNvPr>
          <p:cNvSpPr>
            <a:spLocks noGrp="1"/>
          </p:cNvSpPr>
          <p:nvPr>
            <p:ph type="body" sz="quarter" idx="27" hasCustomPrompt="1"/>
          </p:nvPr>
        </p:nvSpPr>
        <p:spPr>
          <a:xfrm>
            <a:off x="1214003" y="4764289"/>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3" name="Content placeholder 47">
            <a:extLst>
              <a:ext uri="{FF2B5EF4-FFF2-40B4-BE49-F238E27FC236}">
                <a16:creationId xmlns:a16="http://schemas.microsoft.com/office/drawing/2014/main" id="{B66AC261-5929-40D2-A646-8F16675DE383}"/>
              </a:ext>
            </a:extLst>
          </p:cNvPr>
          <p:cNvSpPr>
            <a:spLocks noGrp="1"/>
          </p:cNvSpPr>
          <p:nvPr>
            <p:ph type="body" sz="quarter" idx="28" hasCustomPrompt="1"/>
          </p:nvPr>
        </p:nvSpPr>
        <p:spPr>
          <a:xfrm>
            <a:off x="1214003" y="5295180"/>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1" name="Content placeholder 47">
            <a:extLst>
              <a:ext uri="{FF2B5EF4-FFF2-40B4-BE49-F238E27FC236}">
                <a16:creationId xmlns:a16="http://schemas.microsoft.com/office/drawing/2014/main" id="{B33A9FB2-1610-4389-B352-D99255F77BEC}"/>
              </a:ext>
            </a:extLst>
          </p:cNvPr>
          <p:cNvSpPr>
            <a:spLocks noGrp="1"/>
          </p:cNvSpPr>
          <p:nvPr>
            <p:ph type="pic" sz="quarter" idx="49"/>
          </p:nvPr>
        </p:nvSpPr>
        <p:spPr>
          <a:xfrm>
            <a:off x="3623536" y="1840730"/>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1" name="Content placeholder 47" descr="Click icon to add picture">
            <a:extLst>
              <a:ext uri="{FF2B5EF4-FFF2-40B4-BE49-F238E27FC236}">
                <a16:creationId xmlns:a16="http://schemas.microsoft.com/office/drawing/2014/main" id="{DEE851A8-3FB7-B319-A053-BE08A45763C5}"/>
              </a:ext>
            </a:extLst>
          </p:cNvPr>
          <p:cNvSpPr>
            <a:spLocks noGrp="1"/>
          </p:cNvSpPr>
          <p:nvPr>
            <p:ph type="body" sz="quarter" idx="54" hasCustomPrompt="1"/>
          </p:nvPr>
        </p:nvSpPr>
        <p:spPr>
          <a:xfrm>
            <a:off x="3720440" y="4045832"/>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2" name="Content placeholder 47">
            <a:extLst>
              <a:ext uri="{FF2B5EF4-FFF2-40B4-BE49-F238E27FC236}">
                <a16:creationId xmlns:a16="http://schemas.microsoft.com/office/drawing/2014/main" id="{5743B59B-3EAA-B249-07CE-9C9C5B0B6AB1}"/>
              </a:ext>
            </a:extLst>
          </p:cNvPr>
          <p:cNvSpPr>
            <a:spLocks noGrp="1"/>
          </p:cNvSpPr>
          <p:nvPr>
            <p:ph type="body" sz="quarter" idx="55" hasCustomPrompt="1"/>
          </p:nvPr>
        </p:nvSpPr>
        <p:spPr>
          <a:xfrm>
            <a:off x="3720440" y="4576723"/>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2" name="Content placeholder 47">
            <a:extLst>
              <a:ext uri="{FF2B5EF4-FFF2-40B4-BE49-F238E27FC236}">
                <a16:creationId xmlns:a16="http://schemas.microsoft.com/office/drawing/2014/main" id="{0AC60B87-71AC-4AA8-9AE7-B3B427BACB12}"/>
              </a:ext>
            </a:extLst>
          </p:cNvPr>
          <p:cNvSpPr>
            <a:spLocks noGrp="1"/>
          </p:cNvSpPr>
          <p:nvPr>
            <p:ph type="pic" sz="quarter" idx="50"/>
          </p:nvPr>
        </p:nvSpPr>
        <p:spPr>
          <a:xfrm>
            <a:off x="6113401"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19" name="Content placeholder 47" descr="Click icon to add picture">
            <a:extLst>
              <a:ext uri="{FF2B5EF4-FFF2-40B4-BE49-F238E27FC236}">
                <a16:creationId xmlns:a16="http://schemas.microsoft.com/office/drawing/2014/main" id="{110FBA5D-2CEB-4D44-16CA-0F24099B1401}"/>
              </a:ext>
            </a:extLst>
          </p:cNvPr>
          <p:cNvSpPr>
            <a:spLocks noGrp="1"/>
          </p:cNvSpPr>
          <p:nvPr>
            <p:ph type="body" sz="quarter" idx="52" hasCustomPrompt="1"/>
          </p:nvPr>
        </p:nvSpPr>
        <p:spPr>
          <a:xfrm>
            <a:off x="6218710" y="4764289"/>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2108E774-D145-FA07-58F1-7DB37A30A596}"/>
              </a:ext>
            </a:extLst>
          </p:cNvPr>
          <p:cNvSpPr>
            <a:spLocks noGrp="1"/>
          </p:cNvSpPr>
          <p:nvPr>
            <p:ph type="body" sz="quarter" idx="53" hasCustomPrompt="1"/>
          </p:nvPr>
        </p:nvSpPr>
        <p:spPr>
          <a:xfrm>
            <a:off x="6218710" y="5295180"/>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3" name="Content placeholder 47">
            <a:extLst>
              <a:ext uri="{FF2B5EF4-FFF2-40B4-BE49-F238E27FC236}">
                <a16:creationId xmlns:a16="http://schemas.microsoft.com/office/drawing/2014/main" id="{05B25D7D-82BA-4FF5-9C92-4AD181847515}"/>
              </a:ext>
            </a:extLst>
          </p:cNvPr>
          <p:cNvSpPr>
            <a:spLocks noGrp="1"/>
          </p:cNvSpPr>
          <p:nvPr>
            <p:ph type="pic" sz="quarter" idx="51"/>
          </p:nvPr>
        </p:nvSpPr>
        <p:spPr>
          <a:xfrm>
            <a:off x="8500328" y="1836331"/>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5" name="Content placeholder 47" descr="Click icon to add picture">
            <a:extLst>
              <a:ext uri="{FF2B5EF4-FFF2-40B4-BE49-F238E27FC236}">
                <a16:creationId xmlns:a16="http://schemas.microsoft.com/office/drawing/2014/main" id="{A9C2624B-E6E6-C673-E8FF-F4BF909C3AC2}"/>
              </a:ext>
            </a:extLst>
          </p:cNvPr>
          <p:cNvSpPr>
            <a:spLocks noGrp="1"/>
          </p:cNvSpPr>
          <p:nvPr>
            <p:ph type="body" sz="quarter" idx="56" hasCustomPrompt="1"/>
          </p:nvPr>
        </p:nvSpPr>
        <p:spPr>
          <a:xfrm>
            <a:off x="8635340" y="4045832"/>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6" name="Content placeholder 47">
            <a:extLst>
              <a:ext uri="{FF2B5EF4-FFF2-40B4-BE49-F238E27FC236}">
                <a16:creationId xmlns:a16="http://schemas.microsoft.com/office/drawing/2014/main" id="{A003837A-CCD7-3699-D86F-CB884CA4C675}"/>
              </a:ext>
            </a:extLst>
          </p:cNvPr>
          <p:cNvSpPr>
            <a:spLocks noGrp="1"/>
          </p:cNvSpPr>
          <p:nvPr>
            <p:ph type="body" sz="quarter" idx="57" hasCustomPrompt="1"/>
          </p:nvPr>
        </p:nvSpPr>
        <p:spPr>
          <a:xfrm>
            <a:off x="8635340" y="4576723"/>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 name="Footer Placeholder 1">
            <a:extLst>
              <a:ext uri="{FF2B5EF4-FFF2-40B4-BE49-F238E27FC236}">
                <a16:creationId xmlns:a16="http://schemas.microsoft.com/office/drawing/2014/main" id="{89028585-56FF-7B3D-783D-D06964F7C099}"/>
              </a:ext>
            </a:extLst>
          </p:cNvPr>
          <p:cNvSpPr>
            <a:spLocks noGrp="1"/>
          </p:cNvSpPr>
          <p:nvPr>
            <p:ph type="ftr" sz="quarter" idx="58"/>
          </p:nvPr>
        </p:nvSpPr>
        <p:spPr/>
        <p:txBody>
          <a:bodyPr>
            <a:noAutofit/>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7D090978-DDC9-0FA2-2CFD-733C8B854F3C}"/>
              </a:ext>
            </a:extLst>
          </p:cNvPr>
          <p:cNvSpPr>
            <a:spLocks noGrp="1"/>
          </p:cNvSpPr>
          <p:nvPr>
            <p:ph type="sldNum" sz="quarter" idx="59"/>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26368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8 Team Member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92FA2A-46BA-2A19-C3CE-EC6985867B92}"/>
              </a:ext>
            </a:extLst>
          </p:cNvPr>
          <p:cNvSpPr>
            <a:spLocks noGrp="1"/>
          </p:cNvSpPr>
          <p:nvPr>
            <p:ph type="title"/>
          </p:nvPr>
        </p:nvSpPr>
        <p:spPr>
          <a:xfrm>
            <a:off x="509574" y="2367293"/>
            <a:ext cx="3909993" cy="3629708"/>
          </a:xfrm>
        </p:spPr>
        <p:txBody>
          <a:bodyPr anchor="t">
            <a:noAutofit/>
          </a:bodyPr>
          <a:lstStyle>
            <a:lvl1pPr>
              <a:defRPr>
                <a:solidFill>
                  <a:schemeClr val="accent6"/>
                </a:solidFill>
              </a:defRPr>
            </a:lvl1pPr>
          </a:lstStyle>
          <a:p>
            <a:r>
              <a:rPr lang="en-US"/>
              <a:t>Click to edit Master title style</a:t>
            </a:r>
            <a:endParaRPr lang="en-US" dirty="0"/>
          </a:p>
        </p:txBody>
      </p:sp>
      <p:sp>
        <p:nvSpPr>
          <p:cNvPr id="38" name="Content placeholder 47">
            <a:extLst>
              <a:ext uri="{FF2B5EF4-FFF2-40B4-BE49-F238E27FC236}">
                <a16:creationId xmlns:a16="http://schemas.microsoft.com/office/drawing/2014/main" id="{BF9EDF7D-3BB1-43C0-92BB-091CCC520477}"/>
              </a:ext>
            </a:extLst>
          </p:cNvPr>
          <p:cNvSpPr>
            <a:spLocks noGrp="1"/>
          </p:cNvSpPr>
          <p:nvPr>
            <p:ph type="pic" sz="quarter" idx="48"/>
          </p:nvPr>
        </p:nvSpPr>
        <p:spPr>
          <a:xfrm>
            <a:off x="426979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39" name="文本占位符 47" descr="Click icon to add picture">
            <a:extLst>
              <a:ext uri="{FF2B5EF4-FFF2-40B4-BE49-F238E27FC236}">
                <a16:creationId xmlns:a16="http://schemas.microsoft.com/office/drawing/2014/main" id="{15896C2C-7C25-4BC0-AF9B-DF590A2909AA}"/>
              </a:ext>
            </a:extLst>
          </p:cNvPr>
          <p:cNvSpPr>
            <a:spLocks noGrp="1"/>
          </p:cNvSpPr>
          <p:nvPr>
            <p:ph type="body" sz="quarter" idx="27" hasCustomPrompt="1"/>
          </p:nvPr>
        </p:nvSpPr>
        <p:spPr>
          <a:xfrm>
            <a:off x="5520210" y="522515"/>
            <a:ext cx="2289842" cy="626551"/>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0" name="Content placeholder 47">
            <a:extLst>
              <a:ext uri="{FF2B5EF4-FFF2-40B4-BE49-F238E27FC236}">
                <a16:creationId xmlns:a16="http://schemas.microsoft.com/office/drawing/2014/main" id="{CAC554EF-FF8F-4055-A716-E82F461413B7}"/>
              </a:ext>
            </a:extLst>
          </p:cNvPr>
          <p:cNvSpPr>
            <a:spLocks noGrp="1"/>
          </p:cNvSpPr>
          <p:nvPr>
            <p:ph type="body" sz="quarter" idx="28" hasCustomPrompt="1"/>
          </p:nvPr>
        </p:nvSpPr>
        <p:spPr>
          <a:xfrm>
            <a:off x="5520211" y="1165881"/>
            <a:ext cx="2289842" cy="506399"/>
          </a:xfrm>
          <a:prstGeom prst="rect">
            <a:avLst/>
          </a:prstGeom>
        </p:spPr>
        <p:txBody>
          <a:bodyPr>
            <a:noAutofit/>
          </a:bodyPr>
          <a:lstStyle>
            <a:lvl1pPr marL="0" indent="0" algn="l">
              <a:lnSpc>
                <a:spcPct val="90000"/>
              </a:lnSpc>
              <a:spcBef>
                <a:spcPts val="0"/>
              </a:spcBef>
              <a:buNone/>
              <a:defRPr sz="1400" b="0"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56" name="Content placeholder 47">
            <a:extLst>
              <a:ext uri="{FF2B5EF4-FFF2-40B4-BE49-F238E27FC236}">
                <a16:creationId xmlns:a16="http://schemas.microsoft.com/office/drawing/2014/main" id="{4F0742C0-A9F2-4886-B17E-6915399483C3}"/>
              </a:ext>
            </a:extLst>
          </p:cNvPr>
          <p:cNvSpPr>
            <a:spLocks noGrp="1"/>
          </p:cNvSpPr>
          <p:nvPr>
            <p:ph type="pic" sz="quarter" idx="72"/>
          </p:nvPr>
        </p:nvSpPr>
        <p:spPr>
          <a:xfrm>
            <a:off x="805991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1" name="Content placeholder 47" descr="Click icon to add picture">
            <a:extLst>
              <a:ext uri="{FF2B5EF4-FFF2-40B4-BE49-F238E27FC236}">
                <a16:creationId xmlns:a16="http://schemas.microsoft.com/office/drawing/2014/main" id="{CE3DC674-39AB-43B9-AC30-97A68D221596}"/>
              </a:ext>
            </a:extLst>
          </p:cNvPr>
          <p:cNvSpPr>
            <a:spLocks noGrp="1"/>
          </p:cNvSpPr>
          <p:nvPr>
            <p:ph type="body" sz="quarter" idx="55" hasCustomPrompt="1"/>
          </p:nvPr>
        </p:nvSpPr>
        <p:spPr>
          <a:xfrm>
            <a:off x="9309889" y="642667"/>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2" name="Content placeholder 47">
            <a:extLst>
              <a:ext uri="{FF2B5EF4-FFF2-40B4-BE49-F238E27FC236}">
                <a16:creationId xmlns:a16="http://schemas.microsoft.com/office/drawing/2014/main" id="{F12189CA-0E22-41A5-91FD-03761860993D}"/>
              </a:ext>
            </a:extLst>
          </p:cNvPr>
          <p:cNvSpPr>
            <a:spLocks noGrp="1"/>
          </p:cNvSpPr>
          <p:nvPr>
            <p:ph type="body" sz="quarter" idx="56" hasCustomPrompt="1"/>
          </p:nvPr>
        </p:nvSpPr>
        <p:spPr>
          <a:xfrm>
            <a:off x="9309891" y="1165881"/>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48" name="Content placeholder 47">
            <a:extLst>
              <a:ext uri="{FF2B5EF4-FFF2-40B4-BE49-F238E27FC236}">
                <a16:creationId xmlns:a16="http://schemas.microsoft.com/office/drawing/2014/main" id="{A962C62E-F92F-445A-9243-8B433747A548}"/>
              </a:ext>
            </a:extLst>
          </p:cNvPr>
          <p:cNvSpPr>
            <a:spLocks noGrp="1"/>
          </p:cNvSpPr>
          <p:nvPr>
            <p:ph type="pic" sz="quarter" idx="69"/>
          </p:nvPr>
        </p:nvSpPr>
        <p:spPr>
          <a:xfrm>
            <a:off x="426979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3" name="Content placeholder 47" descr="Click icon to add picture">
            <a:extLst>
              <a:ext uri="{FF2B5EF4-FFF2-40B4-BE49-F238E27FC236}">
                <a16:creationId xmlns:a16="http://schemas.microsoft.com/office/drawing/2014/main" id="{DE6F9463-BB2D-43FC-BE8F-21D3F9A2539C}"/>
              </a:ext>
            </a:extLst>
          </p:cNvPr>
          <p:cNvSpPr>
            <a:spLocks noGrp="1"/>
          </p:cNvSpPr>
          <p:nvPr>
            <p:ph type="body" sz="quarter" idx="57" hasCustomPrompt="1"/>
          </p:nvPr>
        </p:nvSpPr>
        <p:spPr>
          <a:xfrm>
            <a:off x="5520210" y="2105171"/>
            <a:ext cx="2193021" cy="617418"/>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4" name="Content placeholder 47">
            <a:extLst>
              <a:ext uri="{FF2B5EF4-FFF2-40B4-BE49-F238E27FC236}">
                <a16:creationId xmlns:a16="http://schemas.microsoft.com/office/drawing/2014/main" id="{7DF27694-08A2-4530-B763-5A9B9D4DC6E0}"/>
              </a:ext>
            </a:extLst>
          </p:cNvPr>
          <p:cNvSpPr>
            <a:spLocks noGrp="1"/>
          </p:cNvSpPr>
          <p:nvPr>
            <p:ph type="body" sz="quarter" idx="58" hasCustomPrompt="1"/>
          </p:nvPr>
        </p:nvSpPr>
        <p:spPr>
          <a:xfrm>
            <a:off x="5520212" y="2739721"/>
            <a:ext cx="2193021" cy="506399"/>
          </a:xfrm>
          <a:prstGeom prst="rect">
            <a:avLst/>
          </a:prstGeom>
        </p:spPr>
        <p:txBody>
          <a:bodyPr>
            <a:noAutofit/>
          </a:bodyPr>
          <a:lstStyle>
            <a:lvl1pPr marL="0" indent="0" algn="l">
              <a:lnSpc>
                <a:spcPct val="100000"/>
              </a:lnSpc>
              <a:spcBef>
                <a:spcPts val="0"/>
              </a:spcBef>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1" name="Content placeholder 47">
            <a:extLst>
              <a:ext uri="{FF2B5EF4-FFF2-40B4-BE49-F238E27FC236}">
                <a16:creationId xmlns:a16="http://schemas.microsoft.com/office/drawing/2014/main" id="{2EA753B3-D0BB-4484-85D1-E28345D99F4C}"/>
              </a:ext>
            </a:extLst>
          </p:cNvPr>
          <p:cNvSpPr>
            <a:spLocks noGrp="1"/>
          </p:cNvSpPr>
          <p:nvPr>
            <p:ph type="pic" sz="quarter" idx="73"/>
          </p:nvPr>
        </p:nvSpPr>
        <p:spPr>
          <a:xfrm>
            <a:off x="805991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dirty="0"/>
          </a:p>
        </p:txBody>
      </p:sp>
      <p:sp>
        <p:nvSpPr>
          <p:cNvPr id="45" name="Content placeholder 47" descr="Click icon to add picture">
            <a:extLst>
              <a:ext uri="{FF2B5EF4-FFF2-40B4-BE49-F238E27FC236}">
                <a16:creationId xmlns:a16="http://schemas.microsoft.com/office/drawing/2014/main" id="{20398AA4-3D68-487D-BE7C-9F1D45E3F5FF}"/>
              </a:ext>
            </a:extLst>
          </p:cNvPr>
          <p:cNvSpPr>
            <a:spLocks noGrp="1"/>
          </p:cNvSpPr>
          <p:nvPr>
            <p:ph type="body" sz="quarter" idx="59" hasCustomPrompt="1"/>
          </p:nvPr>
        </p:nvSpPr>
        <p:spPr>
          <a:xfrm>
            <a:off x="9309890" y="2032203"/>
            <a:ext cx="2098039" cy="701144"/>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6" name="Content placeholder 47">
            <a:extLst>
              <a:ext uri="{FF2B5EF4-FFF2-40B4-BE49-F238E27FC236}">
                <a16:creationId xmlns:a16="http://schemas.microsoft.com/office/drawing/2014/main" id="{6B623D7A-5E96-42AB-9B1F-14E445503187}"/>
              </a:ext>
            </a:extLst>
          </p:cNvPr>
          <p:cNvSpPr>
            <a:spLocks noGrp="1"/>
          </p:cNvSpPr>
          <p:nvPr>
            <p:ph type="body" sz="quarter" idx="60" hasCustomPrompt="1"/>
          </p:nvPr>
        </p:nvSpPr>
        <p:spPr>
          <a:xfrm>
            <a:off x="9309890" y="274640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49" name="Content placeholder 47">
            <a:extLst>
              <a:ext uri="{FF2B5EF4-FFF2-40B4-BE49-F238E27FC236}">
                <a16:creationId xmlns:a16="http://schemas.microsoft.com/office/drawing/2014/main" id="{EAA5B0EA-1F3B-4D8B-9BB9-F9037A393705}"/>
              </a:ext>
            </a:extLst>
          </p:cNvPr>
          <p:cNvSpPr>
            <a:spLocks noGrp="1"/>
          </p:cNvSpPr>
          <p:nvPr>
            <p:ph type="pic" sz="quarter" idx="70"/>
          </p:nvPr>
        </p:nvSpPr>
        <p:spPr>
          <a:xfrm>
            <a:off x="426979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7" name="Content placeholder 47" descr="Click icon to add picture">
            <a:extLst>
              <a:ext uri="{FF2B5EF4-FFF2-40B4-BE49-F238E27FC236}">
                <a16:creationId xmlns:a16="http://schemas.microsoft.com/office/drawing/2014/main" id="{2C93687D-1E42-4B01-9F16-9FA098CE1153}"/>
              </a:ext>
            </a:extLst>
          </p:cNvPr>
          <p:cNvSpPr>
            <a:spLocks noGrp="1"/>
          </p:cNvSpPr>
          <p:nvPr>
            <p:ph type="body" sz="quarter" idx="61" hasCustomPrompt="1"/>
          </p:nvPr>
        </p:nvSpPr>
        <p:spPr>
          <a:xfrm>
            <a:off x="5520210" y="3775516"/>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0" name="Content placeholder 47">
            <a:extLst>
              <a:ext uri="{FF2B5EF4-FFF2-40B4-BE49-F238E27FC236}">
                <a16:creationId xmlns:a16="http://schemas.microsoft.com/office/drawing/2014/main" id="{7AB91474-458B-45F7-9773-FA375C2CF7FD}"/>
              </a:ext>
            </a:extLst>
          </p:cNvPr>
          <p:cNvSpPr>
            <a:spLocks noGrp="1"/>
          </p:cNvSpPr>
          <p:nvPr>
            <p:ph type="body" sz="quarter" idx="62" hasCustomPrompt="1"/>
          </p:nvPr>
        </p:nvSpPr>
        <p:spPr>
          <a:xfrm>
            <a:off x="552021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2" name="Content placeholder 47">
            <a:extLst>
              <a:ext uri="{FF2B5EF4-FFF2-40B4-BE49-F238E27FC236}">
                <a16:creationId xmlns:a16="http://schemas.microsoft.com/office/drawing/2014/main" id="{52E587E7-A09A-4FB2-8774-8073E737F106}"/>
              </a:ext>
            </a:extLst>
          </p:cNvPr>
          <p:cNvSpPr>
            <a:spLocks noGrp="1"/>
          </p:cNvSpPr>
          <p:nvPr>
            <p:ph type="pic" sz="quarter" idx="74"/>
          </p:nvPr>
        </p:nvSpPr>
        <p:spPr>
          <a:xfrm>
            <a:off x="805991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1" name="Content placeholder 47" descr="Click icon to add picture">
            <a:extLst>
              <a:ext uri="{FF2B5EF4-FFF2-40B4-BE49-F238E27FC236}">
                <a16:creationId xmlns:a16="http://schemas.microsoft.com/office/drawing/2014/main" id="{FBF01DC7-D684-4484-B2AA-B50F7B1A00DA}"/>
              </a:ext>
            </a:extLst>
          </p:cNvPr>
          <p:cNvSpPr>
            <a:spLocks noGrp="1"/>
          </p:cNvSpPr>
          <p:nvPr>
            <p:ph type="body" sz="quarter" idx="63" hasCustomPrompt="1"/>
          </p:nvPr>
        </p:nvSpPr>
        <p:spPr>
          <a:xfrm>
            <a:off x="9309889" y="3775516"/>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2" name="Content placeholder 47">
            <a:extLst>
              <a:ext uri="{FF2B5EF4-FFF2-40B4-BE49-F238E27FC236}">
                <a16:creationId xmlns:a16="http://schemas.microsoft.com/office/drawing/2014/main" id="{6046C90F-8A25-4E70-9BC9-4496C6B94EBC}"/>
              </a:ext>
            </a:extLst>
          </p:cNvPr>
          <p:cNvSpPr>
            <a:spLocks noGrp="1"/>
          </p:cNvSpPr>
          <p:nvPr>
            <p:ph type="body" sz="quarter" idx="64" hasCustomPrompt="1"/>
          </p:nvPr>
        </p:nvSpPr>
        <p:spPr>
          <a:xfrm>
            <a:off x="930989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55" name="Content placeholder 47">
            <a:extLst>
              <a:ext uri="{FF2B5EF4-FFF2-40B4-BE49-F238E27FC236}">
                <a16:creationId xmlns:a16="http://schemas.microsoft.com/office/drawing/2014/main" id="{D05B9A22-6B21-40BB-BBC1-9586C432A97B}"/>
              </a:ext>
            </a:extLst>
          </p:cNvPr>
          <p:cNvSpPr>
            <a:spLocks noGrp="1"/>
          </p:cNvSpPr>
          <p:nvPr>
            <p:ph type="pic" sz="quarter" idx="71"/>
          </p:nvPr>
        </p:nvSpPr>
        <p:spPr>
          <a:xfrm>
            <a:off x="426979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3" name="Content placeholder 47" descr="Click icon to add picture">
            <a:extLst>
              <a:ext uri="{FF2B5EF4-FFF2-40B4-BE49-F238E27FC236}">
                <a16:creationId xmlns:a16="http://schemas.microsoft.com/office/drawing/2014/main" id="{F5E2B418-8D0E-4995-A3ED-4348C6F4A1AF}"/>
              </a:ext>
            </a:extLst>
          </p:cNvPr>
          <p:cNvSpPr>
            <a:spLocks noGrp="1"/>
          </p:cNvSpPr>
          <p:nvPr>
            <p:ph type="body" sz="quarter" idx="65" hasCustomPrompt="1"/>
          </p:nvPr>
        </p:nvSpPr>
        <p:spPr>
          <a:xfrm>
            <a:off x="5520210" y="5369449"/>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8" name="Content placeholder 47">
            <a:extLst>
              <a:ext uri="{FF2B5EF4-FFF2-40B4-BE49-F238E27FC236}">
                <a16:creationId xmlns:a16="http://schemas.microsoft.com/office/drawing/2014/main" id="{90A2A6E4-4D11-4F28-9D68-BC28580EBC05}"/>
              </a:ext>
            </a:extLst>
          </p:cNvPr>
          <p:cNvSpPr>
            <a:spLocks noGrp="1"/>
          </p:cNvSpPr>
          <p:nvPr>
            <p:ph type="body" sz="quarter" idx="66" hasCustomPrompt="1"/>
          </p:nvPr>
        </p:nvSpPr>
        <p:spPr>
          <a:xfrm>
            <a:off x="552021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3" name="Content placeholder 47">
            <a:extLst>
              <a:ext uri="{FF2B5EF4-FFF2-40B4-BE49-F238E27FC236}">
                <a16:creationId xmlns:a16="http://schemas.microsoft.com/office/drawing/2014/main" id="{A74DEBE4-2F74-4EB7-9501-8D37A3151B2A}"/>
              </a:ext>
            </a:extLst>
          </p:cNvPr>
          <p:cNvSpPr>
            <a:spLocks noGrp="1"/>
          </p:cNvSpPr>
          <p:nvPr>
            <p:ph type="pic" sz="quarter" idx="75"/>
          </p:nvPr>
        </p:nvSpPr>
        <p:spPr>
          <a:xfrm>
            <a:off x="805991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9" name="Content placeholder 47" descr="Click icon to add picture">
            <a:extLst>
              <a:ext uri="{FF2B5EF4-FFF2-40B4-BE49-F238E27FC236}">
                <a16:creationId xmlns:a16="http://schemas.microsoft.com/office/drawing/2014/main" id="{070D69EE-1032-4604-B201-FD13AE846E9E}"/>
              </a:ext>
            </a:extLst>
          </p:cNvPr>
          <p:cNvSpPr>
            <a:spLocks noGrp="1"/>
          </p:cNvSpPr>
          <p:nvPr>
            <p:ph type="body" sz="quarter" idx="67" hasCustomPrompt="1"/>
          </p:nvPr>
        </p:nvSpPr>
        <p:spPr>
          <a:xfrm>
            <a:off x="9313612" y="5369449"/>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60" name="Content placeholder 47">
            <a:extLst>
              <a:ext uri="{FF2B5EF4-FFF2-40B4-BE49-F238E27FC236}">
                <a16:creationId xmlns:a16="http://schemas.microsoft.com/office/drawing/2014/main" id="{B65187B8-CD7A-46B0-A851-E2456586E758}"/>
              </a:ext>
            </a:extLst>
          </p:cNvPr>
          <p:cNvSpPr>
            <a:spLocks noGrp="1"/>
          </p:cNvSpPr>
          <p:nvPr>
            <p:ph type="body" sz="quarter" idx="68" hasCustomPrompt="1"/>
          </p:nvPr>
        </p:nvSpPr>
        <p:spPr>
          <a:xfrm>
            <a:off x="930989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5" name="Footer Placeholder 4">
            <a:extLst>
              <a:ext uri="{FF2B5EF4-FFF2-40B4-BE49-F238E27FC236}">
                <a16:creationId xmlns:a16="http://schemas.microsoft.com/office/drawing/2014/main" id="{B2964988-2386-5A15-B085-00BD5D58E53C}"/>
              </a:ext>
            </a:extLst>
          </p:cNvPr>
          <p:cNvSpPr>
            <a:spLocks noGrp="1"/>
          </p:cNvSpPr>
          <p:nvPr>
            <p:ph type="ftr" sz="quarter" idx="76"/>
          </p:nvPr>
        </p:nvSpPr>
        <p:spPr/>
        <p:txBody>
          <a:bodyPr>
            <a:noAutofit/>
          </a:bodyPr>
          <a:lstStyle>
            <a:lvl1pPr>
              <a:defRPr>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062CC095-C330-BF75-42CE-50A46EAD82C5}"/>
              </a:ext>
            </a:extLst>
          </p:cNvPr>
          <p:cNvSpPr>
            <a:spLocks noGrp="1"/>
          </p:cNvSpPr>
          <p:nvPr>
            <p:ph type="sldNum" sz="quarter" idx="77"/>
          </p:nvPr>
        </p:nvSpPr>
        <p:spPr/>
        <p:txBody>
          <a:bodyPr>
            <a:noAutofit/>
          </a:bodyPr>
          <a:lstStyle>
            <a:lvl1pPr>
              <a:defRPr b="0">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37431174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5 Column with Icons">
    <p:spTree>
      <p:nvGrpSpPr>
        <p:cNvPr id="1" name=""/>
        <p:cNvGrpSpPr/>
        <p:nvPr/>
      </p:nvGrpSpPr>
      <p:grpSpPr>
        <a:xfrm>
          <a:off x="0" y="0"/>
          <a:ext cx="0" cy="0"/>
          <a:chOff x="0" y="0"/>
          <a:chExt cx="0" cy="0"/>
        </a:xfrm>
      </p:grpSpPr>
      <p:sp>
        <p:nvSpPr>
          <p:cNvPr id="4" name="Freeform: Shape 6">
            <a:extLst>
              <a:ext uri="{FF2B5EF4-FFF2-40B4-BE49-F238E27FC236}">
                <a16:creationId xmlns:a16="http://schemas.microsoft.com/office/drawing/2014/main" id="{A533F602-EEC9-45F6-8223-8C8F4914919D}"/>
              </a:ext>
            </a:extLst>
          </p:cNvPr>
          <p:cNvSpPr/>
          <p:nvPr userDrawn="1"/>
        </p:nvSpPr>
        <p:spPr>
          <a:xfrm>
            <a:off x="2121636" y="2070606"/>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5" name="Freeform: Shape 7">
            <a:extLst>
              <a:ext uri="{FF2B5EF4-FFF2-40B4-BE49-F238E27FC236}">
                <a16:creationId xmlns:a16="http://schemas.microsoft.com/office/drawing/2014/main" id="{08F73F8C-5CF8-4470-AE2B-8E6D7952FF3E}"/>
              </a:ext>
            </a:extLst>
          </p:cNvPr>
          <p:cNvSpPr/>
          <p:nvPr userDrawn="1"/>
        </p:nvSpPr>
        <p:spPr>
          <a:xfrm>
            <a:off x="4174867" y="207344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6" name="Freeform: Shape 8">
            <a:extLst>
              <a:ext uri="{FF2B5EF4-FFF2-40B4-BE49-F238E27FC236}">
                <a16:creationId xmlns:a16="http://schemas.microsoft.com/office/drawing/2014/main" id="{1299AD72-44AB-4D37-ABBB-9E295508DDB5}"/>
              </a:ext>
            </a:extLst>
          </p:cNvPr>
          <p:cNvSpPr/>
          <p:nvPr userDrawn="1"/>
        </p:nvSpPr>
        <p:spPr>
          <a:xfrm>
            <a:off x="6308379" y="206452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7" name="Freeform: Shape 9">
            <a:extLst>
              <a:ext uri="{FF2B5EF4-FFF2-40B4-BE49-F238E27FC236}">
                <a16:creationId xmlns:a16="http://schemas.microsoft.com/office/drawing/2014/main" id="{834981F1-A16D-4CA2-8001-0D2A65539268}"/>
              </a:ext>
            </a:extLst>
          </p:cNvPr>
          <p:cNvSpPr/>
          <p:nvPr userDrawn="1"/>
        </p:nvSpPr>
        <p:spPr>
          <a:xfrm>
            <a:off x="8407152" y="2068980"/>
            <a:ext cx="1583013" cy="184155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31" name="Content placeholder 47" descr="Click icon to add picture">
            <a:extLst>
              <a:ext uri="{FF2B5EF4-FFF2-40B4-BE49-F238E27FC236}">
                <a16:creationId xmlns:a16="http://schemas.microsoft.com/office/drawing/2014/main" id="{7AA46292-B7E4-4DB5-85D0-C4F19D66F86C}"/>
              </a:ext>
            </a:extLst>
          </p:cNvPr>
          <p:cNvSpPr>
            <a:spLocks noGrp="1"/>
          </p:cNvSpPr>
          <p:nvPr>
            <p:ph type="body" sz="quarter" idx="27" hasCustomPrompt="1"/>
          </p:nvPr>
        </p:nvSpPr>
        <p:spPr>
          <a:xfrm>
            <a:off x="821770"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2" name="Content placeholder 47">
            <a:extLst>
              <a:ext uri="{FF2B5EF4-FFF2-40B4-BE49-F238E27FC236}">
                <a16:creationId xmlns:a16="http://schemas.microsoft.com/office/drawing/2014/main" id="{382E7D57-1A1A-432F-AEA9-9730DEE1572B}"/>
              </a:ext>
            </a:extLst>
          </p:cNvPr>
          <p:cNvSpPr>
            <a:spLocks noGrp="1"/>
          </p:cNvSpPr>
          <p:nvPr>
            <p:ph type="body" sz="quarter" idx="28" hasCustomPrompt="1"/>
          </p:nvPr>
        </p:nvSpPr>
        <p:spPr>
          <a:xfrm>
            <a:off x="912627"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3" name="Content placeholder 47" descr="Click icon to add picture">
            <a:extLst>
              <a:ext uri="{FF2B5EF4-FFF2-40B4-BE49-F238E27FC236}">
                <a16:creationId xmlns:a16="http://schemas.microsoft.com/office/drawing/2014/main" id="{E51F0384-440E-45B9-91E7-78CA13DE0B98}"/>
              </a:ext>
            </a:extLst>
          </p:cNvPr>
          <p:cNvSpPr>
            <a:spLocks noGrp="1"/>
          </p:cNvSpPr>
          <p:nvPr>
            <p:ph type="body" sz="quarter" idx="49" hasCustomPrompt="1"/>
          </p:nvPr>
        </p:nvSpPr>
        <p:spPr>
          <a:xfrm>
            <a:off x="2888314"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4" name="Content placeholder 47">
            <a:extLst>
              <a:ext uri="{FF2B5EF4-FFF2-40B4-BE49-F238E27FC236}">
                <a16:creationId xmlns:a16="http://schemas.microsoft.com/office/drawing/2014/main" id="{35EAE525-3692-40E8-894E-B19171FF64F6}"/>
              </a:ext>
            </a:extLst>
          </p:cNvPr>
          <p:cNvSpPr>
            <a:spLocks noGrp="1"/>
          </p:cNvSpPr>
          <p:nvPr>
            <p:ph type="body" sz="quarter" idx="50" hasCustomPrompt="1"/>
          </p:nvPr>
        </p:nvSpPr>
        <p:spPr>
          <a:xfrm>
            <a:off x="2979171"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5" name="Content placeholder 47" descr="Click icon to add picture">
            <a:extLst>
              <a:ext uri="{FF2B5EF4-FFF2-40B4-BE49-F238E27FC236}">
                <a16:creationId xmlns:a16="http://schemas.microsoft.com/office/drawing/2014/main" id="{847DC539-F391-4470-96EB-486AB02DADBB}"/>
              </a:ext>
            </a:extLst>
          </p:cNvPr>
          <p:cNvSpPr>
            <a:spLocks noGrp="1"/>
          </p:cNvSpPr>
          <p:nvPr>
            <p:ph type="body" sz="quarter" idx="51" hasCustomPrompt="1"/>
          </p:nvPr>
        </p:nvSpPr>
        <p:spPr>
          <a:xfrm>
            <a:off x="5073898"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6" name="Content placeholder 47">
            <a:extLst>
              <a:ext uri="{FF2B5EF4-FFF2-40B4-BE49-F238E27FC236}">
                <a16:creationId xmlns:a16="http://schemas.microsoft.com/office/drawing/2014/main" id="{50988645-D146-4AFE-B87D-279279577176}"/>
              </a:ext>
            </a:extLst>
          </p:cNvPr>
          <p:cNvSpPr>
            <a:spLocks noGrp="1"/>
          </p:cNvSpPr>
          <p:nvPr>
            <p:ph type="body" sz="quarter" idx="52" hasCustomPrompt="1"/>
          </p:nvPr>
        </p:nvSpPr>
        <p:spPr>
          <a:xfrm>
            <a:off x="5164755"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7" name="Content placeholder 47" descr="Click icon to add picture">
            <a:extLst>
              <a:ext uri="{FF2B5EF4-FFF2-40B4-BE49-F238E27FC236}">
                <a16:creationId xmlns:a16="http://schemas.microsoft.com/office/drawing/2014/main" id="{6712E8AC-14E0-42CC-8037-7C1D0E044B61}"/>
              </a:ext>
            </a:extLst>
          </p:cNvPr>
          <p:cNvSpPr>
            <a:spLocks noGrp="1"/>
          </p:cNvSpPr>
          <p:nvPr>
            <p:ph type="body" sz="quarter" idx="53" hasCustomPrompt="1"/>
          </p:nvPr>
        </p:nvSpPr>
        <p:spPr>
          <a:xfrm>
            <a:off x="7259482"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38" name="Content placeholder 47">
            <a:extLst>
              <a:ext uri="{FF2B5EF4-FFF2-40B4-BE49-F238E27FC236}">
                <a16:creationId xmlns:a16="http://schemas.microsoft.com/office/drawing/2014/main" id="{C68DF822-6F14-4839-BD33-6874C8136EE0}"/>
              </a:ext>
            </a:extLst>
          </p:cNvPr>
          <p:cNvSpPr>
            <a:spLocks noGrp="1"/>
          </p:cNvSpPr>
          <p:nvPr>
            <p:ph type="body" sz="quarter" idx="54" hasCustomPrompt="1"/>
          </p:nvPr>
        </p:nvSpPr>
        <p:spPr>
          <a:xfrm>
            <a:off x="7350339"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39" name="Content placeholder 47" descr="Click icon to add picture">
            <a:extLst>
              <a:ext uri="{FF2B5EF4-FFF2-40B4-BE49-F238E27FC236}">
                <a16:creationId xmlns:a16="http://schemas.microsoft.com/office/drawing/2014/main" id="{2D1F75C7-DA21-4400-B066-F38190B4F520}"/>
              </a:ext>
            </a:extLst>
          </p:cNvPr>
          <p:cNvSpPr>
            <a:spLocks noGrp="1"/>
          </p:cNvSpPr>
          <p:nvPr>
            <p:ph type="body" sz="quarter" idx="55" hasCustomPrompt="1"/>
          </p:nvPr>
        </p:nvSpPr>
        <p:spPr>
          <a:xfrm>
            <a:off x="9445066" y="4416565"/>
            <a:ext cx="1877575" cy="506399"/>
          </a:xfrm>
          <a:prstGeom prst="rect">
            <a:avLst/>
          </a:prstGeom>
        </p:spPr>
        <p:txBody>
          <a:bodyPr>
            <a:noAutofit/>
          </a:bodyPr>
          <a:lstStyle>
            <a:lvl1pPr marL="0" indent="0" algn="ctr">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0" name="Content placeholder 47">
            <a:extLst>
              <a:ext uri="{FF2B5EF4-FFF2-40B4-BE49-F238E27FC236}">
                <a16:creationId xmlns:a16="http://schemas.microsoft.com/office/drawing/2014/main" id="{F7CF6BF0-A40D-4F18-B9DF-D9C4106065D2}"/>
              </a:ext>
            </a:extLst>
          </p:cNvPr>
          <p:cNvSpPr>
            <a:spLocks noGrp="1"/>
          </p:cNvSpPr>
          <p:nvPr>
            <p:ph type="body" sz="quarter" idx="56" hasCustomPrompt="1"/>
          </p:nvPr>
        </p:nvSpPr>
        <p:spPr>
          <a:xfrm>
            <a:off x="9535923" y="5007731"/>
            <a:ext cx="1691687" cy="811178"/>
          </a:xfrm>
          <a:prstGeom prst="rect">
            <a:avLst/>
          </a:prstGeom>
        </p:spPr>
        <p:txBody>
          <a:bodyPr>
            <a:noAutofit/>
          </a:bodyPr>
          <a:lstStyle>
            <a:lvl1pPr marL="0" indent="0" algn="ctr">
              <a:lnSpc>
                <a:spcPct val="100000"/>
              </a:lnSpc>
              <a:spcBef>
                <a:spcPts val="0"/>
              </a:spcBef>
              <a:buNone/>
              <a:defRPr lang="en-US" altLang="zh-CN" sz="1400" b="0" i="0" kern="1200" dirty="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marL="0" lvl="0" indent="0" algn="ctr" defTabSz="914400" rtl="0" eaLnBrk="1" latinLnBrk="0" hangingPunct="1">
              <a:lnSpc>
                <a:spcPct val="100000"/>
              </a:lnSpc>
              <a:spcBef>
                <a:spcPts val="1000"/>
              </a:spcBef>
              <a:buFont typeface="Arial" panose="020B0604020202020204" pitchFamily="34" charset="0"/>
              <a:buNone/>
            </a:pPr>
            <a:r>
              <a:rPr lang="en-US" altLang="zh-CN" dirty="0"/>
              <a:t>Click to edit Master text styles </a:t>
            </a:r>
          </a:p>
        </p:txBody>
      </p:sp>
      <p:sp>
        <p:nvSpPr>
          <p:cNvPr id="41" name="Content placeholder 47">
            <a:extLst>
              <a:ext uri="{FF2B5EF4-FFF2-40B4-BE49-F238E27FC236}">
                <a16:creationId xmlns:a16="http://schemas.microsoft.com/office/drawing/2014/main" id="{95C6B2A2-937E-4C7D-92E3-8A105DD43A98}"/>
              </a:ext>
            </a:extLst>
          </p:cNvPr>
          <p:cNvSpPr>
            <a:spLocks noGrp="1"/>
          </p:cNvSpPr>
          <p:nvPr>
            <p:ph type="pic" sz="quarter" idx="57"/>
          </p:nvPr>
        </p:nvSpPr>
        <p:spPr>
          <a:xfrm>
            <a:off x="983282"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2" name="Content placeholder 47">
            <a:extLst>
              <a:ext uri="{FF2B5EF4-FFF2-40B4-BE49-F238E27FC236}">
                <a16:creationId xmlns:a16="http://schemas.microsoft.com/office/drawing/2014/main" id="{A9ECEF10-95EB-4F03-B3B1-8FC0E421618E}"/>
              </a:ext>
            </a:extLst>
          </p:cNvPr>
          <p:cNvSpPr>
            <a:spLocks noGrp="1"/>
          </p:cNvSpPr>
          <p:nvPr>
            <p:ph type="pic" sz="quarter" idx="58"/>
          </p:nvPr>
        </p:nvSpPr>
        <p:spPr>
          <a:xfrm>
            <a:off x="310934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3" name="Content placeholder 47">
            <a:extLst>
              <a:ext uri="{FF2B5EF4-FFF2-40B4-BE49-F238E27FC236}">
                <a16:creationId xmlns:a16="http://schemas.microsoft.com/office/drawing/2014/main" id="{12D92FE1-9874-49B8-8FDC-F903A4843015}"/>
              </a:ext>
            </a:extLst>
          </p:cNvPr>
          <p:cNvSpPr>
            <a:spLocks noGrp="1"/>
          </p:cNvSpPr>
          <p:nvPr>
            <p:ph type="pic" sz="quarter" idx="59"/>
          </p:nvPr>
        </p:nvSpPr>
        <p:spPr>
          <a:xfrm>
            <a:off x="5235410"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4" name="Content placeholder 47">
            <a:extLst>
              <a:ext uri="{FF2B5EF4-FFF2-40B4-BE49-F238E27FC236}">
                <a16:creationId xmlns:a16="http://schemas.microsoft.com/office/drawing/2014/main" id="{12070F52-AB91-476E-9FE0-5403568A11DD}"/>
              </a:ext>
            </a:extLst>
          </p:cNvPr>
          <p:cNvSpPr>
            <a:spLocks noGrp="1"/>
          </p:cNvSpPr>
          <p:nvPr>
            <p:ph type="pic" sz="quarter" idx="60"/>
          </p:nvPr>
        </p:nvSpPr>
        <p:spPr>
          <a:xfrm>
            <a:off x="7361474"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5" name="Content placeholder 47">
            <a:extLst>
              <a:ext uri="{FF2B5EF4-FFF2-40B4-BE49-F238E27FC236}">
                <a16:creationId xmlns:a16="http://schemas.microsoft.com/office/drawing/2014/main" id="{13AE459B-26D7-43FC-BE0B-EF7B119D7D40}"/>
              </a:ext>
            </a:extLst>
          </p:cNvPr>
          <p:cNvSpPr>
            <a:spLocks noGrp="1"/>
          </p:cNvSpPr>
          <p:nvPr>
            <p:ph type="pic" sz="quarter" idx="61"/>
          </p:nvPr>
        </p:nvSpPr>
        <p:spPr>
          <a:xfrm>
            <a:off x="9487536" y="2073439"/>
            <a:ext cx="1621032" cy="184155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25" name="Title Placeholder 4">
            <a:extLst>
              <a:ext uri="{FF2B5EF4-FFF2-40B4-BE49-F238E27FC236}">
                <a16:creationId xmlns:a16="http://schemas.microsoft.com/office/drawing/2014/main" id="{C8ECEE37-7B17-4FD7-2612-FBD357E10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F7F2CD23-FF0B-8184-9F40-957043412F1C}"/>
              </a:ext>
            </a:extLst>
          </p:cNvPr>
          <p:cNvSpPr>
            <a:spLocks noGrp="1"/>
          </p:cNvSpPr>
          <p:nvPr>
            <p:ph type="ftr" sz="quarter" idx="62"/>
          </p:nvPr>
        </p:nvSpPr>
        <p:spPr/>
        <p:txBody>
          <a:bodyPr>
            <a:noAutofit/>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7876D293-58F2-B8E9-6576-2676F210D7CF}"/>
              </a:ext>
            </a:extLst>
          </p:cNvPr>
          <p:cNvSpPr>
            <a:spLocks noGrp="1"/>
          </p:cNvSpPr>
          <p:nvPr>
            <p:ph type="sldNum" sz="quarter" idx="63"/>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6933173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5 Column">
    <p:spTree>
      <p:nvGrpSpPr>
        <p:cNvPr id="1" name=""/>
        <p:cNvGrpSpPr/>
        <p:nvPr/>
      </p:nvGrpSpPr>
      <p:grpSpPr>
        <a:xfrm>
          <a:off x="0" y="0"/>
          <a:ext cx="0" cy="0"/>
          <a:chOff x="0" y="0"/>
          <a:chExt cx="0" cy="0"/>
        </a:xfrm>
      </p:grpSpPr>
      <p:sp>
        <p:nvSpPr>
          <p:cNvPr id="32" name="Content placeholder 47">
            <a:extLst>
              <a:ext uri="{FF2B5EF4-FFF2-40B4-BE49-F238E27FC236}">
                <a16:creationId xmlns:a16="http://schemas.microsoft.com/office/drawing/2014/main" id="{67FF6BA4-2B1B-4B51-9FE3-A67E3DCC3184}"/>
              </a:ext>
            </a:extLst>
          </p:cNvPr>
          <p:cNvSpPr>
            <a:spLocks noGrp="1"/>
          </p:cNvSpPr>
          <p:nvPr>
            <p:ph type="body" sz="quarter" idx="32" hasCustomPrompt="1"/>
          </p:nvPr>
        </p:nvSpPr>
        <p:spPr>
          <a:xfrm>
            <a:off x="838200"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0" name="Content placeholder 47">
            <a:extLst>
              <a:ext uri="{FF2B5EF4-FFF2-40B4-BE49-F238E27FC236}">
                <a16:creationId xmlns:a16="http://schemas.microsoft.com/office/drawing/2014/main" id="{88E2377A-ED6B-4D69-A9DC-647CB22A5204}"/>
              </a:ext>
            </a:extLst>
          </p:cNvPr>
          <p:cNvSpPr>
            <a:spLocks noGrp="1"/>
          </p:cNvSpPr>
          <p:nvPr>
            <p:ph type="body" sz="quarter" idx="50" hasCustomPrompt="1"/>
          </p:nvPr>
        </p:nvSpPr>
        <p:spPr>
          <a:xfrm>
            <a:off x="3000303" y="2929823"/>
            <a:ext cx="1867186" cy="2471878"/>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1" name="Content placeholder 47">
            <a:extLst>
              <a:ext uri="{FF2B5EF4-FFF2-40B4-BE49-F238E27FC236}">
                <a16:creationId xmlns:a16="http://schemas.microsoft.com/office/drawing/2014/main" id="{ECC27D7D-FA65-E93F-3C7E-AADBF7E0CC2C}"/>
              </a:ext>
            </a:extLst>
          </p:cNvPr>
          <p:cNvSpPr>
            <a:spLocks noGrp="1"/>
          </p:cNvSpPr>
          <p:nvPr>
            <p:ph type="body" sz="quarter" idx="51" hasCustomPrompt="1"/>
          </p:nvPr>
        </p:nvSpPr>
        <p:spPr>
          <a:xfrm>
            <a:off x="5164216"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3" name="Content placeholder 47">
            <a:extLst>
              <a:ext uri="{FF2B5EF4-FFF2-40B4-BE49-F238E27FC236}">
                <a16:creationId xmlns:a16="http://schemas.microsoft.com/office/drawing/2014/main" id="{DF5280E4-E86B-9E17-04A1-072A8148C3BD}"/>
              </a:ext>
            </a:extLst>
          </p:cNvPr>
          <p:cNvSpPr>
            <a:spLocks noGrp="1"/>
          </p:cNvSpPr>
          <p:nvPr>
            <p:ph type="body" sz="quarter" idx="52" hasCustomPrompt="1"/>
          </p:nvPr>
        </p:nvSpPr>
        <p:spPr>
          <a:xfrm>
            <a:off x="7326319"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7" name="Content placeholder 47">
            <a:extLst>
              <a:ext uri="{FF2B5EF4-FFF2-40B4-BE49-F238E27FC236}">
                <a16:creationId xmlns:a16="http://schemas.microsoft.com/office/drawing/2014/main" id="{42F4F0D3-AF64-7F92-FF1C-F5D1DC62A388}"/>
              </a:ext>
            </a:extLst>
          </p:cNvPr>
          <p:cNvSpPr>
            <a:spLocks noGrp="1"/>
          </p:cNvSpPr>
          <p:nvPr>
            <p:ph type="body" sz="quarter" idx="53" hasCustomPrompt="1"/>
          </p:nvPr>
        </p:nvSpPr>
        <p:spPr>
          <a:xfrm>
            <a:off x="9488424" y="2929823"/>
            <a:ext cx="1865376" cy="2464293"/>
          </a:xfrm>
          <a:prstGeom prst="rect">
            <a:avLst/>
          </a:prstGeom>
          <a:ln w="19050">
            <a:solidFill>
              <a:schemeClr val="accent3"/>
            </a:solidFill>
          </a:ln>
        </p:spPr>
        <p:txBody>
          <a:bodyPr tIns="219456">
            <a:noAutofit/>
          </a:bodyPr>
          <a:lstStyle>
            <a:lvl1pPr marL="0" indent="0" algn="ctr">
              <a:lnSpc>
                <a:spcPct val="100000"/>
              </a:lnSpc>
              <a:spcBef>
                <a:spcPts val="0"/>
              </a:spcBef>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7" name="Content placeholder 47">
            <a:extLst>
              <a:ext uri="{FF2B5EF4-FFF2-40B4-BE49-F238E27FC236}">
                <a16:creationId xmlns:a16="http://schemas.microsoft.com/office/drawing/2014/main" id="{43D089D6-48B5-43AB-A887-EEF910BA9161}"/>
              </a:ext>
            </a:extLst>
          </p:cNvPr>
          <p:cNvSpPr>
            <a:spLocks noGrp="1"/>
          </p:cNvSpPr>
          <p:nvPr>
            <p:ph type="body" sz="quarter" idx="27" hasCustomPrompt="1"/>
          </p:nvPr>
        </p:nvSpPr>
        <p:spPr>
          <a:xfrm>
            <a:off x="838200"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4" name="Title Placeholder 4">
            <a:extLst>
              <a:ext uri="{FF2B5EF4-FFF2-40B4-BE49-F238E27FC236}">
                <a16:creationId xmlns:a16="http://schemas.microsoft.com/office/drawing/2014/main" id="{69ABDED2-7EB3-3ABE-90D0-E6C00F806D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25" name="Content placeholder 47">
            <a:extLst>
              <a:ext uri="{FF2B5EF4-FFF2-40B4-BE49-F238E27FC236}">
                <a16:creationId xmlns:a16="http://schemas.microsoft.com/office/drawing/2014/main" id="{476A31DC-7395-007C-8BA1-C38E5B289CF5}"/>
              </a:ext>
            </a:extLst>
          </p:cNvPr>
          <p:cNvSpPr>
            <a:spLocks noGrp="1"/>
          </p:cNvSpPr>
          <p:nvPr>
            <p:ph type="body" sz="quarter" idx="46" hasCustomPrompt="1"/>
          </p:nvPr>
        </p:nvSpPr>
        <p:spPr>
          <a:xfrm>
            <a:off x="3000756"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6" name="Content placeholder 47">
            <a:extLst>
              <a:ext uri="{FF2B5EF4-FFF2-40B4-BE49-F238E27FC236}">
                <a16:creationId xmlns:a16="http://schemas.microsoft.com/office/drawing/2014/main" id="{35CE0786-D87B-DD89-C418-C53C1B7E610B}"/>
              </a:ext>
            </a:extLst>
          </p:cNvPr>
          <p:cNvSpPr>
            <a:spLocks noGrp="1"/>
          </p:cNvSpPr>
          <p:nvPr>
            <p:ph type="body" sz="quarter" idx="47" hasCustomPrompt="1"/>
          </p:nvPr>
        </p:nvSpPr>
        <p:spPr>
          <a:xfrm>
            <a:off x="5163312"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8" name="Content placeholder 47">
            <a:extLst>
              <a:ext uri="{FF2B5EF4-FFF2-40B4-BE49-F238E27FC236}">
                <a16:creationId xmlns:a16="http://schemas.microsoft.com/office/drawing/2014/main" id="{7C7F2E6C-1DCD-3C6A-4830-5BF230A3AAB2}"/>
              </a:ext>
            </a:extLst>
          </p:cNvPr>
          <p:cNvSpPr>
            <a:spLocks noGrp="1"/>
          </p:cNvSpPr>
          <p:nvPr>
            <p:ph type="body" sz="quarter" idx="48" hasCustomPrompt="1"/>
          </p:nvPr>
        </p:nvSpPr>
        <p:spPr>
          <a:xfrm>
            <a:off x="7325868"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29" name="Content placeholder 47">
            <a:extLst>
              <a:ext uri="{FF2B5EF4-FFF2-40B4-BE49-F238E27FC236}">
                <a16:creationId xmlns:a16="http://schemas.microsoft.com/office/drawing/2014/main" id="{56A87F6E-D6C5-8903-BC20-313810046034}"/>
              </a:ext>
            </a:extLst>
          </p:cNvPr>
          <p:cNvSpPr>
            <a:spLocks noGrp="1"/>
          </p:cNvSpPr>
          <p:nvPr>
            <p:ph type="body" sz="quarter" idx="49" hasCustomPrompt="1"/>
          </p:nvPr>
        </p:nvSpPr>
        <p:spPr>
          <a:xfrm>
            <a:off x="9488424" y="2067143"/>
            <a:ext cx="1865376" cy="866219"/>
          </a:xfrm>
          <a:prstGeom prst="rect">
            <a:avLst/>
          </a:prstGeom>
          <a:ln w="19050">
            <a:solidFill>
              <a:schemeClr val="accent3"/>
            </a:solidFill>
          </a:ln>
        </p:spPr>
        <p:txBody>
          <a:bodyPr anchor="ctr">
            <a:noAutofit/>
          </a:bodyPr>
          <a:lstStyle>
            <a:lvl1pPr marL="0" indent="0" algn="ctr">
              <a:lnSpc>
                <a:spcPct val="100000"/>
              </a:lnSpc>
              <a:buFontTx/>
              <a:buNone/>
              <a:defRPr sz="1800" b="1" i="0">
                <a:solidFill>
                  <a:schemeClr val="accent6"/>
                </a:solidFill>
                <a:latin typeface="+mn-lt"/>
              </a:defRPr>
            </a:lvl1pPr>
          </a:lstStyle>
          <a:p>
            <a:pPr lvl="0"/>
            <a:r>
              <a:rPr lang="en-US" altLang="zh-CN" dirty="0"/>
              <a:t>Click to edit Master title style</a:t>
            </a:r>
            <a:endParaRPr lang="zh-CN" altLang="en-US" dirty="0"/>
          </a:p>
        </p:txBody>
      </p:sp>
      <p:sp>
        <p:nvSpPr>
          <p:cNvPr id="11" name="Footer Placeholder 10">
            <a:extLst>
              <a:ext uri="{FF2B5EF4-FFF2-40B4-BE49-F238E27FC236}">
                <a16:creationId xmlns:a16="http://schemas.microsoft.com/office/drawing/2014/main" id="{7218367E-FDD8-A1F8-8E0F-A365771B85F7}"/>
              </a:ext>
            </a:extLst>
          </p:cNvPr>
          <p:cNvSpPr>
            <a:spLocks noGrp="1"/>
          </p:cNvSpPr>
          <p:nvPr>
            <p:ph type="ftr" sz="quarter" idx="54"/>
          </p:nvPr>
        </p:nvSpPr>
        <p:spPr/>
        <p:txBody>
          <a:bodyPr>
            <a:noAutofit/>
          </a:bodyPr>
          <a:lstStyle/>
          <a:p>
            <a:r>
              <a:rPr lang="en-US" noProof="0"/>
              <a:t>Presentation title</a:t>
            </a:r>
            <a:endParaRPr lang="en-US" noProof="0" dirty="0"/>
          </a:p>
        </p:txBody>
      </p:sp>
      <p:sp>
        <p:nvSpPr>
          <p:cNvPr id="12" name="Slide Number Placeholder 11">
            <a:extLst>
              <a:ext uri="{FF2B5EF4-FFF2-40B4-BE49-F238E27FC236}">
                <a16:creationId xmlns:a16="http://schemas.microsoft.com/office/drawing/2014/main" id="{77ECE300-0AB8-85A0-D4D3-B948DDA7B00F}"/>
              </a:ext>
            </a:extLst>
          </p:cNvPr>
          <p:cNvSpPr>
            <a:spLocks noGrp="1"/>
          </p:cNvSpPr>
          <p:nvPr>
            <p:ph type="sldNum" sz="quarter" idx="55"/>
          </p:nvPr>
        </p:nvSpPr>
        <p:spPr/>
        <p:txBody>
          <a:bodyPr>
            <a:noAutofit/>
          </a:bodyPr>
          <a:lstStyle/>
          <a:p>
            <a:fld id="{47FEACEE-25B4-4A2D-B147-27296E36371D}" type="slidenum">
              <a:rPr lang="en-US" altLang="zh-CN" noProof="0" smtClean="0"/>
              <a:pPr/>
              <a:t>‹#›</a:t>
            </a:fld>
            <a:endParaRPr lang="en-US" altLang="zh-CN" noProof="0" dirty="0"/>
          </a:p>
        </p:txBody>
      </p:sp>
    </p:spTree>
    <p:extLst>
      <p:ext uri="{BB962C8B-B14F-4D97-AF65-F5344CB8AC3E}">
        <p14:creationId xmlns:p14="http://schemas.microsoft.com/office/powerpoint/2010/main" val="264985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自定义版式">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C1D3CF-F6AF-93EB-C40E-C278E58442C0}"/>
              </a:ext>
            </a:extLst>
          </p:cNvPr>
          <p:cNvSpPr>
            <a:spLocks noGrp="1"/>
          </p:cNvSpPr>
          <p:nvPr>
            <p:ph type="title"/>
          </p:nvPr>
        </p:nvSpPr>
        <p:spPr>
          <a:xfrm>
            <a:off x="509574" y="2096892"/>
            <a:ext cx="5117162" cy="1325563"/>
          </a:xfrm>
        </p:spPr>
        <p:txBody>
          <a:bodyPr>
            <a:noAutofit/>
          </a:bodyPr>
          <a:lstStyle>
            <a:lvl1pPr>
              <a:defRPr>
                <a:solidFill>
                  <a:schemeClr val="accent6"/>
                </a:solidFill>
              </a:defRPr>
            </a:lvl1pPr>
          </a:lstStyle>
          <a:p>
            <a:r>
              <a:rPr lang="en-US"/>
              <a:t>Click to edit Master title style</a:t>
            </a:r>
            <a:endParaRPr lang="en-US" dirty="0"/>
          </a:p>
        </p:txBody>
      </p:sp>
      <p:sp>
        <p:nvSpPr>
          <p:cNvPr id="14" name="Content placeholder 47">
            <a:extLst>
              <a:ext uri="{FF2B5EF4-FFF2-40B4-BE49-F238E27FC236}">
                <a16:creationId xmlns:a16="http://schemas.microsoft.com/office/drawing/2014/main" id="{E61594E5-F661-407F-9B5E-62267D2E6AAD}"/>
              </a:ext>
            </a:extLst>
          </p:cNvPr>
          <p:cNvSpPr>
            <a:spLocks noGrp="1"/>
          </p:cNvSpPr>
          <p:nvPr>
            <p:ph type="body" sz="quarter" idx="28" hasCustomPrompt="1"/>
          </p:nvPr>
        </p:nvSpPr>
        <p:spPr>
          <a:xfrm>
            <a:off x="509574" y="3435546"/>
            <a:ext cx="4260180" cy="1294530"/>
          </a:xfrm>
          <a:prstGeom prst="rect">
            <a:avLst/>
          </a:prstGeom>
        </p:spPr>
        <p:txBody>
          <a:bodyPr>
            <a:noAutofit/>
          </a:bodyPr>
          <a:lstStyle>
            <a:lvl1pPr marL="0" indent="0">
              <a:lnSpc>
                <a:spcPct val="100000"/>
              </a:lnSpc>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1" name="Picture Placeholder 20">
            <a:extLst>
              <a:ext uri="{FF2B5EF4-FFF2-40B4-BE49-F238E27FC236}">
                <a16:creationId xmlns:a16="http://schemas.microsoft.com/office/drawing/2014/main" id="{988BDF24-3B67-5B77-0D48-319FA7FD0F65}"/>
              </a:ext>
            </a:extLst>
          </p:cNvPr>
          <p:cNvSpPr>
            <a:spLocks noGrp="1"/>
          </p:cNvSpPr>
          <p:nvPr>
            <p:ph type="pic" sz="quarter" idx="51"/>
          </p:nvPr>
        </p:nvSpPr>
        <p:spPr>
          <a:xfrm>
            <a:off x="5745001" y="0"/>
            <a:ext cx="6446999" cy="6858000"/>
          </a:xfrm>
          <a:custGeom>
            <a:avLst/>
            <a:gdLst>
              <a:gd name="connsiteX0" fmla="*/ 2550369 w 6483642"/>
              <a:gd name="connsiteY0" fmla="*/ 0 h 6858000"/>
              <a:gd name="connsiteX1" fmla="*/ 4338592 w 6483642"/>
              <a:gd name="connsiteY1" fmla="*/ 0 h 6858000"/>
              <a:gd name="connsiteX2" fmla="*/ 6483642 w 6483642"/>
              <a:gd name="connsiteY2" fmla="*/ 1338386 h 6858000"/>
              <a:gd name="connsiteX3" fmla="*/ 6483642 w 6483642"/>
              <a:gd name="connsiteY3" fmla="*/ 5624376 h 6858000"/>
              <a:gd name="connsiteX4" fmla="*/ 4378767 w 6483642"/>
              <a:gd name="connsiteY4" fmla="*/ 6858000 h 6858000"/>
              <a:gd name="connsiteX5" fmla="*/ 2590564 w 6483642"/>
              <a:gd name="connsiteY5" fmla="*/ 6858000 h 6858000"/>
              <a:gd name="connsiteX6" fmla="*/ 133 w 6483642"/>
              <a:gd name="connsiteY6" fmla="*/ 5332429 h 6858000"/>
              <a:gd name="connsiteX7" fmla="*/ 20164 w 6483642"/>
              <a:gd name="connsiteY7" fmla="*/ 1404433 h 6858000"/>
              <a:gd name="connsiteX0" fmla="*/ 2530205 w 6463478"/>
              <a:gd name="connsiteY0" fmla="*/ 0 h 6858000"/>
              <a:gd name="connsiteX1" fmla="*/ 4318428 w 6463478"/>
              <a:gd name="connsiteY1" fmla="*/ 0 h 6858000"/>
              <a:gd name="connsiteX2" fmla="*/ 6463478 w 6463478"/>
              <a:gd name="connsiteY2" fmla="*/ 1338386 h 6858000"/>
              <a:gd name="connsiteX3" fmla="*/ 6463478 w 6463478"/>
              <a:gd name="connsiteY3" fmla="*/ 5624376 h 6858000"/>
              <a:gd name="connsiteX4" fmla="*/ 4358603 w 6463478"/>
              <a:gd name="connsiteY4" fmla="*/ 6858000 h 6858000"/>
              <a:gd name="connsiteX5" fmla="*/ 2570400 w 6463478"/>
              <a:gd name="connsiteY5" fmla="*/ 6858000 h 6858000"/>
              <a:gd name="connsiteX6" fmla="*/ 17140 w 6463478"/>
              <a:gd name="connsiteY6" fmla="*/ 5339864 h 6858000"/>
              <a:gd name="connsiteX7" fmla="*/ 0 w 6463478"/>
              <a:gd name="connsiteY7" fmla="*/ 1404433 h 6858000"/>
              <a:gd name="connsiteX8" fmla="*/ 2530205 w 6463478"/>
              <a:gd name="connsiteY8" fmla="*/ 0 h 6858000"/>
              <a:gd name="connsiteX0" fmla="*/ 2513726 w 6446999"/>
              <a:gd name="connsiteY0" fmla="*/ 0 h 6858000"/>
              <a:gd name="connsiteX1" fmla="*/ 4301949 w 6446999"/>
              <a:gd name="connsiteY1" fmla="*/ 0 h 6858000"/>
              <a:gd name="connsiteX2" fmla="*/ 6446999 w 6446999"/>
              <a:gd name="connsiteY2" fmla="*/ 1338386 h 6858000"/>
              <a:gd name="connsiteX3" fmla="*/ 6446999 w 6446999"/>
              <a:gd name="connsiteY3" fmla="*/ 5624376 h 6858000"/>
              <a:gd name="connsiteX4" fmla="*/ 4342124 w 6446999"/>
              <a:gd name="connsiteY4" fmla="*/ 6858000 h 6858000"/>
              <a:gd name="connsiteX5" fmla="*/ 2553921 w 6446999"/>
              <a:gd name="connsiteY5" fmla="*/ 6858000 h 6858000"/>
              <a:gd name="connsiteX6" fmla="*/ 661 w 6446999"/>
              <a:gd name="connsiteY6" fmla="*/ 5339864 h 6858000"/>
              <a:gd name="connsiteX7" fmla="*/ 299 w 6446999"/>
              <a:gd name="connsiteY7" fmla="*/ 1396044 h 6858000"/>
              <a:gd name="connsiteX8" fmla="*/ 2513726 w 6446999"/>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46999" h="6858000">
                <a:moveTo>
                  <a:pt x="2513726" y="0"/>
                </a:moveTo>
                <a:lnTo>
                  <a:pt x="4301949" y="0"/>
                </a:lnTo>
                <a:lnTo>
                  <a:pt x="6446999" y="1338386"/>
                </a:lnTo>
                <a:lnTo>
                  <a:pt x="6446999" y="5624376"/>
                </a:lnTo>
                <a:lnTo>
                  <a:pt x="4342124" y="6858000"/>
                </a:lnTo>
                <a:lnTo>
                  <a:pt x="2553921" y="6858000"/>
                </a:lnTo>
                <a:lnTo>
                  <a:pt x="661" y="5339864"/>
                </a:lnTo>
                <a:cubicBezTo>
                  <a:pt x="-1473" y="4048155"/>
                  <a:pt x="2433" y="2687753"/>
                  <a:pt x="299" y="1396044"/>
                </a:cubicBezTo>
                <a:lnTo>
                  <a:pt x="2513726" y="0"/>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dirty="0">
                <a:solidFill>
                  <a:schemeClr val="accent6"/>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5" name="Footer Placeholder 4">
            <a:extLst>
              <a:ext uri="{FF2B5EF4-FFF2-40B4-BE49-F238E27FC236}">
                <a16:creationId xmlns:a16="http://schemas.microsoft.com/office/drawing/2014/main" id="{41F6C45B-70BB-86F1-1866-F93BEC26ACF8}"/>
              </a:ext>
            </a:extLst>
          </p:cNvPr>
          <p:cNvSpPr>
            <a:spLocks noGrp="1"/>
          </p:cNvSpPr>
          <p:nvPr>
            <p:ph type="ftr" sz="quarter" idx="52"/>
          </p:nvPr>
        </p:nvSpPr>
        <p:spPr/>
        <p:txBody>
          <a:bodyPr>
            <a:noAutofit/>
          </a:bodyPr>
          <a:lstStyle>
            <a:lvl1pPr>
              <a:defRPr>
                <a:solidFill>
                  <a:schemeClr val="accent6"/>
                </a:solidFill>
              </a:defRPr>
            </a:lvl1pPr>
          </a:lstStyle>
          <a:p>
            <a:r>
              <a:rPr lang="en-US"/>
              <a:t>Presentation title</a:t>
            </a:r>
            <a:endParaRPr lang="en-US" dirty="0"/>
          </a:p>
        </p:txBody>
      </p:sp>
      <p:sp>
        <p:nvSpPr>
          <p:cNvPr id="7" name="Slide Number Placeholder 6">
            <a:extLst>
              <a:ext uri="{FF2B5EF4-FFF2-40B4-BE49-F238E27FC236}">
                <a16:creationId xmlns:a16="http://schemas.microsoft.com/office/drawing/2014/main" id="{0870044D-485D-043B-9D5B-C01AA8E06447}"/>
              </a:ext>
            </a:extLst>
          </p:cNvPr>
          <p:cNvSpPr>
            <a:spLocks noGrp="1"/>
          </p:cNvSpPr>
          <p:nvPr>
            <p:ph type="sldNum" sz="quarter" idx="53"/>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8261672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7569-B8BF-39D0-D742-EF98B83E4E1D}"/>
              </a:ext>
            </a:extLst>
          </p:cNvPr>
          <p:cNvSpPr>
            <a:spLocks noGrp="1"/>
          </p:cNvSpPr>
          <p:nvPr>
            <p:ph type="title"/>
          </p:nvPr>
        </p:nvSpPr>
        <p:spPr>
          <a:xfrm>
            <a:off x="578914" y="726705"/>
            <a:ext cx="10515600" cy="1205058"/>
          </a:xfrm>
        </p:spPr>
        <p:txBody>
          <a:bodyPr anchor="t">
            <a:noAutofit/>
          </a:bodyPr>
          <a:lstStyle>
            <a:lvl1pPr algn="l">
              <a:defRPr>
                <a:solidFill>
                  <a:schemeClr val="accent6"/>
                </a:solidFill>
              </a:defRPr>
            </a:lvl1pPr>
          </a:lstStyle>
          <a:p>
            <a:r>
              <a:rPr lang="en-US"/>
              <a:t>Click to edit Master title style</a:t>
            </a:r>
            <a:endParaRPr lang="en-US" dirty="0"/>
          </a:p>
        </p:txBody>
      </p:sp>
      <p:sp>
        <p:nvSpPr>
          <p:cNvPr id="4" name="Slide Number Placeholder 3">
            <a:extLst>
              <a:ext uri="{FF2B5EF4-FFF2-40B4-BE49-F238E27FC236}">
                <a16:creationId xmlns:a16="http://schemas.microsoft.com/office/drawing/2014/main" id="{4F0EBABD-E264-2C96-1139-289A712F35B7}"/>
              </a:ext>
            </a:extLst>
          </p:cNvPr>
          <p:cNvSpPr>
            <a:spLocks noGrp="1"/>
          </p:cNvSpPr>
          <p:nvPr>
            <p:ph type="sldNum" sz="quarter" idx="47"/>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35908809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7" name="Freeform: Shape 19">
            <a:extLst>
              <a:ext uri="{FF2B5EF4-FFF2-40B4-BE49-F238E27FC236}">
                <a16:creationId xmlns:a16="http://schemas.microsoft.com/office/drawing/2014/main" id="{F38B75F8-75D4-4B41-B7C7-433032DD0A6F}"/>
              </a:ext>
            </a:extLst>
          </p:cNvPr>
          <p:cNvSpPr/>
          <p:nvPr userDrawn="1"/>
        </p:nvSpPr>
        <p:spPr>
          <a:xfrm flipH="1">
            <a:off x="769290" y="491100"/>
            <a:ext cx="1886361"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8" name="Freeform: Shape 24">
            <a:extLst>
              <a:ext uri="{FF2B5EF4-FFF2-40B4-BE49-F238E27FC236}">
                <a16:creationId xmlns:a16="http://schemas.microsoft.com/office/drawing/2014/main" id="{671D1224-EDDC-4900-92DC-13608D44C524}"/>
              </a:ext>
            </a:extLst>
          </p:cNvPr>
          <p:cNvSpPr/>
          <p:nvPr userDrawn="1"/>
        </p:nvSpPr>
        <p:spPr>
          <a:xfrm flipH="1">
            <a:off x="783145" y="4057904"/>
            <a:ext cx="1886359" cy="221318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5" name="Freeform 14">
            <a:extLst>
              <a:ext uri="{FF2B5EF4-FFF2-40B4-BE49-F238E27FC236}">
                <a16:creationId xmlns:a16="http://schemas.microsoft.com/office/drawing/2014/main" id="{635A9E44-4E60-1AD1-0B85-72422683B48A}"/>
              </a:ext>
            </a:extLst>
          </p:cNvPr>
          <p:cNvSpPr/>
          <p:nvPr userDrawn="1"/>
        </p:nvSpPr>
        <p:spPr>
          <a:xfrm flipH="1">
            <a:off x="0" y="3709992"/>
            <a:ext cx="1157948" cy="1502830"/>
          </a:xfrm>
          <a:custGeom>
            <a:avLst/>
            <a:gdLst>
              <a:gd name="connsiteX0" fmla="*/ 638572 w 1157948"/>
              <a:gd name="connsiteY0" fmla="*/ 0 h 1502830"/>
              <a:gd name="connsiteX1" fmla="*/ 0 w 1157948"/>
              <a:gd name="connsiteY1" fmla="*/ 378385 h 1502830"/>
              <a:gd name="connsiteX2" fmla="*/ 0 w 1157948"/>
              <a:gd name="connsiteY2" fmla="*/ 1129800 h 1502830"/>
              <a:gd name="connsiteX3" fmla="*/ 640317 w 1157948"/>
              <a:gd name="connsiteY3" fmla="*/ 1502830 h 1502830"/>
              <a:gd name="connsiteX4" fmla="*/ 1157948 w 1157948"/>
              <a:gd name="connsiteY4" fmla="*/ 1200968 h 1502830"/>
              <a:gd name="connsiteX5" fmla="*/ 1157948 w 1157948"/>
              <a:gd name="connsiteY5" fmla="*/ 304639 h 1502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7948" h="1502830">
                <a:moveTo>
                  <a:pt x="638572" y="0"/>
                </a:moveTo>
                <a:lnTo>
                  <a:pt x="0" y="378385"/>
                </a:lnTo>
                <a:lnTo>
                  <a:pt x="0" y="1129800"/>
                </a:lnTo>
                <a:lnTo>
                  <a:pt x="640317" y="1502830"/>
                </a:lnTo>
                <a:lnTo>
                  <a:pt x="1157948" y="1200968"/>
                </a:lnTo>
                <a:lnTo>
                  <a:pt x="1157948" y="304639"/>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1" name="Subtitle 47" descr="Click icon to add picture">
            <a:extLst>
              <a:ext uri="{FF2B5EF4-FFF2-40B4-BE49-F238E27FC236}">
                <a16:creationId xmlns:a16="http://schemas.microsoft.com/office/drawing/2014/main" id="{0C7786BA-5E56-47AA-AE47-4EC07A0D4FA1}"/>
              </a:ext>
            </a:extLst>
          </p:cNvPr>
          <p:cNvSpPr>
            <a:spLocks noGrp="1"/>
          </p:cNvSpPr>
          <p:nvPr>
            <p:ph type="body" sz="quarter" idx="27" hasCustomPrompt="1"/>
          </p:nvPr>
        </p:nvSpPr>
        <p:spPr>
          <a:xfrm>
            <a:off x="4550705" y="3625598"/>
            <a:ext cx="2653545" cy="587964"/>
          </a:xfrm>
          <a:prstGeom prst="rect">
            <a:avLst/>
          </a:prstGeom>
        </p:spPr>
        <p:txBody>
          <a:bodyPr anchor="b">
            <a:noAutofit/>
          </a:bodyPr>
          <a:lstStyle>
            <a:lvl1pPr marL="0" indent="0" algn="l">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3" name="Content placeholder 47">
            <a:extLst>
              <a:ext uri="{FF2B5EF4-FFF2-40B4-BE49-F238E27FC236}">
                <a16:creationId xmlns:a16="http://schemas.microsoft.com/office/drawing/2014/main" id="{880214CF-87DD-476A-9B2E-A58DB313A61A}"/>
              </a:ext>
            </a:extLst>
          </p:cNvPr>
          <p:cNvSpPr>
            <a:spLocks noGrp="1"/>
          </p:cNvSpPr>
          <p:nvPr>
            <p:ph type="body" sz="quarter" idx="28" hasCustomPrompt="1"/>
          </p:nvPr>
        </p:nvSpPr>
        <p:spPr>
          <a:xfrm>
            <a:off x="4550705" y="4246516"/>
            <a:ext cx="2653545" cy="1727103"/>
          </a:xfrm>
          <a:prstGeom prst="rect">
            <a:avLst/>
          </a:prstGeom>
        </p:spPr>
        <p:txBody>
          <a:bodyPr>
            <a:noAutofit/>
          </a:bodyPr>
          <a:lstStyle>
            <a:lvl1pPr marL="0" indent="0" algn="l">
              <a:lnSpc>
                <a:spcPct val="100000"/>
              </a:lnSpc>
              <a:spcBef>
                <a:spcPts val="0"/>
              </a:spcBef>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37" name="Picture placeholder">
            <a:extLst>
              <a:ext uri="{FF2B5EF4-FFF2-40B4-BE49-F238E27FC236}">
                <a16:creationId xmlns:a16="http://schemas.microsoft.com/office/drawing/2014/main" id="{264CF63C-079E-41AA-AA9A-762A765E699F}"/>
              </a:ext>
            </a:extLst>
          </p:cNvPr>
          <p:cNvSpPr>
            <a:spLocks noGrp="1"/>
          </p:cNvSpPr>
          <p:nvPr>
            <p:ph type="pic" sz="quarter" idx="51"/>
          </p:nvPr>
        </p:nvSpPr>
        <p:spPr>
          <a:xfrm>
            <a:off x="1788170" y="2296125"/>
            <a:ext cx="1886360" cy="2144668"/>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solidFill>
            <a:schemeClr val="bg1">
              <a:lumMod val="95000"/>
            </a:schemeClr>
          </a:solidFill>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17" name="Title 1">
            <a:extLst>
              <a:ext uri="{FF2B5EF4-FFF2-40B4-BE49-F238E27FC236}">
                <a16:creationId xmlns:a16="http://schemas.microsoft.com/office/drawing/2014/main" id="{D041C638-CBB8-1159-9AF8-B5D14CC7BE0F}"/>
              </a:ext>
            </a:extLst>
          </p:cNvPr>
          <p:cNvSpPr>
            <a:spLocks noGrp="1"/>
          </p:cNvSpPr>
          <p:nvPr>
            <p:ph type="title"/>
          </p:nvPr>
        </p:nvSpPr>
        <p:spPr>
          <a:xfrm>
            <a:off x="4550704" y="1690878"/>
            <a:ext cx="6599429" cy="1325563"/>
          </a:xfrm>
        </p:spPr>
        <p:txBody>
          <a:bodyPr anchor="b">
            <a:noAutofit/>
          </a:bodyPr>
          <a:lstStyle>
            <a:lvl1pPr>
              <a:defRPr>
                <a:solidFill>
                  <a:schemeClr val="accent6"/>
                </a:solidFill>
              </a:defRPr>
            </a:lvl1pPr>
          </a:lstStyle>
          <a:p>
            <a:r>
              <a:rPr lang="en-US"/>
              <a:t>Click to edit Master title style</a:t>
            </a:r>
            <a:endParaRPr lang="en-US" dirty="0"/>
          </a:p>
        </p:txBody>
      </p:sp>
      <p:sp>
        <p:nvSpPr>
          <p:cNvPr id="18" name="Subtitle 47" descr="Click icon to add picture">
            <a:extLst>
              <a:ext uri="{FF2B5EF4-FFF2-40B4-BE49-F238E27FC236}">
                <a16:creationId xmlns:a16="http://schemas.microsoft.com/office/drawing/2014/main" id="{3C2C4001-E56F-4174-01AA-4630360BFF48}"/>
              </a:ext>
            </a:extLst>
          </p:cNvPr>
          <p:cNvSpPr>
            <a:spLocks noGrp="1"/>
          </p:cNvSpPr>
          <p:nvPr>
            <p:ph type="body" sz="quarter" idx="52" hasCustomPrompt="1"/>
          </p:nvPr>
        </p:nvSpPr>
        <p:spPr>
          <a:xfrm>
            <a:off x="7811506" y="3625598"/>
            <a:ext cx="2653545" cy="587964"/>
          </a:xfrm>
          <a:prstGeom prst="rect">
            <a:avLst/>
          </a:prstGeom>
        </p:spPr>
        <p:txBody>
          <a:bodyPr anchor="b">
            <a:noAutofit/>
          </a:bodyPr>
          <a:lstStyle>
            <a:lvl1pPr marL="0" indent="0" algn="l">
              <a:lnSpc>
                <a:spcPct val="100000"/>
              </a:lnSpc>
              <a:buNone/>
              <a:defRPr sz="1800" b="1">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02DFC856-C546-62E9-220F-7A668D349056}"/>
              </a:ext>
            </a:extLst>
          </p:cNvPr>
          <p:cNvSpPr>
            <a:spLocks noGrp="1"/>
          </p:cNvSpPr>
          <p:nvPr>
            <p:ph type="body" sz="quarter" idx="53" hasCustomPrompt="1"/>
          </p:nvPr>
        </p:nvSpPr>
        <p:spPr>
          <a:xfrm>
            <a:off x="7811506" y="4246516"/>
            <a:ext cx="2653545" cy="1727103"/>
          </a:xfrm>
          <a:prstGeom prst="rect">
            <a:avLst/>
          </a:prstGeom>
        </p:spPr>
        <p:txBody>
          <a:bodyPr>
            <a:noAutofit/>
          </a:bodyPr>
          <a:lstStyle>
            <a:lvl1pPr marL="0" indent="0" algn="l">
              <a:lnSpc>
                <a:spcPct val="100000"/>
              </a:lnSpc>
              <a:spcBef>
                <a:spcPts val="0"/>
              </a:spcBef>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 name="Slide Number Placeholder 5">
            <a:extLst>
              <a:ext uri="{FF2B5EF4-FFF2-40B4-BE49-F238E27FC236}">
                <a16:creationId xmlns:a16="http://schemas.microsoft.com/office/drawing/2014/main" id="{F507335A-F59E-2A6C-D2D6-F10391DA8D69}"/>
              </a:ext>
            </a:extLst>
          </p:cNvPr>
          <p:cNvSpPr>
            <a:spLocks noGrp="1"/>
          </p:cNvSpPr>
          <p:nvPr>
            <p:ph type="sldNum" sz="quarter" idx="55"/>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36136463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15" name="Freeform 14">
            <a:extLst>
              <a:ext uri="{FF2B5EF4-FFF2-40B4-BE49-F238E27FC236}">
                <a16:creationId xmlns:a16="http://schemas.microsoft.com/office/drawing/2014/main" id="{F946AB17-3782-8412-C51A-DE10A0637453}"/>
              </a:ext>
            </a:extLst>
          </p:cNvPr>
          <p:cNvSpPr/>
          <p:nvPr userDrawn="1"/>
        </p:nvSpPr>
        <p:spPr>
          <a:xfrm>
            <a:off x="0" y="2860787"/>
            <a:ext cx="2361029" cy="3676532"/>
          </a:xfrm>
          <a:custGeom>
            <a:avLst/>
            <a:gdLst>
              <a:gd name="connsiteX0" fmla="*/ 773997 w 2361029"/>
              <a:gd name="connsiteY0" fmla="*/ 0 h 3676532"/>
              <a:gd name="connsiteX1" fmla="*/ 2361029 w 2361029"/>
              <a:gd name="connsiteY1" fmla="*/ 925683 h 3676532"/>
              <a:gd name="connsiteX2" fmla="*/ 2361029 w 2361029"/>
              <a:gd name="connsiteY2" fmla="*/ 2763949 h 3676532"/>
              <a:gd name="connsiteX3" fmla="*/ 769661 w 2361029"/>
              <a:gd name="connsiteY3" fmla="*/ 3676532 h 3676532"/>
              <a:gd name="connsiteX4" fmla="*/ 0 w 2361029"/>
              <a:gd name="connsiteY4" fmla="*/ 3234717 h 3676532"/>
              <a:gd name="connsiteX5" fmla="*/ 0 w 2361029"/>
              <a:gd name="connsiteY5" fmla="*/ 446885 h 367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61029" h="3676532">
                <a:moveTo>
                  <a:pt x="773997" y="0"/>
                </a:moveTo>
                <a:lnTo>
                  <a:pt x="2361029" y="925683"/>
                </a:lnTo>
                <a:lnTo>
                  <a:pt x="2361029" y="2763949"/>
                </a:lnTo>
                <a:lnTo>
                  <a:pt x="769661" y="3676532"/>
                </a:lnTo>
                <a:lnTo>
                  <a:pt x="0" y="3234717"/>
                </a:lnTo>
                <a:lnTo>
                  <a:pt x="0" y="446885"/>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6" name="Freeform 15">
            <a:extLst>
              <a:ext uri="{FF2B5EF4-FFF2-40B4-BE49-F238E27FC236}">
                <a16:creationId xmlns:a16="http://schemas.microsoft.com/office/drawing/2014/main" id="{2BA5A58B-9440-7DAB-E7D7-3143B049FBAC}"/>
              </a:ext>
            </a:extLst>
          </p:cNvPr>
          <p:cNvSpPr/>
          <p:nvPr userDrawn="1"/>
        </p:nvSpPr>
        <p:spPr>
          <a:xfrm flipH="1">
            <a:off x="1014233" y="5253270"/>
            <a:ext cx="1710765" cy="1593273"/>
          </a:xfrm>
          <a:custGeom>
            <a:avLst/>
            <a:gdLst>
              <a:gd name="connsiteX0" fmla="*/ 852873 w 1710765"/>
              <a:gd name="connsiteY0" fmla="*/ 0 h 1593273"/>
              <a:gd name="connsiteX1" fmla="*/ 0 w 1710765"/>
              <a:gd name="connsiteY1" fmla="*/ 494134 h 1593273"/>
              <a:gd name="connsiteX2" fmla="*/ 0 w 1710765"/>
              <a:gd name="connsiteY2" fmla="*/ 1475410 h 1593273"/>
              <a:gd name="connsiteX3" fmla="*/ 206916 w 1710765"/>
              <a:gd name="connsiteY3" fmla="*/ 1593273 h 1593273"/>
              <a:gd name="connsiteX4" fmla="*/ 1502835 w 1710765"/>
              <a:gd name="connsiteY4" fmla="*/ 1593273 h 1593273"/>
              <a:gd name="connsiteX5" fmla="*/ 1709418 w 1710765"/>
              <a:gd name="connsiteY5" fmla="*/ 1475480 h 1593273"/>
              <a:gd name="connsiteX6" fmla="*/ 1710407 w 1710765"/>
              <a:gd name="connsiteY6" fmla="*/ 491803 h 1593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0765" h="1593273">
                <a:moveTo>
                  <a:pt x="852873" y="0"/>
                </a:moveTo>
                <a:lnTo>
                  <a:pt x="0" y="494134"/>
                </a:lnTo>
                <a:lnTo>
                  <a:pt x="0" y="1475410"/>
                </a:lnTo>
                <a:lnTo>
                  <a:pt x="206916" y="1593273"/>
                </a:lnTo>
                <a:lnTo>
                  <a:pt x="1502835" y="1593273"/>
                </a:lnTo>
                <a:lnTo>
                  <a:pt x="1709418" y="1475480"/>
                </a:lnTo>
                <a:cubicBezTo>
                  <a:pt x="1707864" y="1146834"/>
                  <a:pt x="1711961" y="820449"/>
                  <a:pt x="1710407" y="491803"/>
                </a:cubicBez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2" name="Content Placeholder 47" descr="Click icon to add picture">
            <a:extLst>
              <a:ext uri="{FF2B5EF4-FFF2-40B4-BE49-F238E27FC236}">
                <a16:creationId xmlns:a16="http://schemas.microsoft.com/office/drawing/2014/main" id="{95ADF367-2619-4E00-AB82-8FFF41D0E5C2}"/>
              </a:ext>
            </a:extLst>
          </p:cNvPr>
          <p:cNvSpPr>
            <a:spLocks noGrp="1"/>
          </p:cNvSpPr>
          <p:nvPr>
            <p:ph type="body" sz="quarter" idx="27" hasCustomPrompt="1"/>
          </p:nvPr>
        </p:nvSpPr>
        <p:spPr>
          <a:xfrm>
            <a:off x="5271609" y="1025236"/>
            <a:ext cx="5162709" cy="420683"/>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3" name="Content Placeholder 47">
            <a:extLst>
              <a:ext uri="{FF2B5EF4-FFF2-40B4-BE49-F238E27FC236}">
                <a16:creationId xmlns:a16="http://schemas.microsoft.com/office/drawing/2014/main" id="{8CEB04CE-793E-47B4-8D80-9B82864F2CDF}"/>
              </a:ext>
            </a:extLst>
          </p:cNvPr>
          <p:cNvSpPr>
            <a:spLocks noGrp="1"/>
          </p:cNvSpPr>
          <p:nvPr>
            <p:ph type="body" sz="quarter" idx="28" hasCustomPrompt="1"/>
          </p:nvPr>
        </p:nvSpPr>
        <p:spPr>
          <a:xfrm>
            <a:off x="5271608" y="1469069"/>
            <a:ext cx="5162709" cy="1506166"/>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4" name="Content Placeholder 47" descr="Click icon to add picture">
            <a:extLst>
              <a:ext uri="{FF2B5EF4-FFF2-40B4-BE49-F238E27FC236}">
                <a16:creationId xmlns:a16="http://schemas.microsoft.com/office/drawing/2014/main" id="{067BF8FD-2643-4122-BE3E-63F413244ECB}"/>
              </a:ext>
            </a:extLst>
          </p:cNvPr>
          <p:cNvSpPr>
            <a:spLocks noGrp="1"/>
          </p:cNvSpPr>
          <p:nvPr>
            <p:ph type="body" sz="quarter" idx="29" hasCustomPrompt="1"/>
          </p:nvPr>
        </p:nvSpPr>
        <p:spPr>
          <a:xfrm>
            <a:off x="5271609" y="2984685"/>
            <a:ext cx="5162709" cy="420683"/>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6" name="Content Placeholder 47" descr="Click icon to add picture">
            <a:extLst>
              <a:ext uri="{FF2B5EF4-FFF2-40B4-BE49-F238E27FC236}">
                <a16:creationId xmlns:a16="http://schemas.microsoft.com/office/drawing/2014/main" id="{02260D10-FEA1-48A7-B544-FAEEAECF5DE2}"/>
              </a:ext>
            </a:extLst>
          </p:cNvPr>
          <p:cNvSpPr>
            <a:spLocks noGrp="1"/>
          </p:cNvSpPr>
          <p:nvPr>
            <p:ph type="body" sz="quarter" idx="31" hasCustomPrompt="1"/>
          </p:nvPr>
        </p:nvSpPr>
        <p:spPr>
          <a:xfrm>
            <a:off x="5271607" y="4597473"/>
            <a:ext cx="5162709" cy="421399"/>
          </a:xfrm>
          <a:prstGeom prst="rect">
            <a:avLst/>
          </a:prstGeom>
        </p:spPr>
        <p:txBody>
          <a:bodyPr anchor="b">
            <a:noAutofit/>
          </a:bodyPr>
          <a:lstStyle>
            <a:lvl1pPr marL="0" indent="0" algn="l">
              <a:lnSpc>
                <a:spcPct val="100000"/>
              </a:lnSpc>
              <a:buNone/>
              <a:defRPr sz="1800" b="1"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64584B30-8BCF-4D75-8A6C-FD82347CC7B6}"/>
              </a:ext>
            </a:extLst>
          </p:cNvPr>
          <p:cNvSpPr>
            <a:spLocks noGrp="1"/>
          </p:cNvSpPr>
          <p:nvPr>
            <p:ph type="body" sz="quarter" idx="34" hasCustomPrompt="1"/>
          </p:nvPr>
        </p:nvSpPr>
        <p:spPr>
          <a:xfrm>
            <a:off x="5271608" y="3419684"/>
            <a:ext cx="5162709" cy="1177789"/>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8" name="Content Placeholder 47">
            <a:extLst>
              <a:ext uri="{FF2B5EF4-FFF2-40B4-BE49-F238E27FC236}">
                <a16:creationId xmlns:a16="http://schemas.microsoft.com/office/drawing/2014/main" id="{A4A25056-27FA-4039-ACFA-6624F778712A}"/>
              </a:ext>
            </a:extLst>
          </p:cNvPr>
          <p:cNvSpPr>
            <a:spLocks noGrp="1"/>
          </p:cNvSpPr>
          <p:nvPr>
            <p:ph type="body" sz="quarter" idx="35" hasCustomPrompt="1"/>
          </p:nvPr>
        </p:nvSpPr>
        <p:spPr>
          <a:xfrm>
            <a:off x="5271608" y="5041922"/>
            <a:ext cx="5162709" cy="1635938"/>
          </a:xfrm>
          <a:prstGeom prst="rect">
            <a:avLst/>
          </a:prstGeom>
        </p:spPr>
        <p:txBody>
          <a:bodyPr>
            <a:noAutofit/>
          </a:bodyPr>
          <a:lstStyle>
            <a:lvl1pPr marL="228600" indent="-228600" algn="l">
              <a:lnSpc>
                <a:spcPct val="100000"/>
              </a:lnSpc>
              <a:spcBef>
                <a:spcPts val="0"/>
              </a:spcBef>
              <a:spcAft>
                <a:spcPts val="600"/>
              </a:spcAft>
              <a:buFont typeface="Arial" panose="020B0604020202020204" pitchFamily="34" charset="0"/>
              <a:buChar char="•"/>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7" name="Freeform: Shape 24">
            <a:extLst>
              <a:ext uri="{FF2B5EF4-FFF2-40B4-BE49-F238E27FC236}">
                <a16:creationId xmlns:a16="http://schemas.microsoft.com/office/drawing/2014/main" id="{A23F9759-CF52-CE45-5E22-9678534685A7}"/>
              </a:ext>
            </a:extLst>
          </p:cNvPr>
          <p:cNvSpPr/>
          <p:nvPr userDrawn="1"/>
        </p:nvSpPr>
        <p:spPr>
          <a:xfrm flipH="1">
            <a:off x="2631891" y="4699053"/>
            <a:ext cx="668814" cy="784693"/>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6" name="Title 5">
            <a:extLst>
              <a:ext uri="{FF2B5EF4-FFF2-40B4-BE49-F238E27FC236}">
                <a16:creationId xmlns:a16="http://schemas.microsoft.com/office/drawing/2014/main" id="{5D84FCC1-368D-680C-31AA-597C3AAF4232}"/>
              </a:ext>
            </a:extLst>
          </p:cNvPr>
          <p:cNvSpPr>
            <a:spLocks noGrp="1"/>
          </p:cNvSpPr>
          <p:nvPr>
            <p:ph type="title"/>
          </p:nvPr>
        </p:nvSpPr>
        <p:spPr>
          <a:xfrm>
            <a:off x="502665" y="707105"/>
            <a:ext cx="3994173" cy="2277580"/>
          </a:xfrm>
        </p:spPr>
        <p:txBody>
          <a:bodyPr anchor="t">
            <a:noAutofit/>
          </a:bodyPr>
          <a:lstStyle>
            <a:lvl1pPr>
              <a:defRPr>
                <a:solidFill>
                  <a:schemeClr val="accent6"/>
                </a:solidFill>
              </a:defRPr>
            </a:lvl1pPr>
          </a:lstStyle>
          <a:p>
            <a:r>
              <a:rPr lang="en-US"/>
              <a:t>Click to edit Master title style</a:t>
            </a:r>
            <a:endParaRPr lang="en-US" dirty="0"/>
          </a:p>
        </p:txBody>
      </p:sp>
      <p:sp>
        <p:nvSpPr>
          <p:cNvPr id="18" name="Picture Placeholder 2">
            <a:extLst>
              <a:ext uri="{FF2B5EF4-FFF2-40B4-BE49-F238E27FC236}">
                <a16:creationId xmlns:a16="http://schemas.microsoft.com/office/drawing/2014/main" id="{E53E8C9F-CD73-30CD-1F24-20F2E6149D58}"/>
              </a:ext>
            </a:extLst>
          </p:cNvPr>
          <p:cNvSpPr>
            <a:spLocks noGrp="1"/>
          </p:cNvSpPr>
          <p:nvPr>
            <p:ph type="pic" sz="quarter" idx="36"/>
          </p:nvPr>
        </p:nvSpPr>
        <p:spPr>
          <a:xfrm>
            <a:off x="4734172" y="1141669"/>
            <a:ext cx="507778"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19" name="Picture Placeholder 2">
            <a:extLst>
              <a:ext uri="{FF2B5EF4-FFF2-40B4-BE49-F238E27FC236}">
                <a16:creationId xmlns:a16="http://schemas.microsoft.com/office/drawing/2014/main" id="{CE61E189-349E-0076-EA43-7BCB6E24CE86}"/>
              </a:ext>
            </a:extLst>
          </p:cNvPr>
          <p:cNvSpPr>
            <a:spLocks noGrp="1"/>
          </p:cNvSpPr>
          <p:nvPr>
            <p:ph type="pic" sz="quarter" idx="37"/>
          </p:nvPr>
        </p:nvSpPr>
        <p:spPr>
          <a:xfrm>
            <a:off x="4724705" y="3105650"/>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21" name="Picture Placeholder 2">
            <a:extLst>
              <a:ext uri="{FF2B5EF4-FFF2-40B4-BE49-F238E27FC236}">
                <a16:creationId xmlns:a16="http://schemas.microsoft.com/office/drawing/2014/main" id="{68B04572-5D47-C3DF-CDEA-15EC646EA8FE}"/>
              </a:ext>
            </a:extLst>
          </p:cNvPr>
          <p:cNvSpPr>
            <a:spLocks noGrp="1"/>
          </p:cNvSpPr>
          <p:nvPr>
            <p:ph type="pic" sz="quarter" idx="38"/>
          </p:nvPr>
        </p:nvSpPr>
        <p:spPr>
          <a:xfrm>
            <a:off x="4714069" y="4716041"/>
            <a:ext cx="536270" cy="565882"/>
          </a:xfrm>
        </p:spPr>
        <p:txBody>
          <a:bodyPr lIns="0" rIns="0"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solidFill>
                  <a:schemeClr val="accent6"/>
                </a:solidFill>
                <a:latin typeface="Abadi" panose="020B060402010402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altLang="zh-CN"/>
              <a:t>Click icon to add picture</a:t>
            </a:r>
            <a:endParaRPr lang="en-US" dirty="0"/>
          </a:p>
        </p:txBody>
      </p:sp>
      <p:sp>
        <p:nvSpPr>
          <p:cNvPr id="5" name="Slide Number Placeholder 4">
            <a:extLst>
              <a:ext uri="{FF2B5EF4-FFF2-40B4-BE49-F238E27FC236}">
                <a16:creationId xmlns:a16="http://schemas.microsoft.com/office/drawing/2014/main" id="{2446A453-65E1-B688-A3F9-EA0AA347DDEA}"/>
              </a:ext>
            </a:extLst>
          </p:cNvPr>
          <p:cNvSpPr>
            <a:spLocks noGrp="1"/>
          </p:cNvSpPr>
          <p:nvPr>
            <p:ph type="sldNum" sz="quarter" idx="40"/>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6621137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8" name="Content Placeholder 47">
            <a:extLst>
              <a:ext uri="{FF2B5EF4-FFF2-40B4-BE49-F238E27FC236}">
                <a16:creationId xmlns:a16="http://schemas.microsoft.com/office/drawing/2014/main" id="{3EDD8D3E-653B-4A9E-9868-3B013A65FE9F}"/>
              </a:ext>
            </a:extLst>
          </p:cNvPr>
          <p:cNvSpPr>
            <a:spLocks noGrp="1"/>
          </p:cNvSpPr>
          <p:nvPr>
            <p:ph type="pic" sz="quarter" idx="48"/>
          </p:nvPr>
        </p:nvSpPr>
        <p:spPr>
          <a:xfrm>
            <a:off x="7493157" y="529148"/>
            <a:ext cx="4248873" cy="473113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a:ln w="19050">
            <a:noFill/>
          </a:ln>
        </p:spPr>
        <p:txBody>
          <a:bodyPr anchor="ctr">
            <a:noAutofit/>
          </a:bodyPr>
          <a:lstStyle>
            <a:lvl1pPr marL="0" indent="0" algn="ctr">
              <a:buNone/>
              <a:defRPr>
                <a:solidFill>
                  <a:schemeClr val="accent6"/>
                </a:solidFill>
              </a:defRPr>
            </a:lvl1pPr>
          </a:lstStyle>
          <a:p>
            <a:r>
              <a:rPr lang="en-US" altLang="zh-CN"/>
              <a:t>Click icon to add picture</a:t>
            </a:r>
            <a:endParaRPr lang="zh-CN" altLang="en-US"/>
          </a:p>
        </p:txBody>
      </p:sp>
      <p:sp>
        <p:nvSpPr>
          <p:cNvPr id="18" name="Content Placeholder 47">
            <a:extLst>
              <a:ext uri="{FF2B5EF4-FFF2-40B4-BE49-F238E27FC236}">
                <a16:creationId xmlns:a16="http://schemas.microsoft.com/office/drawing/2014/main" id="{DD4E6A9F-7400-917B-6A6B-6BAB445E85FA}"/>
              </a:ext>
            </a:extLst>
          </p:cNvPr>
          <p:cNvSpPr>
            <a:spLocks noGrp="1"/>
          </p:cNvSpPr>
          <p:nvPr>
            <p:ph type="body" sz="quarter" idx="28" hasCustomPrompt="1"/>
          </p:nvPr>
        </p:nvSpPr>
        <p:spPr>
          <a:xfrm>
            <a:off x="517427" y="3253120"/>
            <a:ext cx="4959822" cy="2007158"/>
          </a:xfrm>
          <a:prstGeom prst="rect">
            <a:avLst/>
          </a:prstGeom>
        </p:spPr>
        <p:txBody>
          <a:bodyPr>
            <a:noAutofit/>
          </a:bodyPr>
          <a:lstStyle>
            <a:lvl1pPr marL="0" indent="0">
              <a:lnSpc>
                <a:spcPct val="100000"/>
              </a:lnSpc>
              <a:buNone/>
              <a:defRPr sz="15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19" name="Freeform: Shape 25">
            <a:extLst>
              <a:ext uri="{FF2B5EF4-FFF2-40B4-BE49-F238E27FC236}">
                <a16:creationId xmlns:a16="http://schemas.microsoft.com/office/drawing/2014/main" id="{D7BBD3E8-D5DD-C21F-3792-4880373CCDCC}"/>
              </a:ext>
            </a:extLst>
          </p:cNvPr>
          <p:cNvSpPr/>
          <p:nvPr userDrawn="1"/>
        </p:nvSpPr>
        <p:spPr>
          <a:xfrm flipH="1">
            <a:off x="7400972" y="4508725"/>
            <a:ext cx="1347680" cy="158117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20" name="Freeform: Shape 11">
            <a:extLst>
              <a:ext uri="{FF2B5EF4-FFF2-40B4-BE49-F238E27FC236}">
                <a16:creationId xmlns:a16="http://schemas.microsoft.com/office/drawing/2014/main" id="{FC461D80-0CAC-62E5-726A-63B48BEF3F25}"/>
              </a:ext>
            </a:extLst>
          </p:cNvPr>
          <p:cNvSpPr/>
          <p:nvPr userDrawn="1"/>
        </p:nvSpPr>
        <p:spPr>
          <a:xfrm>
            <a:off x="6521016" y="4772906"/>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6">
              <a:lumMod val="10000"/>
              <a:lumOff val="9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
        <p:nvSpPr>
          <p:cNvPr id="3" name="Title 2">
            <a:extLst>
              <a:ext uri="{FF2B5EF4-FFF2-40B4-BE49-F238E27FC236}">
                <a16:creationId xmlns:a16="http://schemas.microsoft.com/office/drawing/2014/main" id="{D4944167-AFE9-AE61-AF44-B9AEE24D17D8}"/>
              </a:ext>
            </a:extLst>
          </p:cNvPr>
          <p:cNvSpPr>
            <a:spLocks noGrp="1"/>
          </p:cNvSpPr>
          <p:nvPr>
            <p:ph type="title"/>
          </p:nvPr>
        </p:nvSpPr>
        <p:spPr>
          <a:xfrm>
            <a:off x="517427" y="2497488"/>
            <a:ext cx="9823998" cy="1325563"/>
          </a:xfrm>
        </p:spPr>
        <p:txBody>
          <a:bodyPr anchor="t">
            <a:noAutofit/>
          </a:bodyPr>
          <a:lstStyle>
            <a:lvl1pPr>
              <a:defRPr>
                <a:solidFill>
                  <a:schemeClr val="accent6"/>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7268D53-92DA-7335-4DAB-83485CAF3FE9}"/>
              </a:ext>
            </a:extLst>
          </p:cNvPr>
          <p:cNvSpPr>
            <a:spLocks noGrp="1"/>
          </p:cNvSpPr>
          <p:nvPr>
            <p:ph type="ftr" sz="quarter" idx="49"/>
          </p:nvPr>
        </p:nvSpPr>
        <p:spPr/>
        <p:txBody>
          <a:bodyPr>
            <a:noAutofit/>
          </a:bodyPr>
          <a:lstStyle>
            <a:lvl1pPr>
              <a:defRPr>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F9FCB16-3643-AB04-D20E-A14FFE07F67C}"/>
              </a:ext>
            </a:extLst>
          </p:cNvPr>
          <p:cNvSpPr>
            <a:spLocks noGrp="1"/>
          </p:cNvSpPr>
          <p:nvPr>
            <p:ph type="sldNum" sz="quarter" idx="50"/>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3213276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hank you">
    <p:spTree>
      <p:nvGrpSpPr>
        <p:cNvPr id="1" name=""/>
        <p:cNvGrpSpPr/>
        <p:nvPr/>
      </p:nvGrpSpPr>
      <p:grpSpPr>
        <a:xfrm>
          <a:off x="0" y="0"/>
          <a:ext cx="0" cy="0"/>
          <a:chOff x="0" y="0"/>
          <a:chExt cx="0" cy="0"/>
        </a:xfrm>
      </p:grpSpPr>
      <p:sp>
        <p:nvSpPr>
          <p:cNvPr id="47" name="Freeform 46">
            <a:extLst>
              <a:ext uri="{FF2B5EF4-FFF2-40B4-BE49-F238E27FC236}">
                <a16:creationId xmlns:a16="http://schemas.microsoft.com/office/drawing/2014/main" id="{39B50CEE-D9F9-B5CD-C274-BEAA5EAB37E3}"/>
              </a:ext>
            </a:extLst>
          </p:cNvPr>
          <p:cNvSpPr/>
          <p:nvPr userDrawn="1"/>
        </p:nvSpPr>
        <p:spPr>
          <a:xfrm>
            <a:off x="410352" y="12435"/>
            <a:ext cx="1455521" cy="1019127"/>
          </a:xfrm>
          <a:custGeom>
            <a:avLst/>
            <a:gdLst>
              <a:gd name="connsiteX0" fmla="*/ 219223 w 1455521"/>
              <a:gd name="connsiteY0" fmla="*/ 0 h 1019127"/>
              <a:gd name="connsiteX1" fmla="*/ 1236298 w 1455521"/>
              <a:gd name="connsiteY1" fmla="*/ 0 h 1019127"/>
              <a:gd name="connsiteX2" fmla="*/ 1455521 w 1455521"/>
              <a:gd name="connsiteY2" fmla="*/ 385779 h 1019127"/>
              <a:gd name="connsiteX3" fmla="*/ 1095615 w 1455521"/>
              <a:gd name="connsiteY3" fmla="*/ 1019127 h 1019127"/>
              <a:gd name="connsiteX4" fmla="*/ 359906 w 1455521"/>
              <a:gd name="connsiteY4" fmla="*/ 1019127 h 1019127"/>
              <a:gd name="connsiteX5" fmla="*/ 0 w 1455521"/>
              <a:gd name="connsiteY5" fmla="*/ 385779 h 1019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1019127">
                <a:moveTo>
                  <a:pt x="219223" y="0"/>
                </a:moveTo>
                <a:lnTo>
                  <a:pt x="1236298" y="0"/>
                </a:lnTo>
                <a:lnTo>
                  <a:pt x="1455521" y="385779"/>
                </a:lnTo>
                <a:lnTo>
                  <a:pt x="1095615" y="1019127"/>
                </a:lnTo>
                <a:lnTo>
                  <a:pt x="359906" y="1019127"/>
                </a:lnTo>
                <a:lnTo>
                  <a:pt x="0" y="385779"/>
                </a:lnTo>
                <a:close/>
              </a:path>
            </a:pathLst>
          </a:custGeom>
          <a:solidFill>
            <a:schemeClr val="accent6">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9" name="Hexagon 15">
            <a:extLst>
              <a:ext uri="{FF2B5EF4-FFF2-40B4-BE49-F238E27FC236}">
                <a16:creationId xmlns:a16="http://schemas.microsoft.com/office/drawing/2014/main" id="{93831F6E-A0DA-46E5-AF13-ED5D9ABF108D}"/>
              </a:ext>
            </a:extLst>
          </p:cNvPr>
          <p:cNvSpPr/>
          <p:nvPr userDrawn="1"/>
        </p:nvSpPr>
        <p:spPr>
          <a:xfrm>
            <a:off x="1579486" y="450004"/>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0" name="Hexagon 17">
            <a:extLst>
              <a:ext uri="{FF2B5EF4-FFF2-40B4-BE49-F238E27FC236}">
                <a16:creationId xmlns:a16="http://schemas.microsoft.com/office/drawing/2014/main" id="{18B06ECC-5FA7-4ACA-86BF-694240D0C05B}"/>
              </a:ext>
            </a:extLst>
          </p:cNvPr>
          <p:cNvSpPr/>
          <p:nvPr userDrawn="1"/>
        </p:nvSpPr>
        <p:spPr>
          <a:xfrm>
            <a:off x="412218" y="1136470"/>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1" name="Hexagon 19">
            <a:extLst>
              <a:ext uri="{FF2B5EF4-FFF2-40B4-BE49-F238E27FC236}">
                <a16:creationId xmlns:a16="http://schemas.microsoft.com/office/drawing/2014/main" id="{089AA305-8FFC-46A5-B806-D5D78320D0CD}"/>
              </a:ext>
            </a:extLst>
          </p:cNvPr>
          <p:cNvSpPr/>
          <p:nvPr userDrawn="1"/>
        </p:nvSpPr>
        <p:spPr>
          <a:xfrm>
            <a:off x="1580070" y="1812437"/>
            <a:ext cx="1455521" cy="1266696"/>
          </a:xfrm>
          <a:prstGeom prst="hexagon">
            <a:avLst>
              <a:gd name="adj" fmla="val 28413"/>
              <a:gd name="vf" fmla="val 11547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2" name="Hexagon 21">
            <a:extLst>
              <a:ext uri="{FF2B5EF4-FFF2-40B4-BE49-F238E27FC236}">
                <a16:creationId xmlns:a16="http://schemas.microsoft.com/office/drawing/2014/main" id="{DB2D65ED-32BC-44B2-92F3-E16717051CA1}"/>
              </a:ext>
            </a:extLst>
          </p:cNvPr>
          <p:cNvSpPr/>
          <p:nvPr userDrawn="1"/>
        </p:nvSpPr>
        <p:spPr>
          <a:xfrm>
            <a:off x="3953772" y="4582171"/>
            <a:ext cx="1455521" cy="1266696"/>
          </a:xfrm>
          <a:prstGeom prst="hexagon">
            <a:avLst>
              <a:gd name="adj" fmla="val 28413"/>
              <a:gd name="vf" fmla="val 1154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4" name="Freeform 43">
            <a:extLst>
              <a:ext uri="{FF2B5EF4-FFF2-40B4-BE49-F238E27FC236}">
                <a16:creationId xmlns:a16="http://schemas.microsoft.com/office/drawing/2014/main" id="{6100186E-95B0-AB29-6F1D-DBFBAA566DB2}"/>
              </a:ext>
            </a:extLst>
          </p:cNvPr>
          <p:cNvSpPr/>
          <p:nvPr userDrawn="1"/>
        </p:nvSpPr>
        <p:spPr>
          <a:xfrm>
            <a:off x="3955762" y="5952136"/>
            <a:ext cx="1455521" cy="932559"/>
          </a:xfrm>
          <a:custGeom>
            <a:avLst/>
            <a:gdLst>
              <a:gd name="connsiteX0" fmla="*/ 359906 w 1455521"/>
              <a:gd name="connsiteY0" fmla="*/ 0 h 932559"/>
              <a:gd name="connsiteX1" fmla="*/ 1095615 w 1455521"/>
              <a:gd name="connsiteY1" fmla="*/ 0 h 932559"/>
              <a:gd name="connsiteX2" fmla="*/ 1455521 w 1455521"/>
              <a:gd name="connsiteY2" fmla="*/ 633348 h 932559"/>
              <a:gd name="connsiteX3" fmla="*/ 1285492 w 1455521"/>
              <a:gd name="connsiteY3" fmla="*/ 932559 h 932559"/>
              <a:gd name="connsiteX4" fmla="*/ 170030 w 1455521"/>
              <a:gd name="connsiteY4" fmla="*/ 932559 h 932559"/>
              <a:gd name="connsiteX5" fmla="*/ 0 w 1455521"/>
              <a:gd name="connsiteY5" fmla="*/ 633348 h 932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32559">
                <a:moveTo>
                  <a:pt x="359906" y="0"/>
                </a:moveTo>
                <a:lnTo>
                  <a:pt x="1095615" y="0"/>
                </a:lnTo>
                <a:lnTo>
                  <a:pt x="1455521" y="633348"/>
                </a:lnTo>
                <a:lnTo>
                  <a:pt x="1285492" y="932559"/>
                </a:lnTo>
                <a:lnTo>
                  <a:pt x="170030" y="932559"/>
                </a:lnTo>
                <a:lnTo>
                  <a:pt x="0" y="633348"/>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4" name="Hexagon 27">
            <a:extLst>
              <a:ext uri="{FF2B5EF4-FFF2-40B4-BE49-F238E27FC236}">
                <a16:creationId xmlns:a16="http://schemas.microsoft.com/office/drawing/2014/main" id="{5275D449-7441-440B-8584-96D25256F24D}"/>
              </a:ext>
            </a:extLst>
          </p:cNvPr>
          <p:cNvSpPr/>
          <p:nvPr userDrawn="1"/>
        </p:nvSpPr>
        <p:spPr>
          <a:xfrm>
            <a:off x="2783996" y="5245443"/>
            <a:ext cx="1455521" cy="1266696"/>
          </a:xfrm>
          <a:prstGeom prst="hexagon">
            <a:avLst>
              <a:gd name="adj" fmla="val 28413"/>
              <a:gd name="vf" fmla="val 1154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5" name="Hexagon 28">
            <a:extLst>
              <a:ext uri="{FF2B5EF4-FFF2-40B4-BE49-F238E27FC236}">
                <a16:creationId xmlns:a16="http://schemas.microsoft.com/office/drawing/2014/main" id="{94CFCD79-F5CD-4175-96DE-1AC2E1999DB6}"/>
              </a:ext>
            </a:extLst>
          </p:cNvPr>
          <p:cNvSpPr/>
          <p:nvPr userDrawn="1"/>
        </p:nvSpPr>
        <p:spPr>
          <a:xfrm>
            <a:off x="2767144" y="3880620"/>
            <a:ext cx="1455521" cy="1266696"/>
          </a:xfrm>
          <a:prstGeom prst="hexagon">
            <a:avLst>
              <a:gd name="adj" fmla="val 28413"/>
              <a:gd name="vf" fmla="val 11547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3" name="Freeform 42">
            <a:extLst>
              <a:ext uri="{FF2B5EF4-FFF2-40B4-BE49-F238E27FC236}">
                <a16:creationId xmlns:a16="http://schemas.microsoft.com/office/drawing/2014/main" id="{C8667104-E096-23C3-4C2C-5277C2AF5C57}"/>
              </a:ext>
            </a:extLst>
          </p:cNvPr>
          <p:cNvSpPr/>
          <p:nvPr userDrawn="1"/>
        </p:nvSpPr>
        <p:spPr>
          <a:xfrm>
            <a:off x="3702" y="448131"/>
            <a:ext cx="678871" cy="1266696"/>
          </a:xfrm>
          <a:custGeom>
            <a:avLst/>
            <a:gdLst>
              <a:gd name="connsiteX0" fmla="*/ 0 w 678871"/>
              <a:gd name="connsiteY0" fmla="*/ 0 h 1266696"/>
              <a:gd name="connsiteX1" fmla="*/ 318965 w 678871"/>
              <a:gd name="connsiteY1" fmla="*/ 0 h 1266696"/>
              <a:gd name="connsiteX2" fmla="*/ 678871 w 678871"/>
              <a:gd name="connsiteY2" fmla="*/ 633348 h 1266696"/>
              <a:gd name="connsiteX3" fmla="*/ 318965 w 678871"/>
              <a:gd name="connsiteY3" fmla="*/ 1266696 h 1266696"/>
              <a:gd name="connsiteX4" fmla="*/ 0 w 678871"/>
              <a:gd name="connsiteY4" fmla="*/ 1266696 h 1266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871" h="1266696">
                <a:moveTo>
                  <a:pt x="0" y="0"/>
                </a:moveTo>
                <a:lnTo>
                  <a:pt x="318965" y="0"/>
                </a:lnTo>
                <a:lnTo>
                  <a:pt x="678871" y="633348"/>
                </a:lnTo>
                <a:lnTo>
                  <a:pt x="318965" y="1266696"/>
                </a:lnTo>
                <a:lnTo>
                  <a:pt x="0" y="1266696"/>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8" name="Hexagon 31">
            <a:extLst>
              <a:ext uri="{FF2B5EF4-FFF2-40B4-BE49-F238E27FC236}">
                <a16:creationId xmlns:a16="http://schemas.microsoft.com/office/drawing/2014/main" id="{61BB4AB0-7C5C-4697-A25B-0AFD8754AB52}"/>
              </a:ext>
            </a:extLst>
          </p:cNvPr>
          <p:cNvSpPr/>
          <p:nvPr userDrawn="1"/>
        </p:nvSpPr>
        <p:spPr>
          <a:xfrm>
            <a:off x="1580353" y="3182793"/>
            <a:ext cx="1455521" cy="1266696"/>
          </a:xfrm>
          <a:prstGeom prst="hexagon">
            <a:avLst>
              <a:gd name="adj" fmla="val 28413"/>
              <a:gd name="vf" fmla="val 115470"/>
            </a:avLst>
          </a:prstGeom>
          <a:no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46" name="Freeform 45">
            <a:extLst>
              <a:ext uri="{FF2B5EF4-FFF2-40B4-BE49-F238E27FC236}">
                <a16:creationId xmlns:a16="http://schemas.microsoft.com/office/drawing/2014/main" id="{2363FF00-E570-D743-258E-E9FEF4F02A08}"/>
              </a:ext>
            </a:extLst>
          </p:cNvPr>
          <p:cNvSpPr/>
          <p:nvPr userDrawn="1"/>
        </p:nvSpPr>
        <p:spPr>
          <a:xfrm>
            <a:off x="6334981" y="5962237"/>
            <a:ext cx="1455521" cy="901561"/>
          </a:xfrm>
          <a:custGeom>
            <a:avLst/>
            <a:gdLst>
              <a:gd name="connsiteX0" fmla="*/ 359906 w 1455521"/>
              <a:gd name="connsiteY0" fmla="*/ 0 h 901561"/>
              <a:gd name="connsiteX1" fmla="*/ 1095615 w 1455521"/>
              <a:gd name="connsiteY1" fmla="*/ 0 h 901561"/>
              <a:gd name="connsiteX2" fmla="*/ 1455521 w 1455521"/>
              <a:gd name="connsiteY2" fmla="*/ 633348 h 901561"/>
              <a:gd name="connsiteX3" fmla="*/ 1303107 w 1455521"/>
              <a:gd name="connsiteY3" fmla="*/ 901561 h 901561"/>
              <a:gd name="connsiteX4" fmla="*/ 152415 w 1455521"/>
              <a:gd name="connsiteY4" fmla="*/ 901561 h 901561"/>
              <a:gd name="connsiteX5" fmla="*/ 0 w 1455521"/>
              <a:gd name="connsiteY5" fmla="*/ 633348 h 901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521" h="901561">
                <a:moveTo>
                  <a:pt x="359906" y="0"/>
                </a:moveTo>
                <a:lnTo>
                  <a:pt x="1095615" y="0"/>
                </a:lnTo>
                <a:lnTo>
                  <a:pt x="1455521" y="633348"/>
                </a:lnTo>
                <a:lnTo>
                  <a:pt x="1303107" y="901561"/>
                </a:lnTo>
                <a:lnTo>
                  <a:pt x="152415" y="901561"/>
                </a:lnTo>
                <a:lnTo>
                  <a:pt x="0" y="633348"/>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28" name="Content Placeholder 47">
            <a:extLst>
              <a:ext uri="{FF2B5EF4-FFF2-40B4-BE49-F238E27FC236}">
                <a16:creationId xmlns:a16="http://schemas.microsoft.com/office/drawing/2014/main" id="{073CD90F-1E45-47EC-B558-D5F638F5FE6F}"/>
              </a:ext>
            </a:extLst>
          </p:cNvPr>
          <p:cNvSpPr>
            <a:spLocks noGrp="1"/>
          </p:cNvSpPr>
          <p:nvPr>
            <p:ph type="pic" sz="quarter" idx="48"/>
          </p:nvPr>
        </p:nvSpPr>
        <p:spPr>
          <a:xfrm>
            <a:off x="2754948" y="250209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9" name="Content Placeholder 47">
            <a:extLst>
              <a:ext uri="{FF2B5EF4-FFF2-40B4-BE49-F238E27FC236}">
                <a16:creationId xmlns:a16="http://schemas.microsoft.com/office/drawing/2014/main" id="{9A501203-35D0-41A5-A2A4-9F05FAB495C4}"/>
              </a:ext>
            </a:extLst>
          </p:cNvPr>
          <p:cNvSpPr>
            <a:spLocks noGrp="1"/>
          </p:cNvSpPr>
          <p:nvPr>
            <p:ph type="pic" sz="quarter" idx="49"/>
          </p:nvPr>
        </p:nvSpPr>
        <p:spPr>
          <a:xfrm>
            <a:off x="391110" y="2493385"/>
            <a:ext cx="1465840" cy="1289394"/>
          </a:xfrm>
          <a:prstGeom prst="hexagon">
            <a:avLst>
              <a:gd name="adj" fmla="val 28349"/>
              <a:gd name="vf" fmla="val 115470"/>
            </a:avLst>
          </a:prstGeom>
          <a:ln>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30" name="Content Placeholder 47">
            <a:extLst>
              <a:ext uri="{FF2B5EF4-FFF2-40B4-BE49-F238E27FC236}">
                <a16:creationId xmlns:a16="http://schemas.microsoft.com/office/drawing/2014/main" id="{1FA62038-8BB7-45FD-896E-34738A5578BD}"/>
              </a:ext>
            </a:extLst>
          </p:cNvPr>
          <p:cNvSpPr>
            <a:spLocks noGrp="1"/>
          </p:cNvSpPr>
          <p:nvPr>
            <p:ph type="pic" sz="quarter" idx="50"/>
          </p:nvPr>
        </p:nvSpPr>
        <p:spPr>
          <a:xfrm>
            <a:off x="5151412" y="5238680"/>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31" name="Content Placeholder 47">
            <a:extLst>
              <a:ext uri="{FF2B5EF4-FFF2-40B4-BE49-F238E27FC236}">
                <a16:creationId xmlns:a16="http://schemas.microsoft.com/office/drawing/2014/main" id="{9A7E0EE6-5885-489B-81A9-65DBC0016938}"/>
              </a:ext>
            </a:extLst>
          </p:cNvPr>
          <p:cNvSpPr>
            <a:spLocks noGrp="1"/>
          </p:cNvSpPr>
          <p:nvPr>
            <p:ph type="pic" sz="quarter" idx="51"/>
          </p:nvPr>
        </p:nvSpPr>
        <p:spPr>
          <a:xfrm>
            <a:off x="3948599" y="3194928"/>
            <a:ext cx="1465840" cy="1289394"/>
          </a:xfrm>
          <a:prstGeom prst="hexagon">
            <a:avLst>
              <a:gd name="adj" fmla="val 28349"/>
              <a:gd name="vf" fmla="val 115470"/>
            </a:avLst>
          </a:prstGeom>
          <a:ln w="12700">
            <a:noFill/>
          </a:ln>
        </p:spPr>
        <p:txBody>
          <a:bodyP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1" name="Content Placeholder 47" descr="Click icon to add picture">
            <a:extLst>
              <a:ext uri="{FF2B5EF4-FFF2-40B4-BE49-F238E27FC236}">
                <a16:creationId xmlns:a16="http://schemas.microsoft.com/office/drawing/2014/main" id="{B7E46D91-6194-E279-CAE3-425E21FD4A83}"/>
              </a:ext>
            </a:extLst>
          </p:cNvPr>
          <p:cNvSpPr>
            <a:spLocks noGrp="1"/>
          </p:cNvSpPr>
          <p:nvPr>
            <p:ph type="body" sz="quarter" idx="27" hasCustomPrompt="1"/>
          </p:nvPr>
        </p:nvSpPr>
        <p:spPr>
          <a:xfrm>
            <a:off x="6096000" y="3093990"/>
            <a:ext cx="3034145" cy="1879791"/>
          </a:xfrm>
          <a:prstGeom prst="rect">
            <a:avLst/>
          </a:prstGeom>
        </p:spPr>
        <p:txBody>
          <a:bodyPr anchor="t">
            <a:noAutofit/>
          </a:bodyPr>
          <a:lstStyle>
            <a:lvl1pPr marL="0" indent="0" algn="l">
              <a:lnSpc>
                <a:spcPct val="100000"/>
              </a:lnSpc>
              <a:buNone/>
              <a:defRPr sz="1800" b="0">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2" name="Title 1">
            <a:extLst>
              <a:ext uri="{FF2B5EF4-FFF2-40B4-BE49-F238E27FC236}">
                <a16:creationId xmlns:a16="http://schemas.microsoft.com/office/drawing/2014/main" id="{4722C9EB-D452-B3DF-5219-160F48DE789C}"/>
              </a:ext>
            </a:extLst>
          </p:cNvPr>
          <p:cNvSpPr>
            <a:spLocks noGrp="1"/>
          </p:cNvSpPr>
          <p:nvPr>
            <p:ph type="title"/>
          </p:nvPr>
        </p:nvSpPr>
        <p:spPr>
          <a:xfrm>
            <a:off x="6096000" y="1703538"/>
            <a:ext cx="5055698" cy="1325563"/>
          </a:xfrm>
        </p:spPr>
        <p:txBody>
          <a:bodyPr anchor="b">
            <a:noAutofit/>
          </a:bodyPr>
          <a:lstStyle>
            <a:lvl1pPr>
              <a:defRPr>
                <a:solidFill>
                  <a:schemeClr val="accent6"/>
                </a:solidFill>
              </a:defRPr>
            </a:lvl1pPr>
          </a:lstStyle>
          <a:p>
            <a:r>
              <a:rPr lang="en-US"/>
              <a:t>Click to edit Master title style</a:t>
            </a:r>
            <a:endParaRPr lang="en-US" dirty="0"/>
          </a:p>
        </p:txBody>
      </p:sp>
      <p:sp>
        <p:nvSpPr>
          <p:cNvPr id="40" name="Freeform 39">
            <a:extLst>
              <a:ext uri="{FF2B5EF4-FFF2-40B4-BE49-F238E27FC236}">
                <a16:creationId xmlns:a16="http://schemas.microsoft.com/office/drawing/2014/main" id="{E3C8467A-0A34-2A65-92FE-F12F6A3D84A6}"/>
              </a:ext>
            </a:extLst>
          </p:cNvPr>
          <p:cNvSpPr/>
          <p:nvPr userDrawn="1"/>
        </p:nvSpPr>
        <p:spPr>
          <a:xfrm>
            <a:off x="-6538" y="1815084"/>
            <a:ext cx="697438" cy="1266696"/>
          </a:xfrm>
          <a:custGeom>
            <a:avLst/>
            <a:gdLst>
              <a:gd name="connsiteX0" fmla="*/ 0 w 732607"/>
              <a:gd name="connsiteY0" fmla="*/ 0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0" fmla="*/ 43961 w 732607"/>
              <a:gd name="connsiteY0" fmla="*/ 8793 h 1266696"/>
              <a:gd name="connsiteX1" fmla="*/ 372701 w 732607"/>
              <a:gd name="connsiteY1" fmla="*/ 0 h 1266696"/>
              <a:gd name="connsiteX2" fmla="*/ 732607 w 732607"/>
              <a:gd name="connsiteY2" fmla="*/ 633348 h 1266696"/>
              <a:gd name="connsiteX3" fmla="*/ 372701 w 732607"/>
              <a:gd name="connsiteY3" fmla="*/ 1266696 h 1266696"/>
              <a:gd name="connsiteX4" fmla="*/ 0 w 732607"/>
              <a:gd name="connsiteY4" fmla="*/ 1266696 h 1266696"/>
              <a:gd name="connsiteX5" fmla="*/ 43961 w 732607"/>
              <a:gd name="connsiteY5" fmla="*/ 8793 h 1266696"/>
              <a:gd name="connsiteX0" fmla="*/ 8792 w 697438"/>
              <a:gd name="connsiteY0" fmla="*/ 8793 h 1266696"/>
              <a:gd name="connsiteX1" fmla="*/ 337532 w 697438"/>
              <a:gd name="connsiteY1" fmla="*/ 0 h 1266696"/>
              <a:gd name="connsiteX2" fmla="*/ 697438 w 697438"/>
              <a:gd name="connsiteY2" fmla="*/ 633348 h 1266696"/>
              <a:gd name="connsiteX3" fmla="*/ 337532 w 697438"/>
              <a:gd name="connsiteY3" fmla="*/ 1266696 h 1266696"/>
              <a:gd name="connsiteX4" fmla="*/ 0 w 697438"/>
              <a:gd name="connsiteY4" fmla="*/ 1266696 h 1266696"/>
              <a:gd name="connsiteX5" fmla="*/ 8792 w 697438"/>
              <a:gd name="connsiteY5" fmla="*/ 8793 h 1266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7438" h="1266696">
                <a:moveTo>
                  <a:pt x="8792" y="8793"/>
                </a:moveTo>
                <a:lnTo>
                  <a:pt x="337532" y="0"/>
                </a:lnTo>
                <a:lnTo>
                  <a:pt x="697438" y="633348"/>
                </a:lnTo>
                <a:lnTo>
                  <a:pt x="337532" y="1266696"/>
                </a:lnTo>
                <a:lnTo>
                  <a:pt x="0" y="1266696"/>
                </a:lnTo>
                <a:cubicBezTo>
                  <a:pt x="0" y="844464"/>
                  <a:pt x="8792" y="431025"/>
                  <a:pt x="8792" y="8793"/>
                </a:cubicBezTo>
                <a:close/>
              </a:path>
            </a:pathLst>
          </a:custGeom>
          <a:noFill/>
          <a:ln w="19050">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31473342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7858-03A6-44E5-8EC9-357196470A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2B413E-9E44-4F1E-9252-3D7E8E7F23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D087D5-8923-4AB8-8B35-879DDECFBFE5}"/>
              </a:ext>
            </a:extLst>
          </p:cNvPr>
          <p:cNvSpPr>
            <a:spLocks noGrp="1"/>
          </p:cNvSpPr>
          <p:nvPr>
            <p:ph type="dt" sz="half" idx="10"/>
          </p:nvPr>
        </p:nvSpPr>
        <p:spPr/>
        <p:txBody>
          <a:bodyPr/>
          <a:lstStyle/>
          <a:p>
            <a:fld id="{8E41922B-55F3-4BA0-84E0-0691C544E7E8}" type="datetimeFigureOut">
              <a:rPr lang="en-US" smtClean="0"/>
              <a:t>2/26/2024</a:t>
            </a:fld>
            <a:endParaRPr lang="en-US"/>
          </a:p>
        </p:txBody>
      </p:sp>
      <p:sp>
        <p:nvSpPr>
          <p:cNvPr id="5" name="Footer Placeholder 4">
            <a:extLst>
              <a:ext uri="{FF2B5EF4-FFF2-40B4-BE49-F238E27FC236}">
                <a16:creationId xmlns:a16="http://schemas.microsoft.com/office/drawing/2014/main" id="{BDBF8ABC-CFEE-4244-B2CB-2261AB983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31DD4-3653-47D2-A7EA-81F627938143}"/>
              </a:ext>
            </a:extLst>
          </p:cNvPr>
          <p:cNvSpPr>
            <a:spLocks noGrp="1"/>
          </p:cNvSpPr>
          <p:nvPr>
            <p:ph type="sldNum" sz="quarter" idx="12"/>
          </p:nvPr>
        </p:nvSpPr>
        <p:spPr/>
        <p:txBody>
          <a:bodyPr/>
          <a:lstStyle/>
          <a:p>
            <a:fld id="{8CA9E157-99E8-4CD7-A530-5D0DFBA41567}" type="slidenum">
              <a:rPr lang="en-US" smtClean="0"/>
              <a:t>‹#›</a:t>
            </a:fld>
            <a:endParaRPr lang="en-US"/>
          </a:p>
        </p:txBody>
      </p:sp>
    </p:spTree>
    <p:extLst>
      <p:ext uri="{BB962C8B-B14F-4D97-AF65-F5344CB8AC3E}">
        <p14:creationId xmlns:p14="http://schemas.microsoft.com/office/powerpoint/2010/main" val="1311186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8" name="Title Placeholder 4">
            <a:extLst>
              <a:ext uri="{FF2B5EF4-FFF2-40B4-BE49-F238E27FC236}">
                <a16:creationId xmlns:a16="http://schemas.microsoft.com/office/drawing/2014/main" id="{F73BF8E3-2426-5D65-6582-D4B03C765A5D}"/>
              </a:ext>
            </a:extLst>
          </p:cNvPr>
          <p:cNvSpPr>
            <a:spLocks noGrp="1"/>
          </p:cNvSpPr>
          <p:nvPr>
            <p:ph type="title"/>
          </p:nvPr>
        </p:nvSpPr>
        <p:spPr>
          <a:xfrm>
            <a:off x="6710510" y="2016579"/>
            <a:ext cx="4441188" cy="2775857"/>
          </a:xfrm>
          <a:prstGeom prst="rect">
            <a:avLst/>
          </a:prstGeom>
        </p:spPr>
        <p:txBody>
          <a:bodyPr vert="horz" lIns="91440" tIns="45720" rIns="91440" bIns="45720" rtlCol="0" anchor="ctr">
            <a:noAutofit/>
          </a:bodyPr>
          <a:lstStyle>
            <a:lvl1pPr>
              <a:defRPr>
                <a:solidFill>
                  <a:schemeClr val="accent6"/>
                </a:solidFill>
              </a:defRPr>
            </a:lvl1pPr>
          </a:lstStyle>
          <a:p>
            <a:r>
              <a:rPr lang="en-US"/>
              <a:t>Click to edit Master title style</a:t>
            </a:r>
            <a:endParaRPr lang="en-US" dirty="0"/>
          </a:p>
        </p:txBody>
      </p:sp>
      <p:sp>
        <p:nvSpPr>
          <p:cNvPr id="18" name="Hexagon 17">
            <a:extLst>
              <a:ext uri="{FF2B5EF4-FFF2-40B4-BE49-F238E27FC236}">
                <a16:creationId xmlns:a16="http://schemas.microsoft.com/office/drawing/2014/main" id="{ADF8D8A3-175E-9A50-A98B-3766DAAB5EE2}"/>
              </a:ext>
            </a:extLst>
          </p:cNvPr>
          <p:cNvSpPr/>
          <p:nvPr/>
        </p:nvSpPr>
        <p:spPr>
          <a:xfrm rot="5400000">
            <a:off x="1308232" y="2004972"/>
            <a:ext cx="3593592" cy="2880360"/>
          </a:xfrm>
          <a:prstGeom prst="hexagon">
            <a:avLst>
              <a:gd name="adj" fmla="val 31211"/>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1" name="Text 47" descr="Click icon to add picture">
            <a:extLst>
              <a:ext uri="{FF2B5EF4-FFF2-40B4-BE49-F238E27FC236}">
                <a16:creationId xmlns:a16="http://schemas.microsoft.com/office/drawing/2014/main" id="{B264F104-ED4D-9A7F-E598-295893E05B7F}"/>
              </a:ext>
            </a:extLst>
          </p:cNvPr>
          <p:cNvSpPr>
            <a:spLocks noGrp="1"/>
          </p:cNvSpPr>
          <p:nvPr>
            <p:ph type="body" sz="quarter" idx="28" hasCustomPrompt="1"/>
          </p:nvPr>
        </p:nvSpPr>
        <p:spPr>
          <a:xfrm>
            <a:off x="2319235" y="2911781"/>
            <a:ext cx="1570612" cy="1070829"/>
          </a:xfrm>
          <a:prstGeom prst="rect">
            <a:avLst/>
          </a:prstGeom>
        </p:spPr>
        <p:txBody>
          <a:bodyPr>
            <a:noAutofit/>
          </a:bodyPr>
          <a:lstStyle>
            <a:lvl1pPr marL="0" indent="0" algn="ctr">
              <a:lnSpc>
                <a:spcPct val="113000"/>
              </a:lnSpc>
              <a:buNone/>
              <a:defRPr sz="1800" b="1" cap="all" baseline="0">
                <a:solidFill>
                  <a:schemeClr val="accent6"/>
                </a:solidFill>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17" name="Picture Placeholder 16">
            <a:extLst>
              <a:ext uri="{FF2B5EF4-FFF2-40B4-BE49-F238E27FC236}">
                <a16:creationId xmlns:a16="http://schemas.microsoft.com/office/drawing/2014/main" id="{7A084A88-6A62-9495-6CFE-1127D5CAAAB2}"/>
              </a:ext>
            </a:extLst>
          </p:cNvPr>
          <p:cNvSpPr>
            <a:spLocks noGrp="1"/>
          </p:cNvSpPr>
          <p:nvPr>
            <p:ph type="pic" sz="quarter" idx="47"/>
          </p:nvPr>
        </p:nvSpPr>
        <p:spPr>
          <a:xfrm>
            <a:off x="581710" y="555648"/>
            <a:ext cx="5045662" cy="5783096"/>
          </a:xfrm>
          <a:custGeom>
            <a:avLst/>
            <a:gdLst>
              <a:gd name="connsiteX0" fmla="*/ 2523318 w 5045662"/>
              <a:gd name="connsiteY0" fmla="*/ 1092708 h 5783096"/>
              <a:gd name="connsiteX1" fmla="*/ 1083139 w 5045662"/>
              <a:gd name="connsiteY1" fmla="*/ 1991697 h 5783096"/>
              <a:gd name="connsiteX2" fmla="*/ 1083139 w 5045662"/>
              <a:gd name="connsiteY2" fmla="*/ 3787311 h 5783096"/>
              <a:gd name="connsiteX3" fmla="*/ 2523318 w 5045662"/>
              <a:gd name="connsiteY3" fmla="*/ 4686300 h 5783096"/>
              <a:gd name="connsiteX4" fmla="*/ 3963497 w 5045662"/>
              <a:gd name="connsiteY4" fmla="*/ 3787311 h 5783096"/>
              <a:gd name="connsiteX5" fmla="*/ 3963497 w 5045662"/>
              <a:gd name="connsiteY5" fmla="*/ 1991697 h 5783096"/>
              <a:gd name="connsiteX6" fmla="*/ 2470122 w 5045662"/>
              <a:gd name="connsiteY6" fmla="*/ 0 h 5783096"/>
              <a:gd name="connsiteX7" fmla="*/ 5037208 w 5045662"/>
              <a:gd name="connsiteY7" fmla="*/ 1458369 h 5783096"/>
              <a:gd name="connsiteX8" fmla="*/ 5045662 w 5045662"/>
              <a:gd name="connsiteY8" fmla="*/ 4339769 h 5783096"/>
              <a:gd name="connsiteX9" fmla="*/ 2561576 w 5045662"/>
              <a:gd name="connsiteY9" fmla="*/ 5783096 h 5783096"/>
              <a:gd name="connsiteX10" fmla="*/ 24164 w 5045662"/>
              <a:gd name="connsiteY10" fmla="*/ 4354881 h 5783096"/>
              <a:gd name="connsiteX11" fmla="*/ 0 w 5045662"/>
              <a:gd name="connsiteY11" fmla="*/ 1453765 h 5783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5662" h="5783096">
                <a:moveTo>
                  <a:pt x="2523318" y="1092708"/>
                </a:moveTo>
                <a:lnTo>
                  <a:pt x="1083139" y="1991697"/>
                </a:lnTo>
                <a:lnTo>
                  <a:pt x="1083139" y="3787311"/>
                </a:lnTo>
                <a:lnTo>
                  <a:pt x="2523318" y="4686300"/>
                </a:lnTo>
                <a:lnTo>
                  <a:pt x="3963497" y="3787311"/>
                </a:lnTo>
                <a:lnTo>
                  <a:pt x="3963497" y="1991697"/>
                </a:lnTo>
                <a:close/>
                <a:moveTo>
                  <a:pt x="2470122" y="0"/>
                </a:moveTo>
                <a:lnTo>
                  <a:pt x="5037208" y="1458369"/>
                </a:lnTo>
                <a:cubicBezTo>
                  <a:pt x="5040026" y="2418836"/>
                  <a:pt x="5042844" y="3379302"/>
                  <a:pt x="5045662" y="4339769"/>
                </a:cubicBezTo>
                <a:lnTo>
                  <a:pt x="2561576" y="5783096"/>
                </a:lnTo>
                <a:lnTo>
                  <a:pt x="24164" y="4354881"/>
                </a:lnTo>
                <a:lnTo>
                  <a:pt x="0" y="1453765"/>
                </a:lnTo>
                <a:close/>
              </a:path>
            </a:pathLst>
          </a:custGeom>
        </p:spPr>
        <p:txBody>
          <a:bodyPr wrap="square" tIns="457200">
            <a:noAutofit/>
          </a:bodyPr>
          <a:lstStyle>
            <a:lvl1pPr marL="0" indent="0" algn="ctr">
              <a:buNone/>
              <a:defRPr>
                <a:solidFill>
                  <a:schemeClr val="accent6"/>
                </a:solidFill>
              </a:defRPr>
            </a:lvl1pPr>
          </a:lstStyle>
          <a:p>
            <a:r>
              <a:rPr lang="en-US"/>
              <a:t>Click icon to add picture</a:t>
            </a:r>
            <a:endParaRPr lang="en-US" dirty="0"/>
          </a:p>
        </p:txBody>
      </p:sp>
      <p:sp>
        <p:nvSpPr>
          <p:cNvPr id="6" name="Hexagon 5">
            <a:extLst>
              <a:ext uri="{FF2B5EF4-FFF2-40B4-BE49-F238E27FC236}">
                <a16:creationId xmlns:a16="http://schemas.microsoft.com/office/drawing/2014/main" id="{052EE823-2B63-4A67-BCF5-368F6D561310}"/>
              </a:ext>
            </a:extLst>
          </p:cNvPr>
          <p:cNvSpPr/>
          <p:nvPr userDrawn="1"/>
        </p:nvSpPr>
        <p:spPr>
          <a:xfrm rot="5400000">
            <a:off x="1308232" y="2004972"/>
            <a:ext cx="3593592" cy="2880360"/>
          </a:xfrm>
          <a:prstGeom prst="hexagon">
            <a:avLst>
              <a:gd name="adj" fmla="val 31211"/>
              <a:gd name="vf" fmla="val 11547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Tree>
    <p:extLst>
      <p:ext uri="{BB962C8B-B14F-4D97-AF65-F5344CB8AC3E}">
        <p14:creationId xmlns:p14="http://schemas.microsoft.com/office/powerpoint/2010/main" val="106493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2BC57-1D8D-9F59-24F9-1E8232279959}"/>
              </a:ext>
            </a:extLst>
          </p:cNvPr>
          <p:cNvSpPr>
            <a:spLocks noGrp="1"/>
          </p:cNvSpPr>
          <p:nvPr>
            <p:ph type="title"/>
          </p:nvPr>
        </p:nvSpPr>
        <p:spPr>
          <a:xfrm>
            <a:off x="587829" y="507076"/>
            <a:ext cx="10515600" cy="1115434"/>
          </a:xfrm>
        </p:spPr>
        <p:txBody>
          <a:bodyPr/>
          <a:lstStyle>
            <a:lvl1pPr>
              <a:defRPr>
                <a:solidFill>
                  <a:schemeClr val="accent6"/>
                </a:solidFill>
              </a:defRPr>
            </a:lvl1pPr>
          </a:lstStyle>
          <a:p>
            <a:r>
              <a:rPr lang="en-US"/>
              <a:t>Click to edit Master title style</a:t>
            </a:r>
          </a:p>
        </p:txBody>
      </p:sp>
      <p:sp>
        <p:nvSpPr>
          <p:cNvPr id="11" name="Content placeholder 47">
            <a:extLst>
              <a:ext uri="{FF2B5EF4-FFF2-40B4-BE49-F238E27FC236}">
                <a16:creationId xmlns:a16="http://schemas.microsoft.com/office/drawing/2014/main" id="{561744A6-D3EA-42C3-8E71-3BB8BA1E6149}"/>
              </a:ext>
            </a:extLst>
          </p:cNvPr>
          <p:cNvSpPr>
            <a:spLocks noGrp="1"/>
          </p:cNvSpPr>
          <p:nvPr>
            <p:ph type="chart" sz="quarter" idx="27" hasCustomPrompt="1"/>
          </p:nvPr>
        </p:nvSpPr>
        <p:spPr>
          <a:xfrm>
            <a:off x="587829" y="1622510"/>
            <a:ext cx="10889796" cy="4155757"/>
          </a:xfrm>
          <a:prstGeom prst="rect">
            <a:avLst/>
          </a:prstGeom>
        </p:spPr>
        <p:txBody>
          <a:bodyPr/>
          <a:lstStyle>
            <a:lvl1pPr>
              <a:defRPr>
                <a:solidFill>
                  <a:schemeClr val="accent6"/>
                </a:solidFill>
              </a:defRPr>
            </a:lvl1pPr>
          </a:lstStyle>
          <a:p>
            <a:r>
              <a:rPr lang="en-US" altLang="zh-CN" dirty="0"/>
              <a:t>Click to edit master text style</a:t>
            </a:r>
            <a:endParaRPr lang="zh-CN" altLang="en-US"/>
          </a:p>
        </p:txBody>
      </p:sp>
      <p:sp>
        <p:nvSpPr>
          <p:cNvPr id="3" name="Footer Placeholder 2">
            <a:extLst>
              <a:ext uri="{FF2B5EF4-FFF2-40B4-BE49-F238E27FC236}">
                <a16:creationId xmlns:a16="http://schemas.microsoft.com/office/drawing/2014/main" id="{D1C82179-6F61-D1EC-D800-74B748B37F0E}"/>
              </a:ext>
            </a:extLst>
          </p:cNvPr>
          <p:cNvSpPr>
            <a:spLocks noGrp="1"/>
          </p:cNvSpPr>
          <p:nvPr>
            <p:ph type="ftr" sz="quarter" idx="28"/>
          </p:nvPr>
        </p:nvSpPr>
        <p:spPr/>
        <p:txBody>
          <a:bodyPr/>
          <a:lstStyle>
            <a:lvl1pPr>
              <a:defRPr>
                <a:solidFill>
                  <a:schemeClr val="accent6"/>
                </a:solidFill>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38803A51-0211-9F66-D20B-444BC94AA39E}"/>
              </a:ext>
            </a:extLst>
          </p:cNvPr>
          <p:cNvSpPr>
            <a:spLocks noGrp="1"/>
          </p:cNvSpPr>
          <p:nvPr>
            <p:ph type="sldNum" sz="quarter" idx="29"/>
          </p:nvPr>
        </p:nvSpPr>
        <p:spPr/>
        <p:txBody>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99793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with design">
    <p:spTree>
      <p:nvGrpSpPr>
        <p:cNvPr id="1" name=""/>
        <p:cNvGrpSpPr/>
        <p:nvPr/>
      </p:nvGrpSpPr>
      <p:grpSpPr>
        <a:xfrm>
          <a:off x="0" y="0"/>
          <a:ext cx="0" cy="0"/>
          <a:chOff x="0" y="0"/>
          <a:chExt cx="0" cy="0"/>
        </a:xfrm>
      </p:grpSpPr>
      <p:sp>
        <p:nvSpPr>
          <p:cNvPr id="11" name="Title Placeholder 4">
            <a:extLst>
              <a:ext uri="{FF2B5EF4-FFF2-40B4-BE49-F238E27FC236}">
                <a16:creationId xmlns:a16="http://schemas.microsoft.com/office/drawing/2014/main" id="{05751864-B11A-0286-13EA-2AC2A2C8DD5D}"/>
              </a:ext>
            </a:extLst>
          </p:cNvPr>
          <p:cNvSpPr>
            <a:spLocks noGrp="1"/>
          </p:cNvSpPr>
          <p:nvPr>
            <p:ph type="title"/>
          </p:nvPr>
        </p:nvSpPr>
        <p:spPr>
          <a:xfrm>
            <a:off x="581709" y="721538"/>
            <a:ext cx="10889796" cy="1418998"/>
          </a:xfrm>
          <a:prstGeom prst="rect">
            <a:avLst/>
          </a:prstGeom>
        </p:spPr>
        <p:txBody>
          <a:bodyPr vert="horz" lIns="91440" tIns="45720" rIns="91440" bIns="45720" rtlCol="0" anchor="t">
            <a:noAutofit/>
          </a:bodyPr>
          <a:lstStyle>
            <a:lvl1pPr>
              <a:defRPr>
                <a:solidFill>
                  <a:schemeClr val="accent6"/>
                </a:solidFill>
              </a:defRPr>
            </a:lvl1pPr>
          </a:lstStyle>
          <a:p>
            <a:r>
              <a:rPr lang="en-US"/>
              <a:t>Click to edit Master title style</a:t>
            </a:r>
            <a:endParaRPr lang="en-US" dirty="0"/>
          </a:p>
        </p:txBody>
      </p:sp>
      <p:sp>
        <p:nvSpPr>
          <p:cNvPr id="10" name="Table placeholder">
            <a:extLst>
              <a:ext uri="{FF2B5EF4-FFF2-40B4-BE49-F238E27FC236}">
                <a16:creationId xmlns:a16="http://schemas.microsoft.com/office/drawing/2014/main" id="{CFC5FF09-DE50-4155-81A0-5DD9B700F205}"/>
              </a:ext>
            </a:extLst>
          </p:cNvPr>
          <p:cNvSpPr>
            <a:spLocks noGrp="1"/>
          </p:cNvSpPr>
          <p:nvPr>
            <p:ph type="tbl" sz="quarter" idx="27" hasCustomPrompt="1"/>
          </p:nvPr>
        </p:nvSpPr>
        <p:spPr>
          <a:xfrm>
            <a:off x="581709" y="1614198"/>
            <a:ext cx="10889796" cy="4317856"/>
          </a:xfrm>
          <a:prstGeom prst="rect">
            <a:avLst/>
          </a:prstGeom>
        </p:spPr>
        <p:txBody>
          <a:bodyPr>
            <a:noAutofit/>
          </a:bodyPr>
          <a:lstStyle>
            <a:lvl1pPr>
              <a:defRPr>
                <a:solidFill>
                  <a:schemeClr val="accent6"/>
                </a:solidFill>
              </a:defRPr>
            </a:lvl1pPr>
          </a:lstStyle>
          <a:p>
            <a:r>
              <a:rPr lang="en-US" altLang="zh-CN" dirty="0"/>
              <a:t>Click to edit master text style</a:t>
            </a:r>
            <a:endParaRPr lang="zh-CN" altLang="en-US"/>
          </a:p>
        </p:txBody>
      </p:sp>
      <p:sp>
        <p:nvSpPr>
          <p:cNvPr id="9" name="Freeform: Shape 5">
            <a:extLst>
              <a:ext uri="{FF2B5EF4-FFF2-40B4-BE49-F238E27FC236}">
                <a16:creationId xmlns:a16="http://schemas.microsoft.com/office/drawing/2014/main" id="{3F619E6B-153E-B522-47EB-4104C405736C}"/>
              </a:ext>
            </a:extLst>
          </p:cNvPr>
          <p:cNvSpPr/>
          <p:nvPr/>
        </p:nvSpPr>
        <p:spPr>
          <a:xfrm>
            <a:off x="10551278" y="4665388"/>
            <a:ext cx="603952" cy="68174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2" name="Freeform 11">
            <a:extLst>
              <a:ext uri="{FF2B5EF4-FFF2-40B4-BE49-F238E27FC236}">
                <a16:creationId xmlns:a16="http://schemas.microsoft.com/office/drawing/2014/main" id="{687A7B3D-E004-6D6A-5979-8F1BADBC9237}"/>
              </a:ext>
            </a:extLst>
          </p:cNvPr>
          <p:cNvSpPr/>
          <p:nvPr/>
        </p:nvSpPr>
        <p:spPr>
          <a:xfrm>
            <a:off x="10524774" y="5146146"/>
            <a:ext cx="1667226" cy="1711855"/>
          </a:xfrm>
          <a:custGeom>
            <a:avLst/>
            <a:gdLst>
              <a:gd name="connsiteX0" fmla="*/ 998834 w 1667226"/>
              <a:gd name="connsiteY0" fmla="*/ 0 h 1711855"/>
              <a:gd name="connsiteX1" fmla="*/ 1667226 w 1667226"/>
              <a:gd name="connsiteY1" fmla="*/ 373790 h 1711855"/>
              <a:gd name="connsiteX2" fmla="*/ 1667226 w 1667226"/>
              <a:gd name="connsiteY2" fmla="*/ 1711855 h 1711855"/>
              <a:gd name="connsiteX3" fmla="*/ 48502 w 1667226"/>
              <a:gd name="connsiteY3" fmla="*/ 1711855 h 1711855"/>
              <a:gd name="connsiteX4" fmla="*/ 0 w 1667226"/>
              <a:gd name="connsiteY4" fmla="*/ 1684915 h 1711855"/>
              <a:gd name="connsiteX5" fmla="*/ 0 w 1667226"/>
              <a:gd name="connsiteY5" fmla="*/ 564300 h 1711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7226" h="1711855">
                <a:moveTo>
                  <a:pt x="998834" y="0"/>
                </a:moveTo>
                <a:lnTo>
                  <a:pt x="1667226" y="373790"/>
                </a:lnTo>
                <a:lnTo>
                  <a:pt x="1667226" y="1711855"/>
                </a:lnTo>
                <a:lnTo>
                  <a:pt x="48502" y="1711855"/>
                </a:lnTo>
                <a:lnTo>
                  <a:pt x="0" y="1684915"/>
                </a:lnTo>
                <a:lnTo>
                  <a:pt x="0" y="564300"/>
                </a:lnTo>
                <a:close/>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3" name="Freeform: Shape 11">
            <a:extLst>
              <a:ext uri="{FF2B5EF4-FFF2-40B4-BE49-F238E27FC236}">
                <a16:creationId xmlns:a16="http://schemas.microsoft.com/office/drawing/2014/main" id="{A4CA3A93-BDBF-112D-54A0-05BF6B06BCC1}"/>
              </a:ext>
            </a:extLst>
          </p:cNvPr>
          <p:cNvSpPr/>
          <p:nvPr/>
        </p:nvSpPr>
        <p:spPr>
          <a:xfrm>
            <a:off x="10177285" y="5347130"/>
            <a:ext cx="748554" cy="85636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
        <p:nvSpPr>
          <p:cNvPr id="2" name="Footer Placeholder 1">
            <a:extLst>
              <a:ext uri="{FF2B5EF4-FFF2-40B4-BE49-F238E27FC236}">
                <a16:creationId xmlns:a16="http://schemas.microsoft.com/office/drawing/2014/main" id="{5F7A154B-D8F5-C1FB-307D-496380875BD1}"/>
              </a:ext>
            </a:extLst>
          </p:cNvPr>
          <p:cNvSpPr>
            <a:spLocks noGrp="1"/>
          </p:cNvSpPr>
          <p:nvPr>
            <p:ph type="ftr" sz="quarter" idx="28"/>
          </p:nvPr>
        </p:nvSpPr>
        <p:spPr/>
        <p:txBody>
          <a:bodyPr>
            <a:noAutofit/>
          </a:bodyPr>
          <a:lstStyle>
            <a:lvl1pPr>
              <a:defRPr>
                <a:solidFill>
                  <a:schemeClr val="accent6"/>
                </a:solidFill>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D728715E-D2CE-A33E-1A28-4E627F239BBE}"/>
              </a:ext>
            </a:extLst>
          </p:cNvPr>
          <p:cNvSpPr>
            <a:spLocks noGrp="1"/>
          </p:cNvSpPr>
          <p:nvPr>
            <p:ph type="sldNum" sz="quarter" idx="29"/>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
        <p:nvSpPr>
          <p:cNvPr id="14" name="Freeform: Shape 5">
            <a:extLst>
              <a:ext uri="{FF2B5EF4-FFF2-40B4-BE49-F238E27FC236}">
                <a16:creationId xmlns:a16="http://schemas.microsoft.com/office/drawing/2014/main" id="{7B759EB8-27C6-4837-987C-4DBB656C531C}"/>
              </a:ext>
            </a:extLst>
          </p:cNvPr>
          <p:cNvSpPr/>
          <p:nvPr userDrawn="1"/>
        </p:nvSpPr>
        <p:spPr>
          <a:xfrm>
            <a:off x="10551278" y="4665388"/>
            <a:ext cx="603952" cy="68174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6"/>
              </a:solidFill>
            </a:endParaRPr>
          </a:p>
        </p:txBody>
      </p:sp>
      <p:sp>
        <p:nvSpPr>
          <p:cNvPr id="15" name="Freeform 11">
            <a:extLst>
              <a:ext uri="{FF2B5EF4-FFF2-40B4-BE49-F238E27FC236}">
                <a16:creationId xmlns:a16="http://schemas.microsoft.com/office/drawing/2014/main" id="{A9BA441C-2697-4659-B09F-7AD6437761C8}"/>
              </a:ext>
            </a:extLst>
          </p:cNvPr>
          <p:cNvSpPr/>
          <p:nvPr userDrawn="1"/>
        </p:nvSpPr>
        <p:spPr>
          <a:xfrm>
            <a:off x="10524774" y="5146146"/>
            <a:ext cx="1667226" cy="1711855"/>
          </a:xfrm>
          <a:custGeom>
            <a:avLst/>
            <a:gdLst>
              <a:gd name="connsiteX0" fmla="*/ 998834 w 1667226"/>
              <a:gd name="connsiteY0" fmla="*/ 0 h 1711855"/>
              <a:gd name="connsiteX1" fmla="*/ 1667226 w 1667226"/>
              <a:gd name="connsiteY1" fmla="*/ 373790 h 1711855"/>
              <a:gd name="connsiteX2" fmla="*/ 1667226 w 1667226"/>
              <a:gd name="connsiteY2" fmla="*/ 1711855 h 1711855"/>
              <a:gd name="connsiteX3" fmla="*/ 48502 w 1667226"/>
              <a:gd name="connsiteY3" fmla="*/ 1711855 h 1711855"/>
              <a:gd name="connsiteX4" fmla="*/ 0 w 1667226"/>
              <a:gd name="connsiteY4" fmla="*/ 1684915 h 1711855"/>
              <a:gd name="connsiteX5" fmla="*/ 0 w 1667226"/>
              <a:gd name="connsiteY5" fmla="*/ 564300 h 1711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7226" h="1711855">
                <a:moveTo>
                  <a:pt x="998834" y="0"/>
                </a:moveTo>
                <a:lnTo>
                  <a:pt x="1667226" y="373790"/>
                </a:lnTo>
                <a:lnTo>
                  <a:pt x="1667226" y="1711855"/>
                </a:lnTo>
                <a:lnTo>
                  <a:pt x="48502" y="1711855"/>
                </a:lnTo>
                <a:lnTo>
                  <a:pt x="0" y="1684915"/>
                </a:lnTo>
                <a:lnTo>
                  <a:pt x="0" y="564300"/>
                </a:lnTo>
                <a:close/>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6"/>
              </a:solidFill>
            </a:endParaRPr>
          </a:p>
        </p:txBody>
      </p:sp>
      <p:sp>
        <p:nvSpPr>
          <p:cNvPr id="16" name="Freeform: Shape 11">
            <a:extLst>
              <a:ext uri="{FF2B5EF4-FFF2-40B4-BE49-F238E27FC236}">
                <a16:creationId xmlns:a16="http://schemas.microsoft.com/office/drawing/2014/main" id="{6039E9A1-56C2-4180-B9F7-633A8A1A0C50}"/>
              </a:ext>
            </a:extLst>
          </p:cNvPr>
          <p:cNvSpPr/>
          <p:nvPr userDrawn="1"/>
        </p:nvSpPr>
        <p:spPr>
          <a:xfrm>
            <a:off x="10177285" y="5347130"/>
            <a:ext cx="748554" cy="856361"/>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accent6"/>
              </a:solidFill>
              <a:effectLst/>
              <a:uLnTx/>
              <a:uFillTx/>
              <a:latin typeface="Posterama Text SemiBold"/>
              <a:ea typeface="+mn-ea"/>
              <a:cs typeface="+mn-cs"/>
            </a:endParaRPr>
          </a:p>
        </p:txBody>
      </p:sp>
    </p:spTree>
    <p:extLst>
      <p:ext uri="{BB962C8B-B14F-4D97-AF65-F5344CB8AC3E}">
        <p14:creationId xmlns:p14="http://schemas.microsoft.com/office/powerpoint/2010/main" val="1857571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F58E95-E9E1-28E6-FB2F-DE808892233F}"/>
              </a:ext>
            </a:extLst>
          </p:cNvPr>
          <p:cNvSpPr>
            <a:spLocks noGrp="1"/>
          </p:cNvSpPr>
          <p:nvPr>
            <p:ph type="title" hasCustomPrompt="1"/>
          </p:nvPr>
        </p:nvSpPr>
        <p:spPr>
          <a:xfrm>
            <a:off x="6099079" y="1856195"/>
            <a:ext cx="4518122" cy="1688906"/>
          </a:xfrm>
        </p:spPr>
        <p:txBody>
          <a:bodyPr anchor="b">
            <a:noAutofit/>
          </a:bodyPr>
          <a:lstStyle>
            <a:lvl1pPr>
              <a:defRPr sz="2700">
                <a:latin typeface="+mn-lt"/>
              </a:defRPr>
            </a:lvl1pPr>
          </a:lstStyle>
          <a:p>
            <a:r>
              <a:rPr lang="en-US" dirty="0"/>
              <a:t>Click to edit </a:t>
            </a:r>
            <a:r>
              <a:rPr lang="en-US" altLang="zh-CN" dirty="0"/>
              <a:t>Text</a:t>
            </a:r>
            <a:r>
              <a:rPr lang="zh-CN" altLang="en-US" dirty="0"/>
              <a:t> </a:t>
            </a:r>
            <a:r>
              <a:rPr lang="en-US" dirty="0"/>
              <a:t>style</a:t>
            </a:r>
          </a:p>
        </p:txBody>
      </p:sp>
      <p:sp>
        <p:nvSpPr>
          <p:cNvPr id="11" name="subtitle 47">
            <a:extLst>
              <a:ext uri="{FF2B5EF4-FFF2-40B4-BE49-F238E27FC236}">
                <a16:creationId xmlns:a16="http://schemas.microsoft.com/office/drawing/2014/main" id="{3B45AD65-2B81-A368-E5F0-5C61D0B1DFEB}"/>
              </a:ext>
            </a:extLst>
          </p:cNvPr>
          <p:cNvSpPr>
            <a:spLocks noGrp="1"/>
          </p:cNvSpPr>
          <p:nvPr>
            <p:ph type="body" sz="quarter" idx="29" hasCustomPrompt="1"/>
          </p:nvPr>
        </p:nvSpPr>
        <p:spPr>
          <a:xfrm>
            <a:off x="6095999" y="3695015"/>
            <a:ext cx="4672693" cy="1688906"/>
          </a:xfrm>
          <a:prstGeom prst="rect">
            <a:avLst/>
          </a:prstGeom>
        </p:spPr>
        <p:txBody>
          <a:bodyPr>
            <a:noAutofit/>
          </a:bodyPr>
          <a:lstStyle>
            <a:lvl1pPr marL="0" indent="0">
              <a:lnSpc>
                <a:spcPct val="100000"/>
              </a:lnSpc>
              <a:buNone/>
              <a:defRPr sz="1500" b="0">
                <a:solidFill>
                  <a:schemeClr val="accent4"/>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4" name="Freeform: Shape 5">
            <a:extLst>
              <a:ext uri="{FF2B5EF4-FFF2-40B4-BE49-F238E27FC236}">
                <a16:creationId xmlns:a16="http://schemas.microsoft.com/office/drawing/2014/main" id="{0CA4AA19-0D07-46AB-AC12-64054BBBB499}"/>
              </a:ext>
            </a:extLst>
          </p:cNvPr>
          <p:cNvSpPr/>
          <p:nvPr/>
        </p:nvSpPr>
        <p:spPr>
          <a:xfrm>
            <a:off x="3843559" y="722518"/>
            <a:ext cx="1244907" cy="140525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Freeform: Shape 6">
            <a:extLst>
              <a:ext uri="{FF2B5EF4-FFF2-40B4-BE49-F238E27FC236}">
                <a16:creationId xmlns:a16="http://schemas.microsoft.com/office/drawing/2014/main" id="{DF781D9E-0DF5-4DDA-84E6-35DFB054158C}"/>
              </a:ext>
            </a:extLst>
          </p:cNvPr>
          <p:cNvSpPr/>
          <p:nvPr/>
        </p:nvSpPr>
        <p:spPr>
          <a:xfrm>
            <a:off x="1223929" y="1436914"/>
            <a:ext cx="2857005" cy="326977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a:p>
        </p:txBody>
      </p:sp>
      <p:sp>
        <p:nvSpPr>
          <p:cNvPr id="6" name="Freeform: Shape 7">
            <a:extLst>
              <a:ext uri="{FF2B5EF4-FFF2-40B4-BE49-F238E27FC236}">
                <a16:creationId xmlns:a16="http://schemas.microsoft.com/office/drawing/2014/main" id="{86BA1075-E23C-4BC9-8F67-B2E408F864D2}"/>
              </a:ext>
            </a:extLst>
          </p:cNvPr>
          <p:cNvSpPr/>
          <p:nvPr/>
        </p:nvSpPr>
        <p:spPr>
          <a:xfrm>
            <a:off x="758702" y="3457554"/>
            <a:ext cx="1208037" cy="138175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Freeform: Shape 11">
            <a:extLst>
              <a:ext uri="{FF2B5EF4-FFF2-40B4-BE49-F238E27FC236}">
                <a16:creationId xmlns:a16="http://schemas.microsoft.com/office/drawing/2014/main" id="{B2A4CA75-D17E-243B-9C56-A63C75AF6D56}"/>
              </a:ext>
            </a:extLst>
          </p:cNvPr>
          <p:cNvSpPr/>
          <p:nvPr/>
        </p:nvSpPr>
        <p:spPr>
          <a:xfrm>
            <a:off x="2917915" y="4662164"/>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20000"/>
              <a:lumOff val="8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3" name="Footer Placeholder 2">
            <a:extLst>
              <a:ext uri="{FF2B5EF4-FFF2-40B4-BE49-F238E27FC236}">
                <a16:creationId xmlns:a16="http://schemas.microsoft.com/office/drawing/2014/main" id="{7964077E-956B-EA3A-700F-A833D82341FE}"/>
              </a:ext>
            </a:extLst>
          </p:cNvPr>
          <p:cNvSpPr>
            <a:spLocks noGrp="1"/>
          </p:cNvSpPr>
          <p:nvPr>
            <p:ph type="ftr" sz="quarter" idx="30"/>
          </p:nvPr>
        </p:nvSpPr>
        <p:spPr/>
        <p:txBody>
          <a:bodyPr>
            <a:noAutofit/>
          </a:bodyPr>
          <a:lstStyle/>
          <a:p>
            <a:r>
              <a:rPr lang="en-US" noProof="0"/>
              <a:t>Presentation title</a:t>
            </a:r>
            <a:endParaRPr lang="en-US" noProof="0" dirty="0"/>
          </a:p>
        </p:txBody>
      </p:sp>
      <p:sp>
        <p:nvSpPr>
          <p:cNvPr id="10" name="Slide Number Placeholder 9">
            <a:extLst>
              <a:ext uri="{FF2B5EF4-FFF2-40B4-BE49-F238E27FC236}">
                <a16:creationId xmlns:a16="http://schemas.microsoft.com/office/drawing/2014/main" id="{8ED455D4-27F3-B6AD-2A20-7475F307E5E4}"/>
              </a:ext>
            </a:extLst>
          </p:cNvPr>
          <p:cNvSpPr>
            <a:spLocks noGrp="1"/>
          </p:cNvSpPr>
          <p:nvPr>
            <p:ph type="sldNum" sz="quarter" idx="31"/>
          </p:nvPr>
        </p:nvSpPr>
        <p:spPr/>
        <p:txBody>
          <a:bodyPr>
            <a:noAutofit/>
          </a:bodyPr>
          <a:lstStyle/>
          <a:p>
            <a:fld id="{47FEACEE-25B4-4A2D-B147-27296E36371D}" type="slidenum">
              <a:rPr lang="en-US" altLang="zh-CN" noProof="0" smtClean="0"/>
              <a:pPr/>
              <a:t>‹#›</a:t>
            </a:fld>
            <a:endParaRPr lang="en-US" altLang="zh-CN" noProof="0" dirty="0"/>
          </a:p>
        </p:txBody>
      </p:sp>
      <p:sp>
        <p:nvSpPr>
          <p:cNvPr id="12" name="Freeform: Shape 5">
            <a:extLst>
              <a:ext uri="{FF2B5EF4-FFF2-40B4-BE49-F238E27FC236}">
                <a16:creationId xmlns:a16="http://schemas.microsoft.com/office/drawing/2014/main" id="{2EFEACD6-252B-4FC2-A8FC-05C10D30CE27}"/>
              </a:ext>
            </a:extLst>
          </p:cNvPr>
          <p:cNvSpPr/>
          <p:nvPr userDrawn="1"/>
        </p:nvSpPr>
        <p:spPr>
          <a:xfrm>
            <a:off x="3843559" y="722518"/>
            <a:ext cx="1244907" cy="140525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3" name="Freeform: Shape 6">
            <a:extLst>
              <a:ext uri="{FF2B5EF4-FFF2-40B4-BE49-F238E27FC236}">
                <a16:creationId xmlns:a16="http://schemas.microsoft.com/office/drawing/2014/main" id="{F6A6CAD6-1939-45A6-93A5-06338DD4AF19}"/>
              </a:ext>
            </a:extLst>
          </p:cNvPr>
          <p:cNvSpPr/>
          <p:nvPr userDrawn="1"/>
        </p:nvSpPr>
        <p:spPr>
          <a:xfrm>
            <a:off x="1223929" y="1436914"/>
            <a:ext cx="2857005" cy="326977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1600" dirty="0"/>
          </a:p>
        </p:txBody>
      </p:sp>
      <p:sp>
        <p:nvSpPr>
          <p:cNvPr id="14" name="Freeform: Shape 7">
            <a:extLst>
              <a:ext uri="{FF2B5EF4-FFF2-40B4-BE49-F238E27FC236}">
                <a16:creationId xmlns:a16="http://schemas.microsoft.com/office/drawing/2014/main" id="{DD781108-388E-47D4-AA5D-A8D2FECFADA0}"/>
              </a:ext>
            </a:extLst>
          </p:cNvPr>
          <p:cNvSpPr/>
          <p:nvPr userDrawn="1"/>
        </p:nvSpPr>
        <p:spPr>
          <a:xfrm>
            <a:off x="758702" y="3457554"/>
            <a:ext cx="1208037" cy="1381756"/>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 name="connsiteX0" fmla="*/ 2187388 w 4387647"/>
              <a:gd name="connsiteY0" fmla="*/ 0 h 5032188"/>
              <a:gd name="connsiteX1" fmla="*/ 4386729 w 4387647"/>
              <a:gd name="connsiteY1" fmla="*/ 1261035 h 5032188"/>
              <a:gd name="connsiteX2" fmla="*/ 4384192 w 4387647"/>
              <a:gd name="connsiteY2" fmla="*/ 3783287 h 5032188"/>
              <a:gd name="connsiteX3" fmla="*/ 2193365 w 4387647"/>
              <a:gd name="connsiteY3" fmla="*/ 5032188 h 5032188"/>
              <a:gd name="connsiteX4" fmla="*/ 0 w 4387647"/>
              <a:gd name="connsiteY4" fmla="*/ 3783106 h 5032188"/>
              <a:gd name="connsiteX5" fmla="*/ 0 w 4387647"/>
              <a:gd name="connsiteY5" fmla="*/ 1267012 h 5032188"/>
              <a:gd name="connsiteX6" fmla="*/ 2187388 w 4387647"/>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7647" h="5032188">
                <a:moveTo>
                  <a:pt x="2187388" y="0"/>
                </a:moveTo>
                <a:lnTo>
                  <a:pt x="4386729" y="1261035"/>
                </a:lnTo>
                <a:cubicBezTo>
                  <a:pt x="4390713" y="2103718"/>
                  <a:pt x="4380208" y="2940604"/>
                  <a:pt x="4384192" y="3783287"/>
                </a:cubicBezTo>
                <a:lnTo>
                  <a:pt x="2193365" y="5032188"/>
                </a:lnTo>
                <a:lnTo>
                  <a:pt x="0" y="3783106"/>
                </a:lnTo>
                <a:lnTo>
                  <a:pt x="0" y="1267012"/>
                </a:lnTo>
                <a:lnTo>
                  <a:pt x="2187388" y="0"/>
                </a:lnTo>
                <a:close/>
              </a:path>
            </a:pathLst>
          </a:cu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5" name="Freeform: Shape 11">
            <a:extLst>
              <a:ext uri="{FF2B5EF4-FFF2-40B4-BE49-F238E27FC236}">
                <a16:creationId xmlns:a16="http://schemas.microsoft.com/office/drawing/2014/main" id="{090EA810-E472-45F7-8132-DDF4F581B6C9}"/>
              </a:ext>
            </a:extLst>
          </p:cNvPr>
          <p:cNvSpPr/>
          <p:nvPr userDrawn="1"/>
        </p:nvSpPr>
        <p:spPr>
          <a:xfrm>
            <a:off x="2917915" y="4662164"/>
            <a:ext cx="663381" cy="758922"/>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20000"/>
              <a:lumOff val="80000"/>
            </a:schemeClr>
          </a:solidFill>
          <a:ln w="12700" cap="flat" cmpd="sng" algn="ctr">
            <a:noFill/>
            <a:prstDash val="solid"/>
            <a:miter lim="800000"/>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Tree>
    <p:extLst>
      <p:ext uri="{BB962C8B-B14F-4D97-AF65-F5344CB8AC3E}">
        <p14:creationId xmlns:p14="http://schemas.microsoft.com/office/powerpoint/2010/main" val="66055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Team Members">
    <p:spTree>
      <p:nvGrpSpPr>
        <p:cNvPr id="1" name=""/>
        <p:cNvGrpSpPr/>
        <p:nvPr/>
      </p:nvGrpSpPr>
      <p:grpSpPr>
        <a:xfrm>
          <a:off x="0" y="0"/>
          <a:ext cx="0" cy="0"/>
          <a:chOff x="0" y="0"/>
          <a:chExt cx="0" cy="0"/>
        </a:xfrm>
      </p:grpSpPr>
      <p:sp>
        <p:nvSpPr>
          <p:cNvPr id="16" name="Title Placeholder 4">
            <a:extLst>
              <a:ext uri="{FF2B5EF4-FFF2-40B4-BE49-F238E27FC236}">
                <a16:creationId xmlns:a16="http://schemas.microsoft.com/office/drawing/2014/main" id="{DCA6F28B-ACF1-D3CB-8968-4F64BEA02E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lvl1pPr algn="ctr">
              <a:defRPr>
                <a:solidFill>
                  <a:schemeClr val="accent6"/>
                </a:solidFill>
              </a:defRPr>
            </a:lvl1pPr>
          </a:lstStyle>
          <a:p>
            <a:r>
              <a:rPr lang="en-US"/>
              <a:t>Click to edit Master title style</a:t>
            </a:r>
            <a:endParaRPr lang="en-US" dirty="0"/>
          </a:p>
        </p:txBody>
      </p:sp>
      <p:sp>
        <p:nvSpPr>
          <p:cNvPr id="60" name="Content placeholder 47">
            <a:extLst>
              <a:ext uri="{FF2B5EF4-FFF2-40B4-BE49-F238E27FC236}">
                <a16:creationId xmlns:a16="http://schemas.microsoft.com/office/drawing/2014/main" id="{E2F72F6F-0172-47B0-8D9E-0EED383332E2}"/>
              </a:ext>
            </a:extLst>
          </p:cNvPr>
          <p:cNvSpPr>
            <a:spLocks noGrp="1"/>
          </p:cNvSpPr>
          <p:nvPr>
            <p:ph type="pic" sz="quarter" idx="48"/>
          </p:nvPr>
        </p:nvSpPr>
        <p:spPr>
          <a:xfrm>
            <a:off x="1114798"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52" name="Content placeholder 47" descr="Click icon to add picture">
            <a:extLst>
              <a:ext uri="{FF2B5EF4-FFF2-40B4-BE49-F238E27FC236}">
                <a16:creationId xmlns:a16="http://schemas.microsoft.com/office/drawing/2014/main" id="{2369DDD8-CFC2-4980-A0DB-411AA173B475}"/>
              </a:ext>
            </a:extLst>
          </p:cNvPr>
          <p:cNvSpPr>
            <a:spLocks noGrp="1"/>
          </p:cNvSpPr>
          <p:nvPr>
            <p:ph type="body" sz="quarter" idx="27" hasCustomPrompt="1"/>
          </p:nvPr>
        </p:nvSpPr>
        <p:spPr>
          <a:xfrm>
            <a:off x="1214003" y="4764289"/>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3" name="Content placeholder 47">
            <a:extLst>
              <a:ext uri="{FF2B5EF4-FFF2-40B4-BE49-F238E27FC236}">
                <a16:creationId xmlns:a16="http://schemas.microsoft.com/office/drawing/2014/main" id="{B66AC261-5929-40D2-A646-8F16675DE383}"/>
              </a:ext>
            </a:extLst>
          </p:cNvPr>
          <p:cNvSpPr>
            <a:spLocks noGrp="1"/>
          </p:cNvSpPr>
          <p:nvPr>
            <p:ph type="body" sz="quarter" idx="28" hasCustomPrompt="1"/>
          </p:nvPr>
        </p:nvSpPr>
        <p:spPr>
          <a:xfrm>
            <a:off x="1214003" y="5295180"/>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1" name="Content placeholder 47">
            <a:extLst>
              <a:ext uri="{FF2B5EF4-FFF2-40B4-BE49-F238E27FC236}">
                <a16:creationId xmlns:a16="http://schemas.microsoft.com/office/drawing/2014/main" id="{B33A9FB2-1610-4389-B352-D99255F77BEC}"/>
              </a:ext>
            </a:extLst>
          </p:cNvPr>
          <p:cNvSpPr>
            <a:spLocks noGrp="1"/>
          </p:cNvSpPr>
          <p:nvPr>
            <p:ph type="pic" sz="quarter" idx="49"/>
          </p:nvPr>
        </p:nvSpPr>
        <p:spPr>
          <a:xfrm>
            <a:off x="3623536" y="1840730"/>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1" name="Content placeholder 47" descr="Click icon to add picture">
            <a:extLst>
              <a:ext uri="{FF2B5EF4-FFF2-40B4-BE49-F238E27FC236}">
                <a16:creationId xmlns:a16="http://schemas.microsoft.com/office/drawing/2014/main" id="{DEE851A8-3FB7-B319-A053-BE08A45763C5}"/>
              </a:ext>
            </a:extLst>
          </p:cNvPr>
          <p:cNvSpPr>
            <a:spLocks noGrp="1"/>
          </p:cNvSpPr>
          <p:nvPr>
            <p:ph type="body" sz="quarter" idx="54" hasCustomPrompt="1"/>
          </p:nvPr>
        </p:nvSpPr>
        <p:spPr>
          <a:xfrm>
            <a:off x="3720440" y="4045832"/>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2" name="Content placeholder 47">
            <a:extLst>
              <a:ext uri="{FF2B5EF4-FFF2-40B4-BE49-F238E27FC236}">
                <a16:creationId xmlns:a16="http://schemas.microsoft.com/office/drawing/2014/main" id="{5743B59B-3EAA-B249-07CE-9C9C5B0B6AB1}"/>
              </a:ext>
            </a:extLst>
          </p:cNvPr>
          <p:cNvSpPr>
            <a:spLocks noGrp="1"/>
          </p:cNvSpPr>
          <p:nvPr>
            <p:ph type="body" sz="quarter" idx="55" hasCustomPrompt="1"/>
          </p:nvPr>
        </p:nvSpPr>
        <p:spPr>
          <a:xfrm>
            <a:off x="3720440" y="4576723"/>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2" name="Content placeholder 47">
            <a:extLst>
              <a:ext uri="{FF2B5EF4-FFF2-40B4-BE49-F238E27FC236}">
                <a16:creationId xmlns:a16="http://schemas.microsoft.com/office/drawing/2014/main" id="{0AC60B87-71AC-4AA8-9AE7-B3B427BACB12}"/>
              </a:ext>
            </a:extLst>
          </p:cNvPr>
          <p:cNvSpPr>
            <a:spLocks noGrp="1"/>
          </p:cNvSpPr>
          <p:nvPr>
            <p:ph type="pic" sz="quarter" idx="50"/>
          </p:nvPr>
        </p:nvSpPr>
        <p:spPr>
          <a:xfrm>
            <a:off x="6113401" y="2560353"/>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19" name="Content placeholder 47" descr="Click icon to add picture">
            <a:extLst>
              <a:ext uri="{FF2B5EF4-FFF2-40B4-BE49-F238E27FC236}">
                <a16:creationId xmlns:a16="http://schemas.microsoft.com/office/drawing/2014/main" id="{110FBA5D-2CEB-4D44-16CA-0F24099B1401}"/>
              </a:ext>
            </a:extLst>
          </p:cNvPr>
          <p:cNvSpPr>
            <a:spLocks noGrp="1"/>
          </p:cNvSpPr>
          <p:nvPr>
            <p:ph type="body" sz="quarter" idx="52" hasCustomPrompt="1"/>
          </p:nvPr>
        </p:nvSpPr>
        <p:spPr>
          <a:xfrm>
            <a:off x="6218710" y="4764289"/>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0" name="Content placeholder 47">
            <a:extLst>
              <a:ext uri="{FF2B5EF4-FFF2-40B4-BE49-F238E27FC236}">
                <a16:creationId xmlns:a16="http://schemas.microsoft.com/office/drawing/2014/main" id="{2108E774-D145-FA07-58F1-7DB37A30A596}"/>
              </a:ext>
            </a:extLst>
          </p:cNvPr>
          <p:cNvSpPr>
            <a:spLocks noGrp="1"/>
          </p:cNvSpPr>
          <p:nvPr>
            <p:ph type="body" sz="quarter" idx="53" hasCustomPrompt="1"/>
          </p:nvPr>
        </p:nvSpPr>
        <p:spPr>
          <a:xfrm>
            <a:off x="6218710" y="5295180"/>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63" name="Content placeholder 47">
            <a:extLst>
              <a:ext uri="{FF2B5EF4-FFF2-40B4-BE49-F238E27FC236}">
                <a16:creationId xmlns:a16="http://schemas.microsoft.com/office/drawing/2014/main" id="{05B25D7D-82BA-4FF5-9C92-4AD181847515}"/>
              </a:ext>
            </a:extLst>
          </p:cNvPr>
          <p:cNvSpPr>
            <a:spLocks noGrp="1"/>
          </p:cNvSpPr>
          <p:nvPr>
            <p:ph type="pic" sz="quarter" idx="51"/>
          </p:nvPr>
        </p:nvSpPr>
        <p:spPr>
          <a:xfrm>
            <a:off x="8500328" y="1836331"/>
            <a:ext cx="2368061" cy="2102177"/>
          </a:xfrm>
          <a:prstGeom prst="hexagon">
            <a:avLst>
              <a:gd name="adj" fmla="val 28349"/>
              <a:gd name="vf" fmla="val 115470"/>
            </a:avLst>
          </a:prstGeom>
          <a:ln>
            <a:noFill/>
          </a:ln>
        </p:spPr>
        <p:txBody>
          <a:bodyPr anchor="ctr">
            <a:noAutofit/>
          </a:bodyPr>
          <a:lstStyle>
            <a:lvl1pPr marL="0" indent="0" algn="l">
              <a:buFontTx/>
              <a:buNone/>
              <a:defRPr sz="1050">
                <a:solidFill>
                  <a:schemeClr val="accent6"/>
                </a:solidFill>
              </a:defRPr>
            </a:lvl1pPr>
          </a:lstStyle>
          <a:p>
            <a:r>
              <a:rPr lang="en-US" altLang="zh-CN"/>
              <a:t>Click icon to add picture</a:t>
            </a:r>
            <a:endParaRPr lang="en-US" altLang="zh-CN" dirty="0"/>
          </a:p>
        </p:txBody>
      </p:sp>
      <p:sp>
        <p:nvSpPr>
          <p:cNvPr id="25" name="Content placeholder 47" descr="Click icon to add picture">
            <a:extLst>
              <a:ext uri="{FF2B5EF4-FFF2-40B4-BE49-F238E27FC236}">
                <a16:creationId xmlns:a16="http://schemas.microsoft.com/office/drawing/2014/main" id="{A9C2624B-E6E6-C673-E8FF-F4BF909C3AC2}"/>
              </a:ext>
            </a:extLst>
          </p:cNvPr>
          <p:cNvSpPr>
            <a:spLocks noGrp="1"/>
          </p:cNvSpPr>
          <p:nvPr>
            <p:ph type="body" sz="quarter" idx="56" hasCustomPrompt="1"/>
          </p:nvPr>
        </p:nvSpPr>
        <p:spPr>
          <a:xfrm>
            <a:off x="8635340" y="4045832"/>
            <a:ext cx="2098039" cy="506399"/>
          </a:xfrm>
          <a:prstGeom prst="rect">
            <a:avLst/>
          </a:prstGeom>
        </p:spPr>
        <p:txBody>
          <a:bodyPr anchor="b">
            <a:noAutofit/>
          </a:bodyPr>
          <a:lstStyle>
            <a:lvl1pPr marL="0" indent="0" algn="ctr">
              <a:lnSpc>
                <a:spcPct val="100000"/>
              </a:lnSpc>
              <a:buNone/>
              <a:defRPr sz="1800" b="1" i="0">
                <a:solidFill>
                  <a:schemeClr val="accent6"/>
                </a:solidFill>
                <a:latin typeface="+mn-lt"/>
                <a:ea typeface="+mj-ea"/>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26" name="Content placeholder 47">
            <a:extLst>
              <a:ext uri="{FF2B5EF4-FFF2-40B4-BE49-F238E27FC236}">
                <a16:creationId xmlns:a16="http://schemas.microsoft.com/office/drawing/2014/main" id="{A003837A-CCD7-3699-D86F-CB884CA4C675}"/>
              </a:ext>
            </a:extLst>
          </p:cNvPr>
          <p:cNvSpPr>
            <a:spLocks noGrp="1"/>
          </p:cNvSpPr>
          <p:nvPr>
            <p:ph type="body" sz="quarter" idx="57" hasCustomPrompt="1"/>
          </p:nvPr>
        </p:nvSpPr>
        <p:spPr>
          <a:xfrm>
            <a:off x="8635340" y="4576723"/>
            <a:ext cx="2098038" cy="506399"/>
          </a:xfrm>
          <a:prstGeom prst="rect">
            <a:avLst/>
          </a:prstGeom>
        </p:spPr>
        <p:txBody>
          <a:bodyPr>
            <a:noAutofit/>
          </a:bodyPr>
          <a:lstStyle>
            <a:lvl1pPr marL="0" indent="0" algn="ctr">
              <a:lnSpc>
                <a:spcPct val="100000"/>
              </a:lnSpc>
              <a:buNone/>
              <a:defRPr sz="1400" b="0">
                <a:solidFill>
                  <a:schemeClr val="accent6"/>
                </a:solidFill>
                <a:latin typeface="+mn-lt"/>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2" name="Footer Placeholder 1">
            <a:extLst>
              <a:ext uri="{FF2B5EF4-FFF2-40B4-BE49-F238E27FC236}">
                <a16:creationId xmlns:a16="http://schemas.microsoft.com/office/drawing/2014/main" id="{89028585-56FF-7B3D-783D-D06964F7C099}"/>
              </a:ext>
            </a:extLst>
          </p:cNvPr>
          <p:cNvSpPr>
            <a:spLocks noGrp="1"/>
          </p:cNvSpPr>
          <p:nvPr>
            <p:ph type="ftr" sz="quarter" idx="58"/>
          </p:nvPr>
        </p:nvSpPr>
        <p:spPr/>
        <p:txBody>
          <a:bodyPr>
            <a:noAutofit/>
          </a:bodyPr>
          <a:lstStyle>
            <a:lvl1pPr>
              <a:defRPr>
                <a:solidFill>
                  <a:schemeClr val="accent6"/>
                </a:solidFill>
              </a:defRPr>
            </a:lvl1pPr>
          </a:lstStyle>
          <a:p>
            <a:r>
              <a:rPr lang="en-US"/>
              <a:t>Presentation title</a:t>
            </a:r>
            <a:endParaRPr lang="en-US" dirty="0"/>
          </a:p>
        </p:txBody>
      </p:sp>
      <p:sp>
        <p:nvSpPr>
          <p:cNvPr id="3" name="Slide Number Placeholder 2">
            <a:extLst>
              <a:ext uri="{FF2B5EF4-FFF2-40B4-BE49-F238E27FC236}">
                <a16:creationId xmlns:a16="http://schemas.microsoft.com/office/drawing/2014/main" id="{7D090978-DDC9-0FA2-2CFD-733C8B854F3C}"/>
              </a:ext>
            </a:extLst>
          </p:cNvPr>
          <p:cNvSpPr>
            <a:spLocks noGrp="1"/>
          </p:cNvSpPr>
          <p:nvPr>
            <p:ph type="sldNum" sz="quarter" idx="59"/>
          </p:nvPr>
        </p:nvSpPr>
        <p:spPr/>
        <p:txBody>
          <a:bodyPr>
            <a:noAutofit/>
          </a:bodyPr>
          <a:lstStyle>
            <a:lvl1pPr>
              <a:defRPr>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267413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 Team Member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92FA2A-46BA-2A19-C3CE-EC6985867B92}"/>
              </a:ext>
            </a:extLst>
          </p:cNvPr>
          <p:cNvSpPr>
            <a:spLocks noGrp="1"/>
          </p:cNvSpPr>
          <p:nvPr>
            <p:ph type="title"/>
          </p:nvPr>
        </p:nvSpPr>
        <p:spPr>
          <a:xfrm>
            <a:off x="509574" y="2367293"/>
            <a:ext cx="3909993" cy="3629708"/>
          </a:xfrm>
        </p:spPr>
        <p:txBody>
          <a:bodyPr anchor="t">
            <a:noAutofit/>
          </a:bodyPr>
          <a:lstStyle>
            <a:lvl1pPr>
              <a:defRPr>
                <a:solidFill>
                  <a:schemeClr val="accent6"/>
                </a:solidFill>
              </a:defRPr>
            </a:lvl1pPr>
          </a:lstStyle>
          <a:p>
            <a:r>
              <a:rPr lang="en-US"/>
              <a:t>Click to edit Master title style</a:t>
            </a:r>
            <a:endParaRPr lang="en-US" dirty="0"/>
          </a:p>
        </p:txBody>
      </p:sp>
      <p:sp>
        <p:nvSpPr>
          <p:cNvPr id="38" name="Content placeholder 47">
            <a:extLst>
              <a:ext uri="{FF2B5EF4-FFF2-40B4-BE49-F238E27FC236}">
                <a16:creationId xmlns:a16="http://schemas.microsoft.com/office/drawing/2014/main" id="{BF9EDF7D-3BB1-43C0-92BB-091CCC520477}"/>
              </a:ext>
            </a:extLst>
          </p:cNvPr>
          <p:cNvSpPr>
            <a:spLocks noGrp="1"/>
          </p:cNvSpPr>
          <p:nvPr>
            <p:ph type="pic" sz="quarter" idx="48"/>
          </p:nvPr>
        </p:nvSpPr>
        <p:spPr>
          <a:xfrm>
            <a:off x="426979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39" name="文本占位符 47" descr="Click icon to add picture">
            <a:extLst>
              <a:ext uri="{FF2B5EF4-FFF2-40B4-BE49-F238E27FC236}">
                <a16:creationId xmlns:a16="http://schemas.microsoft.com/office/drawing/2014/main" id="{15896C2C-7C25-4BC0-AF9B-DF590A2909AA}"/>
              </a:ext>
            </a:extLst>
          </p:cNvPr>
          <p:cNvSpPr>
            <a:spLocks noGrp="1"/>
          </p:cNvSpPr>
          <p:nvPr>
            <p:ph type="body" sz="quarter" idx="27" hasCustomPrompt="1"/>
          </p:nvPr>
        </p:nvSpPr>
        <p:spPr>
          <a:xfrm>
            <a:off x="5520210" y="522515"/>
            <a:ext cx="2289842" cy="626551"/>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0" name="Content placeholder 47">
            <a:extLst>
              <a:ext uri="{FF2B5EF4-FFF2-40B4-BE49-F238E27FC236}">
                <a16:creationId xmlns:a16="http://schemas.microsoft.com/office/drawing/2014/main" id="{CAC554EF-FF8F-4055-A716-E82F461413B7}"/>
              </a:ext>
            </a:extLst>
          </p:cNvPr>
          <p:cNvSpPr>
            <a:spLocks noGrp="1"/>
          </p:cNvSpPr>
          <p:nvPr>
            <p:ph type="body" sz="quarter" idx="28" hasCustomPrompt="1"/>
          </p:nvPr>
        </p:nvSpPr>
        <p:spPr>
          <a:xfrm>
            <a:off x="5520211" y="1165881"/>
            <a:ext cx="2289842" cy="506399"/>
          </a:xfrm>
          <a:prstGeom prst="rect">
            <a:avLst/>
          </a:prstGeom>
        </p:spPr>
        <p:txBody>
          <a:bodyPr>
            <a:noAutofit/>
          </a:bodyPr>
          <a:lstStyle>
            <a:lvl1pPr marL="0" indent="0" algn="l">
              <a:lnSpc>
                <a:spcPct val="90000"/>
              </a:lnSpc>
              <a:spcBef>
                <a:spcPts val="0"/>
              </a:spcBef>
              <a:buNone/>
              <a:defRPr sz="1400" b="0" i="0">
                <a:solidFill>
                  <a:schemeClr val="accent6"/>
                </a:solidFill>
                <a:latin typeface="+mn-lt"/>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text styles </a:t>
            </a:r>
          </a:p>
        </p:txBody>
      </p:sp>
      <p:sp>
        <p:nvSpPr>
          <p:cNvPr id="56" name="Content placeholder 47">
            <a:extLst>
              <a:ext uri="{FF2B5EF4-FFF2-40B4-BE49-F238E27FC236}">
                <a16:creationId xmlns:a16="http://schemas.microsoft.com/office/drawing/2014/main" id="{4F0742C0-A9F2-4886-B17E-6915399483C3}"/>
              </a:ext>
            </a:extLst>
          </p:cNvPr>
          <p:cNvSpPr>
            <a:spLocks noGrp="1"/>
          </p:cNvSpPr>
          <p:nvPr>
            <p:ph type="pic" sz="quarter" idx="72"/>
          </p:nvPr>
        </p:nvSpPr>
        <p:spPr>
          <a:xfrm>
            <a:off x="8059916" y="436455"/>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1" name="Content placeholder 47" descr="Click icon to add picture">
            <a:extLst>
              <a:ext uri="{FF2B5EF4-FFF2-40B4-BE49-F238E27FC236}">
                <a16:creationId xmlns:a16="http://schemas.microsoft.com/office/drawing/2014/main" id="{CE3DC674-39AB-43B9-AC30-97A68D221596}"/>
              </a:ext>
            </a:extLst>
          </p:cNvPr>
          <p:cNvSpPr>
            <a:spLocks noGrp="1"/>
          </p:cNvSpPr>
          <p:nvPr>
            <p:ph type="body" sz="quarter" idx="55" hasCustomPrompt="1"/>
          </p:nvPr>
        </p:nvSpPr>
        <p:spPr>
          <a:xfrm>
            <a:off x="9309889" y="642667"/>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2" name="Content placeholder 47">
            <a:extLst>
              <a:ext uri="{FF2B5EF4-FFF2-40B4-BE49-F238E27FC236}">
                <a16:creationId xmlns:a16="http://schemas.microsoft.com/office/drawing/2014/main" id="{F12189CA-0E22-41A5-91FD-03761860993D}"/>
              </a:ext>
            </a:extLst>
          </p:cNvPr>
          <p:cNvSpPr>
            <a:spLocks noGrp="1"/>
          </p:cNvSpPr>
          <p:nvPr>
            <p:ph type="body" sz="quarter" idx="56" hasCustomPrompt="1"/>
          </p:nvPr>
        </p:nvSpPr>
        <p:spPr>
          <a:xfrm>
            <a:off x="9309891" y="1165881"/>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48" name="Content placeholder 47">
            <a:extLst>
              <a:ext uri="{FF2B5EF4-FFF2-40B4-BE49-F238E27FC236}">
                <a16:creationId xmlns:a16="http://schemas.microsoft.com/office/drawing/2014/main" id="{A962C62E-F92F-445A-9243-8B433747A548}"/>
              </a:ext>
            </a:extLst>
          </p:cNvPr>
          <p:cNvSpPr>
            <a:spLocks noGrp="1"/>
          </p:cNvSpPr>
          <p:nvPr>
            <p:ph type="pic" sz="quarter" idx="69"/>
          </p:nvPr>
        </p:nvSpPr>
        <p:spPr>
          <a:xfrm>
            <a:off x="426979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3" name="Content placeholder 47" descr="Click icon to add picture">
            <a:extLst>
              <a:ext uri="{FF2B5EF4-FFF2-40B4-BE49-F238E27FC236}">
                <a16:creationId xmlns:a16="http://schemas.microsoft.com/office/drawing/2014/main" id="{DE6F9463-BB2D-43FC-BE8F-21D3F9A2539C}"/>
              </a:ext>
            </a:extLst>
          </p:cNvPr>
          <p:cNvSpPr>
            <a:spLocks noGrp="1"/>
          </p:cNvSpPr>
          <p:nvPr>
            <p:ph type="body" sz="quarter" idx="57" hasCustomPrompt="1"/>
          </p:nvPr>
        </p:nvSpPr>
        <p:spPr>
          <a:xfrm>
            <a:off x="5520210" y="2105171"/>
            <a:ext cx="2193021" cy="617418"/>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4" name="Content placeholder 47">
            <a:extLst>
              <a:ext uri="{FF2B5EF4-FFF2-40B4-BE49-F238E27FC236}">
                <a16:creationId xmlns:a16="http://schemas.microsoft.com/office/drawing/2014/main" id="{7DF27694-08A2-4530-B763-5A9B9D4DC6E0}"/>
              </a:ext>
            </a:extLst>
          </p:cNvPr>
          <p:cNvSpPr>
            <a:spLocks noGrp="1"/>
          </p:cNvSpPr>
          <p:nvPr>
            <p:ph type="body" sz="quarter" idx="58" hasCustomPrompt="1"/>
          </p:nvPr>
        </p:nvSpPr>
        <p:spPr>
          <a:xfrm>
            <a:off x="5520212" y="2739721"/>
            <a:ext cx="2193021" cy="506399"/>
          </a:xfrm>
          <a:prstGeom prst="rect">
            <a:avLst/>
          </a:prstGeom>
        </p:spPr>
        <p:txBody>
          <a:bodyPr>
            <a:noAutofit/>
          </a:bodyPr>
          <a:lstStyle>
            <a:lvl1pPr marL="0" indent="0" algn="l">
              <a:lnSpc>
                <a:spcPct val="100000"/>
              </a:lnSpc>
              <a:spcBef>
                <a:spcPts val="0"/>
              </a:spcBef>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1" name="Content placeholder 47">
            <a:extLst>
              <a:ext uri="{FF2B5EF4-FFF2-40B4-BE49-F238E27FC236}">
                <a16:creationId xmlns:a16="http://schemas.microsoft.com/office/drawing/2014/main" id="{2EA753B3-D0BB-4484-85D1-E28345D99F4C}"/>
              </a:ext>
            </a:extLst>
          </p:cNvPr>
          <p:cNvSpPr>
            <a:spLocks noGrp="1"/>
          </p:cNvSpPr>
          <p:nvPr>
            <p:ph type="pic" sz="quarter" idx="73"/>
          </p:nvPr>
        </p:nvSpPr>
        <p:spPr>
          <a:xfrm>
            <a:off x="8059916" y="2004222"/>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dirty="0"/>
          </a:p>
        </p:txBody>
      </p:sp>
      <p:sp>
        <p:nvSpPr>
          <p:cNvPr id="45" name="Content placeholder 47" descr="Click icon to add picture">
            <a:extLst>
              <a:ext uri="{FF2B5EF4-FFF2-40B4-BE49-F238E27FC236}">
                <a16:creationId xmlns:a16="http://schemas.microsoft.com/office/drawing/2014/main" id="{20398AA4-3D68-487D-BE7C-9F1D45E3F5FF}"/>
              </a:ext>
            </a:extLst>
          </p:cNvPr>
          <p:cNvSpPr>
            <a:spLocks noGrp="1"/>
          </p:cNvSpPr>
          <p:nvPr>
            <p:ph type="body" sz="quarter" idx="59" hasCustomPrompt="1"/>
          </p:nvPr>
        </p:nvSpPr>
        <p:spPr>
          <a:xfrm>
            <a:off x="9309890" y="2032203"/>
            <a:ext cx="2098039" cy="701144"/>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46" name="Content placeholder 47">
            <a:extLst>
              <a:ext uri="{FF2B5EF4-FFF2-40B4-BE49-F238E27FC236}">
                <a16:creationId xmlns:a16="http://schemas.microsoft.com/office/drawing/2014/main" id="{6B623D7A-5E96-42AB-9B1F-14E445503187}"/>
              </a:ext>
            </a:extLst>
          </p:cNvPr>
          <p:cNvSpPr>
            <a:spLocks noGrp="1"/>
          </p:cNvSpPr>
          <p:nvPr>
            <p:ph type="body" sz="quarter" idx="60" hasCustomPrompt="1"/>
          </p:nvPr>
        </p:nvSpPr>
        <p:spPr>
          <a:xfrm>
            <a:off x="9309890" y="274640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49" name="Content placeholder 47">
            <a:extLst>
              <a:ext uri="{FF2B5EF4-FFF2-40B4-BE49-F238E27FC236}">
                <a16:creationId xmlns:a16="http://schemas.microsoft.com/office/drawing/2014/main" id="{EAA5B0EA-1F3B-4D8B-9BB9-F9037A393705}"/>
              </a:ext>
            </a:extLst>
          </p:cNvPr>
          <p:cNvSpPr>
            <a:spLocks noGrp="1"/>
          </p:cNvSpPr>
          <p:nvPr>
            <p:ph type="pic" sz="quarter" idx="70"/>
          </p:nvPr>
        </p:nvSpPr>
        <p:spPr>
          <a:xfrm>
            <a:off x="426979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47" name="Content placeholder 47" descr="Click icon to add picture">
            <a:extLst>
              <a:ext uri="{FF2B5EF4-FFF2-40B4-BE49-F238E27FC236}">
                <a16:creationId xmlns:a16="http://schemas.microsoft.com/office/drawing/2014/main" id="{2C93687D-1E42-4B01-9F16-9FA098CE1153}"/>
              </a:ext>
            </a:extLst>
          </p:cNvPr>
          <p:cNvSpPr>
            <a:spLocks noGrp="1"/>
          </p:cNvSpPr>
          <p:nvPr>
            <p:ph type="body" sz="quarter" idx="61" hasCustomPrompt="1"/>
          </p:nvPr>
        </p:nvSpPr>
        <p:spPr>
          <a:xfrm>
            <a:off x="5520210" y="3775516"/>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0" name="Content placeholder 47">
            <a:extLst>
              <a:ext uri="{FF2B5EF4-FFF2-40B4-BE49-F238E27FC236}">
                <a16:creationId xmlns:a16="http://schemas.microsoft.com/office/drawing/2014/main" id="{7AB91474-458B-45F7-9773-FA375C2CF7FD}"/>
              </a:ext>
            </a:extLst>
          </p:cNvPr>
          <p:cNvSpPr>
            <a:spLocks noGrp="1"/>
          </p:cNvSpPr>
          <p:nvPr>
            <p:ph type="body" sz="quarter" idx="62" hasCustomPrompt="1"/>
          </p:nvPr>
        </p:nvSpPr>
        <p:spPr>
          <a:xfrm>
            <a:off x="552021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2" name="Content placeholder 47">
            <a:extLst>
              <a:ext uri="{FF2B5EF4-FFF2-40B4-BE49-F238E27FC236}">
                <a16:creationId xmlns:a16="http://schemas.microsoft.com/office/drawing/2014/main" id="{52E587E7-A09A-4FB2-8774-8073E737F106}"/>
              </a:ext>
            </a:extLst>
          </p:cNvPr>
          <p:cNvSpPr>
            <a:spLocks noGrp="1"/>
          </p:cNvSpPr>
          <p:nvPr>
            <p:ph type="pic" sz="quarter" idx="74"/>
          </p:nvPr>
        </p:nvSpPr>
        <p:spPr>
          <a:xfrm>
            <a:off x="8059916" y="3571991"/>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1" name="Content placeholder 47" descr="Click icon to add picture">
            <a:extLst>
              <a:ext uri="{FF2B5EF4-FFF2-40B4-BE49-F238E27FC236}">
                <a16:creationId xmlns:a16="http://schemas.microsoft.com/office/drawing/2014/main" id="{FBF01DC7-D684-4484-B2AA-B50F7B1A00DA}"/>
              </a:ext>
            </a:extLst>
          </p:cNvPr>
          <p:cNvSpPr>
            <a:spLocks noGrp="1"/>
          </p:cNvSpPr>
          <p:nvPr>
            <p:ph type="body" sz="quarter" idx="63" hasCustomPrompt="1"/>
          </p:nvPr>
        </p:nvSpPr>
        <p:spPr>
          <a:xfrm>
            <a:off x="9309889" y="3775516"/>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2" name="Content placeholder 47">
            <a:extLst>
              <a:ext uri="{FF2B5EF4-FFF2-40B4-BE49-F238E27FC236}">
                <a16:creationId xmlns:a16="http://schemas.microsoft.com/office/drawing/2014/main" id="{6046C90F-8A25-4E70-9BC9-4496C6B94EBC}"/>
              </a:ext>
            </a:extLst>
          </p:cNvPr>
          <p:cNvSpPr>
            <a:spLocks noGrp="1"/>
          </p:cNvSpPr>
          <p:nvPr>
            <p:ph type="body" sz="quarter" idx="64" hasCustomPrompt="1"/>
          </p:nvPr>
        </p:nvSpPr>
        <p:spPr>
          <a:xfrm>
            <a:off x="9309891" y="4312077"/>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55" name="Content placeholder 47">
            <a:extLst>
              <a:ext uri="{FF2B5EF4-FFF2-40B4-BE49-F238E27FC236}">
                <a16:creationId xmlns:a16="http://schemas.microsoft.com/office/drawing/2014/main" id="{D05B9A22-6B21-40BB-BBC1-9586C432A97B}"/>
              </a:ext>
            </a:extLst>
          </p:cNvPr>
          <p:cNvSpPr>
            <a:spLocks noGrp="1"/>
          </p:cNvSpPr>
          <p:nvPr>
            <p:ph type="pic" sz="quarter" idx="71"/>
          </p:nvPr>
        </p:nvSpPr>
        <p:spPr>
          <a:xfrm>
            <a:off x="426979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3" name="Content placeholder 47" descr="Click icon to add picture">
            <a:extLst>
              <a:ext uri="{FF2B5EF4-FFF2-40B4-BE49-F238E27FC236}">
                <a16:creationId xmlns:a16="http://schemas.microsoft.com/office/drawing/2014/main" id="{F5E2B418-8D0E-4995-A3ED-4348C6F4A1AF}"/>
              </a:ext>
            </a:extLst>
          </p:cNvPr>
          <p:cNvSpPr>
            <a:spLocks noGrp="1"/>
          </p:cNvSpPr>
          <p:nvPr>
            <p:ph type="body" sz="quarter" idx="65" hasCustomPrompt="1"/>
          </p:nvPr>
        </p:nvSpPr>
        <p:spPr>
          <a:xfrm>
            <a:off x="5520210" y="5369449"/>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58" name="Content placeholder 47">
            <a:extLst>
              <a:ext uri="{FF2B5EF4-FFF2-40B4-BE49-F238E27FC236}">
                <a16:creationId xmlns:a16="http://schemas.microsoft.com/office/drawing/2014/main" id="{90A2A6E4-4D11-4F28-9D68-BC28580EBC05}"/>
              </a:ext>
            </a:extLst>
          </p:cNvPr>
          <p:cNvSpPr>
            <a:spLocks noGrp="1"/>
          </p:cNvSpPr>
          <p:nvPr>
            <p:ph type="body" sz="quarter" idx="66" hasCustomPrompt="1"/>
          </p:nvPr>
        </p:nvSpPr>
        <p:spPr>
          <a:xfrm>
            <a:off x="552021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63" name="Content placeholder 47">
            <a:extLst>
              <a:ext uri="{FF2B5EF4-FFF2-40B4-BE49-F238E27FC236}">
                <a16:creationId xmlns:a16="http://schemas.microsoft.com/office/drawing/2014/main" id="{A74DEBE4-2F74-4EB7-9501-8D37A3151B2A}"/>
              </a:ext>
            </a:extLst>
          </p:cNvPr>
          <p:cNvSpPr>
            <a:spLocks noGrp="1"/>
          </p:cNvSpPr>
          <p:nvPr>
            <p:ph type="pic" sz="quarter" idx="75"/>
          </p:nvPr>
        </p:nvSpPr>
        <p:spPr>
          <a:xfrm>
            <a:off x="8059916" y="5153614"/>
            <a:ext cx="1173264" cy="1357920"/>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txBody>
          <a:bodyPr anchor="ctr">
            <a:noAutofit/>
          </a:bodyPr>
          <a:lstStyle>
            <a:lvl1pPr marL="0" indent="0" algn="ctr">
              <a:buNone/>
              <a:defRPr sz="1000">
                <a:solidFill>
                  <a:schemeClr val="accent6"/>
                </a:solidFill>
              </a:defRPr>
            </a:lvl1pPr>
          </a:lstStyle>
          <a:p>
            <a:r>
              <a:rPr lang="en-US" altLang="zh-CN"/>
              <a:t>Click icon to add picture</a:t>
            </a:r>
            <a:endParaRPr lang="zh-CN" altLang="en-US"/>
          </a:p>
        </p:txBody>
      </p:sp>
      <p:sp>
        <p:nvSpPr>
          <p:cNvPr id="59" name="Content placeholder 47" descr="Click icon to add picture">
            <a:extLst>
              <a:ext uri="{FF2B5EF4-FFF2-40B4-BE49-F238E27FC236}">
                <a16:creationId xmlns:a16="http://schemas.microsoft.com/office/drawing/2014/main" id="{070D69EE-1032-4604-B201-FD13AE846E9E}"/>
              </a:ext>
            </a:extLst>
          </p:cNvPr>
          <p:cNvSpPr>
            <a:spLocks noGrp="1"/>
          </p:cNvSpPr>
          <p:nvPr>
            <p:ph type="body" sz="quarter" idx="67" hasCustomPrompt="1"/>
          </p:nvPr>
        </p:nvSpPr>
        <p:spPr>
          <a:xfrm>
            <a:off x="9313612" y="5369449"/>
            <a:ext cx="2098039" cy="506399"/>
          </a:xfrm>
          <a:prstGeom prst="rect">
            <a:avLst/>
          </a:prstGeom>
        </p:spPr>
        <p:txBody>
          <a:bodyPr anchor="b">
            <a:noAutofit/>
          </a:bodyPr>
          <a:lstStyle>
            <a:lvl1pPr marL="0" indent="0" algn="l">
              <a:lnSpc>
                <a:spcPct val="100000"/>
              </a:lnSpc>
              <a:buNone/>
              <a:defRPr sz="1800" b="1" i="0">
                <a:solidFill>
                  <a:schemeClr val="accent6"/>
                </a:solidFill>
                <a:latin typeface="+mn-lt"/>
                <a:ea typeface="+mj-ea"/>
                <a:cs typeface="Posterama" panose="020B0504020200020000" pitchFamily="34" charset="0"/>
              </a:defRPr>
            </a:lvl1pPr>
            <a:lvl2pPr>
              <a:defRPr sz="1000"/>
            </a:lvl2pPr>
            <a:lvl3pPr>
              <a:defRPr sz="900"/>
            </a:lvl3pPr>
            <a:lvl4pPr>
              <a:defRPr sz="800"/>
            </a:lvl4pPr>
            <a:lvl5pPr>
              <a:defRPr sz="800"/>
            </a:lvl5pPr>
          </a:lstStyle>
          <a:p>
            <a:pPr lvl="0"/>
            <a:r>
              <a:rPr lang="en-US" altLang="zh-CN" dirty="0"/>
              <a:t>Click to edit Master title style </a:t>
            </a:r>
          </a:p>
        </p:txBody>
      </p:sp>
      <p:sp>
        <p:nvSpPr>
          <p:cNvPr id="60" name="Content placeholder 47">
            <a:extLst>
              <a:ext uri="{FF2B5EF4-FFF2-40B4-BE49-F238E27FC236}">
                <a16:creationId xmlns:a16="http://schemas.microsoft.com/office/drawing/2014/main" id="{B65187B8-CD7A-46B0-A851-E2456586E758}"/>
              </a:ext>
            </a:extLst>
          </p:cNvPr>
          <p:cNvSpPr>
            <a:spLocks noGrp="1"/>
          </p:cNvSpPr>
          <p:nvPr>
            <p:ph type="body" sz="quarter" idx="68" hasCustomPrompt="1"/>
          </p:nvPr>
        </p:nvSpPr>
        <p:spPr>
          <a:xfrm>
            <a:off x="9309891" y="5901594"/>
            <a:ext cx="2098038" cy="506399"/>
          </a:xfrm>
          <a:prstGeom prst="rect">
            <a:avLst/>
          </a:prstGeom>
        </p:spPr>
        <p:txBody>
          <a:bodyPr>
            <a:noAutofit/>
          </a:bodyPr>
          <a:lstStyle>
            <a:lvl1pPr marL="0" indent="0" algn="l">
              <a:lnSpc>
                <a:spcPct val="100000"/>
              </a:lnSpc>
              <a:buNone/>
              <a:defRPr lang="en-US" altLang="zh-CN" sz="1400" b="0" i="0" kern="1200" dirty="0">
                <a:solidFill>
                  <a:schemeClr val="accent6"/>
                </a:solidFill>
                <a:latin typeface="+mn-lt"/>
                <a:ea typeface="+mn-ea"/>
                <a:cs typeface="Posterama" panose="020B0504020200020000" pitchFamily="34" charset="0"/>
              </a:defRPr>
            </a:lvl1pPr>
            <a:lvl2pPr>
              <a:defRPr sz="1000"/>
            </a:lvl2pPr>
            <a:lvl3pPr>
              <a:defRPr sz="900"/>
            </a:lvl3pPr>
            <a:lvl4pPr>
              <a:defRPr sz="800"/>
            </a:lvl4pPr>
            <a:lvl5pPr>
              <a:defRPr sz="800"/>
            </a:lvl5pPr>
          </a:lstStyle>
          <a:p>
            <a:pPr marL="0" lvl="0" indent="0" algn="l" defTabSz="914400" rtl="0" eaLnBrk="1" latinLnBrk="0" hangingPunct="1">
              <a:lnSpc>
                <a:spcPct val="90000"/>
              </a:lnSpc>
              <a:spcBef>
                <a:spcPts val="0"/>
              </a:spcBef>
              <a:buFont typeface="Arial" panose="020B0604020202020204" pitchFamily="34" charset="0"/>
              <a:buNone/>
            </a:pPr>
            <a:r>
              <a:rPr lang="en-US" altLang="zh-CN" dirty="0"/>
              <a:t>Click to edit Master text styles </a:t>
            </a:r>
          </a:p>
        </p:txBody>
      </p:sp>
      <p:sp>
        <p:nvSpPr>
          <p:cNvPr id="5" name="Footer Placeholder 4">
            <a:extLst>
              <a:ext uri="{FF2B5EF4-FFF2-40B4-BE49-F238E27FC236}">
                <a16:creationId xmlns:a16="http://schemas.microsoft.com/office/drawing/2014/main" id="{B2964988-2386-5A15-B085-00BD5D58E53C}"/>
              </a:ext>
            </a:extLst>
          </p:cNvPr>
          <p:cNvSpPr>
            <a:spLocks noGrp="1"/>
          </p:cNvSpPr>
          <p:nvPr>
            <p:ph type="ftr" sz="quarter" idx="76"/>
          </p:nvPr>
        </p:nvSpPr>
        <p:spPr/>
        <p:txBody>
          <a:bodyPr>
            <a:noAutofit/>
          </a:bodyPr>
          <a:lstStyle>
            <a:lvl1pPr>
              <a:defRPr>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062CC095-C330-BF75-42CE-50A46EAD82C5}"/>
              </a:ext>
            </a:extLst>
          </p:cNvPr>
          <p:cNvSpPr>
            <a:spLocks noGrp="1"/>
          </p:cNvSpPr>
          <p:nvPr>
            <p:ph type="sldNum" sz="quarter" idx="77"/>
          </p:nvPr>
        </p:nvSpPr>
        <p:spPr/>
        <p:txBody>
          <a:bodyPr>
            <a:noAutofit/>
          </a:bodyPr>
          <a:lstStyle>
            <a:lvl1pPr>
              <a:defRPr b="0">
                <a:solidFill>
                  <a:schemeClr val="accent6"/>
                </a:solidFill>
              </a:defRPr>
            </a:lvl1pPr>
          </a:lstStyle>
          <a:p>
            <a:fld id="{47FEACEE-25B4-4A2D-B147-27296E36371D}" type="slidenum">
              <a:rPr lang="en-US" altLang="zh-CN" smtClean="0"/>
              <a:pPr/>
              <a:t>‹#›</a:t>
            </a:fld>
            <a:endParaRPr lang="en-US" altLang="zh-CN" dirty="0"/>
          </a:p>
        </p:txBody>
      </p:sp>
    </p:spTree>
    <p:extLst>
      <p:ext uri="{BB962C8B-B14F-4D97-AF65-F5344CB8AC3E}">
        <p14:creationId xmlns:p14="http://schemas.microsoft.com/office/powerpoint/2010/main" val="304792273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alpha val="20000"/>
          </a:schemeClr>
        </a:solidFill>
        <a:effectLst/>
      </p:bgPr>
    </p:bg>
    <p:spTree>
      <p:nvGrpSpPr>
        <p:cNvPr id="1" name=""/>
        <p:cNvGrpSpPr/>
        <p:nvPr/>
      </p:nvGrpSpPr>
      <p:grpSpPr>
        <a:xfrm>
          <a:off x="0" y="0"/>
          <a:ext cx="0" cy="0"/>
          <a:chOff x="0" y="0"/>
          <a:chExt cx="0" cy="0"/>
        </a:xfrm>
      </p:grpSpPr>
      <p:sp>
        <p:nvSpPr>
          <p:cNvPr id="4" name="Content placeholder 47">
            <a:extLst>
              <a:ext uri="{FF2B5EF4-FFF2-40B4-BE49-F238E27FC236}">
                <a16:creationId xmlns:a16="http://schemas.microsoft.com/office/drawing/2014/main" id="{28B6388A-37D2-4382-A7FC-9B9A76BDE84D}"/>
              </a:ext>
            </a:extLst>
          </p:cNvPr>
          <p:cNvSpPr>
            <a:spLocks noGrp="1"/>
          </p:cNvSpPr>
          <p:nvPr>
            <p:ph type="sldNum" sz="quarter" idx="4"/>
          </p:nvPr>
        </p:nvSpPr>
        <p:spPr>
          <a:xfrm>
            <a:off x="11194169" y="6217920"/>
            <a:ext cx="458592" cy="365125"/>
          </a:xfrm>
          <a:prstGeom prst="rect">
            <a:avLst/>
          </a:prstGeom>
        </p:spPr>
        <p:txBody>
          <a:bodyPr vert="horz" lIns="91440" tIns="45720" rIns="91440" bIns="45720" rtlCol="0" anchor="ctr">
            <a:noAutofit/>
          </a:bodyPr>
          <a:lstStyle>
            <a:lvl1pPr algn="ctr">
              <a:defRPr sz="1200">
                <a:solidFill>
                  <a:schemeClr val="accent6"/>
                </a:solidFill>
                <a:latin typeface="+mn-lt"/>
              </a:defRPr>
            </a:lvl1pPr>
          </a:lstStyle>
          <a:p>
            <a:fld id="{47FEACEE-25B4-4A2D-B147-27296E36371D}" type="slidenum">
              <a:rPr lang="en-US" altLang="zh-CN" smtClean="0"/>
              <a:pPr/>
              <a:t>‹#›</a:t>
            </a:fld>
            <a:endParaRPr lang="en-US" altLang="zh-CN" dirty="0"/>
          </a:p>
        </p:txBody>
      </p:sp>
      <p:sp>
        <p:nvSpPr>
          <p:cNvPr id="6" name="Text Placeholder 2">
            <a:extLst>
              <a:ext uri="{FF2B5EF4-FFF2-40B4-BE49-F238E27FC236}">
                <a16:creationId xmlns:a16="http://schemas.microsoft.com/office/drawing/2014/main" id="{18CB8A3D-9A54-FD7C-F6A5-B33E6C891A4E}"/>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itle Placeholder 4">
            <a:extLst>
              <a:ext uri="{FF2B5EF4-FFF2-40B4-BE49-F238E27FC236}">
                <a16:creationId xmlns:a16="http://schemas.microsoft.com/office/drawing/2014/main" id="{F38A7675-78A2-B642-22AF-B98514C68B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noProof="0"/>
              <a:t>Click to edit Master title style</a:t>
            </a:r>
          </a:p>
        </p:txBody>
      </p:sp>
      <p:sp>
        <p:nvSpPr>
          <p:cNvPr id="8" name="Footer Placeholder 7">
            <a:extLst>
              <a:ext uri="{FF2B5EF4-FFF2-40B4-BE49-F238E27FC236}">
                <a16:creationId xmlns:a16="http://schemas.microsoft.com/office/drawing/2014/main" id="{C176125D-E69D-E2ED-1549-3D67DBD487E0}"/>
              </a:ext>
            </a:extLst>
          </p:cNvPr>
          <p:cNvSpPr>
            <a:spLocks noGrp="1"/>
          </p:cNvSpPr>
          <p:nvPr>
            <p:ph type="ftr" sz="quarter" idx="3"/>
          </p:nvPr>
        </p:nvSpPr>
        <p:spPr>
          <a:xfrm>
            <a:off x="484632" y="6089904"/>
            <a:ext cx="4114800" cy="365125"/>
          </a:xfrm>
          <a:prstGeom prst="rect">
            <a:avLst/>
          </a:prstGeom>
        </p:spPr>
        <p:txBody>
          <a:bodyPr vert="horz" lIns="91440" tIns="45720" rIns="91440" bIns="45720" rtlCol="0" anchor="ctr">
            <a:noAutofit/>
          </a:bodyPr>
          <a:lstStyle>
            <a:lvl1pPr algn="l">
              <a:defRPr sz="1200">
                <a:solidFill>
                  <a:schemeClr val="accent6"/>
                </a:solidFill>
                <a:latin typeface="+mn-lt"/>
              </a:defRPr>
            </a:lvl1pPr>
          </a:lstStyle>
          <a:p>
            <a:r>
              <a:rPr lang="en-US"/>
              <a:t>Presentation title</a:t>
            </a:r>
            <a:endParaRPr lang="en-US" dirty="0"/>
          </a:p>
        </p:txBody>
      </p:sp>
    </p:spTree>
    <p:extLst>
      <p:ext uri="{BB962C8B-B14F-4D97-AF65-F5344CB8AC3E}">
        <p14:creationId xmlns:p14="http://schemas.microsoft.com/office/powerpoint/2010/main" val="8946710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3" r:id="rId18"/>
    <p:sldLayoutId id="2147483667" r:id="rId19"/>
    <p:sldLayoutId id="2147483652" r:id="rId20"/>
    <p:sldLayoutId id="2147483651" r:id="rId21"/>
    <p:sldLayoutId id="2147483653" r:id="rId22"/>
    <p:sldLayoutId id="2147483654" r:id="rId23"/>
    <p:sldLayoutId id="2147483655" r:id="rId24"/>
    <p:sldLayoutId id="2147483656" r:id="rId25"/>
    <p:sldLayoutId id="2147483657" r:id="rId26"/>
    <p:sldLayoutId id="2147483658" r:id="rId27"/>
    <p:sldLayoutId id="2147483659" r:id="rId28"/>
    <p:sldLayoutId id="2147483668" r:id="rId29"/>
    <p:sldLayoutId id="2147483661" r:id="rId30"/>
    <p:sldLayoutId id="2147483662" r:id="rId31"/>
    <p:sldLayoutId id="2147483663" r:id="rId32"/>
    <p:sldLayoutId id="2147483664" r:id="rId33"/>
    <p:sldLayoutId id="2147483665" r:id="rId34"/>
    <p:sldLayoutId id="2147483704" r:id="rId35"/>
  </p:sldLayoutIdLst>
  <p:hf hdr="0" dt="0"/>
  <p:txStyles>
    <p:titleStyle>
      <a:lvl1pPr algn="l" defTabSz="914400" rtl="0" eaLnBrk="1" latinLnBrk="0" hangingPunct="1">
        <a:lnSpc>
          <a:spcPct val="90000"/>
        </a:lnSpc>
        <a:spcBef>
          <a:spcPct val="0"/>
        </a:spcBef>
        <a:buNone/>
        <a:defRPr sz="4400" b="1" kern="1200">
          <a:solidFill>
            <a:schemeClr val="accent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6" orient="horz" pos="4032" userDrawn="1">
          <p15:clr>
            <a:srgbClr val="F26B43"/>
          </p15:clr>
        </p15:guide>
        <p15:guide id="7" pos="3840" userDrawn="1">
          <p15:clr>
            <a:srgbClr val="F26B43"/>
          </p15:clr>
        </p15:guide>
        <p15:guide id="8" pos="5640" userDrawn="1">
          <p15:clr>
            <a:srgbClr val="F26B43"/>
          </p15:clr>
        </p15:guide>
        <p15:guide id="9" pos="1656" userDrawn="1">
          <p15:clr>
            <a:srgbClr val="F26B43"/>
          </p15:clr>
        </p15:guide>
        <p15:guide id="10" pos="52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6.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3A3B864-5E85-99D2-93E5-5CA1F4F35DC7}"/>
              </a:ext>
            </a:extLst>
          </p:cNvPr>
          <p:cNvSpPr>
            <a:spLocks noGrp="1"/>
          </p:cNvSpPr>
          <p:nvPr>
            <p:ph type="title"/>
          </p:nvPr>
        </p:nvSpPr>
        <p:spPr>
          <a:xfrm>
            <a:off x="1511754" y="1371559"/>
            <a:ext cx="7816946" cy="2057441"/>
          </a:xfrm>
        </p:spPr>
        <p:txBody>
          <a:bodyPr/>
          <a:lstStyle/>
          <a:p>
            <a:pPr algn="ctr"/>
            <a:r>
              <a:rPr lang="en-US" altLang="zh-CN" sz="6600" u="sng" dirty="0"/>
              <a:t>Input Tax Credit</a:t>
            </a:r>
            <a:endParaRPr lang="en-US" sz="5400" u="sng" dirty="0"/>
          </a:p>
        </p:txBody>
      </p:sp>
      <p:sp>
        <p:nvSpPr>
          <p:cNvPr id="9" name="Text Placeholder 8">
            <a:extLst>
              <a:ext uri="{FF2B5EF4-FFF2-40B4-BE49-F238E27FC236}">
                <a16:creationId xmlns:a16="http://schemas.microsoft.com/office/drawing/2014/main" id="{485E0237-B9A1-0B58-E0AA-05EF84817EB4}"/>
              </a:ext>
            </a:extLst>
          </p:cNvPr>
          <p:cNvSpPr>
            <a:spLocks noGrp="1"/>
          </p:cNvSpPr>
          <p:nvPr>
            <p:ph type="body" sz="quarter" idx="28"/>
          </p:nvPr>
        </p:nvSpPr>
        <p:spPr>
          <a:xfrm>
            <a:off x="1511754" y="4439189"/>
            <a:ext cx="3487871" cy="1129589"/>
          </a:xfrm>
        </p:spPr>
        <p:txBody>
          <a:bodyPr/>
          <a:lstStyle/>
          <a:p>
            <a:r>
              <a:rPr lang="en-US" sz="2400" b="1" dirty="0"/>
              <a:t>CA Manoj Malpani</a:t>
            </a:r>
          </a:p>
        </p:txBody>
      </p:sp>
      <p:sp>
        <p:nvSpPr>
          <p:cNvPr id="10" name="Freeform: Shape 11">
            <a:extLst>
              <a:ext uri="{FF2B5EF4-FFF2-40B4-BE49-F238E27FC236}">
                <a16:creationId xmlns:a16="http://schemas.microsoft.com/office/drawing/2014/main" id="{01A79B69-242C-3AEB-4A42-7A606A54C63A}"/>
              </a:ext>
              <a:ext uri="{C183D7F6-B498-43B3-948B-1728B52AA6E4}">
                <adec:decorative xmlns:adec="http://schemas.microsoft.com/office/drawing/2017/decorative" val="1"/>
              </a:ext>
            </a:extLst>
          </p:cNvPr>
          <p:cNvSpPr/>
          <p:nvPr/>
        </p:nvSpPr>
        <p:spPr>
          <a:xfrm>
            <a:off x="9857505" y="838985"/>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noFill/>
          <a:ln w="19050" cap="flat" cmpd="sng" algn="ctr">
            <a:solidFill>
              <a:schemeClr val="tx2">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14" name="Freeform: Shape 11">
            <a:extLst>
              <a:ext uri="{FF2B5EF4-FFF2-40B4-BE49-F238E27FC236}">
                <a16:creationId xmlns:a16="http://schemas.microsoft.com/office/drawing/2014/main" id="{E5D4DE6D-89C8-6FFF-287D-3F3BAD416CA1}"/>
              </a:ext>
              <a:ext uri="{C183D7F6-B498-43B3-948B-1728B52AA6E4}">
                <adec:decorative xmlns:adec="http://schemas.microsoft.com/office/drawing/2017/decorative" val="1"/>
              </a:ext>
            </a:extLst>
          </p:cNvPr>
          <p:cNvSpPr/>
          <p:nvPr/>
        </p:nvSpPr>
        <p:spPr>
          <a:xfrm>
            <a:off x="5974436" y="3694919"/>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Tree>
    <p:extLst>
      <p:ext uri="{BB962C8B-B14F-4D97-AF65-F5344CB8AC3E}">
        <p14:creationId xmlns:p14="http://schemas.microsoft.com/office/powerpoint/2010/main" val="389844792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3A3B864-5E85-99D2-93E5-5CA1F4F35DC7}"/>
              </a:ext>
            </a:extLst>
          </p:cNvPr>
          <p:cNvSpPr>
            <a:spLocks noGrp="1"/>
          </p:cNvSpPr>
          <p:nvPr>
            <p:ph type="title"/>
          </p:nvPr>
        </p:nvSpPr>
        <p:spPr>
          <a:xfrm>
            <a:off x="1296366" y="1371559"/>
            <a:ext cx="8287472" cy="2413363"/>
          </a:xfrm>
        </p:spPr>
        <p:txBody>
          <a:bodyPr/>
          <a:lstStyle/>
          <a:p>
            <a:pPr algn="ctr"/>
            <a:r>
              <a:rPr lang="en-US" altLang="zh-CN" sz="5400" dirty="0"/>
              <a:t>Conditions for availing Input Tax Credit </a:t>
            </a:r>
            <a:br>
              <a:rPr lang="en-US" altLang="zh-CN" sz="5400" dirty="0"/>
            </a:br>
            <a:r>
              <a:rPr lang="en-US" altLang="zh-CN" sz="5400" dirty="0"/>
              <a:t>(Section 16)</a:t>
            </a:r>
            <a:endParaRPr lang="en-US" dirty="0"/>
          </a:p>
        </p:txBody>
      </p:sp>
      <p:sp>
        <p:nvSpPr>
          <p:cNvPr id="10" name="Freeform: Shape 11">
            <a:extLst>
              <a:ext uri="{FF2B5EF4-FFF2-40B4-BE49-F238E27FC236}">
                <a16:creationId xmlns:a16="http://schemas.microsoft.com/office/drawing/2014/main" id="{01A79B69-242C-3AEB-4A42-7A606A54C63A}"/>
              </a:ext>
              <a:ext uri="{C183D7F6-B498-43B3-948B-1728B52AA6E4}">
                <adec:decorative xmlns:adec="http://schemas.microsoft.com/office/drawing/2017/decorative" val="1"/>
              </a:ext>
            </a:extLst>
          </p:cNvPr>
          <p:cNvSpPr/>
          <p:nvPr/>
        </p:nvSpPr>
        <p:spPr>
          <a:xfrm>
            <a:off x="9857505" y="838985"/>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noFill/>
          <a:ln w="19050" cap="flat" cmpd="sng" algn="ctr">
            <a:solidFill>
              <a:schemeClr val="tx2">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14" name="Freeform: Shape 11">
            <a:extLst>
              <a:ext uri="{FF2B5EF4-FFF2-40B4-BE49-F238E27FC236}">
                <a16:creationId xmlns:a16="http://schemas.microsoft.com/office/drawing/2014/main" id="{E5D4DE6D-89C8-6FFF-287D-3F3BAD416CA1}"/>
              </a:ext>
              <a:ext uri="{C183D7F6-B498-43B3-948B-1728B52AA6E4}">
                <adec:decorative xmlns:adec="http://schemas.microsoft.com/office/drawing/2017/decorative" val="1"/>
              </a:ext>
            </a:extLst>
          </p:cNvPr>
          <p:cNvSpPr/>
          <p:nvPr/>
        </p:nvSpPr>
        <p:spPr>
          <a:xfrm>
            <a:off x="5974436" y="3694919"/>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3" name="Text Placeholder 2">
            <a:extLst>
              <a:ext uri="{FF2B5EF4-FFF2-40B4-BE49-F238E27FC236}">
                <a16:creationId xmlns:a16="http://schemas.microsoft.com/office/drawing/2014/main" id="{DE7EDF69-221D-1855-F56C-B38C9AD12777}"/>
              </a:ext>
            </a:extLst>
          </p:cNvPr>
          <p:cNvSpPr>
            <a:spLocks noGrp="1"/>
          </p:cNvSpPr>
          <p:nvPr>
            <p:ph type="body" sz="quarter" idx="28"/>
          </p:nvPr>
        </p:nvSpPr>
        <p:spPr/>
        <p:txBody>
          <a:bodyPr/>
          <a:lstStyle/>
          <a:p>
            <a:endParaRPr lang="en-US"/>
          </a:p>
        </p:txBody>
      </p:sp>
    </p:spTree>
    <p:extLst>
      <p:ext uri="{BB962C8B-B14F-4D97-AF65-F5344CB8AC3E}">
        <p14:creationId xmlns:p14="http://schemas.microsoft.com/office/powerpoint/2010/main" val="2812690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0B15A555-D4B3-4146-988E-CD6243AF1BA2}"/>
              </a:ext>
            </a:extLst>
          </p:cNvPr>
          <p:cNvGraphicFramePr/>
          <p:nvPr>
            <p:extLst>
              <p:ext uri="{D42A27DB-BD31-4B8C-83A1-F6EECF244321}">
                <p14:modId xmlns:p14="http://schemas.microsoft.com/office/powerpoint/2010/main" val="2721579384"/>
              </p:ext>
            </p:extLst>
          </p:nvPr>
        </p:nvGraphicFramePr>
        <p:xfrm>
          <a:off x="536895" y="360728"/>
          <a:ext cx="10670797" cy="624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25495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2A514-447B-49DA-B221-CD8BB518D87B}"/>
              </a:ext>
            </a:extLst>
          </p:cNvPr>
          <p:cNvSpPr>
            <a:spLocks noGrp="1"/>
          </p:cNvSpPr>
          <p:nvPr>
            <p:ph type="title"/>
          </p:nvPr>
        </p:nvSpPr>
        <p:spPr>
          <a:xfrm>
            <a:off x="838200" y="218115"/>
            <a:ext cx="10515600" cy="821792"/>
          </a:xfrm>
        </p:spPr>
        <p:txBody>
          <a:bodyPr>
            <a:normAutofit/>
          </a:bodyPr>
          <a:lstStyle/>
          <a:p>
            <a:r>
              <a:rPr lang="en-US" sz="3200" u="sng" dirty="0"/>
              <a:t>Judicial Judgement for Sec.16</a:t>
            </a:r>
          </a:p>
        </p:txBody>
      </p:sp>
      <p:sp>
        <p:nvSpPr>
          <p:cNvPr id="3" name="Content Placeholder 2">
            <a:extLst>
              <a:ext uri="{FF2B5EF4-FFF2-40B4-BE49-F238E27FC236}">
                <a16:creationId xmlns:a16="http://schemas.microsoft.com/office/drawing/2014/main" id="{CFACA93C-3EA9-443A-9835-26F51739CA15}"/>
              </a:ext>
            </a:extLst>
          </p:cNvPr>
          <p:cNvSpPr>
            <a:spLocks noGrp="1"/>
          </p:cNvSpPr>
          <p:nvPr>
            <p:ph idx="1"/>
          </p:nvPr>
        </p:nvSpPr>
        <p:spPr>
          <a:xfrm>
            <a:off x="730624" y="1039907"/>
            <a:ext cx="10515600" cy="5172636"/>
          </a:xfrm>
        </p:spPr>
        <p:txBody>
          <a:bodyPr>
            <a:normAutofit/>
          </a:bodyPr>
          <a:lstStyle/>
          <a:p>
            <a:pPr algn="just"/>
            <a:r>
              <a:rPr lang="en-US" sz="1900" dirty="0"/>
              <a:t>Assessee allowed to rectify bonafide errors committed in filing GSTR-1 for F.Y. 2017-2020. </a:t>
            </a:r>
            <a:r>
              <a:rPr lang="en-US" sz="1900" dirty="0">
                <a:solidFill>
                  <a:schemeClr val="accent1"/>
                </a:solidFill>
              </a:rPr>
              <a:t>Karnataka HC in M/s Wipro Limited India v. the Assistant Commissioner of Central Taxes and Ors.[ Writ   Petition No. 16175 of 2022 (T-Res) dated 06.01.2023]</a:t>
            </a:r>
          </a:p>
          <a:p>
            <a:pPr marL="0" indent="0" algn="just">
              <a:buNone/>
            </a:pPr>
            <a:endParaRPr lang="en-US" sz="1900" dirty="0">
              <a:solidFill>
                <a:schemeClr val="accent1"/>
              </a:solidFill>
            </a:endParaRPr>
          </a:p>
          <a:p>
            <a:pPr algn="just"/>
            <a:r>
              <a:rPr lang="en-US" sz="1900" dirty="0"/>
              <a:t>Registered Person allowed to rectify its GSTR-1 after the specified due date, for showing B2B supplies wrongly as B2C Supplies. </a:t>
            </a:r>
            <a:r>
              <a:rPr lang="en-US" sz="1900" dirty="0">
                <a:solidFill>
                  <a:schemeClr val="accent1"/>
                </a:solidFill>
              </a:rPr>
              <a:t>Orissa HC in M/s Shiva Jyoti Construction v. The Chairperson, Central Board of Excise &amp; Customs and Other [W.P. (C ) No. 18216 of 2017 dated 12.01.2023]</a:t>
            </a:r>
          </a:p>
          <a:p>
            <a:pPr marL="457200" lvl="1" indent="0" algn="just">
              <a:buNone/>
            </a:pPr>
            <a:endParaRPr lang="en-US" sz="1900" dirty="0"/>
          </a:p>
          <a:p>
            <a:pPr algn="just"/>
            <a:r>
              <a:rPr lang="en-US" sz="1900" dirty="0"/>
              <a:t>No GST can be demanded from buyer for fault of seller of non-payment of taxes to the government. Madras HC in M/s. D.Y. </a:t>
            </a:r>
            <a:r>
              <a:rPr lang="en-US" sz="1900" dirty="0">
                <a:solidFill>
                  <a:schemeClr val="accent1"/>
                </a:solidFill>
              </a:rPr>
              <a:t>Beathel Enterprises v. the State Tax Officer [W.P. (MD) Nos. 2127/2021 &amp;Ors. Dated 24.02.2021]</a:t>
            </a:r>
          </a:p>
          <a:p>
            <a:pPr marL="0" indent="0" algn="just">
              <a:lnSpc>
                <a:spcPct val="100000"/>
              </a:lnSpc>
              <a:buNone/>
            </a:pPr>
            <a:endParaRPr lang="en-US" sz="1900" dirty="0"/>
          </a:p>
          <a:p>
            <a:pPr algn="just"/>
            <a:r>
              <a:rPr lang="en-US" sz="1900" dirty="0"/>
              <a:t>Unless there is proven connivance between supplier and recipient, ITC cannot be denied to the recipient. </a:t>
            </a:r>
            <a:r>
              <a:rPr lang="en-US" sz="1900" dirty="0">
                <a:solidFill>
                  <a:schemeClr val="accent1"/>
                </a:solidFill>
              </a:rPr>
              <a:t>Orisa HC in Bright Star Plastic Industries v. Additional Commissioner of Sales Tax [W.P.(C ) No. 15265 of 2021 dated 04.10.2021]</a:t>
            </a:r>
          </a:p>
          <a:p>
            <a:pPr marL="0" indent="0" algn="just">
              <a:buNone/>
            </a:pPr>
            <a:endParaRPr lang="en-US" sz="1900" dirty="0"/>
          </a:p>
        </p:txBody>
      </p:sp>
    </p:spTree>
    <p:extLst>
      <p:ext uri="{BB962C8B-B14F-4D97-AF65-F5344CB8AC3E}">
        <p14:creationId xmlns:p14="http://schemas.microsoft.com/office/powerpoint/2010/main" val="139582290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FD241-A7CB-4F59-AB67-8FF298D028AB}"/>
              </a:ext>
            </a:extLst>
          </p:cNvPr>
          <p:cNvSpPr>
            <a:spLocks noGrp="1"/>
          </p:cNvSpPr>
          <p:nvPr>
            <p:ph type="ctrTitle"/>
          </p:nvPr>
        </p:nvSpPr>
        <p:spPr>
          <a:xfrm>
            <a:off x="1015724" y="358588"/>
            <a:ext cx="10556146" cy="613685"/>
          </a:xfrm>
        </p:spPr>
        <p:txBody>
          <a:bodyPr>
            <a:noAutofit/>
          </a:bodyPr>
          <a:lstStyle/>
          <a:p>
            <a:r>
              <a:rPr lang="en-US" sz="3200" u="sng" dirty="0"/>
              <a:t>Condition of availing ITC -Section 16</a:t>
            </a:r>
          </a:p>
        </p:txBody>
      </p:sp>
      <p:sp>
        <p:nvSpPr>
          <p:cNvPr id="3" name="Subtitle 2">
            <a:extLst>
              <a:ext uri="{FF2B5EF4-FFF2-40B4-BE49-F238E27FC236}">
                <a16:creationId xmlns:a16="http://schemas.microsoft.com/office/drawing/2014/main" id="{0147FA8F-4C51-48E7-B12B-62CB8A925AE4}"/>
              </a:ext>
            </a:extLst>
          </p:cNvPr>
          <p:cNvSpPr>
            <a:spLocks noGrp="1"/>
          </p:cNvSpPr>
          <p:nvPr>
            <p:ph type="subTitle" idx="1"/>
          </p:nvPr>
        </p:nvSpPr>
        <p:spPr>
          <a:xfrm>
            <a:off x="1015724" y="1704765"/>
            <a:ext cx="10866539" cy="4875330"/>
          </a:xfrm>
        </p:spPr>
        <p:txBody>
          <a:bodyPr>
            <a:normAutofit/>
          </a:bodyPr>
          <a:lstStyle/>
          <a:p>
            <a:pPr marL="342900" indent="-342900" algn="just">
              <a:buFont typeface="Arial" panose="020B0604020202020204" pitchFamily="34" charset="0"/>
              <a:buChar char="•"/>
            </a:pPr>
            <a:r>
              <a:rPr lang="en-IN" sz="2000" dirty="0">
                <a:effectLst/>
                <a:latin typeface="Calibri" panose="020F0502020204030204" pitchFamily="34" charset="0"/>
                <a:cs typeface="Calibri" panose="020F0502020204030204" pitchFamily="34" charset="0"/>
              </a:rPr>
              <a:t>Goods received in instalments / lots – Credit eligible after receipt of last lot.</a:t>
            </a:r>
          </a:p>
          <a:p>
            <a:pPr marL="342900" indent="-342900" algn="just">
              <a:buFont typeface="Arial" panose="020B0604020202020204" pitchFamily="34" charset="0"/>
              <a:buChar char="•"/>
            </a:pPr>
            <a:r>
              <a:rPr lang="en-IN" sz="2000" dirty="0">
                <a:latin typeface="Calibri" panose="020F0502020204030204" pitchFamily="34" charset="0"/>
                <a:cs typeface="Calibri" panose="020F0502020204030204" pitchFamily="34" charset="0"/>
              </a:rPr>
              <a:t>Where the registered person has claimed depreciation on the tax component of the cost of capital goods and plant and machinery under the provisions of the Income tax Act, 1961 (43 of 1961), the input tax credit on the said tax component shall not be allowed. </a:t>
            </a:r>
          </a:p>
          <a:p>
            <a:pPr marL="342900" indent="-342900" algn="just">
              <a:buFont typeface="Arial" panose="020B0604020202020204" pitchFamily="34" charset="0"/>
              <a:buChar char="•"/>
            </a:pPr>
            <a:r>
              <a:rPr lang="en-IN" sz="2000" dirty="0">
                <a:effectLst/>
                <a:latin typeface="Calibri" panose="020F0502020204030204" pitchFamily="34" charset="0"/>
                <a:cs typeface="Calibri" panose="020F0502020204030204" pitchFamily="34" charset="0"/>
              </a:rPr>
              <a:t>A registered person shall not be entitled to take input tax credit in respect of any invoice or debit note for supply of goods or services or both </a:t>
            </a:r>
            <a:r>
              <a:rPr lang="en-IN" sz="2000" b="1" i="1" dirty="0">
                <a:effectLst/>
                <a:latin typeface="Calibri" panose="020F0502020204030204" pitchFamily="34" charset="0"/>
                <a:cs typeface="Calibri" panose="020F0502020204030204" pitchFamily="34" charset="0"/>
              </a:rPr>
              <a:t>after the thirtieth day of November following the end of financial year </a:t>
            </a:r>
            <a:r>
              <a:rPr lang="en-IN" sz="2000" dirty="0">
                <a:effectLst/>
                <a:latin typeface="Calibri" panose="020F0502020204030204" pitchFamily="34" charset="0"/>
                <a:cs typeface="Calibri" panose="020F0502020204030204" pitchFamily="34" charset="0"/>
              </a:rPr>
              <a:t>to which such invoice or debit note pertains or furnishing of the relevant annual return, whichever is earlier. </a:t>
            </a:r>
            <a:endParaRPr lang="en-IN" sz="2000"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730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FD241-A7CB-4F59-AB67-8FF298D028AB}"/>
              </a:ext>
            </a:extLst>
          </p:cNvPr>
          <p:cNvSpPr>
            <a:spLocks noGrp="1"/>
          </p:cNvSpPr>
          <p:nvPr>
            <p:ph type="ctrTitle"/>
          </p:nvPr>
        </p:nvSpPr>
        <p:spPr>
          <a:xfrm>
            <a:off x="1015724" y="358588"/>
            <a:ext cx="10556146" cy="926237"/>
          </a:xfrm>
        </p:spPr>
        <p:txBody>
          <a:bodyPr>
            <a:noAutofit/>
          </a:bodyPr>
          <a:lstStyle/>
          <a:p>
            <a:r>
              <a:rPr lang="en-US" sz="3200" u="sng" dirty="0"/>
              <a:t>Reversal of the ITC in case of non-payment of consideration within 180 days by recipient (Section 16)</a:t>
            </a:r>
          </a:p>
        </p:txBody>
      </p:sp>
      <p:sp>
        <p:nvSpPr>
          <p:cNvPr id="3" name="Subtitle 2">
            <a:extLst>
              <a:ext uri="{FF2B5EF4-FFF2-40B4-BE49-F238E27FC236}">
                <a16:creationId xmlns:a16="http://schemas.microsoft.com/office/drawing/2014/main" id="{0147FA8F-4C51-48E7-B12B-62CB8A925AE4}"/>
              </a:ext>
            </a:extLst>
          </p:cNvPr>
          <p:cNvSpPr>
            <a:spLocks noGrp="1"/>
          </p:cNvSpPr>
          <p:nvPr>
            <p:ph type="subTitle" idx="1"/>
          </p:nvPr>
        </p:nvSpPr>
        <p:spPr>
          <a:xfrm>
            <a:off x="1015724" y="1704765"/>
            <a:ext cx="10866539" cy="4875330"/>
          </a:xfrm>
        </p:spPr>
        <p:txBody>
          <a:bodyPr>
            <a:normAutofit/>
          </a:bodyPr>
          <a:lstStyle/>
          <a:p>
            <a:pPr marL="342900" indent="-342900" algn="l">
              <a:buFont typeface="Arial" panose="020B0604020202020204" pitchFamily="34" charset="0"/>
              <a:buChar char="•"/>
            </a:pPr>
            <a:r>
              <a:rPr lang="en-US" dirty="0"/>
              <a:t>Recipient fails to pay supplier (other than RCM) within 180 days from the date of issue of invoice.</a:t>
            </a:r>
          </a:p>
          <a:p>
            <a:pPr marL="342900" indent="-342900" algn="l">
              <a:buFont typeface="Arial" panose="020B0604020202020204" pitchFamily="34" charset="0"/>
              <a:buChar char="•"/>
            </a:pPr>
            <a:r>
              <a:rPr lang="en-US" dirty="0"/>
              <a:t>Then amount equal to the ITC availed by the recipient shall be reversed</a:t>
            </a:r>
          </a:p>
          <a:p>
            <a:pPr marL="342900" indent="-342900" algn="l">
              <a:buFont typeface="Arial" panose="020B0604020202020204" pitchFamily="34" charset="0"/>
              <a:buChar char="•"/>
            </a:pPr>
            <a:r>
              <a:rPr lang="en-US" dirty="0"/>
              <a:t>He shall be entitled to re-avail the ITC as and when the payment is made by him.</a:t>
            </a:r>
          </a:p>
          <a:p>
            <a:pPr marL="342900" indent="-342900" algn="l">
              <a:buFont typeface="Arial" panose="020B0604020202020204" pitchFamily="34" charset="0"/>
              <a:buChar char="•"/>
            </a:pPr>
            <a:r>
              <a:rPr lang="en-US" dirty="0"/>
              <a:t>Interest would be cost to the recipient.  </a:t>
            </a:r>
          </a:p>
        </p:txBody>
      </p:sp>
    </p:spTree>
    <p:extLst>
      <p:ext uri="{BB962C8B-B14F-4D97-AF65-F5344CB8AC3E}">
        <p14:creationId xmlns:p14="http://schemas.microsoft.com/office/powerpoint/2010/main" val="207503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8305-C2D8-4FCC-BC07-F5E641459D88}"/>
              </a:ext>
            </a:extLst>
          </p:cNvPr>
          <p:cNvSpPr>
            <a:spLocks noGrp="1"/>
          </p:cNvSpPr>
          <p:nvPr>
            <p:ph type="title"/>
          </p:nvPr>
        </p:nvSpPr>
        <p:spPr>
          <a:xfrm>
            <a:off x="838200" y="134190"/>
            <a:ext cx="10515600" cy="735106"/>
          </a:xfrm>
        </p:spPr>
        <p:txBody>
          <a:bodyPr/>
          <a:lstStyle/>
          <a:p>
            <a:r>
              <a:rPr lang="en-US" sz="3200" u="sng" dirty="0"/>
              <a:t>Analysis</a:t>
            </a:r>
          </a:p>
        </p:txBody>
      </p:sp>
      <p:sp>
        <p:nvSpPr>
          <p:cNvPr id="3" name="Content Placeholder 2">
            <a:extLst>
              <a:ext uri="{FF2B5EF4-FFF2-40B4-BE49-F238E27FC236}">
                <a16:creationId xmlns:a16="http://schemas.microsoft.com/office/drawing/2014/main" id="{3685F7A3-9E9C-48F0-88B3-715EFED0929E}"/>
              </a:ext>
            </a:extLst>
          </p:cNvPr>
          <p:cNvSpPr>
            <a:spLocks noGrp="1"/>
          </p:cNvSpPr>
          <p:nvPr>
            <p:ph idx="1"/>
          </p:nvPr>
        </p:nvSpPr>
        <p:spPr>
          <a:xfrm>
            <a:off x="838200" y="1004048"/>
            <a:ext cx="10515600" cy="5602940"/>
          </a:xfrm>
        </p:spPr>
        <p:txBody>
          <a:bodyPr/>
          <a:lstStyle/>
          <a:p>
            <a:r>
              <a:rPr lang="en-US" dirty="0"/>
              <a:t>180 days limit fixed for recipient to pay consideration to the supplier.</a:t>
            </a:r>
          </a:p>
          <a:p>
            <a:r>
              <a:rPr lang="en-US" dirty="0"/>
              <a:t>Payment time limit applies to supply of goods as well as services.</a:t>
            </a:r>
          </a:p>
          <a:p>
            <a:r>
              <a:rPr lang="en-US" dirty="0"/>
              <a:t>Both the value of invoice as well as tax component is required to be paid with 180 days.</a:t>
            </a:r>
          </a:p>
          <a:p>
            <a:r>
              <a:rPr lang="en-US" dirty="0"/>
              <a:t>Proportionate reversal in case of partial payment.</a:t>
            </a:r>
          </a:p>
          <a:p>
            <a:r>
              <a:rPr lang="en-US" dirty="0"/>
              <a:t>180 days to be computed from the date of invoices irrespective of the date of availing credit.</a:t>
            </a:r>
          </a:p>
          <a:p>
            <a:r>
              <a:rPr lang="en-US" dirty="0"/>
              <a:t>Interest computation to start from date of availing of credit and not from the date of invoice.</a:t>
            </a:r>
          </a:p>
          <a:p>
            <a:r>
              <a:rPr lang="en-US" dirty="0"/>
              <a:t>No ITC reversal required when payment made through setting off book debt</a:t>
            </a:r>
          </a:p>
          <a:p>
            <a:r>
              <a:rPr lang="en-US" dirty="0"/>
              <a:t>Proportionate ITC reversal not required in case of a post-purchase discount/incentive given by supplier</a:t>
            </a:r>
          </a:p>
          <a:p>
            <a:r>
              <a:rPr lang="en-US" u="sng" dirty="0"/>
              <a:t>Exceptions to the 180 days payment rule for ITC:</a:t>
            </a:r>
          </a:p>
          <a:p>
            <a:pPr marL="514350" indent="-514350">
              <a:buAutoNum type="alphaLcParenBoth"/>
            </a:pPr>
            <a:r>
              <a:rPr lang="en-US" dirty="0"/>
              <a:t>Reverse charge supplies</a:t>
            </a:r>
          </a:p>
          <a:p>
            <a:pPr marL="514350" indent="-514350">
              <a:buAutoNum type="alphaLcParenBoth"/>
            </a:pPr>
            <a:r>
              <a:rPr lang="en-US" dirty="0"/>
              <a:t>Schedule I entries</a:t>
            </a:r>
          </a:p>
          <a:p>
            <a:endParaRPr lang="en-US" u="sng" dirty="0"/>
          </a:p>
          <a:p>
            <a:endParaRPr lang="en-US" u="sng" dirty="0"/>
          </a:p>
          <a:p>
            <a:pPr marL="457200" indent="-457200">
              <a:buFont typeface="+mj-lt"/>
              <a:buAutoNum type="arabicPeriod"/>
            </a:pPr>
            <a:endParaRPr lang="en-US" dirty="0"/>
          </a:p>
          <a:p>
            <a:endParaRPr lang="en-US" dirty="0"/>
          </a:p>
          <a:p>
            <a:endParaRPr lang="en-US" dirty="0"/>
          </a:p>
          <a:p>
            <a:pPr marL="0" indent="0">
              <a:buNone/>
            </a:pPr>
            <a:r>
              <a:rPr lang="en-US" dirty="0"/>
              <a:t> </a:t>
            </a:r>
          </a:p>
        </p:txBody>
      </p:sp>
    </p:spTree>
    <p:extLst>
      <p:ext uri="{BB962C8B-B14F-4D97-AF65-F5344CB8AC3E}">
        <p14:creationId xmlns:p14="http://schemas.microsoft.com/office/powerpoint/2010/main" val="1026602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3A3B864-5E85-99D2-93E5-5CA1F4F35DC7}"/>
              </a:ext>
            </a:extLst>
          </p:cNvPr>
          <p:cNvSpPr>
            <a:spLocks noGrp="1"/>
          </p:cNvSpPr>
          <p:nvPr>
            <p:ph type="title"/>
          </p:nvPr>
        </p:nvSpPr>
        <p:spPr>
          <a:xfrm>
            <a:off x="1296366" y="1371559"/>
            <a:ext cx="7217118" cy="2057441"/>
          </a:xfrm>
        </p:spPr>
        <p:txBody>
          <a:bodyPr/>
          <a:lstStyle/>
          <a:p>
            <a:pPr algn="ctr"/>
            <a:r>
              <a:rPr lang="en-IN" sz="4000" dirty="0">
                <a:effectLst/>
                <a:latin typeface="Arial Narrow,Bold"/>
              </a:rPr>
              <a:t>Apportionment of credit and blocked credits </a:t>
            </a:r>
            <a:endParaRPr lang="en-US" sz="8000" dirty="0"/>
          </a:p>
        </p:txBody>
      </p:sp>
      <p:sp>
        <p:nvSpPr>
          <p:cNvPr id="10" name="Freeform: Shape 11">
            <a:extLst>
              <a:ext uri="{FF2B5EF4-FFF2-40B4-BE49-F238E27FC236}">
                <a16:creationId xmlns:a16="http://schemas.microsoft.com/office/drawing/2014/main" id="{01A79B69-242C-3AEB-4A42-7A606A54C63A}"/>
              </a:ext>
              <a:ext uri="{C183D7F6-B498-43B3-948B-1728B52AA6E4}">
                <adec:decorative xmlns:adec="http://schemas.microsoft.com/office/drawing/2017/decorative" val="1"/>
              </a:ext>
            </a:extLst>
          </p:cNvPr>
          <p:cNvSpPr/>
          <p:nvPr/>
        </p:nvSpPr>
        <p:spPr>
          <a:xfrm>
            <a:off x="9857505" y="838985"/>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noFill/>
          <a:ln w="19050" cap="flat" cmpd="sng" algn="ctr">
            <a:solidFill>
              <a:schemeClr val="tx2">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14" name="Freeform: Shape 11">
            <a:extLst>
              <a:ext uri="{FF2B5EF4-FFF2-40B4-BE49-F238E27FC236}">
                <a16:creationId xmlns:a16="http://schemas.microsoft.com/office/drawing/2014/main" id="{E5D4DE6D-89C8-6FFF-287D-3F3BAD416CA1}"/>
              </a:ext>
              <a:ext uri="{C183D7F6-B498-43B3-948B-1728B52AA6E4}">
                <adec:decorative xmlns:adec="http://schemas.microsoft.com/office/drawing/2017/decorative" val="1"/>
              </a:ext>
            </a:extLst>
          </p:cNvPr>
          <p:cNvSpPr/>
          <p:nvPr/>
        </p:nvSpPr>
        <p:spPr>
          <a:xfrm>
            <a:off x="5974436" y="3694919"/>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3" name="Text Placeholder 2">
            <a:extLst>
              <a:ext uri="{FF2B5EF4-FFF2-40B4-BE49-F238E27FC236}">
                <a16:creationId xmlns:a16="http://schemas.microsoft.com/office/drawing/2014/main" id="{DE7EDF69-221D-1855-F56C-B38C9AD12777}"/>
              </a:ext>
            </a:extLst>
          </p:cNvPr>
          <p:cNvSpPr>
            <a:spLocks noGrp="1"/>
          </p:cNvSpPr>
          <p:nvPr>
            <p:ph type="body" sz="quarter" idx="28"/>
          </p:nvPr>
        </p:nvSpPr>
        <p:spPr/>
        <p:txBody>
          <a:bodyPr/>
          <a:lstStyle/>
          <a:p>
            <a:endParaRPr lang="en-US"/>
          </a:p>
        </p:txBody>
      </p:sp>
    </p:spTree>
    <p:extLst>
      <p:ext uri="{BB962C8B-B14F-4D97-AF65-F5344CB8AC3E}">
        <p14:creationId xmlns:p14="http://schemas.microsoft.com/office/powerpoint/2010/main" val="3388407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23BBC-1AE3-4B38-9204-ED15A4D76C02}"/>
              </a:ext>
            </a:extLst>
          </p:cNvPr>
          <p:cNvSpPr>
            <a:spLocks noGrp="1"/>
          </p:cNvSpPr>
          <p:nvPr>
            <p:ph type="title"/>
          </p:nvPr>
        </p:nvSpPr>
        <p:spPr>
          <a:xfrm>
            <a:off x="838200" y="254373"/>
            <a:ext cx="10515600" cy="803182"/>
          </a:xfrm>
        </p:spPr>
        <p:txBody>
          <a:bodyPr/>
          <a:lstStyle/>
          <a:p>
            <a:pPr algn="ctr"/>
            <a:r>
              <a:rPr lang="en-US" sz="3200" u="sng" dirty="0"/>
              <a:t>Section 17(1): Goods / Services partly used for personal consumption</a:t>
            </a:r>
          </a:p>
        </p:txBody>
      </p:sp>
      <p:sp>
        <p:nvSpPr>
          <p:cNvPr id="3" name="Content Placeholder 2">
            <a:extLst>
              <a:ext uri="{FF2B5EF4-FFF2-40B4-BE49-F238E27FC236}">
                <a16:creationId xmlns:a16="http://schemas.microsoft.com/office/drawing/2014/main" id="{E5855429-EE69-4F4E-A93F-790723D80109}"/>
              </a:ext>
            </a:extLst>
          </p:cNvPr>
          <p:cNvSpPr>
            <a:spLocks noGrp="1"/>
          </p:cNvSpPr>
          <p:nvPr>
            <p:ph idx="1"/>
          </p:nvPr>
        </p:nvSpPr>
        <p:spPr>
          <a:xfrm>
            <a:off x="838200" y="1493133"/>
            <a:ext cx="10515600" cy="4226629"/>
          </a:xfrm>
        </p:spPr>
        <p:txBody>
          <a:bodyPr/>
          <a:lstStyle/>
          <a:p>
            <a:r>
              <a:rPr lang="en-US" dirty="0"/>
              <a:t>Where the goods or services or both are used by the registered person for the purpose of any business and partly for other purpose, the amount of credit shall be restricted to so much of the input tax as is attributable to the purposes of his business.</a:t>
            </a:r>
          </a:p>
          <a:p>
            <a:pPr marL="0" indent="0">
              <a:buNone/>
            </a:pPr>
            <a:endParaRPr lang="en-US" u="sng" dirty="0"/>
          </a:p>
          <a:p>
            <a:endParaRPr lang="en-US" dirty="0"/>
          </a:p>
          <a:p>
            <a:endParaRPr lang="en-US" dirty="0"/>
          </a:p>
        </p:txBody>
      </p:sp>
    </p:spTree>
    <p:extLst>
      <p:ext uri="{BB962C8B-B14F-4D97-AF65-F5344CB8AC3E}">
        <p14:creationId xmlns:p14="http://schemas.microsoft.com/office/powerpoint/2010/main" val="1586552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0DBB0-C327-486E-A810-6EC9452446D6}"/>
              </a:ext>
            </a:extLst>
          </p:cNvPr>
          <p:cNvSpPr>
            <a:spLocks noGrp="1"/>
          </p:cNvSpPr>
          <p:nvPr>
            <p:ph type="title"/>
          </p:nvPr>
        </p:nvSpPr>
        <p:spPr/>
        <p:txBody>
          <a:bodyPr/>
          <a:lstStyle/>
          <a:p>
            <a:r>
              <a:rPr lang="en-US" sz="3200" u="sng" dirty="0"/>
              <a:t>Section 17(2): ITC restricted to the extend of taxable supplies including zero rated supplies</a:t>
            </a:r>
          </a:p>
        </p:txBody>
      </p:sp>
      <p:sp>
        <p:nvSpPr>
          <p:cNvPr id="3" name="Content Placeholder 2">
            <a:extLst>
              <a:ext uri="{FF2B5EF4-FFF2-40B4-BE49-F238E27FC236}">
                <a16:creationId xmlns:a16="http://schemas.microsoft.com/office/drawing/2014/main" id="{84677913-A92F-45C9-AC88-01DA6308719A}"/>
              </a:ext>
            </a:extLst>
          </p:cNvPr>
          <p:cNvSpPr>
            <a:spLocks noGrp="1"/>
          </p:cNvSpPr>
          <p:nvPr>
            <p:ph idx="1"/>
          </p:nvPr>
        </p:nvSpPr>
        <p:spPr/>
        <p:txBody>
          <a:bodyPr/>
          <a:lstStyle/>
          <a:p>
            <a:pPr algn="just"/>
            <a:r>
              <a:rPr lang="en-US" dirty="0"/>
              <a:t>Where the goods or services or both are used by the registered person </a:t>
            </a:r>
            <a:r>
              <a:rPr lang="en-US" b="1" i="1" u="sng" dirty="0"/>
              <a:t>partly for effecting taxable supplies including zero-rated supplies </a:t>
            </a:r>
            <a:r>
              <a:rPr lang="en-US" dirty="0"/>
              <a:t>under this Act or under the Integrated Goods and Services Tax Act and </a:t>
            </a:r>
            <a:r>
              <a:rPr lang="en-US" b="1" i="1" u="sng" dirty="0"/>
              <a:t>partly for effecting exempt supplies </a:t>
            </a:r>
            <a:r>
              <a:rPr lang="en-US" dirty="0"/>
              <a:t>under the said </a:t>
            </a:r>
            <a:br>
              <a:rPr lang="en-US" dirty="0"/>
            </a:br>
            <a:r>
              <a:rPr lang="en-US" dirty="0"/>
              <a:t>Acts, the amount of credit shall be restricted to so much of the input tax as is attributable to the said taxable supplies including zero-rated supplies.</a:t>
            </a:r>
          </a:p>
          <a:p>
            <a:pPr algn="just"/>
            <a:endParaRPr lang="en-US" dirty="0"/>
          </a:p>
          <a:p>
            <a:pPr marL="0" indent="0" algn="just">
              <a:buNone/>
            </a:pPr>
            <a:r>
              <a:rPr lang="en-US" dirty="0"/>
              <a:t>Are following exempt supply?</a:t>
            </a:r>
          </a:p>
          <a:p>
            <a:pPr algn="just"/>
            <a:r>
              <a:rPr lang="en-US" dirty="0"/>
              <a:t>Interest received on deposits</a:t>
            </a:r>
          </a:p>
          <a:p>
            <a:pPr algn="just"/>
            <a:r>
              <a:rPr lang="en-US" dirty="0"/>
              <a:t>Supply of duty credit script</a:t>
            </a:r>
          </a:p>
          <a:p>
            <a:pPr algn="just"/>
            <a:r>
              <a:rPr lang="en-US" dirty="0"/>
              <a:t>Dividend</a:t>
            </a:r>
          </a:p>
        </p:txBody>
      </p:sp>
    </p:spTree>
    <p:extLst>
      <p:ext uri="{BB962C8B-B14F-4D97-AF65-F5344CB8AC3E}">
        <p14:creationId xmlns:p14="http://schemas.microsoft.com/office/powerpoint/2010/main" val="2410869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C4668-3AFE-4018-A4DC-BC1AD17E46C4}"/>
              </a:ext>
            </a:extLst>
          </p:cNvPr>
          <p:cNvSpPr>
            <a:spLocks noGrp="1"/>
          </p:cNvSpPr>
          <p:nvPr>
            <p:ph type="title"/>
          </p:nvPr>
        </p:nvSpPr>
        <p:spPr/>
        <p:txBody>
          <a:bodyPr/>
          <a:lstStyle/>
          <a:p>
            <a:r>
              <a:rPr lang="en-US" sz="3200" u="sng" dirty="0"/>
              <a:t>Section 17(3): Goods / Services used under sub-section (2) under RCM</a:t>
            </a:r>
          </a:p>
        </p:txBody>
      </p:sp>
      <p:sp>
        <p:nvSpPr>
          <p:cNvPr id="3" name="Content Placeholder 2">
            <a:extLst>
              <a:ext uri="{FF2B5EF4-FFF2-40B4-BE49-F238E27FC236}">
                <a16:creationId xmlns:a16="http://schemas.microsoft.com/office/drawing/2014/main" id="{5C537F72-A16C-40F5-B82A-24A43F551624}"/>
              </a:ext>
            </a:extLst>
          </p:cNvPr>
          <p:cNvSpPr>
            <a:spLocks noGrp="1"/>
          </p:cNvSpPr>
          <p:nvPr>
            <p:ph idx="1"/>
          </p:nvPr>
        </p:nvSpPr>
        <p:spPr/>
        <p:txBody>
          <a:bodyPr/>
          <a:lstStyle/>
          <a:p>
            <a:r>
              <a:rPr lang="en-US" dirty="0"/>
              <a:t>The value of exempt supply under sub-section (2) shall be such as may be prescribed, and shall include supplies on which the recipient is liable to pay tax on reverse charge basis, transactions in securities, sale of land and, subject to clause (b) of paragraph 5 of Schedule II, sale of building</a:t>
            </a:r>
          </a:p>
          <a:p>
            <a:pPr marL="0" indent="0">
              <a:buNone/>
            </a:pPr>
            <a:endParaRPr lang="en-US" dirty="0"/>
          </a:p>
          <a:p>
            <a:r>
              <a:rPr lang="en-US" dirty="0"/>
              <a:t>Explanation.-For the purposes of this sub-section, the expression "value of exempt supply" shall not include the value of activities or transactions specified in Schedule III, </a:t>
            </a:r>
          </a:p>
          <a:p>
            <a:pPr marL="0" indent="0">
              <a:buNone/>
            </a:pPr>
            <a:r>
              <a:rPr lang="en-US" dirty="0"/>
              <a:t>except,—</a:t>
            </a:r>
          </a:p>
          <a:p>
            <a:pPr marL="0" indent="0">
              <a:buNone/>
            </a:pPr>
            <a:r>
              <a:rPr lang="en-US" dirty="0"/>
              <a:t>(</a:t>
            </a:r>
            <a:r>
              <a:rPr lang="en-US" dirty="0" err="1"/>
              <a:t>i</a:t>
            </a:r>
            <a:r>
              <a:rPr lang="en-US" dirty="0"/>
              <a:t>) the value of activities or transactions specified in paragraph 5 of the said Schedule (sale of land / building); and</a:t>
            </a:r>
          </a:p>
          <a:p>
            <a:endParaRPr lang="en-US" dirty="0"/>
          </a:p>
          <a:p>
            <a:pPr marL="0" indent="0">
              <a:buNone/>
            </a:pPr>
            <a:r>
              <a:rPr lang="en-US" dirty="0"/>
              <a:t>(ii) the value of such activities or transactions as may be prescribed in respect of clause (a) of paragraph 8 of the said Schedule. (sale from bonded warehouse)</a:t>
            </a:r>
          </a:p>
        </p:txBody>
      </p:sp>
    </p:spTree>
    <p:extLst>
      <p:ext uri="{BB962C8B-B14F-4D97-AF65-F5344CB8AC3E}">
        <p14:creationId xmlns:p14="http://schemas.microsoft.com/office/powerpoint/2010/main" val="322015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B835E71-1CC8-A162-6B64-580010F84071}"/>
              </a:ext>
            </a:extLst>
          </p:cNvPr>
          <p:cNvSpPr>
            <a:spLocks noGrp="1"/>
          </p:cNvSpPr>
          <p:nvPr>
            <p:ph type="body" sz="quarter" idx="27"/>
          </p:nvPr>
        </p:nvSpPr>
        <p:spPr>
          <a:xfrm>
            <a:off x="5271609" y="1025236"/>
            <a:ext cx="6534568" cy="3523615"/>
          </a:xfrm>
        </p:spPr>
        <p:txBody>
          <a:bodyPr/>
          <a:lstStyle/>
          <a:p>
            <a:pPr marL="285750" indent="-285750">
              <a:buFont typeface="Arial" panose="020B0604020202020204" pitchFamily="34" charset="0"/>
              <a:buChar char="•"/>
            </a:pPr>
            <a:r>
              <a:rPr lang="en-US" dirty="0"/>
              <a:t>Sections under Input Tax Credit</a:t>
            </a:r>
          </a:p>
          <a:p>
            <a:pPr marL="285750" indent="-285750">
              <a:buFont typeface="Arial" panose="020B0604020202020204" pitchFamily="34" charset="0"/>
              <a:buChar char="•"/>
            </a:pPr>
            <a:r>
              <a:rPr lang="en-US" dirty="0"/>
              <a:t>Definitions</a:t>
            </a:r>
          </a:p>
          <a:p>
            <a:pPr marL="285750" indent="-285750">
              <a:buFont typeface="Arial" panose="020B0604020202020204" pitchFamily="34" charset="0"/>
              <a:buChar char="•"/>
            </a:pPr>
            <a:r>
              <a:rPr lang="en-US" dirty="0"/>
              <a:t>Conditions for availment of ITC</a:t>
            </a:r>
          </a:p>
          <a:p>
            <a:pPr marL="285750" indent="-285750">
              <a:buFont typeface="Arial" panose="020B0604020202020204" pitchFamily="34" charset="0"/>
              <a:buChar char="•"/>
            </a:pPr>
            <a:r>
              <a:rPr lang="en-US" dirty="0"/>
              <a:t>Disallowed ITC </a:t>
            </a:r>
          </a:p>
          <a:p>
            <a:pPr marL="285750" indent="-285750">
              <a:buFont typeface="Arial" panose="020B0604020202020204" pitchFamily="34" charset="0"/>
              <a:buChar char="•"/>
            </a:pPr>
            <a:r>
              <a:rPr lang="en-IN" sz="1800" dirty="0">
                <a:effectLst/>
                <a:latin typeface="ArialBold"/>
              </a:rPr>
              <a:t>Availability of credit in special circumstances </a:t>
            </a:r>
          </a:p>
          <a:p>
            <a:pPr marL="285750" indent="-285750">
              <a:buFont typeface="Arial" panose="020B0604020202020204" pitchFamily="34" charset="0"/>
              <a:buChar char="•"/>
            </a:pPr>
            <a:r>
              <a:rPr lang="en-IN" sz="1800" dirty="0">
                <a:effectLst/>
                <a:latin typeface="ArialBold"/>
              </a:rPr>
              <a:t>Question &amp; Answers Session</a:t>
            </a:r>
          </a:p>
        </p:txBody>
      </p:sp>
      <p:sp>
        <p:nvSpPr>
          <p:cNvPr id="8" name="Title 7">
            <a:extLst>
              <a:ext uri="{FF2B5EF4-FFF2-40B4-BE49-F238E27FC236}">
                <a16:creationId xmlns:a16="http://schemas.microsoft.com/office/drawing/2014/main" id="{721E73BA-53B9-C0C1-476A-00736A64AB79}"/>
              </a:ext>
            </a:extLst>
          </p:cNvPr>
          <p:cNvSpPr>
            <a:spLocks noGrp="1"/>
          </p:cNvSpPr>
          <p:nvPr>
            <p:ph type="title"/>
          </p:nvPr>
        </p:nvSpPr>
        <p:spPr/>
        <p:txBody>
          <a:bodyPr/>
          <a:lstStyle/>
          <a:p>
            <a:r>
              <a:rPr lang="en-US" dirty="0"/>
              <a:t>Coverage</a:t>
            </a:r>
          </a:p>
        </p:txBody>
      </p:sp>
      <p:sp>
        <p:nvSpPr>
          <p:cNvPr id="11" name="Picture Placeholder 10">
            <a:extLst>
              <a:ext uri="{FF2B5EF4-FFF2-40B4-BE49-F238E27FC236}">
                <a16:creationId xmlns:a16="http://schemas.microsoft.com/office/drawing/2014/main" id="{0BBA5B71-66B3-8443-869B-8844DB2D9879}"/>
              </a:ext>
            </a:extLst>
          </p:cNvPr>
          <p:cNvSpPr>
            <a:spLocks noGrp="1"/>
          </p:cNvSpPr>
          <p:nvPr>
            <p:ph type="pic" sz="quarter" idx="36"/>
          </p:nvPr>
        </p:nvSpPr>
        <p:spPr/>
        <p:txBody>
          <a:bodyPr/>
          <a:lstStyle/>
          <a:p>
            <a:endParaRPr lang="en-US"/>
          </a:p>
        </p:txBody>
      </p:sp>
      <p:sp>
        <p:nvSpPr>
          <p:cNvPr id="5" name="Slide Number Placeholder 4">
            <a:extLst>
              <a:ext uri="{FF2B5EF4-FFF2-40B4-BE49-F238E27FC236}">
                <a16:creationId xmlns:a16="http://schemas.microsoft.com/office/drawing/2014/main" id="{FD96C503-BABC-632E-06CA-12C8474920EB}"/>
              </a:ext>
            </a:extLst>
          </p:cNvPr>
          <p:cNvSpPr>
            <a:spLocks noGrp="1"/>
          </p:cNvSpPr>
          <p:nvPr>
            <p:ph type="sldNum" sz="quarter" idx="40"/>
          </p:nvPr>
        </p:nvSpPr>
        <p:spPr/>
        <p:txBody>
          <a:bodyPr/>
          <a:lstStyle/>
          <a:p>
            <a:fld id="{47FEACEE-25B4-4A2D-B147-27296E36371D}" type="slidenum">
              <a:rPr lang="en-US" altLang="zh-CN" smtClean="0"/>
              <a:pPr/>
              <a:t>2</a:t>
            </a:fld>
            <a:endParaRPr lang="en-US" altLang="zh-CN" dirty="0"/>
          </a:p>
        </p:txBody>
      </p:sp>
      <p:sp>
        <p:nvSpPr>
          <p:cNvPr id="29" name="Text Placeholder 11">
            <a:extLst>
              <a:ext uri="{FF2B5EF4-FFF2-40B4-BE49-F238E27FC236}">
                <a16:creationId xmlns:a16="http://schemas.microsoft.com/office/drawing/2014/main" id="{47E949D7-04FB-0B0B-767F-3771B48AC949}"/>
              </a:ext>
            </a:extLst>
          </p:cNvPr>
          <p:cNvSpPr txBox="1">
            <a:spLocks/>
          </p:cNvSpPr>
          <p:nvPr/>
        </p:nvSpPr>
        <p:spPr>
          <a:xfrm>
            <a:off x="5271607" y="478049"/>
            <a:ext cx="5162709" cy="421399"/>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1000"/>
              </a:spcBef>
              <a:buFont typeface="Arial" panose="020B0604020202020204" pitchFamily="34" charset="0"/>
              <a:buNone/>
              <a:defRPr sz="1800" b="1" i="0" kern="1200">
                <a:solidFill>
                  <a:schemeClr val="accent6"/>
                </a:solidFill>
                <a:latin typeface="+mn-lt"/>
                <a:ea typeface="+mn-ea"/>
                <a:cs typeface="Posterama" panose="020B0504020200020000"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0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9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Agenda</a:t>
            </a:r>
          </a:p>
        </p:txBody>
      </p:sp>
      <p:pic>
        <p:nvPicPr>
          <p:cNvPr id="30" name="Picture Placeholder 195" descr="Link with solid fill">
            <a:extLst>
              <a:ext uri="{FF2B5EF4-FFF2-40B4-BE49-F238E27FC236}">
                <a16:creationId xmlns:a16="http://schemas.microsoft.com/office/drawing/2014/main" id="{F583F0B5-03DF-FE9F-8954-F118973A55AE}"/>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rcRect l="2528" r="2528"/>
          <a:stretch>
            <a:fillRect/>
          </a:stretch>
        </p:blipFill>
        <p:spPr>
          <a:xfrm>
            <a:off x="4705679" y="616507"/>
            <a:ext cx="536270" cy="565882"/>
          </a:xfrm>
          <a:prstGeom prst="rect">
            <a:avLst/>
          </a:prstGeom>
        </p:spPr>
      </p:pic>
    </p:spTree>
    <p:extLst>
      <p:ext uri="{BB962C8B-B14F-4D97-AF65-F5344CB8AC3E}">
        <p14:creationId xmlns:p14="http://schemas.microsoft.com/office/powerpoint/2010/main" val="3508591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324D-DD14-4404-9356-BA30CA291D55}"/>
              </a:ext>
            </a:extLst>
          </p:cNvPr>
          <p:cNvSpPr>
            <a:spLocks noGrp="1"/>
          </p:cNvSpPr>
          <p:nvPr>
            <p:ph type="title"/>
          </p:nvPr>
        </p:nvSpPr>
        <p:spPr/>
        <p:txBody>
          <a:bodyPr/>
          <a:lstStyle/>
          <a:p>
            <a:r>
              <a:rPr lang="en-US" sz="3200" u="sng" dirty="0"/>
              <a:t>Section 17(4): ITC to Banking Co. / Financial Institution including NBFCs</a:t>
            </a:r>
          </a:p>
        </p:txBody>
      </p:sp>
      <p:sp>
        <p:nvSpPr>
          <p:cNvPr id="3" name="Content Placeholder 2">
            <a:extLst>
              <a:ext uri="{FF2B5EF4-FFF2-40B4-BE49-F238E27FC236}">
                <a16:creationId xmlns:a16="http://schemas.microsoft.com/office/drawing/2014/main" id="{DC81345C-3F6B-4752-921D-C52F103387FA}"/>
              </a:ext>
            </a:extLst>
          </p:cNvPr>
          <p:cNvSpPr>
            <a:spLocks noGrp="1"/>
          </p:cNvSpPr>
          <p:nvPr>
            <p:ph idx="1"/>
          </p:nvPr>
        </p:nvSpPr>
        <p:spPr/>
        <p:txBody>
          <a:bodyPr>
            <a:normAutofit/>
          </a:bodyPr>
          <a:lstStyle/>
          <a:p>
            <a:pPr algn="just"/>
            <a:r>
              <a:rPr lang="en-US" dirty="0"/>
              <a:t>A banking company or a financial institution including a non-banking financial company, engaged in supplying services by way of accepting deposits, extending loans or advances shall have the option to either comply with the provisions of sub-section (2), or avail of every month, </a:t>
            </a:r>
            <a:r>
              <a:rPr lang="en-US" b="1" i="1" dirty="0"/>
              <a:t>an amount equal to fifty percent of the eligible input tax credit </a:t>
            </a:r>
            <a:r>
              <a:rPr lang="en-US" dirty="0"/>
              <a:t>on inputs, capital goods and input services in that month and the rest shall lapse:</a:t>
            </a:r>
          </a:p>
          <a:p>
            <a:pPr marL="0" indent="0" algn="just">
              <a:buNone/>
            </a:pPr>
            <a:r>
              <a:rPr lang="en-US" dirty="0"/>
              <a:t>Provided that the option once exercised shall not be withdrawn during the remaining part of the financial year:</a:t>
            </a:r>
          </a:p>
          <a:p>
            <a:pPr marL="0" indent="0" algn="just">
              <a:buNone/>
            </a:pPr>
            <a:r>
              <a:rPr lang="en-US" dirty="0"/>
              <a:t>Provided further that the restriction of fifty per cent. shall not apply to the tax paid on supplies made by one registered person to another registered person having the same Permanent Account Number.</a:t>
            </a:r>
          </a:p>
        </p:txBody>
      </p:sp>
    </p:spTree>
    <p:extLst>
      <p:ext uri="{BB962C8B-B14F-4D97-AF65-F5344CB8AC3E}">
        <p14:creationId xmlns:p14="http://schemas.microsoft.com/office/powerpoint/2010/main" val="3168809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3A3B864-5E85-99D2-93E5-5CA1F4F35DC7}"/>
              </a:ext>
            </a:extLst>
          </p:cNvPr>
          <p:cNvSpPr>
            <a:spLocks noGrp="1"/>
          </p:cNvSpPr>
          <p:nvPr>
            <p:ph type="title"/>
          </p:nvPr>
        </p:nvSpPr>
        <p:spPr>
          <a:xfrm>
            <a:off x="696538" y="1371559"/>
            <a:ext cx="7816946" cy="2057441"/>
          </a:xfrm>
        </p:spPr>
        <p:txBody>
          <a:bodyPr/>
          <a:lstStyle/>
          <a:p>
            <a:pPr algn="ctr"/>
            <a:r>
              <a:rPr lang="en-US" altLang="zh-CN" sz="5400" u="sng" dirty="0"/>
              <a:t>Blocked Credit </a:t>
            </a:r>
            <a:br>
              <a:rPr lang="en-US" altLang="zh-CN" sz="5400" dirty="0"/>
            </a:br>
            <a:r>
              <a:rPr lang="en-US" altLang="zh-CN" sz="5400" dirty="0"/>
              <a:t>Section 17(5)</a:t>
            </a:r>
            <a:endParaRPr lang="en-US" dirty="0"/>
          </a:p>
        </p:txBody>
      </p:sp>
      <p:sp>
        <p:nvSpPr>
          <p:cNvPr id="10" name="Freeform: Shape 11">
            <a:extLst>
              <a:ext uri="{FF2B5EF4-FFF2-40B4-BE49-F238E27FC236}">
                <a16:creationId xmlns:a16="http://schemas.microsoft.com/office/drawing/2014/main" id="{01A79B69-242C-3AEB-4A42-7A606A54C63A}"/>
              </a:ext>
              <a:ext uri="{C183D7F6-B498-43B3-948B-1728B52AA6E4}">
                <adec:decorative xmlns:adec="http://schemas.microsoft.com/office/drawing/2017/decorative" val="1"/>
              </a:ext>
            </a:extLst>
          </p:cNvPr>
          <p:cNvSpPr/>
          <p:nvPr/>
        </p:nvSpPr>
        <p:spPr>
          <a:xfrm>
            <a:off x="9857505" y="838985"/>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noFill/>
          <a:ln w="19050" cap="flat" cmpd="sng" algn="ctr">
            <a:solidFill>
              <a:schemeClr val="tx2">
                <a:lumMod val="50000"/>
                <a:lumOff val="5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14" name="Freeform: Shape 11">
            <a:extLst>
              <a:ext uri="{FF2B5EF4-FFF2-40B4-BE49-F238E27FC236}">
                <a16:creationId xmlns:a16="http://schemas.microsoft.com/office/drawing/2014/main" id="{E5D4DE6D-89C8-6FFF-287D-3F3BAD416CA1}"/>
              </a:ext>
              <a:ext uri="{C183D7F6-B498-43B3-948B-1728B52AA6E4}">
                <adec:decorative xmlns:adec="http://schemas.microsoft.com/office/drawing/2017/decorative" val="1"/>
              </a:ext>
            </a:extLst>
          </p:cNvPr>
          <p:cNvSpPr/>
          <p:nvPr/>
        </p:nvSpPr>
        <p:spPr>
          <a:xfrm>
            <a:off x="5974436" y="3694919"/>
            <a:ext cx="1637958" cy="1873859"/>
          </a:xfrm>
          <a:custGeom>
            <a:avLst/>
            <a:gdLst>
              <a:gd name="connsiteX0" fmla="*/ 2187388 w 4398682"/>
              <a:gd name="connsiteY0" fmla="*/ 0 h 5032188"/>
              <a:gd name="connsiteX1" fmla="*/ 4386729 w 4398682"/>
              <a:gd name="connsiteY1" fmla="*/ 1261035 h 5032188"/>
              <a:gd name="connsiteX2" fmla="*/ 4398682 w 4398682"/>
              <a:gd name="connsiteY2" fmla="*/ 3789083 h 5032188"/>
              <a:gd name="connsiteX3" fmla="*/ 2193365 w 4398682"/>
              <a:gd name="connsiteY3" fmla="*/ 5032188 h 5032188"/>
              <a:gd name="connsiteX4" fmla="*/ 0 w 4398682"/>
              <a:gd name="connsiteY4" fmla="*/ 3783106 h 5032188"/>
              <a:gd name="connsiteX5" fmla="*/ 0 w 4398682"/>
              <a:gd name="connsiteY5" fmla="*/ 1267012 h 5032188"/>
              <a:gd name="connsiteX6" fmla="*/ 2187388 w 4398682"/>
              <a:gd name="connsiteY6" fmla="*/ 0 h 5032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98682" h="5032188">
                <a:moveTo>
                  <a:pt x="2187388" y="0"/>
                </a:moveTo>
                <a:lnTo>
                  <a:pt x="4386729" y="1261035"/>
                </a:lnTo>
                <a:cubicBezTo>
                  <a:pt x="4390713" y="2103718"/>
                  <a:pt x="4394698" y="2946400"/>
                  <a:pt x="4398682" y="3789083"/>
                </a:cubicBezTo>
                <a:lnTo>
                  <a:pt x="2193365" y="5032188"/>
                </a:lnTo>
                <a:lnTo>
                  <a:pt x="0" y="3783106"/>
                </a:lnTo>
                <a:lnTo>
                  <a:pt x="0" y="1267012"/>
                </a:lnTo>
                <a:lnTo>
                  <a:pt x="2187388" y="0"/>
                </a:lnTo>
                <a:close/>
              </a:path>
            </a:pathLst>
          </a:custGeom>
          <a:solidFill>
            <a:schemeClr val="accent4">
              <a:lumMod val="60000"/>
              <a:lumOff val="4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Posterama Text SemiBold"/>
              <a:ea typeface="+mn-ea"/>
              <a:cs typeface="+mn-cs"/>
            </a:endParaRPr>
          </a:p>
        </p:txBody>
      </p:sp>
      <p:sp>
        <p:nvSpPr>
          <p:cNvPr id="3" name="Text Placeholder 2">
            <a:extLst>
              <a:ext uri="{FF2B5EF4-FFF2-40B4-BE49-F238E27FC236}">
                <a16:creationId xmlns:a16="http://schemas.microsoft.com/office/drawing/2014/main" id="{72A2B69A-C6FD-0B1A-E40C-C37B3C50486B}"/>
              </a:ext>
            </a:extLst>
          </p:cNvPr>
          <p:cNvSpPr>
            <a:spLocks noGrp="1"/>
          </p:cNvSpPr>
          <p:nvPr>
            <p:ph type="body" sz="quarter" idx="28"/>
          </p:nvPr>
        </p:nvSpPr>
        <p:spPr/>
        <p:txBody>
          <a:bodyPr/>
          <a:lstStyle/>
          <a:p>
            <a:endParaRPr lang="en-US"/>
          </a:p>
        </p:txBody>
      </p:sp>
    </p:spTree>
    <p:extLst>
      <p:ext uri="{BB962C8B-B14F-4D97-AF65-F5344CB8AC3E}">
        <p14:creationId xmlns:p14="http://schemas.microsoft.com/office/powerpoint/2010/main" val="3697688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8B4C3-3746-4D50-8FF8-60FBC81CB162}"/>
              </a:ext>
            </a:extLst>
          </p:cNvPr>
          <p:cNvSpPr>
            <a:spLocks noGrp="1"/>
          </p:cNvSpPr>
          <p:nvPr>
            <p:ph type="title"/>
          </p:nvPr>
        </p:nvSpPr>
        <p:spPr>
          <a:xfrm>
            <a:off x="838200" y="140727"/>
            <a:ext cx="10515600" cy="540310"/>
          </a:xfrm>
        </p:spPr>
        <p:txBody>
          <a:bodyPr/>
          <a:lstStyle/>
          <a:p>
            <a:pPr algn="ctr"/>
            <a:r>
              <a:rPr lang="en-US" sz="3200" u="sng" dirty="0"/>
              <a:t>Section 17(5): Block Credit</a:t>
            </a:r>
          </a:p>
        </p:txBody>
      </p:sp>
      <p:sp>
        <p:nvSpPr>
          <p:cNvPr id="3" name="Content Placeholder 2">
            <a:extLst>
              <a:ext uri="{FF2B5EF4-FFF2-40B4-BE49-F238E27FC236}">
                <a16:creationId xmlns:a16="http://schemas.microsoft.com/office/drawing/2014/main" id="{B7451D7D-BD0D-483A-B20C-CB0BC66E1930}"/>
              </a:ext>
            </a:extLst>
          </p:cNvPr>
          <p:cNvSpPr>
            <a:spLocks noGrp="1"/>
          </p:cNvSpPr>
          <p:nvPr>
            <p:ph idx="1"/>
          </p:nvPr>
        </p:nvSpPr>
        <p:spPr>
          <a:xfrm>
            <a:off x="645459" y="830542"/>
            <a:ext cx="10708341" cy="6027458"/>
          </a:xfrm>
        </p:spPr>
        <p:txBody>
          <a:bodyPr/>
          <a:lstStyle/>
          <a:p>
            <a:r>
              <a:rPr lang="en-US" b="1" u="sng" dirty="0"/>
              <a:t>Notwithstanding anything contained in sub-section (1) of section 16 and sub-section (1) of section 18</a:t>
            </a:r>
            <a:r>
              <a:rPr lang="en-US" dirty="0"/>
              <a:t> , input tax credit shall not be available in respect of the following, namely:- </a:t>
            </a:r>
          </a:p>
          <a:p>
            <a:pPr marL="0" indent="0">
              <a:buNone/>
            </a:pPr>
            <a:endParaRPr lang="en-US" dirty="0"/>
          </a:p>
          <a:p>
            <a:pPr marL="457200" indent="-457200">
              <a:buAutoNum type="alphaLcParenBoth"/>
            </a:pPr>
            <a:r>
              <a:rPr lang="en-US" dirty="0"/>
              <a:t>motor vehicles for transportation of persons </a:t>
            </a:r>
            <a:r>
              <a:rPr lang="en-US" b="1" i="1" dirty="0"/>
              <a:t>having approved seating capacity of not more than thirteen persons </a:t>
            </a:r>
            <a:r>
              <a:rPr lang="en-US" dirty="0"/>
              <a:t>(including the driver), except when they are used for making the following taxable supplies, namely:-</a:t>
            </a:r>
          </a:p>
          <a:p>
            <a:pPr marL="0" indent="0">
              <a:buNone/>
            </a:pPr>
            <a:r>
              <a:rPr lang="en-US" dirty="0"/>
              <a:t> 	(A) further supply of such motor vehicles; or </a:t>
            </a:r>
          </a:p>
          <a:p>
            <a:pPr marL="0" indent="0">
              <a:buNone/>
            </a:pPr>
            <a:r>
              <a:rPr lang="en-US" dirty="0"/>
              <a:t>	(B) transportation of passengers; or </a:t>
            </a:r>
          </a:p>
          <a:p>
            <a:pPr marL="0" indent="0">
              <a:buNone/>
            </a:pPr>
            <a:r>
              <a:rPr lang="en-US" dirty="0"/>
              <a:t>	(C) imparting training on driving such motor vehicles; </a:t>
            </a:r>
          </a:p>
          <a:p>
            <a:pPr marL="0" indent="0">
              <a:buNone/>
            </a:pPr>
            <a:r>
              <a:rPr lang="en-US" dirty="0"/>
              <a:t>(aa) vessels and aircraft except when they are used- </a:t>
            </a:r>
          </a:p>
          <a:p>
            <a:pPr marL="0" indent="0">
              <a:buNone/>
            </a:pPr>
            <a:r>
              <a:rPr lang="en-US" dirty="0"/>
              <a:t>(</a:t>
            </a:r>
            <a:r>
              <a:rPr lang="en-US" dirty="0" err="1"/>
              <a:t>i</a:t>
            </a:r>
            <a:r>
              <a:rPr lang="en-US" dirty="0"/>
              <a:t>) for making the following taxable supplies, namely:- </a:t>
            </a:r>
          </a:p>
          <a:p>
            <a:pPr marL="0" indent="0">
              <a:buNone/>
            </a:pPr>
            <a:r>
              <a:rPr lang="en-US" dirty="0"/>
              <a:t>	(A) further supply of such vessels or aircraft; or </a:t>
            </a:r>
          </a:p>
          <a:p>
            <a:pPr marL="0" indent="0">
              <a:buNone/>
            </a:pPr>
            <a:r>
              <a:rPr lang="en-US" dirty="0"/>
              <a:t>	(B) transportation of passengers; or </a:t>
            </a:r>
          </a:p>
          <a:p>
            <a:pPr marL="0" indent="0">
              <a:buNone/>
            </a:pPr>
            <a:r>
              <a:rPr lang="en-US" dirty="0"/>
              <a:t>	(C) imparting training on navigating such vessels; or </a:t>
            </a:r>
          </a:p>
          <a:p>
            <a:pPr marL="0" indent="0">
              <a:buNone/>
            </a:pPr>
            <a:r>
              <a:rPr lang="en-US" dirty="0"/>
              <a:t>	(D) imparting training on flying such aircraft;</a:t>
            </a:r>
          </a:p>
          <a:p>
            <a:pPr marL="0" indent="0">
              <a:buNone/>
            </a:pPr>
            <a:r>
              <a:rPr lang="en-US" dirty="0"/>
              <a:t>(ii) For transportation of goods;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98881926"/>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E3761E-4969-4D1B-9085-F45B683F1835}"/>
              </a:ext>
            </a:extLst>
          </p:cNvPr>
          <p:cNvSpPr>
            <a:spLocks noGrp="1"/>
          </p:cNvSpPr>
          <p:nvPr>
            <p:ph idx="1"/>
          </p:nvPr>
        </p:nvSpPr>
        <p:spPr>
          <a:xfrm>
            <a:off x="838200" y="1296365"/>
            <a:ext cx="10515600" cy="4652839"/>
          </a:xfrm>
        </p:spPr>
        <p:txBody>
          <a:bodyPr/>
          <a:lstStyle/>
          <a:p>
            <a:pPr marL="0" indent="0">
              <a:buNone/>
            </a:pPr>
            <a:r>
              <a:rPr lang="en-US" dirty="0"/>
              <a:t>(ab) Services of general insurance, servicing, repair and maintenance in so far as they relate to motor vehicles, vessels or aircraft referred to in clause (a) or clause (aa): </a:t>
            </a:r>
          </a:p>
          <a:p>
            <a:pPr marL="0" indent="0">
              <a:buNone/>
            </a:pPr>
            <a:endParaRPr lang="en-US" b="1" dirty="0"/>
          </a:p>
          <a:p>
            <a:pPr marL="0" indent="0">
              <a:buNone/>
            </a:pPr>
            <a:r>
              <a:rPr lang="en-US" b="1" dirty="0"/>
              <a:t>Provided that </a:t>
            </a:r>
            <a:r>
              <a:rPr lang="en-US" dirty="0"/>
              <a:t>the input tax credit in respect of such services shall be available-</a:t>
            </a:r>
          </a:p>
          <a:p>
            <a:pPr marL="514350" indent="-514350">
              <a:buAutoNum type="romanLcParenBoth"/>
            </a:pPr>
            <a:r>
              <a:rPr lang="en-US" dirty="0"/>
              <a:t>where the motor vehicles, vessels or aircraft referred to in clause (a) or clause (aa) are used for the purposes specified therein; </a:t>
            </a:r>
          </a:p>
          <a:p>
            <a:pPr marL="514350" indent="-514350">
              <a:buAutoNum type="romanLcParenBoth"/>
            </a:pPr>
            <a:r>
              <a:rPr lang="en-US" dirty="0"/>
              <a:t>where received by a taxable person engaged- </a:t>
            </a:r>
          </a:p>
          <a:p>
            <a:pPr marL="971550" lvl="1" indent="-514350">
              <a:buAutoNum type="romanUcParenBoth"/>
            </a:pPr>
            <a:r>
              <a:rPr lang="en-US" dirty="0"/>
              <a:t>In the manufacture of such motor vehicles, vessels or aircraft; or </a:t>
            </a:r>
          </a:p>
          <a:p>
            <a:pPr marL="971550" lvl="1" indent="-514350">
              <a:buAutoNum type="romanUcParenBoth"/>
            </a:pPr>
            <a:r>
              <a:rPr lang="en-US" dirty="0"/>
              <a:t>In the supply of general insurance services in respect of such motor vehicles, vessels or aircraft insured by him;</a:t>
            </a:r>
          </a:p>
          <a:p>
            <a:pPr marL="0" indent="0">
              <a:buNone/>
            </a:pPr>
            <a:endParaRPr lang="en-US" dirty="0"/>
          </a:p>
          <a:p>
            <a:endParaRPr lang="en-US" dirty="0"/>
          </a:p>
          <a:p>
            <a:endParaRPr lang="en-US" dirty="0"/>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427F4ACB-F360-4885-B13D-79221A0EA426}"/>
              </a:ext>
            </a:extLst>
          </p:cNvPr>
          <p:cNvSpPr>
            <a:spLocks noGrp="1"/>
          </p:cNvSpPr>
          <p:nvPr>
            <p:ph type="sldNum" sz="quarter" idx="12"/>
          </p:nvPr>
        </p:nvSpPr>
        <p:spPr/>
        <p:txBody>
          <a:bodyPr/>
          <a:lstStyle/>
          <a:p>
            <a:fld id="{8CA9E157-99E8-4CD7-A530-5D0DFBA41567}" type="slidenum">
              <a:rPr lang="en-US" smtClean="0"/>
              <a:t>23</a:t>
            </a:fld>
            <a:endParaRPr lang="en-US"/>
          </a:p>
        </p:txBody>
      </p:sp>
      <p:sp>
        <p:nvSpPr>
          <p:cNvPr id="2" name="Title 1">
            <a:extLst>
              <a:ext uri="{FF2B5EF4-FFF2-40B4-BE49-F238E27FC236}">
                <a16:creationId xmlns:a16="http://schemas.microsoft.com/office/drawing/2014/main" id="{933ACC46-2383-6909-A77A-21BB6CE4CAD7}"/>
              </a:ext>
            </a:extLst>
          </p:cNvPr>
          <p:cNvSpPr>
            <a:spLocks noGrp="1"/>
          </p:cNvSpPr>
          <p:nvPr>
            <p:ph type="title"/>
          </p:nvPr>
        </p:nvSpPr>
        <p:spPr>
          <a:xfrm>
            <a:off x="838200" y="140727"/>
            <a:ext cx="10515600" cy="540310"/>
          </a:xfrm>
        </p:spPr>
        <p:txBody>
          <a:bodyPr/>
          <a:lstStyle/>
          <a:p>
            <a:pPr algn="ctr"/>
            <a:r>
              <a:rPr lang="en-US" sz="3200" u="sng" dirty="0"/>
              <a:t>Section 17(5): Block Credit</a:t>
            </a:r>
          </a:p>
        </p:txBody>
      </p:sp>
    </p:spTree>
    <p:extLst>
      <p:ext uri="{BB962C8B-B14F-4D97-AF65-F5344CB8AC3E}">
        <p14:creationId xmlns:p14="http://schemas.microsoft.com/office/powerpoint/2010/main" val="695561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6A3D3E-A4E6-49A9-985F-FCC925FF592A}"/>
              </a:ext>
            </a:extLst>
          </p:cNvPr>
          <p:cNvSpPr>
            <a:spLocks noGrp="1"/>
          </p:cNvSpPr>
          <p:nvPr>
            <p:ph idx="1"/>
          </p:nvPr>
        </p:nvSpPr>
        <p:spPr>
          <a:xfrm>
            <a:off x="838200" y="1028003"/>
            <a:ext cx="10515600" cy="6275735"/>
          </a:xfrm>
        </p:spPr>
        <p:txBody>
          <a:bodyPr/>
          <a:lstStyle/>
          <a:p>
            <a:r>
              <a:rPr lang="en-US" dirty="0"/>
              <a:t>(b) the following supply of goods or services or both- </a:t>
            </a:r>
          </a:p>
          <a:p>
            <a:endParaRPr lang="en-US" dirty="0"/>
          </a:p>
          <a:p>
            <a:pPr marL="457200" lvl="1" indent="0">
              <a:buNone/>
            </a:pPr>
            <a:r>
              <a:rPr lang="en-US" dirty="0"/>
              <a:t>	(i) food and beverages, outdoor catering, beauty treatment, health services, cosmetic and plastic surgery, leasing, renting or hiring of motor vehicles, vessels or aircraft referred to in clause (a) or clause (aa) except when used for the purposes specified therein, life insurance and health insurance:</a:t>
            </a:r>
          </a:p>
          <a:p>
            <a:pPr marL="457200" lvl="1" indent="0">
              <a:buNone/>
            </a:pPr>
            <a:r>
              <a:rPr lang="en-US" b="1" dirty="0"/>
              <a:t>Provided that </a:t>
            </a:r>
            <a:r>
              <a:rPr lang="en-US" dirty="0"/>
              <a:t>the input tax credit in respect of such goods or services or both shall be available where an inward supply of such goods or services or both is used by a registered person for making an outward taxable supply of the same category of goods or services or both or as an element of a taxable composite or mixed supply; </a:t>
            </a:r>
          </a:p>
          <a:p>
            <a:pPr marL="457200" lvl="1" indent="0">
              <a:buNone/>
            </a:pPr>
            <a:r>
              <a:rPr lang="en-US" dirty="0"/>
              <a:t>	(ii) Membership of a club, health and Fitness Centre</a:t>
            </a:r>
            <a:r>
              <a:rPr lang="en-US" b="1" dirty="0"/>
              <a:t>;</a:t>
            </a:r>
            <a:r>
              <a:rPr lang="en-US" dirty="0"/>
              <a:t> and </a:t>
            </a:r>
          </a:p>
          <a:p>
            <a:pPr marL="457200" lvl="1" indent="0">
              <a:buNone/>
            </a:pPr>
            <a:r>
              <a:rPr lang="en-US" dirty="0"/>
              <a:t>	(iii) Travel benefits extended to employees on vacation such as leave or home travel concession:</a:t>
            </a:r>
          </a:p>
          <a:p>
            <a:pPr marL="457200" lvl="1" indent="0">
              <a:buNone/>
            </a:pPr>
            <a:r>
              <a:rPr lang="en-US" b="1" dirty="0"/>
              <a:t>Provided that</a:t>
            </a:r>
            <a:r>
              <a:rPr lang="en-US" dirty="0"/>
              <a:t> the input tax credit in respect of such goods or services or both shall be available, where it is obligatory for an employer to provide the same to its employees under any law for the time being in force.</a:t>
            </a:r>
          </a:p>
          <a:p>
            <a:endParaRPr lang="en-US" dirty="0"/>
          </a:p>
          <a:p>
            <a:endParaRPr lang="en-US" dirty="0"/>
          </a:p>
        </p:txBody>
      </p:sp>
      <p:sp>
        <p:nvSpPr>
          <p:cNvPr id="5" name="Slide Number Placeholder 4">
            <a:extLst>
              <a:ext uri="{FF2B5EF4-FFF2-40B4-BE49-F238E27FC236}">
                <a16:creationId xmlns:a16="http://schemas.microsoft.com/office/drawing/2014/main" id="{8EBF6DDE-2D95-4374-BA85-27FB3E4A3AED}"/>
              </a:ext>
            </a:extLst>
          </p:cNvPr>
          <p:cNvSpPr>
            <a:spLocks noGrp="1"/>
          </p:cNvSpPr>
          <p:nvPr>
            <p:ph type="sldNum" sz="quarter" idx="12"/>
          </p:nvPr>
        </p:nvSpPr>
        <p:spPr/>
        <p:txBody>
          <a:bodyPr/>
          <a:lstStyle/>
          <a:p>
            <a:fld id="{8CA9E157-99E8-4CD7-A530-5D0DFBA41567}" type="slidenum">
              <a:rPr lang="en-US" smtClean="0"/>
              <a:t>24</a:t>
            </a:fld>
            <a:endParaRPr lang="en-US"/>
          </a:p>
        </p:txBody>
      </p:sp>
      <p:sp>
        <p:nvSpPr>
          <p:cNvPr id="2" name="Title 1">
            <a:extLst>
              <a:ext uri="{FF2B5EF4-FFF2-40B4-BE49-F238E27FC236}">
                <a16:creationId xmlns:a16="http://schemas.microsoft.com/office/drawing/2014/main" id="{1402F347-A608-83E1-D9BB-C7B0B40D68ED}"/>
              </a:ext>
            </a:extLst>
          </p:cNvPr>
          <p:cNvSpPr>
            <a:spLocks noGrp="1"/>
          </p:cNvSpPr>
          <p:nvPr>
            <p:ph type="title"/>
          </p:nvPr>
        </p:nvSpPr>
        <p:spPr>
          <a:xfrm>
            <a:off x="838200" y="140727"/>
            <a:ext cx="10515600" cy="540310"/>
          </a:xfrm>
        </p:spPr>
        <p:txBody>
          <a:bodyPr/>
          <a:lstStyle/>
          <a:p>
            <a:pPr algn="ctr"/>
            <a:r>
              <a:rPr lang="en-US" sz="3200" u="sng" dirty="0"/>
              <a:t>Section 17(5): Block Credit</a:t>
            </a:r>
          </a:p>
        </p:txBody>
      </p:sp>
    </p:spTree>
    <p:extLst>
      <p:ext uri="{BB962C8B-B14F-4D97-AF65-F5344CB8AC3E}">
        <p14:creationId xmlns:p14="http://schemas.microsoft.com/office/powerpoint/2010/main" val="1579217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0C0261-6257-4F53-8FDF-2E3024F2F4DE}"/>
              </a:ext>
            </a:extLst>
          </p:cNvPr>
          <p:cNvSpPr>
            <a:spLocks noGrp="1"/>
          </p:cNvSpPr>
          <p:nvPr>
            <p:ph idx="1"/>
          </p:nvPr>
        </p:nvSpPr>
        <p:spPr>
          <a:xfrm>
            <a:off x="678569" y="1253331"/>
            <a:ext cx="10515600" cy="4351338"/>
          </a:xfrm>
        </p:spPr>
        <p:txBody>
          <a:bodyPr/>
          <a:lstStyle/>
          <a:p>
            <a:pPr marL="0" indent="0">
              <a:buNone/>
            </a:pPr>
            <a:r>
              <a:rPr lang="en-US" dirty="0"/>
              <a:t>(c) works contract services when supplied for construction of an immovable property (other than plant and machinery) except where it is an input service for further supply of works contract service; </a:t>
            </a:r>
          </a:p>
          <a:p>
            <a:pPr marL="0" indent="0">
              <a:buNone/>
            </a:pPr>
            <a:r>
              <a:rPr lang="en-US" dirty="0"/>
              <a:t>(d) goods or services or both received by a taxable person for construction of an immovable property (other than plant or machinery) on his own account including when such goods or services or both are used in the course or furtherance of business. </a:t>
            </a:r>
          </a:p>
          <a:p>
            <a:pPr marL="0" indent="0">
              <a:buNone/>
            </a:pPr>
            <a:r>
              <a:rPr lang="en-US" b="1" dirty="0"/>
              <a:t>Explanation </a:t>
            </a:r>
            <a:r>
              <a:rPr lang="en-US" dirty="0"/>
              <a:t>.-For the purposes of clauses (c) and (d), the expression "construction" includes re-construction, renovation, additions or alterations or repairs, to the extent of capitalization, to the said immovable property; </a:t>
            </a:r>
          </a:p>
          <a:p>
            <a:pPr marL="0" indent="0">
              <a:buNone/>
            </a:pPr>
            <a:endParaRPr lang="en-US" dirty="0"/>
          </a:p>
          <a:p>
            <a:pPr marL="0" indent="0">
              <a:buNone/>
            </a:pPr>
            <a:r>
              <a:rPr lang="en-US" dirty="0"/>
              <a:t>(e) goods or services or both on which tax has been paid under section 10 ; </a:t>
            </a:r>
          </a:p>
          <a:p>
            <a:pPr marL="0" indent="0">
              <a:buNone/>
            </a:pPr>
            <a:r>
              <a:rPr lang="en-US" dirty="0"/>
              <a:t>(f) goods or services or both received by a non-resident taxable person except on goods imported by him; </a:t>
            </a:r>
          </a:p>
          <a:p>
            <a:pPr marL="0" indent="0">
              <a:buNone/>
            </a:pPr>
            <a:endParaRPr lang="en-US" dirty="0"/>
          </a:p>
        </p:txBody>
      </p:sp>
      <p:sp>
        <p:nvSpPr>
          <p:cNvPr id="4" name="Footer Placeholder 3">
            <a:extLst>
              <a:ext uri="{FF2B5EF4-FFF2-40B4-BE49-F238E27FC236}">
                <a16:creationId xmlns:a16="http://schemas.microsoft.com/office/drawing/2014/main" id="{6C2A5789-8BB4-452C-A489-D8F69B09BB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710629-D7B8-456A-A3AE-1BBCAE4AC44D}"/>
              </a:ext>
            </a:extLst>
          </p:cNvPr>
          <p:cNvSpPr>
            <a:spLocks noGrp="1"/>
          </p:cNvSpPr>
          <p:nvPr>
            <p:ph type="sldNum" sz="quarter" idx="12"/>
          </p:nvPr>
        </p:nvSpPr>
        <p:spPr/>
        <p:txBody>
          <a:bodyPr/>
          <a:lstStyle/>
          <a:p>
            <a:fld id="{8CA9E157-99E8-4CD7-A530-5D0DFBA41567}" type="slidenum">
              <a:rPr lang="en-US" smtClean="0"/>
              <a:t>25</a:t>
            </a:fld>
            <a:endParaRPr lang="en-US"/>
          </a:p>
        </p:txBody>
      </p:sp>
      <p:sp>
        <p:nvSpPr>
          <p:cNvPr id="2" name="Title 1">
            <a:extLst>
              <a:ext uri="{FF2B5EF4-FFF2-40B4-BE49-F238E27FC236}">
                <a16:creationId xmlns:a16="http://schemas.microsoft.com/office/drawing/2014/main" id="{96DC2141-A94A-976E-81F1-B731BFCA72F6}"/>
              </a:ext>
            </a:extLst>
          </p:cNvPr>
          <p:cNvSpPr>
            <a:spLocks noGrp="1"/>
          </p:cNvSpPr>
          <p:nvPr>
            <p:ph type="title"/>
          </p:nvPr>
        </p:nvSpPr>
        <p:spPr>
          <a:xfrm>
            <a:off x="838200" y="140727"/>
            <a:ext cx="10515600" cy="540310"/>
          </a:xfrm>
        </p:spPr>
        <p:txBody>
          <a:bodyPr/>
          <a:lstStyle/>
          <a:p>
            <a:pPr algn="ctr"/>
            <a:r>
              <a:rPr lang="en-US" sz="3200" u="sng" dirty="0"/>
              <a:t>Section 17(5): Block Credit</a:t>
            </a:r>
          </a:p>
        </p:txBody>
      </p:sp>
    </p:spTree>
    <p:extLst>
      <p:ext uri="{BB962C8B-B14F-4D97-AF65-F5344CB8AC3E}">
        <p14:creationId xmlns:p14="http://schemas.microsoft.com/office/powerpoint/2010/main" val="1441281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0C0261-6257-4F53-8FDF-2E3024F2F4DE}"/>
              </a:ext>
            </a:extLst>
          </p:cNvPr>
          <p:cNvSpPr>
            <a:spLocks noGrp="1"/>
          </p:cNvSpPr>
          <p:nvPr>
            <p:ph idx="1"/>
          </p:nvPr>
        </p:nvSpPr>
        <p:spPr>
          <a:xfrm>
            <a:off x="678569" y="1250066"/>
            <a:ext cx="10515600" cy="4492857"/>
          </a:xfrm>
        </p:spPr>
        <p:txBody>
          <a:bodyPr/>
          <a:lstStyle/>
          <a:p>
            <a:pPr marL="0" indent="0">
              <a:buNone/>
            </a:pPr>
            <a:r>
              <a:rPr lang="en-IN" dirty="0"/>
              <a:t>(fa) goods or services or both received by a taxable person, which are used or intended to be used for activities relating to his obligations under corporate social responsibility referred to in section 135 of the Companies Act, 2013 (18 of 2013)</a:t>
            </a:r>
            <a:endParaRPr lang="en-US" dirty="0"/>
          </a:p>
          <a:p>
            <a:pPr marL="0" indent="0">
              <a:buNone/>
            </a:pPr>
            <a:r>
              <a:rPr lang="en-US" dirty="0"/>
              <a:t>(g) goods or services or both used for personal consumption; </a:t>
            </a:r>
          </a:p>
          <a:p>
            <a:pPr marL="0" indent="0">
              <a:buNone/>
            </a:pPr>
            <a:r>
              <a:rPr lang="en-US" dirty="0"/>
              <a:t>(h) goods lost, stolen, destroyed, written off or disposed of by way of gift or free samples; and 	(</a:t>
            </a:r>
            <a:r>
              <a:rPr lang="en-US" dirty="0" err="1"/>
              <a:t>i</a:t>
            </a:r>
            <a:r>
              <a:rPr lang="en-US" dirty="0"/>
              <a:t>) any tax paid in accordance with the provisions of sections 74 (Fraud cases) , 129 (Detention in transit)  and 130 (Confiscation) .</a:t>
            </a:r>
          </a:p>
          <a:p>
            <a:pPr marL="0" indent="0">
              <a:buNone/>
            </a:pPr>
            <a:endParaRPr lang="en-US" dirty="0"/>
          </a:p>
        </p:txBody>
      </p:sp>
      <p:sp>
        <p:nvSpPr>
          <p:cNvPr id="4" name="Footer Placeholder 3">
            <a:extLst>
              <a:ext uri="{FF2B5EF4-FFF2-40B4-BE49-F238E27FC236}">
                <a16:creationId xmlns:a16="http://schemas.microsoft.com/office/drawing/2014/main" id="{6C2A5789-8BB4-452C-A489-D8F69B09BB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710629-D7B8-456A-A3AE-1BBCAE4AC44D}"/>
              </a:ext>
            </a:extLst>
          </p:cNvPr>
          <p:cNvSpPr>
            <a:spLocks noGrp="1"/>
          </p:cNvSpPr>
          <p:nvPr>
            <p:ph type="sldNum" sz="quarter" idx="12"/>
          </p:nvPr>
        </p:nvSpPr>
        <p:spPr/>
        <p:txBody>
          <a:bodyPr/>
          <a:lstStyle/>
          <a:p>
            <a:fld id="{8CA9E157-99E8-4CD7-A530-5D0DFBA41567}" type="slidenum">
              <a:rPr lang="en-US" smtClean="0"/>
              <a:t>26</a:t>
            </a:fld>
            <a:endParaRPr lang="en-US"/>
          </a:p>
        </p:txBody>
      </p:sp>
      <p:sp>
        <p:nvSpPr>
          <p:cNvPr id="2" name="Title 1">
            <a:extLst>
              <a:ext uri="{FF2B5EF4-FFF2-40B4-BE49-F238E27FC236}">
                <a16:creationId xmlns:a16="http://schemas.microsoft.com/office/drawing/2014/main" id="{F3BB787C-49D8-27C3-CF9B-3C958A9A0372}"/>
              </a:ext>
            </a:extLst>
          </p:cNvPr>
          <p:cNvSpPr>
            <a:spLocks noGrp="1"/>
          </p:cNvSpPr>
          <p:nvPr>
            <p:ph type="title"/>
          </p:nvPr>
        </p:nvSpPr>
        <p:spPr>
          <a:xfrm>
            <a:off x="838200" y="140727"/>
            <a:ext cx="10515600" cy="540310"/>
          </a:xfrm>
        </p:spPr>
        <p:txBody>
          <a:bodyPr/>
          <a:lstStyle/>
          <a:p>
            <a:pPr algn="ctr"/>
            <a:r>
              <a:rPr lang="en-US" sz="3200" u="sng" dirty="0"/>
              <a:t>Section 17(5): Block Credit</a:t>
            </a:r>
          </a:p>
        </p:txBody>
      </p:sp>
    </p:spTree>
    <p:extLst>
      <p:ext uri="{BB962C8B-B14F-4D97-AF65-F5344CB8AC3E}">
        <p14:creationId xmlns:p14="http://schemas.microsoft.com/office/powerpoint/2010/main" val="36074840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26A1B-02C8-49C5-ACAB-9F068BC49DE2}"/>
              </a:ext>
            </a:extLst>
          </p:cNvPr>
          <p:cNvSpPr>
            <a:spLocks noGrp="1"/>
          </p:cNvSpPr>
          <p:nvPr>
            <p:ph idx="1"/>
          </p:nvPr>
        </p:nvSpPr>
        <p:spPr>
          <a:xfrm>
            <a:off x="583557" y="1073608"/>
            <a:ext cx="10515600" cy="4204448"/>
          </a:xfrm>
        </p:spPr>
        <p:txBody>
          <a:bodyPr/>
          <a:lstStyle/>
          <a:p>
            <a:r>
              <a:rPr lang="en-US" dirty="0"/>
              <a:t>CSR Expenses (1.10.23)</a:t>
            </a:r>
          </a:p>
          <a:p>
            <a:r>
              <a:rPr lang="en-US" dirty="0"/>
              <a:t>Building Expenditure</a:t>
            </a:r>
          </a:p>
          <a:p>
            <a:r>
              <a:rPr lang="en-US" dirty="0"/>
              <a:t>Building R&amp;M (Non-Capitalized)</a:t>
            </a:r>
          </a:p>
          <a:p>
            <a:r>
              <a:rPr lang="en-US" dirty="0"/>
              <a:t>Employee related expenses</a:t>
            </a:r>
          </a:p>
          <a:p>
            <a:r>
              <a:rPr lang="en-US" dirty="0"/>
              <a:t>Canteen service</a:t>
            </a:r>
          </a:p>
          <a:p>
            <a:r>
              <a:rPr lang="en-US" dirty="0"/>
              <a:t>Rent a cab</a:t>
            </a:r>
          </a:p>
          <a:p>
            <a:r>
              <a:rPr lang="en-US" dirty="0"/>
              <a:t>Health check-up</a:t>
            </a:r>
          </a:p>
          <a:p>
            <a:r>
              <a:rPr lang="en-US" dirty="0"/>
              <a:t>GST paid on lease premium</a:t>
            </a:r>
          </a:p>
          <a:p>
            <a:r>
              <a:rPr lang="en-US" dirty="0"/>
              <a:t>Accommodation to employees</a:t>
            </a:r>
          </a:p>
          <a:p>
            <a:r>
              <a:rPr lang="en-US" dirty="0"/>
              <a:t>Diaries / calendars</a:t>
            </a:r>
          </a:p>
          <a:p>
            <a:r>
              <a:rPr lang="en-US" dirty="0"/>
              <a:t>Business promotion expenses</a:t>
            </a:r>
          </a:p>
        </p:txBody>
      </p:sp>
      <p:sp>
        <p:nvSpPr>
          <p:cNvPr id="4" name="Footer Placeholder 3">
            <a:extLst>
              <a:ext uri="{FF2B5EF4-FFF2-40B4-BE49-F238E27FC236}">
                <a16:creationId xmlns:a16="http://schemas.microsoft.com/office/drawing/2014/main" id="{030E3605-D6EB-431F-BA63-030EF33E1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2F564A-D03A-4159-A671-4B8D898BEF15}"/>
              </a:ext>
            </a:extLst>
          </p:cNvPr>
          <p:cNvSpPr>
            <a:spLocks noGrp="1"/>
          </p:cNvSpPr>
          <p:nvPr>
            <p:ph type="sldNum" sz="quarter" idx="12"/>
          </p:nvPr>
        </p:nvSpPr>
        <p:spPr/>
        <p:txBody>
          <a:bodyPr/>
          <a:lstStyle/>
          <a:p>
            <a:fld id="{8CA9E157-99E8-4CD7-A530-5D0DFBA41567}" type="slidenum">
              <a:rPr lang="en-US" smtClean="0"/>
              <a:t>27</a:t>
            </a:fld>
            <a:endParaRPr lang="en-US"/>
          </a:p>
        </p:txBody>
      </p:sp>
      <p:sp>
        <p:nvSpPr>
          <p:cNvPr id="2" name="TextBox 1">
            <a:extLst>
              <a:ext uri="{FF2B5EF4-FFF2-40B4-BE49-F238E27FC236}">
                <a16:creationId xmlns:a16="http://schemas.microsoft.com/office/drawing/2014/main" id="{3178C1CB-B1E0-1796-D0BE-039E6942279C}"/>
              </a:ext>
            </a:extLst>
          </p:cNvPr>
          <p:cNvSpPr txBox="1"/>
          <p:nvPr/>
        </p:nvSpPr>
        <p:spPr>
          <a:xfrm>
            <a:off x="1122744" y="231494"/>
            <a:ext cx="8137003" cy="523220"/>
          </a:xfrm>
          <a:prstGeom prst="rect">
            <a:avLst/>
          </a:prstGeom>
        </p:spPr>
        <p:txBody>
          <a:bodyPr wrap="square" rtlCol="0">
            <a:spAutoFit/>
          </a:bodyPr>
          <a:lstStyle/>
          <a:p>
            <a:pPr marL="0" indent="0" algn="ctr">
              <a:lnSpc>
                <a:spcPct val="100000"/>
              </a:lnSpc>
              <a:spcBef>
                <a:spcPts val="0"/>
              </a:spcBef>
              <a:buFontTx/>
              <a:buNone/>
            </a:pPr>
            <a:r>
              <a:rPr lang="en-US" sz="2800" dirty="0">
                <a:latin typeface="Posterama" panose="020B0504020200020000" pitchFamily="34" charset="0"/>
                <a:ea typeface="微软雅黑"/>
                <a:cs typeface="Posterama" panose="020B0504020200020000" pitchFamily="34" charset="0"/>
              </a:rPr>
              <a:t>Disallowed Credit?</a:t>
            </a:r>
          </a:p>
        </p:txBody>
      </p:sp>
    </p:spTree>
    <p:extLst>
      <p:ext uri="{BB962C8B-B14F-4D97-AF65-F5344CB8AC3E}">
        <p14:creationId xmlns:p14="http://schemas.microsoft.com/office/powerpoint/2010/main" val="1753239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占位符 15" descr="People in an office discussing work over a laptop&#10;">
            <a:extLst>
              <a:ext uri="{FF2B5EF4-FFF2-40B4-BE49-F238E27FC236}">
                <a16:creationId xmlns:a16="http://schemas.microsoft.com/office/drawing/2014/main" id="{BCD5762E-DD49-42B3-9CA8-46A4AD7193E2}"/>
              </a:ext>
            </a:extLst>
          </p:cNvPr>
          <p:cNvPicPr>
            <a:picLocks noGrp="1" noChangeAspect="1"/>
          </p:cNvPicPr>
          <p:nvPr>
            <p:ph type="pic" sz="quarter" idx="48"/>
          </p:nvPr>
        </p:nvPicPr>
        <p:blipFill rotWithShape="1">
          <a:blip r:embed="rId2" cstate="print">
            <a:extLst>
              <a:ext uri="{28A0092B-C50C-407E-A947-70E740481C1C}">
                <a14:useLocalDpi xmlns:a14="http://schemas.microsoft.com/office/drawing/2010/main"/>
              </a:ext>
            </a:extLst>
          </a:blip>
          <a:srcRect l="34" r="34"/>
          <a:stretch/>
        </p:blipFill>
        <p:spPr/>
      </p:pic>
      <p:pic>
        <p:nvPicPr>
          <p:cNvPr id="14" name="图片占位符 13" descr="People working in office">
            <a:extLst>
              <a:ext uri="{FF2B5EF4-FFF2-40B4-BE49-F238E27FC236}">
                <a16:creationId xmlns:a16="http://schemas.microsoft.com/office/drawing/2014/main" id="{496155F4-61B2-441D-9F16-788866450DA2}"/>
              </a:ext>
            </a:extLst>
          </p:cNvPr>
          <p:cNvPicPr>
            <a:picLocks noGrp="1" noChangeAspect="1"/>
          </p:cNvPicPr>
          <p:nvPr>
            <p:ph type="pic" sz="quarter" idx="49"/>
          </p:nvPr>
        </p:nvPicPr>
        <p:blipFill rotWithShape="1">
          <a:blip r:embed="rId3" cstate="print">
            <a:extLst>
              <a:ext uri="{28A0092B-C50C-407E-A947-70E740481C1C}">
                <a14:useLocalDpi xmlns:a14="http://schemas.microsoft.com/office/drawing/2010/main"/>
              </a:ext>
            </a:extLst>
          </a:blip>
          <a:srcRect l="34" r="34"/>
          <a:stretch/>
        </p:blipFill>
        <p:spPr/>
      </p:pic>
      <p:pic>
        <p:nvPicPr>
          <p:cNvPr id="28" name="Picture Placeholder 27" descr="Businesswoman reviewing sticky notes on a wall">
            <a:extLst>
              <a:ext uri="{FF2B5EF4-FFF2-40B4-BE49-F238E27FC236}">
                <a16:creationId xmlns:a16="http://schemas.microsoft.com/office/drawing/2014/main" id="{B746A775-E65C-70F6-9DB4-E51F7F2DAECE}"/>
              </a:ext>
            </a:extLst>
          </p:cNvPr>
          <p:cNvPicPr>
            <a:picLocks noGrp="1" noChangeAspect="1"/>
          </p:cNvPicPr>
          <p:nvPr>
            <p:ph type="pic" sz="quarter" idx="50"/>
          </p:nvPr>
        </p:nvPicPr>
        <p:blipFill>
          <a:blip r:embed="rId4" cstate="print">
            <a:extLst>
              <a:ext uri="{28A0092B-C50C-407E-A947-70E740481C1C}">
                <a14:useLocalDpi xmlns:a14="http://schemas.microsoft.com/office/drawing/2010/main"/>
              </a:ext>
            </a:extLst>
          </a:blip>
          <a:srcRect l="88" r="88"/>
          <a:stretch>
            <a:fillRect/>
          </a:stretch>
        </p:blipFill>
        <p:spPr/>
      </p:pic>
      <p:pic>
        <p:nvPicPr>
          <p:cNvPr id="18" name="图片占位符 17" descr="Layout of website design sketches on white paper">
            <a:extLst>
              <a:ext uri="{FF2B5EF4-FFF2-40B4-BE49-F238E27FC236}">
                <a16:creationId xmlns:a16="http://schemas.microsoft.com/office/drawing/2014/main" id="{1051CD21-1408-4D13-BF0B-0D7013AD2D0C}"/>
              </a:ext>
            </a:extLst>
          </p:cNvPr>
          <p:cNvPicPr>
            <a:picLocks noGrp="1" noChangeAspect="1"/>
          </p:cNvPicPr>
          <p:nvPr>
            <p:ph type="pic" sz="quarter" idx="51"/>
          </p:nvPr>
        </p:nvPicPr>
        <p:blipFill rotWithShape="1">
          <a:blip r:embed="rId5" cstate="print">
            <a:extLst>
              <a:ext uri="{28A0092B-C50C-407E-A947-70E740481C1C}">
                <a14:useLocalDpi xmlns:a14="http://schemas.microsoft.com/office/drawing/2010/main"/>
              </a:ext>
            </a:extLst>
          </a:blip>
          <a:srcRect l="34" r="34"/>
          <a:stretch/>
        </p:blipFill>
        <p:spPr/>
      </p:pic>
      <p:sp>
        <p:nvSpPr>
          <p:cNvPr id="25" name="Text Placeholder 24">
            <a:extLst>
              <a:ext uri="{FF2B5EF4-FFF2-40B4-BE49-F238E27FC236}">
                <a16:creationId xmlns:a16="http://schemas.microsoft.com/office/drawing/2014/main" id="{B993E4D5-4AD0-4740-096D-6822944C8FF6}"/>
              </a:ext>
            </a:extLst>
          </p:cNvPr>
          <p:cNvSpPr>
            <a:spLocks noGrp="1"/>
          </p:cNvSpPr>
          <p:nvPr>
            <p:ph type="body" sz="quarter" idx="27"/>
          </p:nvPr>
        </p:nvSpPr>
        <p:spPr>
          <a:xfrm>
            <a:off x="6096000" y="3093990"/>
            <a:ext cx="4202097" cy="1879791"/>
          </a:xfrm>
        </p:spPr>
        <p:txBody>
          <a:bodyPr/>
          <a:lstStyle/>
          <a:p>
            <a:r>
              <a:rPr lang="en-US" dirty="0"/>
              <a:t>Manoj Malpani, </a:t>
            </a:r>
            <a:r>
              <a:rPr lang="en-US" sz="1200" dirty="0"/>
              <a:t>FCA, ACMA</a:t>
            </a:r>
            <a:endParaRPr lang="en-US" dirty="0"/>
          </a:p>
          <a:p>
            <a:r>
              <a:rPr lang="en-US" dirty="0"/>
              <a:t>+91 8007 99 4444</a:t>
            </a:r>
          </a:p>
        </p:txBody>
      </p:sp>
      <p:sp>
        <p:nvSpPr>
          <p:cNvPr id="24" name="Title 23">
            <a:extLst>
              <a:ext uri="{FF2B5EF4-FFF2-40B4-BE49-F238E27FC236}">
                <a16:creationId xmlns:a16="http://schemas.microsoft.com/office/drawing/2014/main" id="{AD2C8D04-263D-9589-1CFF-A5968D7C33D7}"/>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529279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27FE-4898-47E2-BFD5-FEA919CCA453}"/>
              </a:ext>
            </a:extLst>
          </p:cNvPr>
          <p:cNvSpPr>
            <a:spLocks noGrp="1"/>
          </p:cNvSpPr>
          <p:nvPr>
            <p:ph type="title"/>
          </p:nvPr>
        </p:nvSpPr>
        <p:spPr>
          <a:xfrm>
            <a:off x="815788" y="367555"/>
            <a:ext cx="10409557" cy="1009720"/>
          </a:xfrm>
        </p:spPr>
        <p:txBody>
          <a:bodyPr/>
          <a:lstStyle/>
          <a:p>
            <a:r>
              <a:rPr lang="en-US" sz="3200" b="1" u="sng" dirty="0"/>
              <a:t>Sections and Rules</a:t>
            </a:r>
          </a:p>
        </p:txBody>
      </p:sp>
      <p:graphicFrame>
        <p:nvGraphicFramePr>
          <p:cNvPr id="5" name="Content Placeholder 4">
            <a:extLst>
              <a:ext uri="{FF2B5EF4-FFF2-40B4-BE49-F238E27FC236}">
                <a16:creationId xmlns:a16="http://schemas.microsoft.com/office/drawing/2014/main" id="{BC11C962-3060-4152-823D-F4CEB1056167}"/>
              </a:ext>
            </a:extLst>
          </p:cNvPr>
          <p:cNvGraphicFramePr>
            <a:graphicFrameLocks noGrp="1"/>
          </p:cNvGraphicFramePr>
          <p:nvPr>
            <p:ph idx="1"/>
            <p:extLst>
              <p:ext uri="{D42A27DB-BD31-4B8C-83A1-F6EECF244321}">
                <p14:modId xmlns:p14="http://schemas.microsoft.com/office/powerpoint/2010/main" val="2520548875"/>
              </p:ext>
            </p:extLst>
          </p:nvPr>
        </p:nvGraphicFramePr>
        <p:xfrm>
          <a:off x="881019" y="1532965"/>
          <a:ext cx="10548981" cy="4158183"/>
        </p:xfrm>
        <a:graphic>
          <a:graphicData uri="http://schemas.openxmlformats.org/drawingml/2006/table">
            <a:tbl>
              <a:tblPr firstRow="1" bandRow="1">
                <a:tableStyleId>{16D9F66E-5EB9-4882-86FB-DCBF35E3C3E4}</a:tableStyleId>
              </a:tblPr>
              <a:tblGrid>
                <a:gridCol w="1258293">
                  <a:extLst>
                    <a:ext uri="{9D8B030D-6E8A-4147-A177-3AD203B41FA5}">
                      <a16:colId xmlns:a16="http://schemas.microsoft.com/office/drawing/2014/main" val="1373105560"/>
                    </a:ext>
                  </a:extLst>
                </a:gridCol>
                <a:gridCol w="9290688">
                  <a:extLst>
                    <a:ext uri="{9D8B030D-6E8A-4147-A177-3AD203B41FA5}">
                      <a16:colId xmlns:a16="http://schemas.microsoft.com/office/drawing/2014/main" val="1771456633"/>
                    </a:ext>
                  </a:extLst>
                </a:gridCol>
              </a:tblGrid>
              <a:tr h="618564">
                <a:tc>
                  <a:txBody>
                    <a:bodyPr/>
                    <a:lstStyle/>
                    <a:p>
                      <a:r>
                        <a:rPr lang="en-US" dirty="0"/>
                        <a:t>SECTION</a:t>
                      </a:r>
                    </a:p>
                  </a:txBody>
                  <a:tcPr>
                    <a:solidFill>
                      <a:schemeClr val="accent1">
                        <a:lumMod val="40000"/>
                        <a:lumOff val="60000"/>
                      </a:schemeClr>
                    </a:solidFill>
                  </a:tcPr>
                </a:tc>
                <a:tc>
                  <a:txBody>
                    <a:bodyPr/>
                    <a:lstStyle/>
                    <a:p>
                      <a:r>
                        <a:rPr lang="en-US" dirty="0"/>
                        <a:t>PARTICULARS</a:t>
                      </a:r>
                    </a:p>
                  </a:txBody>
                  <a:tcPr>
                    <a:solidFill>
                      <a:schemeClr val="accent1">
                        <a:lumMod val="40000"/>
                        <a:lumOff val="60000"/>
                      </a:schemeClr>
                    </a:solidFill>
                  </a:tcPr>
                </a:tc>
                <a:extLst>
                  <a:ext uri="{0D108BD9-81ED-4DB2-BD59-A6C34878D82A}">
                    <a16:rowId xmlns:a16="http://schemas.microsoft.com/office/drawing/2014/main" val="3088716144"/>
                  </a:ext>
                </a:extLst>
              </a:tr>
              <a:tr h="600636">
                <a:tc>
                  <a:txBody>
                    <a:bodyPr/>
                    <a:lstStyle/>
                    <a:p>
                      <a:r>
                        <a:rPr lang="en-US" dirty="0"/>
                        <a:t>Sec 16</a:t>
                      </a:r>
                    </a:p>
                  </a:txBody>
                  <a:tcPr/>
                </a:tc>
                <a:tc>
                  <a:txBody>
                    <a:bodyPr/>
                    <a:lstStyle/>
                    <a:p>
                      <a:r>
                        <a:rPr lang="en-US" dirty="0"/>
                        <a:t>Eligibility and condition for taking input tax credit</a:t>
                      </a:r>
                    </a:p>
                  </a:txBody>
                  <a:tcPr/>
                </a:tc>
                <a:extLst>
                  <a:ext uri="{0D108BD9-81ED-4DB2-BD59-A6C34878D82A}">
                    <a16:rowId xmlns:a16="http://schemas.microsoft.com/office/drawing/2014/main" val="4067394233"/>
                  </a:ext>
                </a:extLst>
              </a:tr>
              <a:tr h="551396">
                <a:tc>
                  <a:txBody>
                    <a:bodyPr/>
                    <a:lstStyle/>
                    <a:p>
                      <a:r>
                        <a:rPr lang="en-US" dirty="0"/>
                        <a:t>Sec 17</a:t>
                      </a:r>
                    </a:p>
                  </a:txBody>
                  <a:tcPr/>
                </a:tc>
                <a:tc>
                  <a:txBody>
                    <a:bodyPr/>
                    <a:lstStyle/>
                    <a:p>
                      <a:r>
                        <a:rPr lang="en-US" dirty="0"/>
                        <a:t>Apportionment of credit and blocked credits</a:t>
                      </a:r>
                    </a:p>
                  </a:txBody>
                  <a:tcPr/>
                </a:tc>
                <a:extLst>
                  <a:ext uri="{0D108BD9-81ED-4DB2-BD59-A6C34878D82A}">
                    <a16:rowId xmlns:a16="http://schemas.microsoft.com/office/drawing/2014/main" val="1056688154"/>
                  </a:ext>
                </a:extLst>
              </a:tr>
              <a:tr h="551396">
                <a:tc>
                  <a:txBody>
                    <a:bodyPr/>
                    <a:lstStyle/>
                    <a:p>
                      <a:r>
                        <a:rPr lang="en-US" dirty="0"/>
                        <a:t>Sec 18</a:t>
                      </a:r>
                    </a:p>
                  </a:txBody>
                  <a:tcPr/>
                </a:tc>
                <a:tc>
                  <a:txBody>
                    <a:bodyPr/>
                    <a:lstStyle/>
                    <a:p>
                      <a:r>
                        <a:rPr lang="en-US" dirty="0"/>
                        <a:t>Availability of credit in special circumstances </a:t>
                      </a:r>
                    </a:p>
                  </a:txBody>
                  <a:tcPr/>
                </a:tc>
                <a:extLst>
                  <a:ext uri="{0D108BD9-81ED-4DB2-BD59-A6C34878D82A}">
                    <a16:rowId xmlns:a16="http://schemas.microsoft.com/office/drawing/2014/main" val="4003387943"/>
                  </a:ext>
                </a:extLst>
              </a:tr>
              <a:tr h="649741">
                <a:tc>
                  <a:txBody>
                    <a:bodyPr/>
                    <a:lstStyle/>
                    <a:p>
                      <a:r>
                        <a:rPr lang="en-US" dirty="0"/>
                        <a:t>Sec 19*</a:t>
                      </a:r>
                    </a:p>
                  </a:txBody>
                  <a:tcPr/>
                </a:tc>
                <a:tc>
                  <a:txBody>
                    <a:bodyPr/>
                    <a:lstStyle/>
                    <a:p>
                      <a:r>
                        <a:rPr lang="en-US" dirty="0"/>
                        <a:t>Taking input tax credits in respect of inputs and capital goods sent for job work</a:t>
                      </a:r>
                    </a:p>
                  </a:txBody>
                  <a:tcPr/>
                </a:tc>
                <a:extLst>
                  <a:ext uri="{0D108BD9-81ED-4DB2-BD59-A6C34878D82A}">
                    <a16:rowId xmlns:a16="http://schemas.microsoft.com/office/drawing/2014/main" val="3131603656"/>
                  </a:ext>
                </a:extLst>
              </a:tr>
              <a:tr h="635054">
                <a:tc>
                  <a:txBody>
                    <a:bodyPr/>
                    <a:lstStyle/>
                    <a:p>
                      <a:r>
                        <a:rPr lang="en-US" dirty="0"/>
                        <a:t>Sec 20</a:t>
                      </a:r>
                    </a:p>
                  </a:txBody>
                  <a:tcPr/>
                </a:tc>
                <a:tc>
                  <a:txBody>
                    <a:bodyPr/>
                    <a:lstStyle/>
                    <a:p>
                      <a:r>
                        <a:rPr lang="en-US" dirty="0"/>
                        <a:t>Manner of distribution of credit by Input Service Distributor</a:t>
                      </a:r>
                    </a:p>
                  </a:txBody>
                  <a:tcPr/>
                </a:tc>
                <a:extLst>
                  <a:ext uri="{0D108BD9-81ED-4DB2-BD59-A6C34878D82A}">
                    <a16:rowId xmlns:a16="http://schemas.microsoft.com/office/drawing/2014/main" val="1585393159"/>
                  </a:ext>
                </a:extLst>
              </a:tr>
              <a:tr h="551396">
                <a:tc>
                  <a:txBody>
                    <a:bodyPr/>
                    <a:lstStyle/>
                    <a:p>
                      <a:r>
                        <a:rPr lang="en-US" dirty="0"/>
                        <a:t>Sec 21</a:t>
                      </a:r>
                    </a:p>
                  </a:txBody>
                  <a:tcPr/>
                </a:tc>
                <a:tc>
                  <a:txBody>
                    <a:bodyPr/>
                    <a:lstStyle/>
                    <a:p>
                      <a:r>
                        <a:rPr lang="en-US" dirty="0"/>
                        <a:t>Manner of recovery of credit distributed in excess</a:t>
                      </a:r>
                    </a:p>
                  </a:txBody>
                  <a:tcPr/>
                </a:tc>
                <a:extLst>
                  <a:ext uri="{0D108BD9-81ED-4DB2-BD59-A6C34878D82A}">
                    <a16:rowId xmlns:a16="http://schemas.microsoft.com/office/drawing/2014/main" val="891522082"/>
                  </a:ext>
                </a:extLst>
              </a:tr>
            </a:tbl>
          </a:graphicData>
        </a:graphic>
      </p:graphicFrame>
    </p:spTree>
    <p:extLst>
      <p:ext uri="{BB962C8B-B14F-4D97-AF65-F5344CB8AC3E}">
        <p14:creationId xmlns:p14="http://schemas.microsoft.com/office/powerpoint/2010/main" val="329557984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9BFEF63-4A62-465A-B7F8-5B2861C98E64}"/>
              </a:ext>
            </a:extLst>
          </p:cNvPr>
          <p:cNvGraphicFramePr>
            <a:graphicFrameLocks noGrp="1"/>
          </p:cNvGraphicFramePr>
          <p:nvPr>
            <p:ph idx="1"/>
            <p:extLst>
              <p:ext uri="{D42A27DB-BD31-4B8C-83A1-F6EECF244321}">
                <p14:modId xmlns:p14="http://schemas.microsoft.com/office/powerpoint/2010/main" val="1805595043"/>
              </p:ext>
            </p:extLst>
          </p:nvPr>
        </p:nvGraphicFramePr>
        <p:xfrm>
          <a:off x="813107" y="525294"/>
          <a:ext cx="10328595" cy="6215972"/>
        </p:xfrm>
        <a:graphic>
          <a:graphicData uri="http://schemas.openxmlformats.org/drawingml/2006/table">
            <a:tbl>
              <a:tblPr firstRow="1" bandRow="1">
                <a:tableStyleId>{16D9F66E-5EB9-4882-86FB-DCBF35E3C3E4}</a:tableStyleId>
              </a:tblPr>
              <a:tblGrid>
                <a:gridCol w="1122315">
                  <a:extLst>
                    <a:ext uri="{9D8B030D-6E8A-4147-A177-3AD203B41FA5}">
                      <a16:colId xmlns:a16="http://schemas.microsoft.com/office/drawing/2014/main" val="2350341486"/>
                    </a:ext>
                  </a:extLst>
                </a:gridCol>
                <a:gridCol w="9206280">
                  <a:extLst>
                    <a:ext uri="{9D8B030D-6E8A-4147-A177-3AD203B41FA5}">
                      <a16:colId xmlns:a16="http://schemas.microsoft.com/office/drawing/2014/main" val="2507466615"/>
                    </a:ext>
                  </a:extLst>
                </a:gridCol>
              </a:tblGrid>
              <a:tr h="435795">
                <a:tc>
                  <a:txBody>
                    <a:bodyPr/>
                    <a:lstStyle/>
                    <a:p>
                      <a:pPr marL="0" algn="l" defTabSz="914400" rtl="0" eaLnBrk="1" latinLnBrk="0" hangingPunct="1"/>
                      <a:r>
                        <a:rPr lang="en-US" sz="1600" b="1" kern="1200" dirty="0">
                          <a:solidFill>
                            <a:schemeClr val="dk1"/>
                          </a:solidFill>
                          <a:latin typeface="+mn-lt"/>
                          <a:ea typeface="+mn-ea"/>
                          <a:cs typeface="+mn-cs"/>
                        </a:rPr>
                        <a:t>RULE</a:t>
                      </a:r>
                    </a:p>
                  </a:txBody>
                  <a:tcPr>
                    <a:solidFill>
                      <a:schemeClr val="accent1">
                        <a:lumMod val="40000"/>
                        <a:lumOff val="60000"/>
                      </a:schemeClr>
                    </a:solidFill>
                  </a:tcPr>
                </a:tc>
                <a:tc>
                  <a:txBody>
                    <a:bodyPr/>
                    <a:lstStyle/>
                    <a:p>
                      <a:pPr marL="0" algn="l" defTabSz="914400" rtl="0" eaLnBrk="1" latinLnBrk="0" hangingPunct="1"/>
                      <a:r>
                        <a:rPr lang="en-US" sz="1600" b="1" kern="1200" dirty="0">
                          <a:solidFill>
                            <a:schemeClr val="dk1"/>
                          </a:solidFill>
                          <a:latin typeface="+mn-lt"/>
                          <a:ea typeface="+mn-ea"/>
                          <a:cs typeface="+mn-cs"/>
                        </a:rPr>
                        <a:t>PARTICULARS</a:t>
                      </a:r>
                    </a:p>
                  </a:txBody>
                  <a:tcPr>
                    <a:solidFill>
                      <a:schemeClr val="accent1">
                        <a:lumMod val="40000"/>
                        <a:lumOff val="60000"/>
                      </a:schemeClr>
                    </a:solidFill>
                  </a:tcPr>
                </a:tc>
                <a:extLst>
                  <a:ext uri="{0D108BD9-81ED-4DB2-BD59-A6C34878D82A}">
                    <a16:rowId xmlns:a16="http://schemas.microsoft.com/office/drawing/2014/main" val="289919480"/>
                  </a:ext>
                </a:extLst>
              </a:tr>
              <a:tr h="678836">
                <a:tc>
                  <a:txBody>
                    <a:bodyPr/>
                    <a:lstStyle/>
                    <a:p>
                      <a:r>
                        <a:rPr lang="en-US" sz="1600" dirty="0"/>
                        <a:t>Rule 36</a:t>
                      </a:r>
                    </a:p>
                  </a:txBody>
                  <a:tcPr/>
                </a:tc>
                <a:tc>
                  <a:txBody>
                    <a:bodyPr/>
                    <a:lstStyle/>
                    <a:p>
                      <a:r>
                        <a:rPr lang="en-US" sz="1600" dirty="0"/>
                        <a:t>Documentary requirements and conditions for claiming Input Tax Credit</a:t>
                      </a:r>
                    </a:p>
                  </a:txBody>
                  <a:tcPr/>
                </a:tc>
                <a:extLst>
                  <a:ext uri="{0D108BD9-81ED-4DB2-BD59-A6C34878D82A}">
                    <a16:rowId xmlns:a16="http://schemas.microsoft.com/office/drawing/2014/main" val="2946272547"/>
                  </a:ext>
                </a:extLst>
              </a:tr>
              <a:tr h="678836">
                <a:tc>
                  <a:txBody>
                    <a:bodyPr/>
                    <a:lstStyle/>
                    <a:p>
                      <a:r>
                        <a:rPr lang="en-US" sz="1600" dirty="0"/>
                        <a:t>Rule 37</a:t>
                      </a:r>
                    </a:p>
                  </a:txBody>
                  <a:tcPr/>
                </a:tc>
                <a:tc>
                  <a:txBody>
                    <a:bodyPr/>
                    <a:lstStyle/>
                    <a:p>
                      <a:r>
                        <a:rPr lang="en-US" sz="1600" dirty="0"/>
                        <a:t>Reversal of ITC in the case of non-payment of consideration </a:t>
                      </a:r>
                    </a:p>
                  </a:txBody>
                  <a:tcPr/>
                </a:tc>
                <a:extLst>
                  <a:ext uri="{0D108BD9-81ED-4DB2-BD59-A6C34878D82A}">
                    <a16:rowId xmlns:a16="http://schemas.microsoft.com/office/drawing/2014/main" val="3629558767"/>
                  </a:ext>
                </a:extLst>
              </a:tr>
              <a:tr h="678836">
                <a:tc>
                  <a:txBody>
                    <a:bodyPr/>
                    <a:lstStyle/>
                    <a:p>
                      <a:r>
                        <a:rPr lang="en-US" sz="1600" dirty="0"/>
                        <a:t>Rule 37A</a:t>
                      </a:r>
                    </a:p>
                  </a:txBody>
                  <a:tcPr/>
                </a:tc>
                <a:tc>
                  <a:txBody>
                    <a:bodyPr/>
                    <a:lstStyle/>
                    <a:p>
                      <a:r>
                        <a:rPr lang="en-US" sz="1600" dirty="0"/>
                        <a:t>Reversal of input tax credit in the case of non-payment of tax by the supplier and re-</a:t>
                      </a:r>
                      <a:r>
                        <a:rPr lang="en-US" sz="1600" dirty="0" err="1"/>
                        <a:t>availment</a:t>
                      </a:r>
                      <a:r>
                        <a:rPr lang="en-US" sz="1600" dirty="0"/>
                        <a:t> thereof</a:t>
                      </a:r>
                    </a:p>
                  </a:txBody>
                  <a:tcPr/>
                </a:tc>
                <a:extLst>
                  <a:ext uri="{0D108BD9-81ED-4DB2-BD59-A6C34878D82A}">
                    <a16:rowId xmlns:a16="http://schemas.microsoft.com/office/drawing/2014/main" val="1262917919"/>
                  </a:ext>
                </a:extLst>
              </a:tr>
              <a:tr h="5614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Rule 38</a:t>
                      </a:r>
                    </a:p>
                    <a:p>
                      <a:endParaRPr lang="en-US" sz="1600" dirty="0"/>
                    </a:p>
                  </a:txBody>
                  <a:tcPr/>
                </a:tc>
                <a:tc>
                  <a:txBody>
                    <a:bodyPr/>
                    <a:lstStyle/>
                    <a:p>
                      <a:r>
                        <a:rPr lang="en-US" sz="1600" dirty="0"/>
                        <a:t>Claim of credit by a banking company or a financial institution</a:t>
                      </a:r>
                    </a:p>
                  </a:txBody>
                  <a:tcPr/>
                </a:tc>
                <a:extLst>
                  <a:ext uri="{0D108BD9-81ED-4DB2-BD59-A6C34878D82A}">
                    <a16:rowId xmlns:a16="http://schemas.microsoft.com/office/drawing/2014/main" val="3602607219"/>
                  </a:ext>
                </a:extLst>
              </a:tr>
              <a:tr h="583204">
                <a:tc>
                  <a:txBody>
                    <a:bodyPr/>
                    <a:lstStyle/>
                    <a:p>
                      <a:r>
                        <a:rPr lang="en-US" sz="1600" dirty="0"/>
                        <a:t>Rule 39</a:t>
                      </a:r>
                    </a:p>
                  </a:txBody>
                  <a:tcPr/>
                </a:tc>
                <a:tc>
                  <a:txBody>
                    <a:bodyPr/>
                    <a:lstStyle/>
                    <a:p>
                      <a:r>
                        <a:rPr lang="en-US" sz="1600" dirty="0"/>
                        <a:t>Procedure for distribution of input tax credit by Input Service Distributor</a:t>
                      </a:r>
                    </a:p>
                  </a:txBody>
                  <a:tcPr/>
                </a:tc>
                <a:extLst>
                  <a:ext uri="{0D108BD9-81ED-4DB2-BD59-A6C34878D82A}">
                    <a16:rowId xmlns:a16="http://schemas.microsoft.com/office/drawing/2014/main" val="4283598573"/>
                  </a:ext>
                </a:extLst>
              </a:tr>
              <a:tr h="583204">
                <a:tc>
                  <a:txBody>
                    <a:bodyPr/>
                    <a:lstStyle/>
                    <a:p>
                      <a:r>
                        <a:rPr lang="en-US" sz="1600" dirty="0"/>
                        <a:t>Rule 40</a:t>
                      </a:r>
                    </a:p>
                  </a:txBody>
                  <a:tcPr/>
                </a:tc>
                <a:tc>
                  <a:txBody>
                    <a:bodyPr/>
                    <a:lstStyle/>
                    <a:p>
                      <a:r>
                        <a:rPr lang="en-US" sz="1600" dirty="0"/>
                        <a:t>Manner of claiming credit in special circumstances</a:t>
                      </a:r>
                    </a:p>
                  </a:txBody>
                  <a:tcPr/>
                </a:tc>
                <a:extLst>
                  <a:ext uri="{0D108BD9-81ED-4DB2-BD59-A6C34878D82A}">
                    <a16:rowId xmlns:a16="http://schemas.microsoft.com/office/drawing/2014/main" val="2532429141"/>
                  </a:ext>
                </a:extLst>
              </a:tr>
              <a:tr h="583204">
                <a:tc>
                  <a:txBody>
                    <a:bodyPr/>
                    <a:lstStyle/>
                    <a:p>
                      <a:r>
                        <a:rPr lang="en-US" sz="1600" dirty="0"/>
                        <a:t>Rule 41  </a:t>
                      </a:r>
                    </a:p>
                  </a:txBody>
                  <a:tcPr/>
                </a:tc>
                <a:tc>
                  <a:txBody>
                    <a:bodyPr/>
                    <a:lstStyle/>
                    <a:p>
                      <a:r>
                        <a:rPr lang="en-US" sz="1600" dirty="0"/>
                        <a:t>Transfer of credit on sale, merger, amalgamation, lease or transfer of a business</a:t>
                      </a:r>
                    </a:p>
                  </a:txBody>
                  <a:tcPr/>
                </a:tc>
                <a:extLst>
                  <a:ext uri="{0D108BD9-81ED-4DB2-BD59-A6C34878D82A}">
                    <a16:rowId xmlns:a16="http://schemas.microsoft.com/office/drawing/2014/main" val="893957526"/>
                  </a:ext>
                </a:extLst>
              </a:tr>
              <a:tr h="727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Rule 41A</a:t>
                      </a:r>
                    </a:p>
                    <a:p>
                      <a:endParaRPr lang="en-US" sz="1600" dirty="0"/>
                    </a:p>
                  </a:txBody>
                  <a:tcPr/>
                </a:tc>
                <a:tc>
                  <a:txBody>
                    <a:bodyPr/>
                    <a:lstStyle/>
                    <a:p>
                      <a:r>
                        <a:rPr lang="en-US" sz="1600" dirty="0"/>
                        <a:t>Transfer of credit on obtaining separate registration for multiple places of business within a state or union territory</a:t>
                      </a:r>
                    </a:p>
                  </a:txBody>
                  <a:tcPr/>
                </a:tc>
                <a:extLst>
                  <a:ext uri="{0D108BD9-81ED-4DB2-BD59-A6C34878D82A}">
                    <a16:rowId xmlns:a16="http://schemas.microsoft.com/office/drawing/2014/main" val="876856696"/>
                  </a:ext>
                </a:extLst>
              </a:tr>
              <a:tr h="6872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Rule 42 </a:t>
                      </a:r>
                    </a:p>
                  </a:txBody>
                  <a:tcPr/>
                </a:tc>
                <a:tc>
                  <a:txBody>
                    <a:bodyPr/>
                    <a:lstStyle/>
                    <a:p>
                      <a:r>
                        <a:rPr lang="en-US" sz="1600" dirty="0"/>
                        <a:t>Manner of determination of input tax credit in respect of inputs or input services and reversal thereof</a:t>
                      </a:r>
                    </a:p>
                  </a:txBody>
                  <a:tcPr/>
                </a:tc>
                <a:extLst>
                  <a:ext uri="{0D108BD9-81ED-4DB2-BD59-A6C34878D82A}">
                    <a16:rowId xmlns:a16="http://schemas.microsoft.com/office/drawing/2014/main" val="954633108"/>
                  </a:ext>
                </a:extLst>
              </a:tr>
            </a:tbl>
          </a:graphicData>
        </a:graphic>
      </p:graphicFrame>
    </p:spTree>
    <p:extLst>
      <p:ext uri="{BB962C8B-B14F-4D97-AF65-F5344CB8AC3E}">
        <p14:creationId xmlns:p14="http://schemas.microsoft.com/office/powerpoint/2010/main" val="262857698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BDEDC62B-0734-43CF-9F40-528681A1E7D7}"/>
              </a:ext>
            </a:extLst>
          </p:cNvPr>
          <p:cNvGraphicFramePr>
            <a:graphicFrameLocks noGrp="1"/>
          </p:cNvGraphicFramePr>
          <p:nvPr>
            <p:ph idx="1"/>
            <p:extLst>
              <p:ext uri="{D42A27DB-BD31-4B8C-83A1-F6EECF244321}">
                <p14:modId xmlns:p14="http://schemas.microsoft.com/office/powerpoint/2010/main" val="936494244"/>
              </p:ext>
            </p:extLst>
          </p:nvPr>
        </p:nvGraphicFramePr>
        <p:xfrm>
          <a:off x="902859" y="860381"/>
          <a:ext cx="10386281" cy="4581195"/>
        </p:xfrm>
        <a:graphic>
          <a:graphicData uri="http://schemas.openxmlformats.org/drawingml/2006/table">
            <a:tbl>
              <a:tblPr bandRow="1">
                <a:tableStyleId>{93296810-A885-4BE3-A3E7-6D5BEEA58F35}</a:tableStyleId>
              </a:tblPr>
              <a:tblGrid>
                <a:gridCol w="1164114">
                  <a:extLst>
                    <a:ext uri="{9D8B030D-6E8A-4147-A177-3AD203B41FA5}">
                      <a16:colId xmlns:a16="http://schemas.microsoft.com/office/drawing/2014/main" val="475459080"/>
                    </a:ext>
                  </a:extLst>
                </a:gridCol>
                <a:gridCol w="9222167">
                  <a:extLst>
                    <a:ext uri="{9D8B030D-6E8A-4147-A177-3AD203B41FA5}">
                      <a16:colId xmlns:a16="http://schemas.microsoft.com/office/drawing/2014/main" val="2936711282"/>
                    </a:ext>
                  </a:extLst>
                </a:gridCol>
              </a:tblGrid>
              <a:tr h="816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Rule 43</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Manner of determination of input tax credit in respect of capital goods and reversal thereof in certain cases</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9983859"/>
                  </a:ext>
                </a:extLst>
              </a:tr>
              <a:tr h="6905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Rule 44</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Manner of reversal of credit under special circumstances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7030138"/>
                  </a:ext>
                </a:extLst>
              </a:tr>
              <a:tr h="654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Rule 44A</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Manner of reversal of credit of Additional duty of Customs in respect of Gold Dore bar</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03678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Rule 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Conditions and restrictions in respect of inputs and capital goods sent to the job worker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9942946"/>
                  </a:ext>
                </a:extLst>
              </a:tr>
              <a:tr h="699247">
                <a:tc>
                  <a:txBody>
                    <a:bodyPr/>
                    <a:lstStyle/>
                    <a:p>
                      <a:r>
                        <a:rPr lang="en-US" dirty="0"/>
                        <a:t>Rule 86A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dirty="0">
                          <a:solidFill>
                            <a:schemeClr val="dk1"/>
                          </a:solidFill>
                          <a:latin typeface="+mn-lt"/>
                          <a:ea typeface="+mn-ea"/>
                          <a:cs typeface="+mn-cs"/>
                        </a:rPr>
                        <a:t>To restrict ITC available in e-credit ledger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1633894"/>
                  </a:ext>
                </a:extLst>
              </a:tr>
              <a:tr h="708211">
                <a:tc>
                  <a:txBody>
                    <a:bodyPr/>
                    <a:lstStyle/>
                    <a:p>
                      <a:r>
                        <a:rPr lang="en-US" dirty="0"/>
                        <a:t>Rule 86B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dirty="0">
                          <a:solidFill>
                            <a:schemeClr val="dk1"/>
                          </a:solidFill>
                          <a:latin typeface="+mn-lt"/>
                          <a:ea typeface="+mn-ea"/>
                          <a:cs typeface="+mn-cs"/>
                        </a:rPr>
                        <a:t>Restriction on use of amount available in e- credit ledger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24709499"/>
                  </a:ext>
                </a:extLst>
              </a:tr>
            </a:tbl>
          </a:graphicData>
        </a:graphic>
      </p:graphicFrame>
    </p:spTree>
    <p:extLst>
      <p:ext uri="{BB962C8B-B14F-4D97-AF65-F5344CB8AC3E}">
        <p14:creationId xmlns:p14="http://schemas.microsoft.com/office/powerpoint/2010/main" val="132576016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AB61A-C42E-42E8-BF8D-B4E823BDA1AF}"/>
              </a:ext>
            </a:extLst>
          </p:cNvPr>
          <p:cNvSpPr>
            <a:spLocks noGrp="1"/>
          </p:cNvSpPr>
          <p:nvPr>
            <p:ph type="title"/>
          </p:nvPr>
        </p:nvSpPr>
        <p:spPr/>
        <p:txBody>
          <a:bodyPr/>
          <a:lstStyle/>
          <a:p>
            <a:r>
              <a:rPr lang="en-US" sz="3200" u="sng" dirty="0"/>
              <a:t>Definition:</a:t>
            </a:r>
            <a:r>
              <a:rPr lang="en-US" sz="3200" dirty="0"/>
              <a:t> </a:t>
            </a:r>
            <a:r>
              <a:rPr lang="en-US" sz="3200" u="sng" dirty="0"/>
              <a:t>Input Tax Credit and Input Tax </a:t>
            </a:r>
          </a:p>
        </p:txBody>
      </p:sp>
      <p:sp>
        <p:nvSpPr>
          <p:cNvPr id="3" name="Content Placeholder 2">
            <a:extLst>
              <a:ext uri="{FF2B5EF4-FFF2-40B4-BE49-F238E27FC236}">
                <a16:creationId xmlns:a16="http://schemas.microsoft.com/office/drawing/2014/main" id="{D73BFD64-090C-4635-A672-0EA1DBA3AE26}"/>
              </a:ext>
            </a:extLst>
          </p:cNvPr>
          <p:cNvSpPr>
            <a:spLocks noGrp="1"/>
          </p:cNvSpPr>
          <p:nvPr>
            <p:ph idx="1"/>
          </p:nvPr>
        </p:nvSpPr>
        <p:spPr>
          <a:xfrm>
            <a:off x="914399" y="1550894"/>
            <a:ext cx="10605247" cy="5145741"/>
          </a:xfrm>
        </p:spPr>
        <p:txBody>
          <a:bodyPr>
            <a:normAutofit lnSpcReduction="10000"/>
          </a:bodyPr>
          <a:lstStyle/>
          <a:p>
            <a:pPr algn="just"/>
            <a:r>
              <a:rPr lang="en-US" sz="2000" dirty="0"/>
              <a:t>As per sec 2(63) of the CGST Act, 'input tax credit’ means “the credit of input tax”. In this regard, sec 2(62) of the CGST Act, defines 'input tax' in the following manner:</a:t>
            </a:r>
          </a:p>
          <a:p>
            <a:pPr marL="0" indent="0" algn="just">
              <a:buNone/>
            </a:pPr>
            <a:r>
              <a:rPr lang="en-US" sz="2000" dirty="0"/>
              <a:t>             </a:t>
            </a:r>
            <a:r>
              <a:rPr lang="en-US" sz="2000" b="1" dirty="0"/>
              <a:t>“Input tax" in relation to a registered person, means the central tax, State tax, integrated tax or Union territory tax charged on any supply of goods or services or both made to him and includes-</a:t>
            </a:r>
          </a:p>
          <a:p>
            <a:pPr marL="0" indent="0" algn="just">
              <a:buNone/>
            </a:pPr>
            <a:endParaRPr lang="en-US" sz="2000" b="1" dirty="0"/>
          </a:p>
          <a:p>
            <a:pPr marL="457200" indent="-457200" algn="just">
              <a:buAutoNum type="alphaLcParenBoth"/>
            </a:pPr>
            <a:r>
              <a:rPr lang="en-US" sz="2000" dirty="0"/>
              <a:t>The integrated goods and services tax charged on import of goods</a:t>
            </a:r>
          </a:p>
          <a:p>
            <a:pPr marL="457200" indent="-457200" algn="just">
              <a:buAutoNum type="alphaLcParenBoth"/>
            </a:pPr>
            <a:r>
              <a:rPr lang="en-US" sz="2000" dirty="0"/>
              <a:t>The tax payable under the provision of sub-section (3) and (4) of the section 9;</a:t>
            </a:r>
          </a:p>
          <a:p>
            <a:pPr marL="457200" indent="-457200" algn="just">
              <a:buAutoNum type="alphaLcParenBoth"/>
            </a:pPr>
            <a:r>
              <a:rPr lang="en-US" sz="2000" dirty="0"/>
              <a:t>The tax payable under the provisions of the sub-section (3) and (4) of the section 5 of the Integrated Goods and Services Tax Act;</a:t>
            </a:r>
          </a:p>
          <a:p>
            <a:pPr marL="457200" indent="-457200" algn="just">
              <a:buAutoNum type="alphaLcParenBoth"/>
            </a:pPr>
            <a:r>
              <a:rPr lang="en-US" sz="2000" dirty="0"/>
              <a:t>The tax payable under the provisions of (3) and (4) of the section 9 of the respective State Goods and Services Tax Act; or</a:t>
            </a:r>
          </a:p>
          <a:p>
            <a:pPr marL="457200" indent="-457200" algn="just">
              <a:buAutoNum type="alphaLcParenBoth"/>
            </a:pPr>
            <a:r>
              <a:rPr lang="en-US" sz="2000" dirty="0"/>
              <a:t>The tax payable under the provisions of sub-section (3) and (4) of the section 7 of the Union Territory Goods and Services Tax Act,</a:t>
            </a:r>
          </a:p>
          <a:p>
            <a:pPr marL="0" indent="0" algn="just">
              <a:buNone/>
            </a:pPr>
            <a:r>
              <a:rPr lang="en-US" sz="2000" dirty="0"/>
              <a:t>              </a:t>
            </a:r>
            <a:r>
              <a:rPr lang="en-US" sz="2000" b="1" dirty="0"/>
              <a:t>but does not include the tax paid under the composition levy”</a:t>
            </a:r>
          </a:p>
          <a:p>
            <a:pPr marL="457200" indent="-457200" algn="just">
              <a:buAutoNum type="alphaLcParenBoth"/>
            </a:pPr>
            <a:endParaRPr lang="en-US" sz="2000" dirty="0"/>
          </a:p>
        </p:txBody>
      </p:sp>
    </p:spTree>
    <p:extLst>
      <p:ext uri="{BB962C8B-B14F-4D97-AF65-F5344CB8AC3E}">
        <p14:creationId xmlns:p14="http://schemas.microsoft.com/office/powerpoint/2010/main" val="90127228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0682A5-DCD9-444F-ACAD-8BE815ED4638}"/>
              </a:ext>
            </a:extLst>
          </p:cNvPr>
          <p:cNvSpPr>
            <a:spLocks noGrp="1"/>
          </p:cNvSpPr>
          <p:nvPr>
            <p:ph idx="1"/>
          </p:nvPr>
        </p:nvSpPr>
        <p:spPr>
          <a:xfrm>
            <a:off x="838200" y="1253331"/>
            <a:ext cx="10515600" cy="4351338"/>
          </a:xfrm>
        </p:spPr>
        <p:txBody>
          <a:bodyPr/>
          <a:lstStyle/>
          <a:p>
            <a:r>
              <a:rPr lang="en-US" dirty="0"/>
              <a:t>‘</a:t>
            </a:r>
            <a:r>
              <a:rPr lang="en-US" b="1" u="sng" dirty="0"/>
              <a:t>Input</a:t>
            </a:r>
            <a:r>
              <a:rPr lang="en-US" dirty="0"/>
              <a:t>’: As per section 2(59) of CGST Act, ‘input’ means any goods other than capital goods used or intended to be used by a supplier in the course or furtherance of business.</a:t>
            </a:r>
          </a:p>
          <a:p>
            <a:r>
              <a:rPr lang="en-US" dirty="0"/>
              <a:t>Wide and simple definition of term ‘input’:</a:t>
            </a:r>
          </a:p>
          <a:p>
            <a:pPr marL="0" indent="0">
              <a:buNone/>
            </a:pPr>
            <a:endParaRPr lang="en-US" dirty="0"/>
          </a:p>
        </p:txBody>
      </p:sp>
      <p:graphicFrame>
        <p:nvGraphicFramePr>
          <p:cNvPr id="4" name="Diagram 3">
            <a:extLst>
              <a:ext uri="{FF2B5EF4-FFF2-40B4-BE49-F238E27FC236}">
                <a16:creationId xmlns:a16="http://schemas.microsoft.com/office/drawing/2014/main" id="{492AA5FE-F1B7-4C6C-9D71-0D1C156A99F0}"/>
              </a:ext>
            </a:extLst>
          </p:cNvPr>
          <p:cNvGraphicFramePr/>
          <p:nvPr>
            <p:extLst>
              <p:ext uri="{D42A27DB-BD31-4B8C-83A1-F6EECF244321}">
                <p14:modId xmlns:p14="http://schemas.microsoft.com/office/powerpoint/2010/main" val="1436451180"/>
              </p:ext>
            </p:extLst>
          </p:nvPr>
        </p:nvGraphicFramePr>
        <p:xfrm>
          <a:off x="762002" y="2661695"/>
          <a:ext cx="10515600" cy="2995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a:extLst>
              <a:ext uri="{FF2B5EF4-FFF2-40B4-BE49-F238E27FC236}">
                <a16:creationId xmlns:a16="http://schemas.microsoft.com/office/drawing/2014/main" id="{E37C2D02-C717-763B-104D-BD1B5EE4C283}"/>
              </a:ext>
            </a:extLst>
          </p:cNvPr>
          <p:cNvSpPr txBox="1">
            <a:spLocks/>
          </p:cNvSpPr>
          <p:nvPr/>
        </p:nvSpPr>
        <p:spPr>
          <a:xfrm>
            <a:off x="838200" y="140727"/>
            <a:ext cx="10515600" cy="5403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6"/>
                </a:solidFill>
                <a:latin typeface="+mj-lt"/>
                <a:ea typeface="+mj-ea"/>
                <a:cs typeface="+mj-cs"/>
              </a:defRPr>
            </a:lvl1pPr>
          </a:lstStyle>
          <a:p>
            <a:pPr algn="ctr"/>
            <a:r>
              <a:rPr lang="en-US" sz="3200" u="sng" dirty="0"/>
              <a:t>Input</a:t>
            </a:r>
          </a:p>
        </p:txBody>
      </p:sp>
    </p:spTree>
    <p:extLst>
      <p:ext uri="{BB962C8B-B14F-4D97-AF65-F5344CB8AC3E}">
        <p14:creationId xmlns:p14="http://schemas.microsoft.com/office/powerpoint/2010/main" val="89114712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8A680-FBA3-44A2-B522-DCDD4CB02F9E}"/>
              </a:ext>
            </a:extLst>
          </p:cNvPr>
          <p:cNvSpPr>
            <a:spLocks noGrp="1"/>
          </p:cNvSpPr>
          <p:nvPr>
            <p:ph idx="1"/>
          </p:nvPr>
        </p:nvSpPr>
        <p:spPr>
          <a:xfrm>
            <a:off x="838200" y="1318584"/>
            <a:ext cx="10515600" cy="4351338"/>
          </a:xfrm>
        </p:spPr>
        <p:txBody>
          <a:bodyPr/>
          <a:lstStyle/>
          <a:p>
            <a:r>
              <a:rPr lang="en-US" b="1" u="sng" dirty="0"/>
              <a:t>Input services:</a:t>
            </a:r>
            <a:r>
              <a:rPr lang="en-US" dirty="0"/>
              <a:t> As per section 2(60) of the CGST Act, ‘input services’ means any services used by a supplier in the course or furtherance of business.</a:t>
            </a:r>
          </a:p>
          <a:p>
            <a:r>
              <a:rPr lang="en-US" dirty="0"/>
              <a:t> Wide and simple definition of term ‘input’:</a:t>
            </a:r>
          </a:p>
          <a:p>
            <a:endParaRPr lang="en-US" dirty="0"/>
          </a:p>
          <a:p>
            <a:endParaRPr lang="en-US" dirty="0"/>
          </a:p>
        </p:txBody>
      </p:sp>
      <p:graphicFrame>
        <p:nvGraphicFramePr>
          <p:cNvPr id="4" name="Diagram 3">
            <a:extLst>
              <a:ext uri="{FF2B5EF4-FFF2-40B4-BE49-F238E27FC236}">
                <a16:creationId xmlns:a16="http://schemas.microsoft.com/office/drawing/2014/main" id="{3715F5EE-8D67-4664-A9C2-6342F9976557}"/>
              </a:ext>
            </a:extLst>
          </p:cNvPr>
          <p:cNvGraphicFramePr/>
          <p:nvPr>
            <p:extLst>
              <p:ext uri="{D42A27DB-BD31-4B8C-83A1-F6EECF244321}">
                <p14:modId xmlns:p14="http://schemas.microsoft.com/office/powerpoint/2010/main" val="3344624164"/>
              </p:ext>
            </p:extLst>
          </p:nvPr>
        </p:nvGraphicFramePr>
        <p:xfrm>
          <a:off x="838200" y="2877669"/>
          <a:ext cx="10775578" cy="33259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D18FC450-C7FF-A853-7D95-6797E2F39AC6}"/>
              </a:ext>
            </a:extLst>
          </p:cNvPr>
          <p:cNvSpPr>
            <a:spLocks noGrp="1"/>
          </p:cNvSpPr>
          <p:nvPr>
            <p:ph type="title"/>
          </p:nvPr>
        </p:nvSpPr>
        <p:spPr>
          <a:xfrm>
            <a:off x="838200" y="140727"/>
            <a:ext cx="10515600" cy="540310"/>
          </a:xfrm>
        </p:spPr>
        <p:txBody>
          <a:bodyPr/>
          <a:lstStyle/>
          <a:p>
            <a:pPr algn="ctr"/>
            <a:r>
              <a:rPr lang="en-US" sz="3200" u="sng" dirty="0"/>
              <a:t>Input Service</a:t>
            </a:r>
          </a:p>
        </p:txBody>
      </p:sp>
    </p:spTree>
    <p:extLst>
      <p:ext uri="{BB962C8B-B14F-4D97-AF65-F5344CB8AC3E}">
        <p14:creationId xmlns:p14="http://schemas.microsoft.com/office/powerpoint/2010/main" val="289690346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6D97D3-E581-461A-8797-45625F731B39}"/>
              </a:ext>
            </a:extLst>
          </p:cNvPr>
          <p:cNvSpPr>
            <a:spLocks noGrp="1"/>
          </p:cNvSpPr>
          <p:nvPr>
            <p:ph idx="1"/>
          </p:nvPr>
        </p:nvSpPr>
        <p:spPr>
          <a:xfrm>
            <a:off x="838199" y="1253331"/>
            <a:ext cx="10515600" cy="4351338"/>
          </a:xfrm>
        </p:spPr>
        <p:txBody>
          <a:bodyPr/>
          <a:lstStyle/>
          <a:p>
            <a:pPr marL="0" indent="0">
              <a:buNone/>
            </a:pPr>
            <a:r>
              <a:rPr lang="en-US" b="1" u="sng" dirty="0"/>
              <a:t>“Capital Goods”</a:t>
            </a:r>
            <a:r>
              <a:rPr lang="en-US" dirty="0"/>
              <a:t>: As per section 2(19) of CGST Act, ‘capital goods’ means goods, the value of which is capitalized in the books of accounts of the person claiming the input tax credit and which are used or intended to be used in the course or furtherance of business.</a:t>
            </a:r>
          </a:p>
          <a:p>
            <a:pPr marL="0" indent="0">
              <a:buNone/>
            </a:pPr>
            <a:endParaRPr lang="en-US" dirty="0"/>
          </a:p>
          <a:p>
            <a:pPr marL="0" indent="0">
              <a:buNone/>
            </a:pPr>
            <a:endParaRPr lang="en-US" dirty="0"/>
          </a:p>
        </p:txBody>
      </p:sp>
      <p:graphicFrame>
        <p:nvGraphicFramePr>
          <p:cNvPr id="4" name="Diagram 3">
            <a:extLst>
              <a:ext uri="{FF2B5EF4-FFF2-40B4-BE49-F238E27FC236}">
                <a16:creationId xmlns:a16="http://schemas.microsoft.com/office/drawing/2014/main" id="{E6329F72-8D92-4EDE-B642-83D73CEFC127}"/>
              </a:ext>
            </a:extLst>
          </p:cNvPr>
          <p:cNvGraphicFramePr/>
          <p:nvPr>
            <p:extLst>
              <p:ext uri="{D42A27DB-BD31-4B8C-83A1-F6EECF244321}">
                <p14:modId xmlns:p14="http://schemas.microsoft.com/office/powerpoint/2010/main" val="1356709391"/>
              </p:ext>
            </p:extLst>
          </p:nvPr>
        </p:nvGraphicFramePr>
        <p:xfrm>
          <a:off x="600635" y="3074895"/>
          <a:ext cx="10990729" cy="3200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0B2520F5-C9B4-8407-5328-0613A6CC76C2}"/>
              </a:ext>
            </a:extLst>
          </p:cNvPr>
          <p:cNvSpPr>
            <a:spLocks noGrp="1"/>
          </p:cNvSpPr>
          <p:nvPr>
            <p:ph type="title"/>
          </p:nvPr>
        </p:nvSpPr>
        <p:spPr>
          <a:xfrm>
            <a:off x="838200" y="140727"/>
            <a:ext cx="10515600" cy="540310"/>
          </a:xfrm>
        </p:spPr>
        <p:txBody>
          <a:bodyPr/>
          <a:lstStyle/>
          <a:p>
            <a:pPr algn="ctr"/>
            <a:r>
              <a:rPr lang="en-US" sz="3200" u="sng" dirty="0"/>
              <a:t>Capital Goods</a:t>
            </a:r>
          </a:p>
        </p:txBody>
      </p:sp>
    </p:spTree>
    <p:extLst>
      <p:ext uri="{BB962C8B-B14F-4D97-AF65-F5344CB8AC3E}">
        <p14:creationId xmlns:p14="http://schemas.microsoft.com/office/powerpoint/2010/main" val="241793146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heme2">
  <a:themeElements>
    <a:clrScheme name="Custom 9">
      <a:dk1>
        <a:srgbClr val="000000"/>
      </a:dk1>
      <a:lt1>
        <a:srgbClr val="FFFFFF"/>
      </a:lt1>
      <a:dk2>
        <a:srgbClr val="0F253E"/>
      </a:dk2>
      <a:lt2>
        <a:srgbClr val="E7E6E6"/>
      </a:lt2>
      <a:accent1>
        <a:srgbClr val="4472C4"/>
      </a:accent1>
      <a:accent2>
        <a:srgbClr val="B83803"/>
      </a:accent2>
      <a:accent3>
        <a:srgbClr val="DCD3CC"/>
      </a:accent3>
      <a:accent4>
        <a:srgbClr val="F79320"/>
      </a:accent4>
      <a:accent5>
        <a:srgbClr val="44668D"/>
      </a:accent5>
      <a:accent6>
        <a:srgbClr val="0F253E"/>
      </a:accent6>
      <a:hlink>
        <a:srgbClr val="AEC0D9"/>
      </a:hlink>
      <a:folHlink>
        <a:srgbClr val="B83903"/>
      </a:folHlink>
    </a:clrScheme>
    <a:fontScheme name="Custom 10">
      <a:majorFont>
        <a:latin typeface="Posterama Text Black"/>
        <a:ea typeface=""/>
        <a:cs typeface=""/>
      </a:majorFont>
      <a:minorFont>
        <a:latin typeface="Abad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marL="0" indent="0" algn="ctr">
          <a:lnSpc>
            <a:spcPct val="100000"/>
          </a:lnSpc>
          <a:spcBef>
            <a:spcPts val="0"/>
          </a:spcBef>
          <a:buFontTx/>
          <a:buNone/>
          <a:defRPr sz="1800" smtClean="0">
            <a:solidFill>
              <a:prstClr val="white"/>
            </a:solidFill>
            <a:latin typeface="Posterama" panose="020B0504020200020000" pitchFamily="34" charset="0"/>
            <a:ea typeface="微软雅黑"/>
            <a:cs typeface="Posterama" panose="020B0504020200020000" pitchFamily="34" charset="0"/>
          </a:defRPr>
        </a:defPPr>
      </a:lstStyle>
    </a:txDef>
  </a:objectDefaults>
  <a:extraClrSchemeLst/>
  <a:extLst>
    <a:ext uri="{05A4C25C-085E-4340-85A3-A5531E510DB2}">
      <thm15:themeFamily xmlns:thm15="http://schemas.microsoft.com/office/thememl/2012/main" name="Theme2" id="{622F1E2F-4B60-43A8-BEC3-FFE93BBF242B}" vid="{53153E57-40B0-4DF9-A53C-180DA70B564C}"/>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8A67FF17-B501-442F-A48E-5F3818B9F9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F10903-F3DD-4CAB-A99D-2655524271F3}">
  <ds:schemaRefs>
    <ds:schemaRef ds:uri="http://schemas.microsoft.com/sharepoint/v3/contenttype/forms"/>
  </ds:schemaRefs>
</ds:datastoreItem>
</file>

<file path=customXml/itemProps3.xml><?xml version="1.0" encoding="utf-8"?>
<ds:datastoreItem xmlns:ds="http://schemas.openxmlformats.org/officeDocument/2006/customXml" ds:itemID="{7B6DD8E6-72CF-4D87-AE19-3DC2D0F71A30}">
  <ds:schemaRefs>
    <ds:schemaRef ds:uri="http://schemas.microsoft.com/office/2006/documentManagement/type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230e9df3-be65-4c73-a93b-d1236ebd677e"/>
    <ds:schemaRef ds:uri="71af3243-3dd4-4a8d-8c0d-dd76da1f02a5"/>
    <ds:schemaRef ds:uri="http://www.w3.org/XML/1998/namespace"/>
    <ds:schemaRef ds:uri="http://purl.org/dc/te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Theme2</Template>
  <TotalTime>2464</TotalTime>
  <Words>2905</Words>
  <Application>Microsoft Office PowerPoint</Application>
  <PresentationFormat>Widescreen</PresentationFormat>
  <Paragraphs>220</Paragraphs>
  <Slides>28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等线</vt:lpstr>
      <vt:lpstr>Abadi</vt:lpstr>
      <vt:lpstr>Arial</vt:lpstr>
      <vt:lpstr>Arial Narrow,Bold</vt:lpstr>
      <vt:lpstr>ArialBold</vt:lpstr>
      <vt:lpstr>Calibri</vt:lpstr>
      <vt:lpstr>Posterama</vt:lpstr>
      <vt:lpstr>Posterama Text Black</vt:lpstr>
      <vt:lpstr>Posterama Text SemiBold</vt:lpstr>
      <vt:lpstr>Theme2</vt:lpstr>
      <vt:lpstr>Input Tax Credit</vt:lpstr>
      <vt:lpstr>Coverage</vt:lpstr>
      <vt:lpstr>Sections and Rules</vt:lpstr>
      <vt:lpstr>PowerPoint Presentation</vt:lpstr>
      <vt:lpstr>PowerPoint Presentation</vt:lpstr>
      <vt:lpstr>Definition: Input Tax Credit and Input Tax </vt:lpstr>
      <vt:lpstr>PowerPoint Presentation</vt:lpstr>
      <vt:lpstr>Input Service</vt:lpstr>
      <vt:lpstr>Capital Goods</vt:lpstr>
      <vt:lpstr>Conditions for availing Input Tax Credit  (Section 16)</vt:lpstr>
      <vt:lpstr>PowerPoint Presentation</vt:lpstr>
      <vt:lpstr>Judicial Judgement for Sec.16</vt:lpstr>
      <vt:lpstr>Condition of availing ITC -Section 16</vt:lpstr>
      <vt:lpstr>Reversal of the ITC in case of non-payment of consideration within 180 days by recipient (Section 16)</vt:lpstr>
      <vt:lpstr>Analysis</vt:lpstr>
      <vt:lpstr>Apportionment of credit and blocked credits </vt:lpstr>
      <vt:lpstr>Section 17(1): Goods / Services partly used for personal consumption</vt:lpstr>
      <vt:lpstr>Section 17(2): ITC restricted to the extend of taxable supplies including zero rated supplies</vt:lpstr>
      <vt:lpstr>Section 17(3): Goods / Services used under sub-section (2) under RCM</vt:lpstr>
      <vt:lpstr>Section 17(4): ITC to Banking Co. / Financial Institution including NBFCs</vt:lpstr>
      <vt:lpstr>Blocked Credit  Section 17(5)</vt:lpstr>
      <vt:lpstr>Section 17(5): Block Credit</vt:lpstr>
      <vt:lpstr>Section 17(5): Block Credit</vt:lpstr>
      <vt:lpstr>Section 17(5): Block Credit</vt:lpstr>
      <vt:lpstr>Section 17(5): Block Credit</vt:lpstr>
      <vt:lpstr>Section 17(5): Block Credit</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Manoj Malpani</dc:creator>
  <cp:lastModifiedBy>manoj malpani</cp:lastModifiedBy>
  <cp:revision>75</cp:revision>
  <dcterms:created xsi:type="dcterms:W3CDTF">2022-07-13T02:11:19Z</dcterms:created>
  <dcterms:modified xsi:type="dcterms:W3CDTF">2024-02-26T14:30:49Z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