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4" r:id="rId4"/>
  </p:sldMasterIdLst>
  <p:notesMasterIdLst>
    <p:notesMasterId r:id="rId33"/>
  </p:notesMasterIdLst>
  <p:handoutMasterIdLst>
    <p:handoutMasterId r:id="rId34"/>
  </p:handoutMasterIdLst>
  <p:sldIdLst>
    <p:sldId id="292" r:id="rId5"/>
    <p:sldId id="296" r:id="rId6"/>
    <p:sldId id="305" r:id="rId7"/>
    <p:sldId id="307" r:id="rId8"/>
    <p:sldId id="309" r:id="rId9"/>
    <p:sldId id="311" r:id="rId10"/>
    <p:sldId id="262" r:id="rId11"/>
    <p:sldId id="263" r:id="rId12"/>
    <p:sldId id="272" r:id="rId13"/>
    <p:sldId id="318" r:id="rId14"/>
    <p:sldId id="273" r:id="rId15"/>
    <p:sldId id="266" r:id="rId16"/>
    <p:sldId id="256" r:id="rId17"/>
    <p:sldId id="329" r:id="rId18"/>
    <p:sldId id="274" r:id="rId19"/>
    <p:sldId id="322" r:id="rId20"/>
    <p:sldId id="257" r:id="rId21"/>
    <p:sldId id="258" r:id="rId22"/>
    <p:sldId id="259" r:id="rId23"/>
    <p:sldId id="260" r:id="rId24"/>
    <p:sldId id="317" r:id="rId25"/>
    <p:sldId id="298" r:id="rId26"/>
    <p:sldId id="312" r:id="rId27"/>
    <p:sldId id="314" r:id="rId28"/>
    <p:sldId id="315" r:id="rId29"/>
    <p:sldId id="328" r:id="rId30"/>
    <p:sldId id="327" r:id="rId31"/>
    <p:sldId id="289" r:id="rId32"/>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536" userDrawn="1">
          <p15:clr>
            <a:srgbClr val="A4A3A4"/>
          </p15:clr>
        </p15:guide>
        <p15:guide id="2" pos="312" userDrawn="1">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admin" initials="" lastIdx="0"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446992"/>
    <a:srgbClr val="AEC2D8"/>
    <a:srgbClr val="98432A"/>
    <a:srgbClr val="D84400"/>
    <a:srgbClr val="44678D"/>
    <a:srgbClr val="263E5A"/>
    <a:srgbClr val="D6E0EB"/>
    <a:srgbClr val="728DAB"/>
    <a:srgbClr val="C95B3A"/>
    <a:srgbClr val="2D4C6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736" autoAdjust="0"/>
    <p:restoredTop sz="95634"/>
  </p:normalViewPr>
  <p:slideViewPr>
    <p:cSldViewPr snapToGrid="0" showGuides="1">
      <p:cViewPr varScale="1">
        <p:scale>
          <a:sx n="79" d="100"/>
          <a:sy n="79" d="100"/>
        </p:scale>
        <p:origin x="696" y="72"/>
      </p:cViewPr>
      <p:guideLst>
        <p:guide orient="horz" pos="1536"/>
        <p:guide pos="312"/>
      </p:guideLst>
    </p:cSldViewPr>
  </p:slideViewPr>
  <p:outlineViewPr>
    <p:cViewPr>
      <p:scale>
        <a:sx n="33" d="100"/>
        <a:sy n="33" d="100"/>
      </p:scale>
      <p:origin x="0" y="-1616"/>
    </p:cViewPr>
  </p:outlineViewPr>
  <p:notesTextViewPr>
    <p:cViewPr>
      <p:scale>
        <a:sx n="1" d="1"/>
        <a:sy n="1" d="1"/>
      </p:scale>
      <p:origin x="0" y="0"/>
    </p:cViewPr>
  </p:notesTextViewPr>
  <p:sorterViewPr>
    <p:cViewPr>
      <p:scale>
        <a:sx n="150" d="100"/>
        <a:sy n="150" d="100"/>
      </p:scale>
      <p:origin x="0" y="-13766"/>
    </p:cViewPr>
  </p:sorterViewPr>
  <p:notesViewPr>
    <p:cSldViewPr snapToGrid="0">
      <p:cViewPr varScale="1">
        <p:scale>
          <a:sx n="122" d="100"/>
          <a:sy n="122" d="100"/>
        </p:scale>
        <p:origin x="6040" y="192"/>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tableStyles" Target="tableStyles.xml"/><Relationship Id="rId21" Type="http://schemas.openxmlformats.org/officeDocument/2006/relationships/slide" Target="slides/slide17.xml"/><Relationship Id="rId34" Type="http://schemas.openxmlformats.org/officeDocument/2006/relationships/handoutMaster" Target="handoutMasters/handout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notesMaster" Target="notesMasters/notesMaster1.xml"/><Relationship Id="rId38"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viewProps" Target="viewProps.xml"/><Relationship Id="rId40" Type="http://schemas.microsoft.com/office/2018/10/relationships/authors" Target="author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commentAuthors" Target="commentAuthors.xml"/><Relationship Id="rId8" Type="http://schemas.openxmlformats.org/officeDocument/2006/relationships/slide" Target="slides/slide4.xml"/><Relationship Id="rId3" Type="http://schemas.openxmlformats.org/officeDocument/2006/relationships/customXml" Target="../customXml/item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A7C7ABE-1C19-43A3-861F-66FE9329BD19}" type="doc">
      <dgm:prSet loTypeId="urn:microsoft.com/office/officeart/2005/8/layout/equation1" loCatId="process" qsTypeId="urn:microsoft.com/office/officeart/2005/8/quickstyle/simple1" qsCatId="simple" csTypeId="urn:microsoft.com/office/officeart/2005/8/colors/accent1_2" csCatId="accent1" phldr="1"/>
      <dgm:spPr/>
    </dgm:pt>
    <dgm:pt modelId="{3E8F70D3-86D4-497C-8C69-D0496AAC11A3}">
      <dgm:prSet phldrT="[Text]" custT="1">
        <dgm:style>
          <a:lnRef idx="0">
            <a:scrgbClr r="0" g="0" b="0"/>
          </a:lnRef>
          <a:fillRef idx="0">
            <a:scrgbClr r="0" g="0" b="0"/>
          </a:fillRef>
          <a:effectRef idx="0">
            <a:scrgbClr r="0" g="0" b="0"/>
          </a:effectRef>
          <a:fontRef idx="minor">
            <a:schemeClr val="lt1"/>
          </a:fontRef>
        </dgm:style>
      </dgm:prSet>
      <dgm:spPr>
        <a:gradFill flip="none" rotWithShape="1">
          <a:gsLst>
            <a:gs pos="0">
              <a:schemeClr val="accent2">
                <a:lumMod val="67000"/>
              </a:schemeClr>
            </a:gs>
            <a:gs pos="48000">
              <a:schemeClr val="accent2">
                <a:lumMod val="97000"/>
                <a:lumOff val="3000"/>
              </a:schemeClr>
            </a:gs>
            <a:gs pos="100000">
              <a:schemeClr val="accent2">
                <a:lumMod val="60000"/>
                <a:lumOff val="40000"/>
              </a:schemeClr>
            </a:gs>
          </a:gsLst>
          <a:lin ang="16200000" scaled="1"/>
          <a:tileRect/>
        </a:gradFill>
        <a:ln>
          <a:noFill/>
        </a:ln>
      </dgm:spPr>
      <dgm:t>
        <a:bodyPr/>
        <a:lstStyle/>
        <a:p>
          <a:r>
            <a:rPr lang="en-US" sz="1400" dirty="0">
              <a:solidFill>
                <a:schemeClr val="tx1"/>
              </a:solidFill>
            </a:rPr>
            <a:t>Any goods other than capital goods(subject to the list of block credit)</a:t>
          </a:r>
        </a:p>
      </dgm:t>
    </dgm:pt>
    <dgm:pt modelId="{738A2D6E-DE2D-49CF-A330-880BB3AC3E33}" type="parTrans" cxnId="{333839B2-ECD6-4BC5-A062-5ACF06597EAA}">
      <dgm:prSet/>
      <dgm:spPr/>
      <dgm:t>
        <a:bodyPr/>
        <a:lstStyle/>
        <a:p>
          <a:endParaRPr lang="en-US"/>
        </a:p>
      </dgm:t>
    </dgm:pt>
    <dgm:pt modelId="{E71B143E-2718-4A8D-AE25-7DB3C4D8EB6A}" type="sibTrans" cxnId="{333839B2-ECD6-4BC5-A062-5ACF06597EAA}">
      <dgm:prSet>
        <dgm:style>
          <a:lnRef idx="1">
            <a:schemeClr val="dk1"/>
          </a:lnRef>
          <a:fillRef idx="2">
            <a:schemeClr val="dk1"/>
          </a:fillRef>
          <a:effectRef idx="1">
            <a:schemeClr val="dk1"/>
          </a:effectRef>
          <a:fontRef idx="minor">
            <a:schemeClr val="dk1"/>
          </a:fontRef>
        </dgm:style>
      </dgm:prSet>
      <dgm:spPr/>
      <dgm:t>
        <a:bodyPr/>
        <a:lstStyle/>
        <a:p>
          <a:endParaRPr lang="en-US"/>
        </a:p>
      </dgm:t>
    </dgm:pt>
    <dgm:pt modelId="{D90C514E-8D6C-48FC-997F-FD5E38915B13}">
      <dgm:prSet phldrT="[Text]" custT="1">
        <dgm:style>
          <a:lnRef idx="0">
            <a:scrgbClr r="0" g="0" b="0"/>
          </a:lnRef>
          <a:fillRef idx="0">
            <a:scrgbClr r="0" g="0" b="0"/>
          </a:fillRef>
          <a:effectRef idx="0">
            <a:scrgbClr r="0" g="0" b="0"/>
          </a:effectRef>
          <a:fontRef idx="minor">
            <a:schemeClr val="lt1"/>
          </a:fontRef>
        </dgm:style>
      </dgm:prSet>
      <dgm:spPr>
        <a:gradFill flip="none" rotWithShape="1">
          <a:gsLst>
            <a:gs pos="0">
              <a:schemeClr val="accent2">
                <a:lumMod val="67000"/>
              </a:schemeClr>
            </a:gs>
            <a:gs pos="48000">
              <a:schemeClr val="accent2">
                <a:lumMod val="97000"/>
                <a:lumOff val="3000"/>
              </a:schemeClr>
            </a:gs>
            <a:gs pos="100000">
              <a:schemeClr val="accent2">
                <a:lumMod val="60000"/>
                <a:lumOff val="40000"/>
              </a:schemeClr>
            </a:gs>
          </a:gsLst>
          <a:lin ang="16200000" scaled="1"/>
          <a:tileRect/>
        </a:gradFill>
        <a:ln>
          <a:noFill/>
        </a:ln>
      </dgm:spPr>
      <dgm:t>
        <a:bodyPr/>
        <a:lstStyle/>
        <a:p>
          <a:r>
            <a:rPr lang="en-US" sz="1400" kern="1200" dirty="0">
              <a:solidFill>
                <a:schemeClr val="tx1"/>
              </a:solidFill>
              <a:latin typeface="Calibri" panose="020F0502020204030204"/>
              <a:ea typeface="+mn-ea"/>
              <a:cs typeface="+mn-cs"/>
            </a:rPr>
            <a:t>Used</a:t>
          </a:r>
          <a:r>
            <a:rPr lang="en-US" sz="1400" kern="1200" dirty="0">
              <a:solidFill>
                <a:schemeClr val="tx1"/>
              </a:solidFill>
            </a:rPr>
            <a:t> or intended to be </a:t>
          </a:r>
          <a:r>
            <a:rPr lang="en-US" sz="1400" kern="1200" dirty="0">
              <a:solidFill>
                <a:schemeClr val="tx1"/>
              </a:solidFill>
              <a:latin typeface="Calibri" panose="020F0502020204030204"/>
              <a:ea typeface="+mn-ea"/>
              <a:cs typeface="+mn-cs"/>
            </a:rPr>
            <a:t>used</a:t>
          </a:r>
          <a:r>
            <a:rPr lang="en-US" sz="1400" kern="1200" dirty="0">
              <a:solidFill>
                <a:schemeClr val="tx1"/>
              </a:solidFill>
            </a:rPr>
            <a:t> by a supplier </a:t>
          </a:r>
        </a:p>
      </dgm:t>
    </dgm:pt>
    <dgm:pt modelId="{4BDC9103-57AB-480C-A7D7-CBEA22A748A9}" type="parTrans" cxnId="{4AB776E2-2B56-4104-8420-50853B425C86}">
      <dgm:prSet/>
      <dgm:spPr/>
      <dgm:t>
        <a:bodyPr/>
        <a:lstStyle/>
        <a:p>
          <a:endParaRPr lang="en-US"/>
        </a:p>
      </dgm:t>
    </dgm:pt>
    <dgm:pt modelId="{D2A3158C-28E6-405B-84A3-BAB3D8708C94}" type="sibTrans" cxnId="{4AB776E2-2B56-4104-8420-50853B425C86}">
      <dgm:prSet>
        <dgm:style>
          <a:lnRef idx="1">
            <a:schemeClr val="dk1"/>
          </a:lnRef>
          <a:fillRef idx="2">
            <a:schemeClr val="dk1"/>
          </a:fillRef>
          <a:effectRef idx="1">
            <a:schemeClr val="dk1"/>
          </a:effectRef>
          <a:fontRef idx="minor">
            <a:schemeClr val="dk1"/>
          </a:fontRef>
        </dgm:style>
      </dgm:prSet>
      <dgm:spPr/>
      <dgm:t>
        <a:bodyPr/>
        <a:lstStyle/>
        <a:p>
          <a:endParaRPr lang="en-US"/>
        </a:p>
      </dgm:t>
    </dgm:pt>
    <dgm:pt modelId="{6A73A950-38F6-40E9-9A4E-3189E482161A}">
      <dgm:prSet phldrT="[Text]">
        <dgm:style>
          <a:lnRef idx="0">
            <a:scrgbClr r="0" g="0" b="0"/>
          </a:lnRef>
          <a:fillRef idx="0">
            <a:scrgbClr r="0" g="0" b="0"/>
          </a:fillRef>
          <a:effectRef idx="0">
            <a:scrgbClr r="0" g="0" b="0"/>
          </a:effectRef>
          <a:fontRef idx="minor">
            <a:schemeClr val="lt1"/>
          </a:fontRef>
        </dgm:style>
      </dgm:prSet>
      <dgm:spPr>
        <a:gradFill flip="none" rotWithShape="1">
          <a:gsLst>
            <a:gs pos="0">
              <a:schemeClr val="accent2">
                <a:lumMod val="67000"/>
              </a:schemeClr>
            </a:gs>
            <a:gs pos="48000">
              <a:schemeClr val="accent2">
                <a:lumMod val="97000"/>
                <a:lumOff val="3000"/>
              </a:schemeClr>
            </a:gs>
            <a:gs pos="100000">
              <a:schemeClr val="accent2">
                <a:lumMod val="60000"/>
                <a:lumOff val="40000"/>
              </a:schemeClr>
            </a:gs>
          </a:gsLst>
          <a:lin ang="16200000" scaled="1"/>
          <a:tileRect/>
        </a:gradFill>
        <a:ln>
          <a:noFill/>
        </a:ln>
      </dgm:spPr>
      <dgm:t>
        <a:bodyPr/>
        <a:lstStyle/>
        <a:p>
          <a:r>
            <a:rPr lang="en-US" dirty="0">
              <a:solidFill>
                <a:schemeClr val="tx1"/>
              </a:solidFill>
            </a:rPr>
            <a:t>In the course or furtherance of the business</a:t>
          </a:r>
        </a:p>
      </dgm:t>
    </dgm:pt>
    <dgm:pt modelId="{DE79ECE0-E018-4A3B-833F-8D4482215C13}" type="parTrans" cxnId="{4E25E53C-4907-42E9-A6A8-BCE5D2E5FE04}">
      <dgm:prSet/>
      <dgm:spPr/>
      <dgm:t>
        <a:bodyPr/>
        <a:lstStyle/>
        <a:p>
          <a:endParaRPr lang="en-US"/>
        </a:p>
      </dgm:t>
    </dgm:pt>
    <dgm:pt modelId="{F2212CED-0FA5-4DCC-9C0E-2E62A376615D}" type="sibTrans" cxnId="{4E25E53C-4907-42E9-A6A8-BCE5D2E5FE04}">
      <dgm:prSet>
        <dgm:style>
          <a:lnRef idx="1">
            <a:schemeClr val="dk1"/>
          </a:lnRef>
          <a:fillRef idx="2">
            <a:schemeClr val="dk1"/>
          </a:fillRef>
          <a:effectRef idx="1">
            <a:schemeClr val="dk1"/>
          </a:effectRef>
          <a:fontRef idx="minor">
            <a:schemeClr val="dk1"/>
          </a:fontRef>
        </dgm:style>
      </dgm:prSet>
      <dgm:spPr/>
      <dgm:t>
        <a:bodyPr/>
        <a:lstStyle/>
        <a:p>
          <a:endParaRPr lang="en-US"/>
        </a:p>
      </dgm:t>
    </dgm:pt>
    <dgm:pt modelId="{6116C456-F1C8-4613-92EF-CB1A760FEB98}">
      <dgm:prSet phldrT="[Text]">
        <dgm:style>
          <a:lnRef idx="0">
            <a:scrgbClr r="0" g="0" b="0"/>
          </a:lnRef>
          <a:fillRef idx="0">
            <a:scrgbClr r="0" g="0" b="0"/>
          </a:fillRef>
          <a:effectRef idx="0">
            <a:scrgbClr r="0" g="0" b="0"/>
          </a:effectRef>
          <a:fontRef idx="minor">
            <a:schemeClr val="lt1"/>
          </a:fontRef>
        </dgm:style>
      </dgm:prSet>
      <dgm:spPr>
        <a:gradFill flip="none" rotWithShape="1">
          <a:gsLst>
            <a:gs pos="0">
              <a:schemeClr val="accent6">
                <a:lumMod val="67000"/>
              </a:schemeClr>
            </a:gs>
            <a:gs pos="48000">
              <a:schemeClr val="accent6">
                <a:lumMod val="97000"/>
                <a:lumOff val="3000"/>
              </a:schemeClr>
            </a:gs>
            <a:gs pos="100000">
              <a:schemeClr val="accent6">
                <a:lumMod val="60000"/>
                <a:lumOff val="40000"/>
              </a:schemeClr>
            </a:gs>
          </a:gsLst>
          <a:lin ang="16200000" scaled="1"/>
          <a:tileRect/>
        </a:gradFill>
        <a:ln>
          <a:noFill/>
        </a:ln>
      </dgm:spPr>
      <dgm:t>
        <a:bodyPr/>
        <a:lstStyle/>
        <a:p>
          <a:r>
            <a:rPr lang="en-US" dirty="0">
              <a:solidFill>
                <a:schemeClr val="bg1">
                  <a:lumMod val="95000"/>
                </a:schemeClr>
              </a:solidFill>
            </a:rPr>
            <a:t>Input in GST</a:t>
          </a:r>
        </a:p>
      </dgm:t>
    </dgm:pt>
    <dgm:pt modelId="{7C4071B7-FD8D-446E-93D3-A04D8603F61A}" type="parTrans" cxnId="{D60C17CF-F3F6-4386-92A7-9228C4384E74}">
      <dgm:prSet/>
      <dgm:spPr/>
      <dgm:t>
        <a:bodyPr/>
        <a:lstStyle/>
        <a:p>
          <a:endParaRPr lang="en-US"/>
        </a:p>
      </dgm:t>
    </dgm:pt>
    <dgm:pt modelId="{D2626EA8-CC9D-4092-A786-62CD32F830D3}" type="sibTrans" cxnId="{D60C17CF-F3F6-4386-92A7-9228C4384E74}">
      <dgm:prSet/>
      <dgm:spPr/>
      <dgm:t>
        <a:bodyPr/>
        <a:lstStyle/>
        <a:p>
          <a:endParaRPr lang="en-US"/>
        </a:p>
      </dgm:t>
    </dgm:pt>
    <dgm:pt modelId="{B0493CE5-7185-4E23-BE94-514FAC7C00B9}" type="pres">
      <dgm:prSet presAssocID="{8A7C7ABE-1C19-43A3-861F-66FE9329BD19}" presName="linearFlow" presStyleCnt="0">
        <dgm:presLayoutVars>
          <dgm:dir/>
          <dgm:resizeHandles val="exact"/>
        </dgm:presLayoutVars>
      </dgm:prSet>
      <dgm:spPr/>
    </dgm:pt>
    <dgm:pt modelId="{238BFB62-82DA-4BD0-896B-1F202FCF1753}" type="pres">
      <dgm:prSet presAssocID="{3E8F70D3-86D4-497C-8C69-D0496AAC11A3}" presName="node" presStyleLbl="node1" presStyleIdx="0" presStyleCnt="4">
        <dgm:presLayoutVars>
          <dgm:bulletEnabled val="1"/>
        </dgm:presLayoutVars>
      </dgm:prSet>
      <dgm:spPr/>
    </dgm:pt>
    <dgm:pt modelId="{A2B25AD3-A618-4F2F-81B9-515C122EC51A}" type="pres">
      <dgm:prSet presAssocID="{E71B143E-2718-4A8D-AE25-7DB3C4D8EB6A}" presName="spacerL" presStyleCnt="0"/>
      <dgm:spPr/>
    </dgm:pt>
    <dgm:pt modelId="{11259337-E48E-4DAC-8C23-787C345CADE6}" type="pres">
      <dgm:prSet presAssocID="{E71B143E-2718-4A8D-AE25-7DB3C4D8EB6A}" presName="sibTrans" presStyleLbl="sibTrans2D1" presStyleIdx="0" presStyleCnt="3"/>
      <dgm:spPr/>
    </dgm:pt>
    <dgm:pt modelId="{02433E98-9FEF-4C40-99E1-61BE319E532A}" type="pres">
      <dgm:prSet presAssocID="{E71B143E-2718-4A8D-AE25-7DB3C4D8EB6A}" presName="spacerR" presStyleCnt="0"/>
      <dgm:spPr/>
    </dgm:pt>
    <dgm:pt modelId="{E0967849-AF0C-45FF-B94B-9BF4D956A359}" type="pres">
      <dgm:prSet presAssocID="{D90C514E-8D6C-48FC-997F-FD5E38915B13}" presName="node" presStyleLbl="node1" presStyleIdx="1" presStyleCnt="4">
        <dgm:presLayoutVars>
          <dgm:bulletEnabled val="1"/>
        </dgm:presLayoutVars>
      </dgm:prSet>
      <dgm:spPr/>
    </dgm:pt>
    <dgm:pt modelId="{AD3A54C7-4319-4993-9425-4EFF28F6E846}" type="pres">
      <dgm:prSet presAssocID="{D2A3158C-28E6-405B-84A3-BAB3D8708C94}" presName="spacerL" presStyleCnt="0"/>
      <dgm:spPr/>
    </dgm:pt>
    <dgm:pt modelId="{E4CED62A-F9A2-4240-BF3C-D479711B7DB9}" type="pres">
      <dgm:prSet presAssocID="{D2A3158C-28E6-405B-84A3-BAB3D8708C94}" presName="sibTrans" presStyleLbl="sibTrans2D1" presStyleIdx="1" presStyleCnt="3"/>
      <dgm:spPr/>
    </dgm:pt>
    <dgm:pt modelId="{36CF2A6C-6040-4A00-BF0C-A079C122AE06}" type="pres">
      <dgm:prSet presAssocID="{D2A3158C-28E6-405B-84A3-BAB3D8708C94}" presName="spacerR" presStyleCnt="0"/>
      <dgm:spPr/>
    </dgm:pt>
    <dgm:pt modelId="{86C6D0FC-DC7E-4391-AD0C-C81CA2997973}" type="pres">
      <dgm:prSet presAssocID="{6A73A950-38F6-40E9-9A4E-3189E482161A}" presName="node" presStyleLbl="node1" presStyleIdx="2" presStyleCnt="4">
        <dgm:presLayoutVars>
          <dgm:bulletEnabled val="1"/>
        </dgm:presLayoutVars>
      </dgm:prSet>
      <dgm:spPr/>
    </dgm:pt>
    <dgm:pt modelId="{45E037AD-50A3-4112-9B3F-50CB759EE025}" type="pres">
      <dgm:prSet presAssocID="{F2212CED-0FA5-4DCC-9C0E-2E62A376615D}" presName="spacerL" presStyleCnt="0"/>
      <dgm:spPr/>
    </dgm:pt>
    <dgm:pt modelId="{A9727A6B-F78D-46EA-A952-285C52066497}" type="pres">
      <dgm:prSet presAssocID="{F2212CED-0FA5-4DCC-9C0E-2E62A376615D}" presName="sibTrans" presStyleLbl="sibTrans2D1" presStyleIdx="2" presStyleCnt="3"/>
      <dgm:spPr/>
    </dgm:pt>
    <dgm:pt modelId="{478C21F9-3589-4256-BA2D-A8B4F081E8BF}" type="pres">
      <dgm:prSet presAssocID="{F2212CED-0FA5-4DCC-9C0E-2E62A376615D}" presName="spacerR" presStyleCnt="0"/>
      <dgm:spPr/>
    </dgm:pt>
    <dgm:pt modelId="{58EA610F-5765-4CD0-9ECD-165720C4D145}" type="pres">
      <dgm:prSet presAssocID="{6116C456-F1C8-4613-92EF-CB1A760FEB98}" presName="node" presStyleLbl="node1" presStyleIdx="3" presStyleCnt="4">
        <dgm:presLayoutVars>
          <dgm:bulletEnabled val="1"/>
        </dgm:presLayoutVars>
      </dgm:prSet>
      <dgm:spPr/>
    </dgm:pt>
  </dgm:ptLst>
  <dgm:cxnLst>
    <dgm:cxn modelId="{9FF97428-4367-4C4E-8F0B-D133B5FC7383}" type="presOf" srcId="{F2212CED-0FA5-4DCC-9C0E-2E62A376615D}" destId="{A9727A6B-F78D-46EA-A952-285C52066497}" srcOrd="0" destOrd="0" presId="urn:microsoft.com/office/officeart/2005/8/layout/equation1"/>
    <dgm:cxn modelId="{40B6622C-8861-4DBE-8BCA-41FF60CB7E37}" type="presOf" srcId="{8A7C7ABE-1C19-43A3-861F-66FE9329BD19}" destId="{B0493CE5-7185-4E23-BE94-514FAC7C00B9}" srcOrd="0" destOrd="0" presId="urn:microsoft.com/office/officeart/2005/8/layout/equation1"/>
    <dgm:cxn modelId="{4E25E53C-4907-42E9-A6A8-BCE5D2E5FE04}" srcId="{8A7C7ABE-1C19-43A3-861F-66FE9329BD19}" destId="{6A73A950-38F6-40E9-9A4E-3189E482161A}" srcOrd="2" destOrd="0" parTransId="{DE79ECE0-E018-4A3B-833F-8D4482215C13}" sibTransId="{F2212CED-0FA5-4DCC-9C0E-2E62A376615D}"/>
    <dgm:cxn modelId="{3F0A3861-7AD7-40F2-8FA4-0764E6E8D527}" type="presOf" srcId="{3E8F70D3-86D4-497C-8C69-D0496AAC11A3}" destId="{238BFB62-82DA-4BD0-896B-1F202FCF1753}" srcOrd="0" destOrd="0" presId="urn:microsoft.com/office/officeart/2005/8/layout/equation1"/>
    <dgm:cxn modelId="{BD54D941-5E79-4C27-9409-25A605638A83}" type="presOf" srcId="{D90C514E-8D6C-48FC-997F-FD5E38915B13}" destId="{E0967849-AF0C-45FF-B94B-9BF4D956A359}" srcOrd="0" destOrd="0" presId="urn:microsoft.com/office/officeart/2005/8/layout/equation1"/>
    <dgm:cxn modelId="{85724C7C-6992-429A-817F-B8F200A4EB45}" type="presOf" srcId="{E71B143E-2718-4A8D-AE25-7DB3C4D8EB6A}" destId="{11259337-E48E-4DAC-8C23-787C345CADE6}" srcOrd="0" destOrd="0" presId="urn:microsoft.com/office/officeart/2005/8/layout/equation1"/>
    <dgm:cxn modelId="{3801A5AA-BCF2-406C-B720-07FF3F500818}" type="presOf" srcId="{6116C456-F1C8-4613-92EF-CB1A760FEB98}" destId="{58EA610F-5765-4CD0-9ECD-165720C4D145}" srcOrd="0" destOrd="0" presId="urn:microsoft.com/office/officeart/2005/8/layout/equation1"/>
    <dgm:cxn modelId="{333839B2-ECD6-4BC5-A062-5ACF06597EAA}" srcId="{8A7C7ABE-1C19-43A3-861F-66FE9329BD19}" destId="{3E8F70D3-86D4-497C-8C69-D0496AAC11A3}" srcOrd="0" destOrd="0" parTransId="{738A2D6E-DE2D-49CF-A330-880BB3AC3E33}" sibTransId="{E71B143E-2718-4A8D-AE25-7DB3C4D8EB6A}"/>
    <dgm:cxn modelId="{0CE0FEC7-3FE5-4F29-9F53-234AF4EAE647}" type="presOf" srcId="{D2A3158C-28E6-405B-84A3-BAB3D8708C94}" destId="{E4CED62A-F9A2-4240-BF3C-D479711B7DB9}" srcOrd="0" destOrd="0" presId="urn:microsoft.com/office/officeart/2005/8/layout/equation1"/>
    <dgm:cxn modelId="{D60C17CF-F3F6-4386-92A7-9228C4384E74}" srcId="{8A7C7ABE-1C19-43A3-861F-66FE9329BD19}" destId="{6116C456-F1C8-4613-92EF-CB1A760FEB98}" srcOrd="3" destOrd="0" parTransId="{7C4071B7-FD8D-446E-93D3-A04D8603F61A}" sibTransId="{D2626EA8-CC9D-4092-A786-62CD32F830D3}"/>
    <dgm:cxn modelId="{4BD9C4D8-A935-4D48-A015-3205AC3C9638}" type="presOf" srcId="{6A73A950-38F6-40E9-9A4E-3189E482161A}" destId="{86C6D0FC-DC7E-4391-AD0C-C81CA2997973}" srcOrd="0" destOrd="0" presId="urn:microsoft.com/office/officeart/2005/8/layout/equation1"/>
    <dgm:cxn modelId="{4AB776E2-2B56-4104-8420-50853B425C86}" srcId="{8A7C7ABE-1C19-43A3-861F-66FE9329BD19}" destId="{D90C514E-8D6C-48FC-997F-FD5E38915B13}" srcOrd="1" destOrd="0" parTransId="{4BDC9103-57AB-480C-A7D7-CBEA22A748A9}" sibTransId="{D2A3158C-28E6-405B-84A3-BAB3D8708C94}"/>
    <dgm:cxn modelId="{0A0CB40E-ACA9-441D-BB2B-2B07B0D3563E}" type="presParOf" srcId="{B0493CE5-7185-4E23-BE94-514FAC7C00B9}" destId="{238BFB62-82DA-4BD0-896B-1F202FCF1753}" srcOrd="0" destOrd="0" presId="urn:microsoft.com/office/officeart/2005/8/layout/equation1"/>
    <dgm:cxn modelId="{FD560DC3-D2BD-498E-85E3-E127FE2F41FB}" type="presParOf" srcId="{B0493CE5-7185-4E23-BE94-514FAC7C00B9}" destId="{A2B25AD3-A618-4F2F-81B9-515C122EC51A}" srcOrd="1" destOrd="0" presId="urn:microsoft.com/office/officeart/2005/8/layout/equation1"/>
    <dgm:cxn modelId="{511E534A-1EC4-462E-A250-A8A79512242F}" type="presParOf" srcId="{B0493CE5-7185-4E23-BE94-514FAC7C00B9}" destId="{11259337-E48E-4DAC-8C23-787C345CADE6}" srcOrd="2" destOrd="0" presId="urn:microsoft.com/office/officeart/2005/8/layout/equation1"/>
    <dgm:cxn modelId="{4AD04791-4E37-40F2-9E75-B2B006650C84}" type="presParOf" srcId="{B0493CE5-7185-4E23-BE94-514FAC7C00B9}" destId="{02433E98-9FEF-4C40-99E1-61BE319E532A}" srcOrd="3" destOrd="0" presId="urn:microsoft.com/office/officeart/2005/8/layout/equation1"/>
    <dgm:cxn modelId="{6EFDFB5C-495B-4551-A858-CEC365C0417F}" type="presParOf" srcId="{B0493CE5-7185-4E23-BE94-514FAC7C00B9}" destId="{E0967849-AF0C-45FF-B94B-9BF4D956A359}" srcOrd="4" destOrd="0" presId="urn:microsoft.com/office/officeart/2005/8/layout/equation1"/>
    <dgm:cxn modelId="{4600D6A6-7A4E-4D4E-A2DE-6DDC651EEE58}" type="presParOf" srcId="{B0493CE5-7185-4E23-BE94-514FAC7C00B9}" destId="{AD3A54C7-4319-4993-9425-4EFF28F6E846}" srcOrd="5" destOrd="0" presId="urn:microsoft.com/office/officeart/2005/8/layout/equation1"/>
    <dgm:cxn modelId="{130E1C7F-DD2B-4C03-81D4-9EE78529EA68}" type="presParOf" srcId="{B0493CE5-7185-4E23-BE94-514FAC7C00B9}" destId="{E4CED62A-F9A2-4240-BF3C-D479711B7DB9}" srcOrd="6" destOrd="0" presId="urn:microsoft.com/office/officeart/2005/8/layout/equation1"/>
    <dgm:cxn modelId="{B9E9EF4A-B447-4429-B170-BED7EC7449A1}" type="presParOf" srcId="{B0493CE5-7185-4E23-BE94-514FAC7C00B9}" destId="{36CF2A6C-6040-4A00-BF0C-A079C122AE06}" srcOrd="7" destOrd="0" presId="urn:microsoft.com/office/officeart/2005/8/layout/equation1"/>
    <dgm:cxn modelId="{4C372CA0-7C79-4AC1-8D9F-E8ED3A148F7B}" type="presParOf" srcId="{B0493CE5-7185-4E23-BE94-514FAC7C00B9}" destId="{86C6D0FC-DC7E-4391-AD0C-C81CA2997973}" srcOrd="8" destOrd="0" presId="urn:microsoft.com/office/officeart/2005/8/layout/equation1"/>
    <dgm:cxn modelId="{01F5C24A-9230-4800-91FA-5ACFFD1FCBB7}" type="presParOf" srcId="{B0493CE5-7185-4E23-BE94-514FAC7C00B9}" destId="{45E037AD-50A3-4112-9B3F-50CB759EE025}" srcOrd="9" destOrd="0" presId="urn:microsoft.com/office/officeart/2005/8/layout/equation1"/>
    <dgm:cxn modelId="{09913BED-3004-4BAC-8EB0-2E62054ED508}" type="presParOf" srcId="{B0493CE5-7185-4E23-BE94-514FAC7C00B9}" destId="{A9727A6B-F78D-46EA-A952-285C52066497}" srcOrd="10" destOrd="0" presId="urn:microsoft.com/office/officeart/2005/8/layout/equation1"/>
    <dgm:cxn modelId="{A7D3FBD0-A486-4C5A-989E-FA008B8DF574}" type="presParOf" srcId="{B0493CE5-7185-4E23-BE94-514FAC7C00B9}" destId="{478C21F9-3589-4256-BA2D-A8B4F081E8BF}" srcOrd="11" destOrd="0" presId="urn:microsoft.com/office/officeart/2005/8/layout/equation1"/>
    <dgm:cxn modelId="{5D2256F7-9794-49F7-82F3-35C8C28D027C}" type="presParOf" srcId="{B0493CE5-7185-4E23-BE94-514FAC7C00B9}" destId="{58EA610F-5765-4CD0-9ECD-165720C4D145}" srcOrd="12" destOrd="0" presId="urn:microsoft.com/office/officeart/2005/8/layout/equatio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A7C7ABE-1C19-43A3-861F-66FE9329BD19}" type="doc">
      <dgm:prSet loTypeId="urn:microsoft.com/office/officeart/2005/8/layout/equation1" loCatId="process" qsTypeId="urn:microsoft.com/office/officeart/2005/8/quickstyle/simple1" qsCatId="simple" csTypeId="urn:microsoft.com/office/officeart/2005/8/colors/accent1_2" csCatId="accent1" phldr="1"/>
      <dgm:spPr/>
    </dgm:pt>
    <dgm:pt modelId="{3E8F70D3-86D4-497C-8C69-D0496AAC11A3}">
      <dgm:prSet phldrT="[Text]" custT="1">
        <dgm:style>
          <a:lnRef idx="0">
            <a:scrgbClr r="0" g="0" b="0"/>
          </a:lnRef>
          <a:fillRef idx="0">
            <a:scrgbClr r="0" g="0" b="0"/>
          </a:fillRef>
          <a:effectRef idx="0">
            <a:scrgbClr r="0" g="0" b="0"/>
          </a:effectRef>
          <a:fontRef idx="minor">
            <a:schemeClr val="lt1"/>
          </a:fontRef>
        </dgm:style>
      </dgm:prSet>
      <dgm:spPr>
        <a:gradFill flip="none" rotWithShape="1">
          <a:gsLst>
            <a:gs pos="0">
              <a:schemeClr val="accent2">
                <a:lumMod val="67000"/>
              </a:schemeClr>
            </a:gs>
            <a:gs pos="48000">
              <a:schemeClr val="accent2">
                <a:lumMod val="97000"/>
                <a:lumOff val="3000"/>
              </a:schemeClr>
            </a:gs>
            <a:gs pos="100000">
              <a:schemeClr val="accent2">
                <a:lumMod val="60000"/>
                <a:lumOff val="40000"/>
              </a:schemeClr>
            </a:gs>
          </a:gsLst>
          <a:lin ang="16200000" scaled="1"/>
          <a:tileRect/>
        </a:gradFill>
        <a:ln>
          <a:noFill/>
        </a:ln>
      </dgm:spPr>
      <dgm:t>
        <a:bodyPr/>
        <a:lstStyle/>
        <a:p>
          <a:pPr algn="ctr"/>
          <a:r>
            <a:rPr lang="en-US" sz="1400" dirty="0">
              <a:solidFill>
                <a:schemeClr val="tx1"/>
              </a:solidFill>
            </a:rPr>
            <a:t>Any services (subject to the list of block credit)</a:t>
          </a:r>
        </a:p>
      </dgm:t>
    </dgm:pt>
    <dgm:pt modelId="{738A2D6E-DE2D-49CF-A330-880BB3AC3E33}" type="parTrans" cxnId="{333839B2-ECD6-4BC5-A062-5ACF06597EAA}">
      <dgm:prSet/>
      <dgm:spPr/>
      <dgm:t>
        <a:bodyPr/>
        <a:lstStyle/>
        <a:p>
          <a:endParaRPr lang="en-US"/>
        </a:p>
      </dgm:t>
    </dgm:pt>
    <dgm:pt modelId="{E71B143E-2718-4A8D-AE25-7DB3C4D8EB6A}" type="sibTrans" cxnId="{333839B2-ECD6-4BC5-A062-5ACF06597EAA}">
      <dgm:prSet>
        <dgm:style>
          <a:lnRef idx="1">
            <a:schemeClr val="dk1"/>
          </a:lnRef>
          <a:fillRef idx="2">
            <a:schemeClr val="dk1"/>
          </a:fillRef>
          <a:effectRef idx="1">
            <a:schemeClr val="dk1"/>
          </a:effectRef>
          <a:fontRef idx="minor">
            <a:schemeClr val="dk1"/>
          </a:fontRef>
        </dgm:style>
      </dgm:prSet>
      <dgm:spPr/>
      <dgm:t>
        <a:bodyPr/>
        <a:lstStyle/>
        <a:p>
          <a:endParaRPr lang="en-US"/>
        </a:p>
      </dgm:t>
    </dgm:pt>
    <dgm:pt modelId="{D90C514E-8D6C-48FC-997F-FD5E38915B13}">
      <dgm:prSet phldrT="[Text]" custT="1">
        <dgm:style>
          <a:lnRef idx="0">
            <a:scrgbClr r="0" g="0" b="0"/>
          </a:lnRef>
          <a:fillRef idx="0">
            <a:scrgbClr r="0" g="0" b="0"/>
          </a:fillRef>
          <a:effectRef idx="0">
            <a:scrgbClr r="0" g="0" b="0"/>
          </a:effectRef>
          <a:fontRef idx="minor">
            <a:schemeClr val="lt1"/>
          </a:fontRef>
        </dgm:style>
      </dgm:prSet>
      <dgm:spPr>
        <a:gradFill flip="none" rotWithShape="1">
          <a:gsLst>
            <a:gs pos="0">
              <a:schemeClr val="accent2">
                <a:lumMod val="67000"/>
              </a:schemeClr>
            </a:gs>
            <a:gs pos="48000">
              <a:schemeClr val="accent2">
                <a:lumMod val="97000"/>
                <a:lumOff val="3000"/>
              </a:schemeClr>
            </a:gs>
            <a:gs pos="100000">
              <a:schemeClr val="accent2">
                <a:lumMod val="60000"/>
                <a:lumOff val="40000"/>
              </a:schemeClr>
            </a:gs>
          </a:gsLst>
          <a:lin ang="16200000" scaled="1"/>
          <a:tileRect/>
        </a:gradFill>
        <a:ln>
          <a:noFill/>
        </a:ln>
      </dgm:spPr>
      <dgm:t>
        <a:bodyPr/>
        <a:lstStyle/>
        <a:p>
          <a:r>
            <a:rPr lang="en-US" sz="1400" kern="1200" dirty="0">
              <a:solidFill>
                <a:schemeClr val="tx1"/>
              </a:solidFill>
              <a:latin typeface="Calibri" panose="020F0502020204030204"/>
              <a:ea typeface="+mn-ea"/>
              <a:cs typeface="+mn-cs"/>
            </a:rPr>
            <a:t>Used</a:t>
          </a:r>
          <a:r>
            <a:rPr lang="en-US" sz="1400" kern="1200" dirty="0">
              <a:solidFill>
                <a:schemeClr val="tx1"/>
              </a:solidFill>
            </a:rPr>
            <a:t> or intended to be </a:t>
          </a:r>
          <a:r>
            <a:rPr lang="en-US" sz="1400" kern="1200" dirty="0">
              <a:solidFill>
                <a:schemeClr val="tx1"/>
              </a:solidFill>
              <a:latin typeface="Calibri" panose="020F0502020204030204"/>
              <a:ea typeface="+mn-ea"/>
              <a:cs typeface="+mn-cs"/>
            </a:rPr>
            <a:t>used</a:t>
          </a:r>
          <a:r>
            <a:rPr lang="en-US" sz="1400" kern="1200" dirty="0">
              <a:solidFill>
                <a:schemeClr val="tx1"/>
              </a:solidFill>
            </a:rPr>
            <a:t> by a supplier </a:t>
          </a:r>
        </a:p>
      </dgm:t>
    </dgm:pt>
    <dgm:pt modelId="{4BDC9103-57AB-480C-A7D7-CBEA22A748A9}" type="parTrans" cxnId="{4AB776E2-2B56-4104-8420-50853B425C86}">
      <dgm:prSet/>
      <dgm:spPr/>
      <dgm:t>
        <a:bodyPr/>
        <a:lstStyle/>
        <a:p>
          <a:endParaRPr lang="en-US"/>
        </a:p>
      </dgm:t>
    </dgm:pt>
    <dgm:pt modelId="{D2A3158C-28E6-405B-84A3-BAB3D8708C94}" type="sibTrans" cxnId="{4AB776E2-2B56-4104-8420-50853B425C86}">
      <dgm:prSet>
        <dgm:style>
          <a:lnRef idx="1">
            <a:schemeClr val="dk1"/>
          </a:lnRef>
          <a:fillRef idx="2">
            <a:schemeClr val="dk1"/>
          </a:fillRef>
          <a:effectRef idx="1">
            <a:schemeClr val="dk1"/>
          </a:effectRef>
          <a:fontRef idx="minor">
            <a:schemeClr val="dk1"/>
          </a:fontRef>
        </dgm:style>
      </dgm:prSet>
      <dgm:spPr/>
      <dgm:t>
        <a:bodyPr/>
        <a:lstStyle/>
        <a:p>
          <a:endParaRPr lang="en-US"/>
        </a:p>
      </dgm:t>
    </dgm:pt>
    <dgm:pt modelId="{6A73A950-38F6-40E9-9A4E-3189E482161A}">
      <dgm:prSet phldrT="[Text]">
        <dgm:style>
          <a:lnRef idx="0">
            <a:scrgbClr r="0" g="0" b="0"/>
          </a:lnRef>
          <a:fillRef idx="0">
            <a:scrgbClr r="0" g="0" b="0"/>
          </a:fillRef>
          <a:effectRef idx="0">
            <a:scrgbClr r="0" g="0" b="0"/>
          </a:effectRef>
          <a:fontRef idx="minor">
            <a:schemeClr val="lt1"/>
          </a:fontRef>
        </dgm:style>
      </dgm:prSet>
      <dgm:spPr>
        <a:gradFill flip="none" rotWithShape="1">
          <a:gsLst>
            <a:gs pos="0">
              <a:schemeClr val="accent2">
                <a:lumMod val="67000"/>
              </a:schemeClr>
            </a:gs>
            <a:gs pos="48000">
              <a:schemeClr val="accent2">
                <a:lumMod val="97000"/>
                <a:lumOff val="3000"/>
              </a:schemeClr>
            </a:gs>
            <a:gs pos="100000">
              <a:schemeClr val="accent2">
                <a:lumMod val="60000"/>
                <a:lumOff val="40000"/>
              </a:schemeClr>
            </a:gs>
          </a:gsLst>
          <a:lin ang="16200000" scaled="1"/>
          <a:tileRect/>
        </a:gradFill>
        <a:ln>
          <a:noFill/>
        </a:ln>
      </dgm:spPr>
      <dgm:t>
        <a:bodyPr/>
        <a:lstStyle/>
        <a:p>
          <a:r>
            <a:rPr lang="en-US" dirty="0">
              <a:solidFill>
                <a:schemeClr val="tx1"/>
              </a:solidFill>
            </a:rPr>
            <a:t>In the course or furtherance of the business</a:t>
          </a:r>
        </a:p>
      </dgm:t>
    </dgm:pt>
    <dgm:pt modelId="{DE79ECE0-E018-4A3B-833F-8D4482215C13}" type="parTrans" cxnId="{4E25E53C-4907-42E9-A6A8-BCE5D2E5FE04}">
      <dgm:prSet/>
      <dgm:spPr/>
      <dgm:t>
        <a:bodyPr/>
        <a:lstStyle/>
        <a:p>
          <a:endParaRPr lang="en-US"/>
        </a:p>
      </dgm:t>
    </dgm:pt>
    <dgm:pt modelId="{F2212CED-0FA5-4DCC-9C0E-2E62A376615D}" type="sibTrans" cxnId="{4E25E53C-4907-42E9-A6A8-BCE5D2E5FE04}">
      <dgm:prSet>
        <dgm:style>
          <a:lnRef idx="1">
            <a:schemeClr val="dk1"/>
          </a:lnRef>
          <a:fillRef idx="2">
            <a:schemeClr val="dk1"/>
          </a:fillRef>
          <a:effectRef idx="1">
            <a:schemeClr val="dk1"/>
          </a:effectRef>
          <a:fontRef idx="minor">
            <a:schemeClr val="dk1"/>
          </a:fontRef>
        </dgm:style>
      </dgm:prSet>
      <dgm:spPr/>
      <dgm:t>
        <a:bodyPr/>
        <a:lstStyle/>
        <a:p>
          <a:endParaRPr lang="en-US"/>
        </a:p>
      </dgm:t>
    </dgm:pt>
    <dgm:pt modelId="{6116C456-F1C8-4613-92EF-CB1A760FEB98}">
      <dgm:prSet phldrT="[Text]" custT="1">
        <dgm:style>
          <a:lnRef idx="0">
            <a:scrgbClr r="0" g="0" b="0"/>
          </a:lnRef>
          <a:fillRef idx="0">
            <a:scrgbClr r="0" g="0" b="0"/>
          </a:fillRef>
          <a:effectRef idx="0">
            <a:scrgbClr r="0" g="0" b="0"/>
          </a:effectRef>
          <a:fontRef idx="minor">
            <a:schemeClr val="lt1"/>
          </a:fontRef>
        </dgm:style>
      </dgm:prSet>
      <dgm:spPr>
        <a:gradFill flip="none" rotWithShape="1">
          <a:gsLst>
            <a:gs pos="0">
              <a:schemeClr val="accent6">
                <a:lumMod val="67000"/>
              </a:schemeClr>
            </a:gs>
            <a:gs pos="48000">
              <a:schemeClr val="accent6">
                <a:lumMod val="97000"/>
                <a:lumOff val="3000"/>
              </a:schemeClr>
            </a:gs>
            <a:gs pos="100000">
              <a:schemeClr val="accent6">
                <a:lumMod val="60000"/>
                <a:lumOff val="40000"/>
              </a:schemeClr>
            </a:gs>
          </a:gsLst>
          <a:lin ang="16200000" scaled="1"/>
          <a:tileRect/>
        </a:gradFill>
        <a:ln>
          <a:noFill/>
        </a:ln>
      </dgm:spPr>
      <dgm:t>
        <a:bodyPr/>
        <a:lstStyle/>
        <a:p>
          <a:r>
            <a:rPr lang="en-US" sz="1700" kern="1200" dirty="0">
              <a:solidFill>
                <a:srgbClr val="FFFFFF">
                  <a:lumMod val="95000"/>
                </a:srgbClr>
              </a:solidFill>
              <a:latin typeface="Abadi"/>
              <a:ea typeface="+mn-ea"/>
              <a:cs typeface="+mn-cs"/>
            </a:rPr>
            <a:t>Input services in GST</a:t>
          </a:r>
        </a:p>
      </dgm:t>
    </dgm:pt>
    <dgm:pt modelId="{7C4071B7-FD8D-446E-93D3-A04D8603F61A}" type="parTrans" cxnId="{D60C17CF-F3F6-4386-92A7-9228C4384E74}">
      <dgm:prSet/>
      <dgm:spPr/>
      <dgm:t>
        <a:bodyPr/>
        <a:lstStyle/>
        <a:p>
          <a:endParaRPr lang="en-US"/>
        </a:p>
      </dgm:t>
    </dgm:pt>
    <dgm:pt modelId="{D2626EA8-CC9D-4092-A786-62CD32F830D3}" type="sibTrans" cxnId="{D60C17CF-F3F6-4386-92A7-9228C4384E74}">
      <dgm:prSet/>
      <dgm:spPr/>
      <dgm:t>
        <a:bodyPr/>
        <a:lstStyle/>
        <a:p>
          <a:endParaRPr lang="en-US"/>
        </a:p>
      </dgm:t>
    </dgm:pt>
    <dgm:pt modelId="{B0493CE5-7185-4E23-BE94-514FAC7C00B9}" type="pres">
      <dgm:prSet presAssocID="{8A7C7ABE-1C19-43A3-861F-66FE9329BD19}" presName="linearFlow" presStyleCnt="0">
        <dgm:presLayoutVars>
          <dgm:dir/>
          <dgm:resizeHandles val="exact"/>
        </dgm:presLayoutVars>
      </dgm:prSet>
      <dgm:spPr/>
    </dgm:pt>
    <dgm:pt modelId="{238BFB62-82DA-4BD0-896B-1F202FCF1753}" type="pres">
      <dgm:prSet presAssocID="{3E8F70D3-86D4-497C-8C69-D0496AAC11A3}" presName="node" presStyleLbl="node1" presStyleIdx="0" presStyleCnt="4">
        <dgm:presLayoutVars>
          <dgm:bulletEnabled val="1"/>
        </dgm:presLayoutVars>
      </dgm:prSet>
      <dgm:spPr/>
    </dgm:pt>
    <dgm:pt modelId="{A2B25AD3-A618-4F2F-81B9-515C122EC51A}" type="pres">
      <dgm:prSet presAssocID="{E71B143E-2718-4A8D-AE25-7DB3C4D8EB6A}" presName="spacerL" presStyleCnt="0"/>
      <dgm:spPr/>
    </dgm:pt>
    <dgm:pt modelId="{11259337-E48E-4DAC-8C23-787C345CADE6}" type="pres">
      <dgm:prSet presAssocID="{E71B143E-2718-4A8D-AE25-7DB3C4D8EB6A}" presName="sibTrans" presStyleLbl="sibTrans2D1" presStyleIdx="0" presStyleCnt="3"/>
      <dgm:spPr/>
    </dgm:pt>
    <dgm:pt modelId="{02433E98-9FEF-4C40-99E1-61BE319E532A}" type="pres">
      <dgm:prSet presAssocID="{E71B143E-2718-4A8D-AE25-7DB3C4D8EB6A}" presName="spacerR" presStyleCnt="0"/>
      <dgm:spPr/>
    </dgm:pt>
    <dgm:pt modelId="{E0967849-AF0C-45FF-B94B-9BF4D956A359}" type="pres">
      <dgm:prSet presAssocID="{D90C514E-8D6C-48FC-997F-FD5E38915B13}" presName="node" presStyleLbl="node1" presStyleIdx="1" presStyleCnt="4">
        <dgm:presLayoutVars>
          <dgm:bulletEnabled val="1"/>
        </dgm:presLayoutVars>
      </dgm:prSet>
      <dgm:spPr/>
    </dgm:pt>
    <dgm:pt modelId="{AD3A54C7-4319-4993-9425-4EFF28F6E846}" type="pres">
      <dgm:prSet presAssocID="{D2A3158C-28E6-405B-84A3-BAB3D8708C94}" presName="spacerL" presStyleCnt="0"/>
      <dgm:spPr/>
    </dgm:pt>
    <dgm:pt modelId="{E4CED62A-F9A2-4240-BF3C-D479711B7DB9}" type="pres">
      <dgm:prSet presAssocID="{D2A3158C-28E6-405B-84A3-BAB3D8708C94}" presName="sibTrans" presStyleLbl="sibTrans2D1" presStyleIdx="1" presStyleCnt="3"/>
      <dgm:spPr/>
    </dgm:pt>
    <dgm:pt modelId="{36CF2A6C-6040-4A00-BF0C-A079C122AE06}" type="pres">
      <dgm:prSet presAssocID="{D2A3158C-28E6-405B-84A3-BAB3D8708C94}" presName="spacerR" presStyleCnt="0"/>
      <dgm:spPr/>
    </dgm:pt>
    <dgm:pt modelId="{86C6D0FC-DC7E-4391-AD0C-C81CA2997973}" type="pres">
      <dgm:prSet presAssocID="{6A73A950-38F6-40E9-9A4E-3189E482161A}" presName="node" presStyleLbl="node1" presStyleIdx="2" presStyleCnt="4">
        <dgm:presLayoutVars>
          <dgm:bulletEnabled val="1"/>
        </dgm:presLayoutVars>
      </dgm:prSet>
      <dgm:spPr/>
    </dgm:pt>
    <dgm:pt modelId="{45E037AD-50A3-4112-9B3F-50CB759EE025}" type="pres">
      <dgm:prSet presAssocID="{F2212CED-0FA5-4DCC-9C0E-2E62A376615D}" presName="spacerL" presStyleCnt="0"/>
      <dgm:spPr/>
    </dgm:pt>
    <dgm:pt modelId="{A9727A6B-F78D-46EA-A952-285C52066497}" type="pres">
      <dgm:prSet presAssocID="{F2212CED-0FA5-4DCC-9C0E-2E62A376615D}" presName="sibTrans" presStyleLbl="sibTrans2D1" presStyleIdx="2" presStyleCnt="3"/>
      <dgm:spPr/>
    </dgm:pt>
    <dgm:pt modelId="{478C21F9-3589-4256-BA2D-A8B4F081E8BF}" type="pres">
      <dgm:prSet presAssocID="{F2212CED-0FA5-4DCC-9C0E-2E62A376615D}" presName="spacerR" presStyleCnt="0"/>
      <dgm:spPr/>
    </dgm:pt>
    <dgm:pt modelId="{58EA610F-5765-4CD0-9ECD-165720C4D145}" type="pres">
      <dgm:prSet presAssocID="{6116C456-F1C8-4613-92EF-CB1A760FEB98}" presName="node" presStyleLbl="node1" presStyleIdx="3" presStyleCnt="4">
        <dgm:presLayoutVars>
          <dgm:bulletEnabled val="1"/>
        </dgm:presLayoutVars>
      </dgm:prSet>
      <dgm:spPr/>
    </dgm:pt>
  </dgm:ptLst>
  <dgm:cxnLst>
    <dgm:cxn modelId="{9FF97428-4367-4C4E-8F0B-D133B5FC7383}" type="presOf" srcId="{F2212CED-0FA5-4DCC-9C0E-2E62A376615D}" destId="{A9727A6B-F78D-46EA-A952-285C52066497}" srcOrd="0" destOrd="0" presId="urn:microsoft.com/office/officeart/2005/8/layout/equation1"/>
    <dgm:cxn modelId="{40B6622C-8861-4DBE-8BCA-41FF60CB7E37}" type="presOf" srcId="{8A7C7ABE-1C19-43A3-861F-66FE9329BD19}" destId="{B0493CE5-7185-4E23-BE94-514FAC7C00B9}" srcOrd="0" destOrd="0" presId="urn:microsoft.com/office/officeart/2005/8/layout/equation1"/>
    <dgm:cxn modelId="{4E25E53C-4907-42E9-A6A8-BCE5D2E5FE04}" srcId="{8A7C7ABE-1C19-43A3-861F-66FE9329BD19}" destId="{6A73A950-38F6-40E9-9A4E-3189E482161A}" srcOrd="2" destOrd="0" parTransId="{DE79ECE0-E018-4A3B-833F-8D4482215C13}" sibTransId="{F2212CED-0FA5-4DCC-9C0E-2E62A376615D}"/>
    <dgm:cxn modelId="{3F0A3861-7AD7-40F2-8FA4-0764E6E8D527}" type="presOf" srcId="{3E8F70D3-86D4-497C-8C69-D0496AAC11A3}" destId="{238BFB62-82DA-4BD0-896B-1F202FCF1753}" srcOrd="0" destOrd="0" presId="urn:microsoft.com/office/officeart/2005/8/layout/equation1"/>
    <dgm:cxn modelId="{BD54D941-5E79-4C27-9409-25A605638A83}" type="presOf" srcId="{D90C514E-8D6C-48FC-997F-FD5E38915B13}" destId="{E0967849-AF0C-45FF-B94B-9BF4D956A359}" srcOrd="0" destOrd="0" presId="urn:microsoft.com/office/officeart/2005/8/layout/equation1"/>
    <dgm:cxn modelId="{85724C7C-6992-429A-817F-B8F200A4EB45}" type="presOf" srcId="{E71B143E-2718-4A8D-AE25-7DB3C4D8EB6A}" destId="{11259337-E48E-4DAC-8C23-787C345CADE6}" srcOrd="0" destOrd="0" presId="urn:microsoft.com/office/officeart/2005/8/layout/equation1"/>
    <dgm:cxn modelId="{3801A5AA-BCF2-406C-B720-07FF3F500818}" type="presOf" srcId="{6116C456-F1C8-4613-92EF-CB1A760FEB98}" destId="{58EA610F-5765-4CD0-9ECD-165720C4D145}" srcOrd="0" destOrd="0" presId="urn:microsoft.com/office/officeart/2005/8/layout/equation1"/>
    <dgm:cxn modelId="{333839B2-ECD6-4BC5-A062-5ACF06597EAA}" srcId="{8A7C7ABE-1C19-43A3-861F-66FE9329BD19}" destId="{3E8F70D3-86D4-497C-8C69-D0496AAC11A3}" srcOrd="0" destOrd="0" parTransId="{738A2D6E-DE2D-49CF-A330-880BB3AC3E33}" sibTransId="{E71B143E-2718-4A8D-AE25-7DB3C4D8EB6A}"/>
    <dgm:cxn modelId="{0CE0FEC7-3FE5-4F29-9F53-234AF4EAE647}" type="presOf" srcId="{D2A3158C-28E6-405B-84A3-BAB3D8708C94}" destId="{E4CED62A-F9A2-4240-BF3C-D479711B7DB9}" srcOrd="0" destOrd="0" presId="urn:microsoft.com/office/officeart/2005/8/layout/equation1"/>
    <dgm:cxn modelId="{D60C17CF-F3F6-4386-92A7-9228C4384E74}" srcId="{8A7C7ABE-1C19-43A3-861F-66FE9329BD19}" destId="{6116C456-F1C8-4613-92EF-CB1A760FEB98}" srcOrd="3" destOrd="0" parTransId="{7C4071B7-FD8D-446E-93D3-A04D8603F61A}" sibTransId="{D2626EA8-CC9D-4092-A786-62CD32F830D3}"/>
    <dgm:cxn modelId="{4BD9C4D8-A935-4D48-A015-3205AC3C9638}" type="presOf" srcId="{6A73A950-38F6-40E9-9A4E-3189E482161A}" destId="{86C6D0FC-DC7E-4391-AD0C-C81CA2997973}" srcOrd="0" destOrd="0" presId="urn:microsoft.com/office/officeart/2005/8/layout/equation1"/>
    <dgm:cxn modelId="{4AB776E2-2B56-4104-8420-50853B425C86}" srcId="{8A7C7ABE-1C19-43A3-861F-66FE9329BD19}" destId="{D90C514E-8D6C-48FC-997F-FD5E38915B13}" srcOrd="1" destOrd="0" parTransId="{4BDC9103-57AB-480C-A7D7-CBEA22A748A9}" sibTransId="{D2A3158C-28E6-405B-84A3-BAB3D8708C94}"/>
    <dgm:cxn modelId="{0A0CB40E-ACA9-441D-BB2B-2B07B0D3563E}" type="presParOf" srcId="{B0493CE5-7185-4E23-BE94-514FAC7C00B9}" destId="{238BFB62-82DA-4BD0-896B-1F202FCF1753}" srcOrd="0" destOrd="0" presId="urn:microsoft.com/office/officeart/2005/8/layout/equation1"/>
    <dgm:cxn modelId="{FD560DC3-D2BD-498E-85E3-E127FE2F41FB}" type="presParOf" srcId="{B0493CE5-7185-4E23-BE94-514FAC7C00B9}" destId="{A2B25AD3-A618-4F2F-81B9-515C122EC51A}" srcOrd="1" destOrd="0" presId="urn:microsoft.com/office/officeart/2005/8/layout/equation1"/>
    <dgm:cxn modelId="{511E534A-1EC4-462E-A250-A8A79512242F}" type="presParOf" srcId="{B0493CE5-7185-4E23-BE94-514FAC7C00B9}" destId="{11259337-E48E-4DAC-8C23-787C345CADE6}" srcOrd="2" destOrd="0" presId="urn:microsoft.com/office/officeart/2005/8/layout/equation1"/>
    <dgm:cxn modelId="{4AD04791-4E37-40F2-9E75-B2B006650C84}" type="presParOf" srcId="{B0493CE5-7185-4E23-BE94-514FAC7C00B9}" destId="{02433E98-9FEF-4C40-99E1-61BE319E532A}" srcOrd="3" destOrd="0" presId="urn:microsoft.com/office/officeart/2005/8/layout/equation1"/>
    <dgm:cxn modelId="{6EFDFB5C-495B-4551-A858-CEC365C0417F}" type="presParOf" srcId="{B0493CE5-7185-4E23-BE94-514FAC7C00B9}" destId="{E0967849-AF0C-45FF-B94B-9BF4D956A359}" srcOrd="4" destOrd="0" presId="urn:microsoft.com/office/officeart/2005/8/layout/equation1"/>
    <dgm:cxn modelId="{4600D6A6-7A4E-4D4E-A2DE-6DDC651EEE58}" type="presParOf" srcId="{B0493CE5-7185-4E23-BE94-514FAC7C00B9}" destId="{AD3A54C7-4319-4993-9425-4EFF28F6E846}" srcOrd="5" destOrd="0" presId="urn:microsoft.com/office/officeart/2005/8/layout/equation1"/>
    <dgm:cxn modelId="{130E1C7F-DD2B-4C03-81D4-9EE78529EA68}" type="presParOf" srcId="{B0493CE5-7185-4E23-BE94-514FAC7C00B9}" destId="{E4CED62A-F9A2-4240-BF3C-D479711B7DB9}" srcOrd="6" destOrd="0" presId="urn:microsoft.com/office/officeart/2005/8/layout/equation1"/>
    <dgm:cxn modelId="{B9E9EF4A-B447-4429-B170-BED7EC7449A1}" type="presParOf" srcId="{B0493CE5-7185-4E23-BE94-514FAC7C00B9}" destId="{36CF2A6C-6040-4A00-BF0C-A079C122AE06}" srcOrd="7" destOrd="0" presId="urn:microsoft.com/office/officeart/2005/8/layout/equation1"/>
    <dgm:cxn modelId="{4C372CA0-7C79-4AC1-8D9F-E8ED3A148F7B}" type="presParOf" srcId="{B0493CE5-7185-4E23-BE94-514FAC7C00B9}" destId="{86C6D0FC-DC7E-4391-AD0C-C81CA2997973}" srcOrd="8" destOrd="0" presId="urn:microsoft.com/office/officeart/2005/8/layout/equation1"/>
    <dgm:cxn modelId="{01F5C24A-9230-4800-91FA-5ACFFD1FCBB7}" type="presParOf" srcId="{B0493CE5-7185-4E23-BE94-514FAC7C00B9}" destId="{45E037AD-50A3-4112-9B3F-50CB759EE025}" srcOrd="9" destOrd="0" presId="urn:microsoft.com/office/officeart/2005/8/layout/equation1"/>
    <dgm:cxn modelId="{09913BED-3004-4BAC-8EB0-2E62054ED508}" type="presParOf" srcId="{B0493CE5-7185-4E23-BE94-514FAC7C00B9}" destId="{A9727A6B-F78D-46EA-A952-285C52066497}" srcOrd="10" destOrd="0" presId="urn:microsoft.com/office/officeart/2005/8/layout/equation1"/>
    <dgm:cxn modelId="{A7D3FBD0-A486-4C5A-989E-FA008B8DF574}" type="presParOf" srcId="{B0493CE5-7185-4E23-BE94-514FAC7C00B9}" destId="{478C21F9-3589-4256-BA2D-A8B4F081E8BF}" srcOrd="11" destOrd="0" presId="urn:microsoft.com/office/officeart/2005/8/layout/equation1"/>
    <dgm:cxn modelId="{5D2256F7-9794-49F7-82F3-35C8C28D027C}" type="presParOf" srcId="{B0493CE5-7185-4E23-BE94-514FAC7C00B9}" destId="{58EA610F-5765-4CD0-9ECD-165720C4D145}" srcOrd="12" destOrd="0" presId="urn:microsoft.com/office/officeart/2005/8/layout/equatio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8A7C7ABE-1C19-43A3-861F-66FE9329BD19}" type="doc">
      <dgm:prSet loTypeId="urn:microsoft.com/office/officeart/2005/8/layout/equation1" loCatId="process" qsTypeId="urn:microsoft.com/office/officeart/2005/8/quickstyle/simple1" qsCatId="simple" csTypeId="urn:microsoft.com/office/officeart/2005/8/colors/accent1_2" csCatId="accent1" phldr="1"/>
      <dgm:spPr/>
    </dgm:pt>
    <dgm:pt modelId="{3E8F70D3-86D4-497C-8C69-D0496AAC11A3}">
      <dgm:prSet phldrT="[Text]" custT="1">
        <dgm:style>
          <a:lnRef idx="0">
            <a:scrgbClr r="0" g="0" b="0"/>
          </a:lnRef>
          <a:fillRef idx="0">
            <a:scrgbClr r="0" g="0" b="0"/>
          </a:fillRef>
          <a:effectRef idx="0">
            <a:scrgbClr r="0" g="0" b="0"/>
          </a:effectRef>
          <a:fontRef idx="minor">
            <a:schemeClr val="lt1"/>
          </a:fontRef>
        </dgm:style>
      </dgm:prSet>
      <dgm:spPr>
        <a:gradFill flip="none" rotWithShape="1">
          <a:gsLst>
            <a:gs pos="0">
              <a:schemeClr val="accent2">
                <a:lumMod val="67000"/>
              </a:schemeClr>
            </a:gs>
            <a:gs pos="48000">
              <a:schemeClr val="accent2">
                <a:lumMod val="97000"/>
                <a:lumOff val="3000"/>
              </a:schemeClr>
            </a:gs>
            <a:gs pos="100000">
              <a:schemeClr val="accent2">
                <a:lumMod val="60000"/>
                <a:lumOff val="40000"/>
              </a:schemeClr>
            </a:gs>
          </a:gsLst>
          <a:lin ang="16200000" scaled="1"/>
          <a:tileRect/>
        </a:gradFill>
        <a:ln>
          <a:noFill/>
        </a:ln>
      </dgm:spPr>
      <dgm:t>
        <a:bodyPr/>
        <a:lstStyle/>
        <a:p>
          <a:pPr algn="ctr"/>
          <a:r>
            <a:rPr lang="en-US" sz="1400" dirty="0">
              <a:solidFill>
                <a:schemeClr val="tx1"/>
              </a:solidFill>
            </a:rPr>
            <a:t>Any goods (subject to the list of block credit)</a:t>
          </a:r>
        </a:p>
      </dgm:t>
    </dgm:pt>
    <dgm:pt modelId="{738A2D6E-DE2D-49CF-A330-880BB3AC3E33}" type="parTrans" cxnId="{333839B2-ECD6-4BC5-A062-5ACF06597EAA}">
      <dgm:prSet/>
      <dgm:spPr/>
      <dgm:t>
        <a:bodyPr/>
        <a:lstStyle/>
        <a:p>
          <a:endParaRPr lang="en-US"/>
        </a:p>
      </dgm:t>
    </dgm:pt>
    <dgm:pt modelId="{E71B143E-2718-4A8D-AE25-7DB3C4D8EB6A}" type="sibTrans" cxnId="{333839B2-ECD6-4BC5-A062-5ACF06597EAA}">
      <dgm:prSet>
        <dgm:style>
          <a:lnRef idx="1">
            <a:schemeClr val="dk1"/>
          </a:lnRef>
          <a:fillRef idx="2">
            <a:schemeClr val="dk1"/>
          </a:fillRef>
          <a:effectRef idx="1">
            <a:schemeClr val="dk1"/>
          </a:effectRef>
          <a:fontRef idx="minor">
            <a:schemeClr val="dk1"/>
          </a:fontRef>
        </dgm:style>
      </dgm:prSet>
      <dgm:spPr/>
      <dgm:t>
        <a:bodyPr/>
        <a:lstStyle/>
        <a:p>
          <a:endParaRPr lang="en-US"/>
        </a:p>
      </dgm:t>
    </dgm:pt>
    <dgm:pt modelId="{D90C514E-8D6C-48FC-997F-FD5E38915B13}">
      <dgm:prSet phldrT="[Text]" custT="1">
        <dgm:style>
          <a:lnRef idx="0">
            <a:scrgbClr r="0" g="0" b="0"/>
          </a:lnRef>
          <a:fillRef idx="0">
            <a:scrgbClr r="0" g="0" b="0"/>
          </a:fillRef>
          <a:effectRef idx="0">
            <a:scrgbClr r="0" g="0" b="0"/>
          </a:effectRef>
          <a:fontRef idx="minor">
            <a:schemeClr val="lt1"/>
          </a:fontRef>
        </dgm:style>
      </dgm:prSet>
      <dgm:spPr>
        <a:gradFill flip="none" rotWithShape="1">
          <a:gsLst>
            <a:gs pos="0">
              <a:schemeClr val="accent2">
                <a:lumMod val="67000"/>
              </a:schemeClr>
            </a:gs>
            <a:gs pos="48000">
              <a:schemeClr val="accent2">
                <a:lumMod val="97000"/>
                <a:lumOff val="3000"/>
              </a:schemeClr>
            </a:gs>
            <a:gs pos="100000">
              <a:schemeClr val="accent2">
                <a:lumMod val="60000"/>
                <a:lumOff val="40000"/>
              </a:schemeClr>
            </a:gs>
          </a:gsLst>
          <a:lin ang="16200000" scaled="1"/>
          <a:tileRect/>
        </a:gradFill>
        <a:ln>
          <a:noFill/>
        </a:ln>
      </dgm:spPr>
      <dgm:t>
        <a:bodyPr/>
        <a:lstStyle/>
        <a:p>
          <a:r>
            <a:rPr lang="en-US" sz="1400" kern="1200" dirty="0">
              <a:solidFill>
                <a:schemeClr val="tx1"/>
              </a:solidFill>
            </a:rPr>
            <a:t>Value of which is capitalized in books of accounts</a:t>
          </a:r>
        </a:p>
      </dgm:t>
    </dgm:pt>
    <dgm:pt modelId="{4BDC9103-57AB-480C-A7D7-CBEA22A748A9}" type="parTrans" cxnId="{4AB776E2-2B56-4104-8420-50853B425C86}">
      <dgm:prSet/>
      <dgm:spPr/>
      <dgm:t>
        <a:bodyPr/>
        <a:lstStyle/>
        <a:p>
          <a:endParaRPr lang="en-US"/>
        </a:p>
      </dgm:t>
    </dgm:pt>
    <dgm:pt modelId="{D2A3158C-28E6-405B-84A3-BAB3D8708C94}" type="sibTrans" cxnId="{4AB776E2-2B56-4104-8420-50853B425C86}">
      <dgm:prSet>
        <dgm:style>
          <a:lnRef idx="1">
            <a:schemeClr val="dk1"/>
          </a:lnRef>
          <a:fillRef idx="2">
            <a:schemeClr val="dk1"/>
          </a:fillRef>
          <a:effectRef idx="1">
            <a:schemeClr val="dk1"/>
          </a:effectRef>
          <a:fontRef idx="minor">
            <a:schemeClr val="dk1"/>
          </a:fontRef>
        </dgm:style>
      </dgm:prSet>
      <dgm:spPr/>
      <dgm:t>
        <a:bodyPr/>
        <a:lstStyle/>
        <a:p>
          <a:endParaRPr lang="en-US"/>
        </a:p>
      </dgm:t>
    </dgm:pt>
    <dgm:pt modelId="{6A73A950-38F6-40E9-9A4E-3189E482161A}">
      <dgm:prSet phldrT="[Text]">
        <dgm:style>
          <a:lnRef idx="0">
            <a:scrgbClr r="0" g="0" b="0"/>
          </a:lnRef>
          <a:fillRef idx="0">
            <a:scrgbClr r="0" g="0" b="0"/>
          </a:fillRef>
          <a:effectRef idx="0">
            <a:scrgbClr r="0" g="0" b="0"/>
          </a:effectRef>
          <a:fontRef idx="minor">
            <a:schemeClr val="lt1"/>
          </a:fontRef>
        </dgm:style>
      </dgm:prSet>
      <dgm:spPr>
        <a:gradFill flip="none" rotWithShape="1">
          <a:gsLst>
            <a:gs pos="0">
              <a:schemeClr val="accent2">
                <a:lumMod val="67000"/>
              </a:schemeClr>
            </a:gs>
            <a:gs pos="48000">
              <a:schemeClr val="accent2">
                <a:lumMod val="97000"/>
                <a:lumOff val="3000"/>
              </a:schemeClr>
            </a:gs>
            <a:gs pos="100000">
              <a:schemeClr val="accent2">
                <a:lumMod val="60000"/>
                <a:lumOff val="40000"/>
              </a:schemeClr>
            </a:gs>
          </a:gsLst>
          <a:lin ang="16200000" scaled="1"/>
          <a:tileRect/>
        </a:gradFill>
        <a:ln>
          <a:noFill/>
        </a:ln>
      </dgm:spPr>
      <dgm:t>
        <a:bodyPr/>
        <a:lstStyle/>
        <a:p>
          <a:r>
            <a:rPr lang="en-US" dirty="0">
              <a:solidFill>
                <a:schemeClr val="tx1"/>
              </a:solidFill>
            </a:rPr>
            <a:t>Used or intended to be used in the course or furtherance of business</a:t>
          </a:r>
        </a:p>
      </dgm:t>
    </dgm:pt>
    <dgm:pt modelId="{DE79ECE0-E018-4A3B-833F-8D4482215C13}" type="parTrans" cxnId="{4E25E53C-4907-42E9-A6A8-BCE5D2E5FE04}">
      <dgm:prSet/>
      <dgm:spPr/>
      <dgm:t>
        <a:bodyPr/>
        <a:lstStyle/>
        <a:p>
          <a:endParaRPr lang="en-US"/>
        </a:p>
      </dgm:t>
    </dgm:pt>
    <dgm:pt modelId="{F2212CED-0FA5-4DCC-9C0E-2E62A376615D}" type="sibTrans" cxnId="{4E25E53C-4907-42E9-A6A8-BCE5D2E5FE04}">
      <dgm:prSet>
        <dgm:style>
          <a:lnRef idx="1">
            <a:schemeClr val="dk1"/>
          </a:lnRef>
          <a:fillRef idx="2">
            <a:schemeClr val="dk1"/>
          </a:fillRef>
          <a:effectRef idx="1">
            <a:schemeClr val="dk1"/>
          </a:effectRef>
          <a:fontRef idx="minor">
            <a:schemeClr val="dk1"/>
          </a:fontRef>
        </dgm:style>
      </dgm:prSet>
      <dgm:spPr/>
      <dgm:t>
        <a:bodyPr/>
        <a:lstStyle/>
        <a:p>
          <a:endParaRPr lang="en-US"/>
        </a:p>
      </dgm:t>
    </dgm:pt>
    <dgm:pt modelId="{6116C456-F1C8-4613-92EF-CB1A760FEB98}">
      <dgm:prSet phldrT="[Text]" custT="1">
        <dgm:style>
          <a:lnRef idx="0">
            <a:scrgbClr r="0" g="0" b="0"/>
          </a:lnRef>
          <a:fillRef idx="0">
            <a:scrgbClr r="0" g="0" b="0"/>
          </a:fillRef>
          <a:effectRef idx="0">
            <a:scrgbClr r="0" g="0" b="0"/>
          </a:effectRef>
          <a:fontRef idx="minor">
            <a:schemeClr val="lt1"/>
          </a:fontRef>
        </dgm:style>
      </dgm:prSet>
      <dgm:spPr>
        <a:gradFill flip="none" rotWithShape="1">
          <a:gsLst>
            <a:gs pos="0">
              <a:schemeClr val="accent6">
                <a:lumMod val="67000"/>
              </a:schemeClr>
            </a:gs>
            <a:gs pos="48000">
              <a:schemeClr val="accent6">
                <a:lumMod val="97000"/>
                <a:lumOff val="3000"/>
              </a:schemeClr>
            </a:gs>
            <a:gs pos="100000">
              <a:schemeClr val="accent6">
                <a:lumMod val="60000"/>
                <a:lumOff val="40000"/>
              </a:schemeClr>
            </a:gs>
          </a:gsLst>
          <a:lin ang="16200000" scaled="1"/>
          <a:tileRect/>
        </a:gradFill>
        <a:ln>
          <a:noFill/>
        </a:ln>
      </dgm:spPr>
      <dgm:t>
        <a:bodyPr/>
        <a:lstStyle/>
        <a:p>
          <a:r>
            <a:rPr lang="en-US" sz="1700" kern="1200" dirty="0">
              <a:solidFill>
                <a:srgbClr val="FFFFFF">
                  <a:lumMod val="95000"/>
                </a:srgbClr>
              </a:solidFill>
              <a:latin typeface="Abadi"/>
              <a:ea typeface="+mn-ea"/>
              <a:cs typeface="+mn-cs"/>
            </a:rPr>
            <a:t>Capital goods in GST</a:t>
          </a:r>
        </a:p>
      </dgm:t>
    </dgm:pt>
    <dgm:pt modelId="{7C4071B7-FD8D-446E-93D3-A04D8603F61A}" type="parTrans" cxnId="{D60C17CF-F3F6-4386-92A7-9228C4384E74}">
      <dgm:prSet/>
      <dgm:spPr/>
      <dgm:t>
        <a:bodyPr/>
        <a:lstStyle/>
        <a:p>
          <a:endParaRPr lang="en-US"/>
        </a:p>
      </dgm:t>
    </dgm:pt>
    <dgm:pt modelId="{D2626EA8-CC9D-4092-A786-62CD32F830D3}" type="sibTrans" cxnId="{D60C17CF-F3F6-4386-92A7-9228C4384E74}">
      <dgm:prSet/>
      <dgm:spPr/>
      <dgm:t>
        <a:bodyPr/>
        <a:lstStyle/>
        <a:p>
          <a:endParaRPr lang="en-US"/>
        </a:p>
      </dgm:t>
    </dgm:pt>
    <dgm:pt modelId="{B0493CE5-7185-4E23-BE94-514FAC7C00B9}" type="pres">
      <dgm:prSet presAssocID="{8A7C7ABE-1C19-43A3-861F-66FE9329BD19}" presName="linearFlow" presStyleCnt="0">
        <dgm:presLayoutVars>
          <dgm:dir/>
          <dgm:resizeHandles val="exact"/>
        </dgm:presLayoutVars>
      </dgm:prSet>
      <dgm:spPr/>
    </dgm:pt>
    <dgm:pt modelId="{238BFB62-82DA-4BD0-896B-1F202FCF1753}" type="pres">
      <dgm:prSet presAssocID="{3E8F70D3-86D4-497C-8C69-D0496AAC11A3}" presName="node" presStyleLbl="node1" presStyleIdx="0" presStyleCnt="4">
        <dgm:presLayoutVars>
          <dgm:bulletEnabled val="1"/>
        </dgm:presLayoutVars>
      </dgm:prSet>
      <dgm:spPr/>
    </dgm:pt>
    <dgm:pt modelId="{A2B25AD3-A618-4F2F-81B9-515C122EC51A}" type="pres">
      <dgm:prSet presAssocID="{E71B143E-2718-4A8D-AE25-7DB3C4D8EB6A}" presName="spacerL" presStyleCnt="0"/>
      <dgm:spPr/>
    </dgm:pt>
    <dgm:pt modelId="{11259337-E48E-4DAC-8C23-787C345CADE6}" type="pres">
      <dgm:prSet presAssocID="{E71B143E-2718-4A8D-AE25-7DB3C4D8EB6A}" presName="sibTrans" presStyleLbl="sibTrans2D1" presStyleIdx="0" presStyleCnt="3"/>
      <dgm:spPr/>
    </dgm:pt>
    <dgm:pt modelId="{02433E98-9FEF-4C40-99E1-61BE319E532A}" type="pres">
      <dgm:prSet presAssocID="{E71B143E-2718-4A8D-AE25-7DB3C4D8EB6A}" presName="spacerR" presStyleCnt="0"/>
      <dgm:spPr/>
    </dgm:pt>
    <dgm:pt modelId="{E0967849-AF0C-45FF-B94B-9BF4D956A359}" type="pres">
      <dgm:prSet presAssocID="{D90C514E-8D6C-48FC-997F-FD5E38915B13}" presName="node" presStyleLbl="node1" presStyleIdx="1" presStyleCnt="4">
        <dgm:presLayoutVars>
          <dgm:bulletEnabled val="1"/>
        </dgm:presLayoutVars>
      </dgm:prSet>
      <dgm:spPr/>
    </dgm:pt>
    <dgm:pt modelId="{AD3A54C7-4319-4993-9425-4EFF28F6E846}" type="pres">
      <dgm:prSet presAssocID="{D2A3158C-28E6-405B-84A3-BAB3D8708C94}" presName="spacerL" presStyleCnt="0"/>
      <dgm:spPr/>
    </dgm:pt>
    <dgm:pt modelId="{E4CED62A-F9A2-4240-BF3C-D479711B7DB9}" type="pres">
      <dgm:prSet presAssocID="{D2A3158C-28E6-405B-84A3-BAB3D8708C94}" presName="sibTrans" presStyleLbl="sibTrans2D1" presStyleIdx="1" presStyleCnt="3"/>
      <dgm:spPr/>
    </dgm:pt>
    <dgm:pt modelId="{36CF2A6C-6040-4A00-BF0C-A079C122AE06}" type="pres">
      <dgm:prSet presAssocID="{D2A3158C-28E6-405B-84A3-BAB3D8708C94}" presName="spacerR" presStyleCnt="0"/>
      <dgm:spPr/>
    </dgm:pt>
    <dgm:pt modelId="{86C6D0FC-DC7E-4391-AD0C-C81CA2997973}" type="pres">
      <dgm:prSet presAssocID="{6A73A950-38F6-40E9-9A4E-3189E482161A}" presName="node" presStyleLbl="node1" presStyleIdx="2" presStyleCnt="4">
        <dgm:presLayoutVars>
          <dgm:bulletEnabled val="1"/>
        </dgm:presLayoutVars>
      </dgm:prSet>
      <dgm:spPr/>
    </dgm:pt>
    <dgm:pt modelId="{45E037AD-50A3-4112-9B3F-50CB759EE025}" type="pres">
      <dgm:prSet presAssocID="{F2212CED-0FA5-4DCC-9C0E-2E62A376615D}" presName="spacerL" presStyleCnt="0"/>
      <dgm:spPr/>
    </dgm:pt>
    <dgm:pt modelId="{A9727A6B-F78D-46EA-A952-285C52066497}" type="pres">
      <dgm:prSet presAssocID="{F2212CED-0FA5-4DCC-9C0E-2E62A376615D}" presName="sibTrans" presStyleLbl="sibTrans2D1" presStyleIdx="2" presStyleCnt="3"/>
      <dgm:spPr/>
    </dgm:pt>
    <dgm:pt modelId="{478C21F9-3589-4256-BA2D-A8B4F081E8BF}" type="pres">
      <dgm:prSet presAssocID="{F2212CED-0FA5-4DCC-9C0E-2E62A376615D}" presName="spacerR" presStyleCnt="0"/>
      <dgm:spPr/>
    </dgm:pt>
    <dgm:pt modelId="{58EA610F-5765-4CD0-9ECD-165720C4D145}" type="pres">
      <dgm:prSet presAssocID="{6116C456-F1C8-4613-92EF-CB1A760FEB98}" presName="node" presStyleLbl="node1" presStyleIdx="3" presStyleCnt="4">
        <dgm:presLayoutVars>
          <dgm:bulletEnabled val="1"/>
        </dgm:presLayoutVars>
      </dgm:prSet>
      <dgm:spPr/>
    </dgm:pt>
  </dgm:ptLst>
  <dgm:cxnLst>
    <dgm:cxn modelId="{9FF97428-4367-4C4E-8F0B-D133B5FC7383}" type="presOf" srcId="{F2212CED-0FA5-4DCC-9C0E-2E62A376615D}" destId="{A9727A6B-F78D-46EA-A952-285C52066497}" srcOrd="0" destOrd="0" presId="urn:microsoft.com/office/officeart/2005/8/layout/equation1"/>
    <dgm:cxn modelId="{40B6622C-8861-4DBE-8BCA-41FF60CB7E37}" type="presOf" srcId="{8A7C7ABE-1C19-43A3-861F-66FE9329BD19}" destId="{B0493CE5-7185-4E23-BE94-514FAC7C00B9}" srcOrd="0" destOrd="0" presId="urn:microsoft.com/office/officeart/2005/8/layout/equation1"/>
    <dgm:cxn modelId="{4E25E53C-4907-42E9-A6A8-BCE5D2E5FE04}" srcId="{8A7C7ABE-1C19-43A3-861F-66FE9329BD19}" destId="{6A73A950-38F6-40E9-9A4E-3189E482161A}" srcOrd="2" destOrd="0" parTransId="{DE79ECE0-E018-4A3B-833F-8D4482215C13}" sibTransId="{F2212CED-0FA5-4DCC-9C0E-2E62A376615D}"/>
    <dgm:cxn modelId="{3F0A3861-7AD7-40F2-8FA4-0764E6E8D527}" type="presOf" srcId="{3E8F70D3-86D4-497C-8C69-D0496AAC11A3}" destId="{238BFB62-82DA-4BD0-896B-1F202FCF1753}" srcOrd="0" destOrd="0" presId="urn:microsoft.com/office/officeart/2005/8/layout/equation1"/>
    <dgm:cxn modelId="{BD54D941-5E79-4C27-9409-25A605638A83}" type="presOf" srcId="{D90C514E-8D6C-48FC-997F-FD5E38915B13}" destId="{E0967849-AF0C-45FF-B94B-9BF4D956A359}" srcOrd="0" destOrd="0" presId="urn:microsoft.com/office/officeart/2005/8/layout/equation1"/>
    <dgm:cxn modelId="{85724C7C-6992-429A-817F-B8F200A4EB45}" type="presOf" srcId="{E71B143E-2718-4A8D-AE25-7DB3C4D8EB6A}" destId="{11259337-E48E-4DAC-8C23-787C345CADE6}" srcOrd="0" destOrd="0" presId="urn:microsoft.com/office/officeart/2005/8/layout/equation1"/>
    <dgm:cxn modelId="{3801A5AA-BCF2-406C-B720-07FF3F500818}" type="presOf" srcId="{6116C456-F1C8-4613-92EF-CB1A760FEB98}" destId="{58EA610F-5765-4CD0-9ECD-165720C4D145}" srcOrd="0" destOrd="0" presId="urn:microsoft.com/office/officeart/2005/8/layout/equation1"/>
    <dgm:cxn modelId="{333839B2-ECD6-4BC5-A062-5ACF06597EAA}" srcId="{8A7C7ABE-1C19-43A3-861F-66FE9329BD19}" destId="{3E8F70D3-86D4-497C-8C69-D0496AAC11A3}" srcOrd="0" destOrd="0" parTransId="{738A2D6E-DE2D-49CF-A330-880BB3AC3E33}" sibTransId="{E71B143E-2718-4A8D-AE25-7DB3C4D8EB6A}"/>
    <dgm:cxn modelId="{0CE0FEC7-3FE5-4F29-9F53-234AF4EAE647}" type="presOf" srcId="{D2A3158C-28E6-405B-84A3-BAB3D8708C94}" destId="{E4CED62A-F9A2-4240-BF3C-D479711B7DB9}" srcOrd="0" destOrd="0" presId="urn:microsoft.com/office/officeart/2005/8/layout/equation1"/>
    <dgm:cxn modelId="{D60C17CF-F3F6-4386-92A7-9228C4384E74}" srcId="{8A7C7ABE-1C19-43A3-861F-66FE9329BD19}" destId="{6116C456-F1C8-4613-92EF-CB1A760FEB98}" srcOrd="3" destOrd="0" parTransId="{7C4071B7-FD8D-446E-93D3-A04D8603F61A}" sibTransId="{D2626EA8-CC9D-4092-A786-62CD32F830D3}"/>
    <dgm:cxn modelId="{4BD9C4D8-A935-4D48-A015-3205AC3C9638}" type="presOf" srcId="{6A73A950-38F6-40E9-9A4E-3189E482161A}" destId="{86C6D0FC-DC7E-4391-AD0C-C81CA2997973}" srcOrd="0" destOrd="0" presId="urn:microsoft.com/office/officeart/2005/8/layout/equation1"/>
    <dgm:cxn modelId="{4AB776E2-2B56-4104-8420-50853B425C86}" srcId="{8A7C7ABE-1C19-43A3-861F-66FE9329BD19}" destId="{D90C514E-8D6C-48FC-997F-FD5E38915B13}" srcOrd="1" destOrd="0" parTransId="{4BDC9103-57AB-480C-A7D7-CBEA22A748A9}" sibTransId="{D2A3158C-28E6-405B-84A3-BAB3D8708C94}"/>
    <dgm:cxn modelId="{0A0CB40E-ACA9-441D-BB2B-2B07B0D3563E}" type="presParOf" srcId="{B0493CE5-7185-4E23-BE94-514FAC7C00B9}" destId="{238BFB62-82DA-4BD0-896B-1F202FCF1753}" srcOrd="0" destOrd="0" presId="urn:microsoft.com/office/officeart/2005/8/layout/equation1"/>
    <dgm:cxn modelId="{FD560DC3-D2BD-498E-85E3-E127FE2F41FB}" type="presParOf" srcId="{B0493CE5-7185-4E23-BE94-514FAC7C00B9}" destId="{A2B25AD3-A618-4F2F-81B9-515C122EC51A}" srcOrd="1" destOrd="0" presId="urn:microsoft.com/office/officeart/2005/8/layout/equation1"/>
    <dgm:cxn modelId="{511E534A-1EC4-462E-A250-A8A79512242F}" type="presParOf" srcId="{B0493CE5-7185-4E23-BE94-514FAC7C00B9}" destId="{11259337-E48E-4DAC-8C23-787C345CADE6}" srcOrd="2" destOrd="0" presId="urn:microsoft.com/office/officeart/2005/8/layout/equation1"/>
    <dgm:cxn modelId="{4AD04791-4E37-40F2-9E75-B2B006650C84}" type="presParOf" srcId="{B0493CE5-7185-4E23-BE94-514FAC7C00B9}" destId="{02433E98-9FEF-4C40-99E1-61BE319E532A}" srcOrd="3" destOrd="0" presId="urn:microsoft.com/office/officeart/2005/8/layout/equation1"/>
    <dgm:cxn modelId="{6EFDFB5C-495B-4551-A858-CEC365C0417F}" type="presParOf" srcId="{B0493CE5-7185-4E23-BE94-514FAC7C00B9}" destId="{E0967849-AF0C-45FF-B94B-9BF4D956A359}" srcOrd="4" destOrd="0" presId="urn:microsoft.com/office/officeart/2005/8/layout/equation1"/>
    <dgm:cxn modelId="{4600D6A6-7A4E-4D4E-A2DE-6DDC651EEE58}" type="presParOf" srcId="{B0493CE5-7185-4E23-BE94-514FAC7C00B9}" destId="{AD3A54C7-4319-4993-9425-4EFF28F6E846}" srcOrd="5" destOrd="0" presId="urn:microsoft.com/office/officeart/2005/8/layout/equation1"/>
    <dgm:cxn modelId="{130E1C7F-DD2B-4C03-81D4-9EE78529EA68}" type="presParOf" srcId="{B0493CE5-7185-4E23-BE94-514FAC7C00B9}" destId="{E4CED62A-F9A2-4240-BF3C-D479711B7DB9}" srcOrd="6" destOrd="0" presId="urn:microsoft.com/office/officeart/2005/8/layout/equation1"/>
    <dgm:cxn modelId="{B9E9EF4A-B447-4429-B170-BED7EC7449A1}" type="presParOf" srcId="{B0493CE5-7185-4E23-BE94-514FAC7C00B9}" destId="{36CF2A6C-6040-4A00-BF0C-A079C122AE06}" srcOrd="7" destOrd="0" presId="urn:microsoft.com/office/officeart/2005/8/layout/equation1"/>
    <dgm:cxn modelId="{4C372CA0-7C79-4AC1-8D9F-E8ED3A148F7B}" type="presParOf" srcId="{B0493CE5-7185-4E23-BE94-514FAC7C00B9}" destId="{86C6D0FC-DC7E-4391-AD0C-C81CA2997973}" srcOrd="8" destOrd="0" presId="urn:microsoft.com/office/officeart/2005/8/layout/equation1"/>
    <dgm:cxn modelId="{01F5C24A-9230-4800-91FA-5ACFFD1FCBB7}" type="presParOf" srcId="{B0493CE5-7185-4E23-BE94-514FAC7C00B9}" destId="{45E037AD-50A3-4112-9B3F-50CB759EE025}" srcOrd="9" destOrd="0" presId="urn:microsoft.com/office/officeart/2005/8/layout/equation1"/>
    <dgm:cxn modelId="{09913BED-3004-4BAC-8EB0-2E62054ED508}" type="presParOf" srcId="{B0493CE5-7185-4E23-BE94-514FAC7C00B9}" destId="{A9727A6B-F78D-46EA-A952-285C52066497}" srcOrd="10" destOrd="0" presId="urn:microsoft.com/office/officeart/2005/8/layout/equation1"/>
    <dgm:cxn modelId="{A7D3FBD0-A486-4C5A-989E-FA008B8DF574}" type="presParOf" srcId="{B0493CE5-7185-4E23-BE94-514FAC7C00B9}" destId="{478C21F9-3589-4256-BA2D-A8B4F081E8BF}" srcOrd="11" destOrd="0" presId="urn:microsoft.com/office/officeart/2005/8/layout/equation1"/>
    <dgm:cxn modelId="{5D2256F7-9794-49F7-82F3-35C8C28D027C}" type="presParOf" srcId="{B0493CE5-7185-4E23-BE94-514FAC7C00B9}" destId="{58EA610F-5765-4CD0-9ECD-165720C4D145}" srcOrd="12" destOrd="0" presId="urn:microsoft.com/office/officeart/2005/8/layout/equatio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AC336B24-FA0B-4FF7-8078-EFCBF600AB65}" type="doc">
      <dgm:prSet loTypeId="urn:microsoft.com/office/officeart/2008/layout/HorizontalMultiLevelHierarchy" loCatId="hierarchy" qsTypeId="urn:microsoft.com/office/officeart/2005/8/quickstyle/simple1" qsCatId="simple" csTypeId="urn:microsoft.com/office/officeart/2005/8/colors/colorful5" csCatId="colorful" phldr="1"/>
      <dgm:spPr/>
      <dgm:t>
        <a:bodyPr/>
        <a:lstStyle/>
        <a:p>
          <a:endParaRPr lang="en-US"/>
        </a:p>
      </dgm:t>
    </dgm:pt>
    <dgm:pt modelId="{82F68E30-BE12-426B-99AA-4C5B453751B7}">
      <dgm:prSet phldrT="[Text]" custT="1"/>
      <dgm:spPr/>
      <dgm:t>
        <a:bodyPr/>
        <a:lstStyle/>
        <a:p>
          <a:r>
            <a:rPr lang="en-US" sz="1700" kern="1200">
              <a:solidFill>
                <a:srgbClr val="FFFFFF">
                  <a:lumMod val="95000"/>
                </a:srgbClr>
              </a:solidFill>
              <a:latin typeface="Abadi"/>
              <a:ea typeface="+mn-ea"/>
              <a:cs typeface="+mn-cs"/>
            </a:rPr>
            <a:t>Requirement for availing input tax credit</a:t>
          </a:r>
          <a:endParaRPr lang="en-US" sz="1700" kern="1200" dirty="0">
            <a:solidFill>
              <a:srgbClr val="FFFFFF">
                <a:lumMod val="95000"/>
              </a:srgbClr>
            </a:solidFill>
            <a:latin typeface="Abadi"/>
            <a:ea typeface="+mn-ea"/>
            <a:cs typeface="+mn-cs"/>
          </a:endParaRPr>
        </a:p>
      </dgm:t>
    </dgm:pt>
    <dgm:pt modelId="{9A9A49C5-FA18-4FB5-8199-B758B34A2AD2}" type="sibTrans" cxnId="{F47E314D-6FD9-4988-819F-E185AB766B03}">
      <dgm:prSet/>
      <dgm:spPr/>
      <dgm:t>
        <a:bodyPr/>
        <a:lstStyle/>
        <a:p>
          <a:endParaRPr lang="en-US" b="0" cap="none" spc="0">
            <a:ln w="0"/>
            <a:solidFill>
              <a:schemeClr val="tx1"/>
            </a:solidFill>
            <a:effectLst>
              <a:outerShdw blurRad="38100" dist="19050" dir="2700000" algn="tl" rotWithShape="0">
                <a:schemeClr val="dk1">
                  <a:alpha val="40000"/>
                </a:schemeClr>
              </a:outerShdw>
            </a:effectLst>
          </a:endParaRPr>
        </a:p>
      </dgm:t>
    </dgm:pt>
    <dgm:pt modelId="{CD8A199E-7667-4C3A-8F40-870DC3178367}" type="parTrans" cxnId="{F47E314D-6FD9-4988-819F-E185AB766B03}">
      <dgm:prSet/>
      <dgm:spPr/>
      <dgm:t>
        <a:bodyPr/>
        <a:lstStyle/>
        <a:p>
          <a:endParaRPr lang="en-US" b="0" cap="none" spc="0">
            <a:ln w="0"/>
            <a:solidFill>
              <a:schemeClr val="tx1"/>
            </a:solidFill>
            <a:effectLst>
              <a:outerShdw blurRad="38100" dist="19050" dir="2700000" algn="tl" rotWithShape="0">
                <a:schemeClr val="dk1">
                  <a:alpha val="40000"/>
                </a:schemeClr>
              </a:outerShdw>
            </a:effectLst>
          </a:endParaRPr>
        </a:p>
      </dgm:t>
    </dgm:pt>
    <dgm:pt modelId="{F17ACF88-9130-4028-8EEC-1B6993C3E978}">
      <dgm:prSet phldrT="[Text]" custT="1"/>
      <dgm:spPr/>
      <dgm:t>
        <a:bodyPr/>
        <a:lstStyle/>
        <a:p>
          <a:r>
            <a:rPr lang="en-US" sz="1700" kern="1200" dirty="0">
              <a:solidFill>
                <a:srgbClr val="FFFFFF">
                  <a:lumMod val="95000"/>
                </a:srgbClr>
              </a:solidFill>
              <a:latin typeface="Abadi"/>
              <a:ea typeface="+mn-ea"/>
              <a:cs typeface="+mn-cs"/>
            </a:rPr>
            <a:t>(aa) Supplier has reported the invoices or debit notes referred in (a) above in statement of outward supplies and such details have been communicated to the recipient in Form GSTR-2</a:t>
          </a:r>
        </a:p>
      </dgm:t>
    </dgm:pt>
    <dgm:pt modelId="{73EFFACC-6A86-45F2-A31C-748A109A33FA}" type="parTrans" cxnId="{7CF6AAF6-2EDE-4A7E-B4C9-9052B4FA7D67}">
      <dgm:prSet custT="1"/>
      <dgm:spPr/>
      <dgm:t>
        <a:bodyPr/>
        <a:lstStyle/>
        <a:p>
          <a:endParaRPr lang="en-US" sz="1700" kern="1200">
            <a:solidFill>
              <a:srgbClr val="FFFFFF">
                <a:lumMod val="95000"/>
              </a:srgbClr>
            </a:solidFill>
            <a:latin typeface="Abadi"/>
            <a:ea typeface="+mn-ea"/>
            <a:cs typeface="+mn-cs"/>
          </a:endParaRPr>
        </a:p>
      </dgm:t>
    </dgm:pt>
    <dgm:pt modelId="{F91536BB-4641-4C35-BCA8-640589E89EE6}" type="sibTrans" cxnId="{7CF6AAF6-2EDE-4A7E-B4C9-9052B4FA7D67}">
      <dgm:prSet/>
      <dgm:spPr/>
      <dgm:t>
        <a:bodyPr/>
        <a:lstStyle/>
        <a:p>
          <a:endParaRPr lang="en-US" b="0" cap="none" spc="0">
            <a:ln w="0"/>
            <a:solidFill>
              <a:schemeClr val="tx1"/>
            </a:solidFill>
            <a:effectLst>
              <a:outerShdw blurRad="38100" dist="19050" dir="2700000" algn="tl" rotWithShape="0">
                <a:schemeClr val="dk1">
                  <a:alpha val="40000"/>
                </a:schemeClr>
              </a:outerShdw>
            </a:effectLst>
          </a:endParaRPr>
        </a:p>
      </dgm:t>
    </dgm:pt>
    <dgm:pt modelId="{CFB9D52C-8F9D-40A4-9EFA-C4D85B2A8DAB}">
      <dgm:prSet phldrT="[Text]" custT="1"/>
      <dgm:spPr/>
      <dgm:t>
        <a:bodyPr/>
        <a:lstStyle/>
        <a:p>
          <a:r>
            <a:rPr lang="en-US" sz="1700" kern="1200" dirty="0">
              <a:solidFill>
                <a:srgbClr val="FFFFFF">
                  <a:lumMod val="95000"/>
                </a:srgbClr>
              </a:solidFill>
              <a:latin typeface="Abadi"/>
              <a:ea typeface="+mn-ea"/>
              <a:cs typeface="+mn-cs"/>
            </a:rPr>
            <a:t>(a)Recipient is in possession of a tax invoice or debit note issued by supplier registered under GST Act, or such other tax paying documents as may be prescribed</a:t>
          </a:r>
        </a:p>
      </dgm:t>
    </dgm:pt>
    <dgm:pt modelId="{826A974B-D87A-453C-A264-DD75A7DF9543}" type="parTrans" cxnId="{DE9D7A40-FCBC-49B0-B6C6-125B8593F71E}">
      <dgm:prSet custT="1"/>
      <dgm:spPr/>
      <dgm:t>
        <a:bodyPr/>
        <a:lstStyle/>
        <a:p>
          <a:endParaRPr lang="en-US" sz="1700" kern="1200">
            <a:solidFill>
              <a:srgbClr val="FFFFFF">
                <a:lumMod val="95000"/>
              </a:srgbClr>
            </a:solidFill>
            <a:latin typeface="Abadi"/>
            <a:ea typeface="+mn-ea"/>
            <a:cs typeface="+mn-cs"/>
          </a:endParaRPr>
        </a:p>
      </dgm:t>
    </dgm:pt>
    <dgm:pt modelId="{C3720A5C-4E87-4961-B736-1A3D02E77B1A}" type="sibTrans" cxnId="{DE9D7A40-FCBC-49B0-B6C6-125B8593F71E}">
      <dgm:prSet/>
      <dgm:spPr/>
      <dgm:t>
        <a:bodyPr/>
        <a:lstStyle/>
        <a:p>
          <a:endParaRPr lang="en-US" b="0" cap="none" spc="0">
            <a:ln w="0"/>
            <a:solidFill>
              <a:schemeClr val="tx1"/>
            </a:solidFill>
            <a:effectLst>
              <a:outerShdw blurRad="38100" dist="19050" dir="2700000" algn="tl" rotWithShape="0">
                <a:schemeClr val="dk1">
                  <a:alpha val="40000"/>
                </a:schemeClr>
              </a:outerShdw>
            </a:effectLst>
          </a:endParaRPr>
        </a:p>
      </dgm:t>
    </dgm:pt>
    <dgm:pt modelId="{BE958A24-B6B5-4148-AB5D-4DA9A4FBF773}">
      <dgm:prSet phldrT="[Text]" custT="1"/>
      <dgm:spPr/>
      <dgm:t>
        <a:bodyPr/>
        <a:lstStyle/>
        <a:p>
          <a:r>
            <a:rPr lang="en-US" sz="1700" kern="1200" dirty="0">
              <a:solidFill>
                <a:srgbClr val="FFFFFF">
                  <a:lumMod val="95000"/>
                </a:srgbClr>
              </a:solidFill>
              <a:latin typeface="Abadi"/>
              <a:ea typeface="+mn-ea"/>
              <a:cs typeface="+mn-cs"/>
            </a:rPr>
            <a:t>(b) Recipient has received the goods or services or both</a:t>
          </a:r>
        </a:p>
      </dgm:t>
    </dgm:pt>
    <dgm:pt modelId="{C0BACA58-A189-4B29-9FA0-F6A936A243F5}" type="parTrans" cxnId="{8EA882CC-DE7B-4AD4-9900-6FC572A038EF}">
      <dgm:prSet custT="1"/>
      <dgm:spPr/>
      <dgm:t>
        <a:bodyPr/>
        <a:lstStyle/>
        <a:p>
          <a:endParaRPr lang="en-US" sz="1700" kern="1200">
            <a:solidFill>
              <a:srgbClr val="FFFFFF">
                <a:lumMod val="95000"/>
              </a:srgbClr>
            </a:solidFill>
            <a:latin typeface="Abadi"/>
            <a:ea typeface="+mn-ea"/>
            <a:cs typeface="+mn-cs"/>
          </a:endParaRPr>
        </a:p>
      </dgm:t>
    </dgm:pt>
    <dgm:pt modelId="{35A2827A-14A6-438F-9D1F-96F5349F333E}" type="sibTrans" cxnId="{8EA882CC-DE7B-4AD4-9900-6FC572A038EF}">
      <dgm:prSet/>
      <dgm:spPr/>
      <dgm:t>
        <a:bodyPr/>
        <a:lstStyle/>
        <a:p>
          <a:endParaRPr lang="en-US" b="0" cap="none" spc="0">
            <a:ln w="0"/>
            <a:solidFill>
              <a:schemeClr val="tx1"/>
            </a:solidFill>
            <a:effectLst>
              <a:outerShdw blurRad="38100" dist="19050" dir="2700000" algn="tl" rotWithShape="0">
                <a:schemeClr val="dk1">
                  <a:alpha val="40000"/>
                </a:schemeClr>
              </a:outerShdw>
            </a:effectLst>
          </a:endParaRPr>
        </a:p>
      </dgm:t>
    </dgm:pt>
    <dgm:pt modelId="{C5F1D50A-25CF-40A2-83FF-9BD22133BACA}">
      <dgm:prSet phldrT="[Text]" custT="1"/>
      <dgm:spPr/>
      <dgm:t>
        <a:bodyPr/>
        <a:lstStyle/>
        <a:p>
          <a:r>
            <a:rPr lang="en-US" sz="1700" kern="1200" dirty="0">
              <a:solidFill>
                <a:srgbClr val="FFFFFF">
                  <a:lumMod val="95000"/>
                </a:srgbClr>
              </a:solidFill>
              <a:latin typeface="Abadi"/>
              <a:ea typeface="+mn-ea"/>
              <a:cs typeface="+mn-cs"/>
            </a:rPr>
            <a:t>(</a:t>
          </a:r>
          <a:r>
            <a:rPr lang="en-US" sz="1700" kern="1200" dirty="0" err="1">
              <a:solidFill>
                <a:srgbClr val="FFFFFF">
                  <a:lumMod val="95000"/>
                </a:srgbClr>
              </a:solidFill>
              <a:latin typeface="Abadi"/>
              <a:ea typeface="+mn-ea"/>
              <a:cs typeface="+mn-cs"/>
            </a:rPr>
            <a:t>ba</a:t>
          </a:r>
          <a:r>
            <a:rPr lang="en-US" sz="1700" kern="1200" dirty="0">
              <a:solidFill>
                <a:srgbClr val="FFFFFF">
                  <a:lumMod val="95000"/>
                </a:srgbClr>
              </a:solidFill>
              <a:latin typeface="Abadi"/>
              <a:ea typeface="+mn-ea"/>
              <a:cs typeface="+mn-cs"/>
            </a:rPr>
            <a:t>) the details of input tax credit in respect of the said supply communicated to such registered person under Sec 38 has not been restricted</a:t>
          </a:r>
        </a:p>
      </dgm:t>
    </dgm:pt>
    <dgm:pt modelId="{43DF22C5-A3FC-4C16-938F-B102C906ADC7}" type="parTrans" cxnId="{DF423875-782F-444D-B4F7-B4F971ED78C5}">
      <dgm:prSet custT="1"/>
      <dgm:spPr/>
      <dgm:t>
        <a:bodyPr/>
        <a:lstStyle/>
        <a:p>
          <a:endParaRPr lang="en-US" sz="1700" kern="1200">
            <a:solidFill>
              <a:srgbClr val="FFFFFF">
                <a:lumMod val="95000"/>
              </a:srgbClr>
            </a:solidFill>
            <a:latin typeface="Abadi"/>
            <a:ea typeface="+mn-ea"/>
            <a:cs typeface="+mn-cs"/>
          </a:endParaRPr>
        </a:p>
      </dgm:t>
    </dgm:pt>
    <dgm:pt modelId="{0FF92858-D7D7-45BA-AA79-6FECB519D2D0}" type="sibTrans" cxnId="{DF423875-782F-444D-B4F7-B4F971ED78C5}">
      <dgm:prSet/>
      <dgm:spPr/>
      <dgm:t>
        <a:bodyPr/>
        <a:lstStyle/>
        <a:p>
          <a:endParaRPr lang="en-US" b="0" cap="none" spc="0">
            <a:ln w="0"/>
            <a:solidFill>
              <a:schemeClr val="tx1"/>
            </a:solidFill>
            <a:effectLst>
              <a:outerShdw blurRad="38100" dist="19050" dir="2700000" algn="tl" rotWithShape="0">
                <a:schemeClr val="dk1">
                  <a:alpha val="40000"/>
                </a:schemeClr>
              </a:outerShdw>
            </a:effectLst>
          </a:endParaRPr>
        </a:p>
      </dgm:t>
    </dgm:pt>
    <dgm:pt modelId="{A45998B7-B35F-4DEC-AE51-8FBC30E1B646}">
      <dgm:prSet phldrT="[Text]" custT="1"/>
      <dgm:spPr/>
      <dgm:t>
        <a:bodyPr/>
        <a:lstStyle/>
        <a:p>
          <a:r>
            <a:rPr lang="en-US" sz="1700" kern="1200" dirty="0">
              <a:solidFill>
                <a:srgbClr val="FFFFFF">
                  <a:lumMod val="95000"/>
                </a:srgbClr>
              </a:solidFill>
              <a:latin typeface="Abadi"/>
              <a:ea typeface="+mn-ea"/>
              <a:cs typeface="+mn-cs"/>
            </a:rPr>
            <a:t>(c ) Tax charged in respect of such supply has been actually paid by the supplier to the government, either in cash or through utilization of input tax credit admissible in respect of the said supply</a:t>
          </a:r>
        </a:p>
      </dgm:t>
    </dgm:pt>
    <dgm:pt modelId="{928A2CEE-DEE9-42D1-A46A-3841ECB6EBEB}" type="parTrans" cxnId="{8455D5A8-40C9-43E8-8B92-F06EEDA57D0E}">
      <dgm:prSet custT="1"/>
      <dgm:spPr/>
      <dgm:t>
        <a:bodyPr/>
        <a:lstStyle/>
        <a:p>
          <a:endParaRPr lang="en-US" sz="1700" kern="1200">
            <a:solidFill>
              <a:srgbClr val="FFFFFF">
                <a:lumMod val="95000"/>
              </a:srgbClr>
            </a:solidFill>
            <a:latin typeface="Abadi"/>
            <a:ea typeface="+mn-ea"/>
            <a:cs typeface="+mn-cs"/>
          </a:endParaRPr>
        </a:p>
      </dgm:t>
    </dgm:pt>
    <dgm:pt modelId="{BCBC2EDE-CFE7-4424-BB6E-203BFB37CE45}" type="sibTrans" cxnId="{8455D5A8-40C9-43E8-8B92-F06EEDA57D0E}">
      <dgm:prSet/>
      <dgm:spPr/>
      <dgm:t>
        <a:bodyPr/>
        <a:lstStyle/>
        <a:p>
          <a:endParaRPr lang="en-US" b="0" cap="none" spc="0">
            <a:ln w="0"/>
            <a:solidFill>
              <a:schemeClr val="tx1"/>
            </a:solidFill>
            <a:effectLst>
              <a:outerShdw blurRad="38100" dist="19050" dir="2700000" algn="tl" rotWithShape="0">
                <a:schemeClr val="dk1">
                  <a:alpha val="40000"/>
                </a:schemeClr>
              </a:outerShdw>
            </a:effectLst>
          </a:endParaRPr>
        </a:p>
      </dgm:t>
    </dgm:pt>
    <dgm:pt modelId="{0F0B12E7-1277-43E7-BC3D-092D15CD9D83}">
      <dgm:prSet phldrT="[Text]" custT="1"/>
      <dgm:spPr/>
      <dgm:t>
        <a:bodyPr/>
        <a:lstStyle/>
        <a:p>
          <a:r>
            <a:rPr lang="en-US" sz="1700" kern="1200">
              <a:solidFill>
                <a:srgbClr val="FFFFFF">
                  <a:lumMod val="95000"/>
                </a:srgbClr>
              </a:solidFill>
              <a:latin typeface="Abadi"/>
              <a:ea typeface="+mn-ea"/>
              <a:cs typeface="+mn-cs"/>
            </a:rPr>
            <a:t>(d) Recipient has furnished the return under sec 39</a:t>
          </a:r>
          <a:endParaRPr lang="en-US" sz="1700" kern="1200" dirty="0">
            <a:solidFill>
              <a:srgbClr val="FFFFFF">
                <a:lumMod val="95000"/>
              </a:srgbClr>
            </a:solidFill>
            <a:latin typeface="Abadi"/>
            <a:ea typeface="+mn-ea"/>
            <a:cs typeface="+mn-cs"/>
          </a:endParaRPr>
        </a:p>
      </dgm:t>
    </dgm:pt>
    <dgm:pt modelId="{EB7FD48F-3618-4007-AE72-AD5216DA5DCD}" type="parTrans" cxnId="{55F57FE2-4AB4-4DCC-8124-F63C2E38E409}">
      <dgm:prSet custT="1"/>
      <dgm:spPr>
        <a:noFill/>
      </dgm:spPr>
      <dgm:t>
        <a:bodyPr/>
        <a:lstStyle/>
        <a:p>
          <a:endParaRPr lang="en-US" sz="1700" kern="1200">
            <a:solidFill>
              <a:srgbClr val="FFFFFF">
                <a:lumMod val="95000"/>
              </a:srgbClr>
            </a:solidFill>
            <a:latin typeface="Abadi"/>
            <a:ea typeface="+mn-ea"/>
            <a:cs typeface="+mn-cs"/>
          </a:endParaRPr>
        </a:p>
      </dgm:t>
    </dgm:pt>
    <dgm:pt modelId="{DD009213-1797-4089-91E7-F28D24D302E7}" type="sibTrans" cxnId="{55F57FE2-4AB4-4DCC-8124-F63C2E38E409}">
      <dgm:prSet/>
      <dgm:spPr/>
      <dgm:t>
        <a:bodyPr/>
        <a:lstStyle/>
        <a:p>
          <a:endParaRPr lang="en-US" b="0" cap="none" spc="0">
            <a:ln w="0"/>
            <a:solidFill>
              <a:schemeClr val="tx1"/>
            </a:solidFill>
            <a:effectLst>
              <a:outerShdw blurRad="38100" dist="19050" dir="2700000" algn="tl" rotWithShape="0">
                <a:schemeClr val="dk1">
                  <a:alpha val="40000"/>
                </a:schemeClr>
              </a:outerShdw>
            </a:effectLst>
          </a:endParaRPr>
        </a:p>
      </dgm:t>
    </dgm:pt>
    <dgm:pt modelId="{8792A2BD-B16F-4D84-B9E3-1FD3B88BB4BF}" type="pres">
      <dgm:prSet presAssocID="{AC336B24-FA0B-4FF7-8078-EFCBF600AB65}" presName="Name0" presStyleCnt="0">
        <dgm:presLayoutVars>
          <dgm:chPref val="1"/>
          <dgm:dir/>
          <dgm:animOne val="branch"/>
          <dgm:animLvl val="lvl"/>
          <dgm:resizeHandles val="exact"/>
        </dgm:presLayoutVars>
      </dgm:prSet>
      <dgm:spPr/>
    </dgm:pt>
    <dgm:pt modelId="{4108DDF1-D006-4B92-8ED0-70B5444A827A}" type="pres">
      <dgm:prSet presAssocID="{82F68E30-BE12-426B-99AA-4C5B453751B7}" presName="root1" presStyleCnt="0"/>
      <dgm:spPr/>
    </dgm:pt>
    <dgm:pt modelId="{DA503F93-BB1D-4764-AED6-8D8A5E8797BD}" type="pres">
      <dgm:prSet presAssocID="{82F68E30-BE12-426B-99AA-4C5B453751B7}" presName="LevelOneTextNode" presStyleLbl="node0" presStyleIdx="0" presStyleCnt="1" custScaleY="150098">
        <dgm:presLayoutVars>
          <dgm:chPref val="3"/>
        </dgm:presLayoutVars>
      </dgm:prSet>
      <dgm:spPr/>
    </dgm:pt>
    <dgm:pt modelId="{2FE5CA8F-0C15-43A2-AFF8-A703CA81C5BB}" type="pres">
      <dgm:prSet presAssocID="{82F68E30-BE12-426B-99AA-4C5B453751B7}" presName="level2hierChild" presStyleCnt="0"/>
      <dgm:spPr/>
    </dgm:pt>
    <dgm:pt modelId="{F92B0141-9E1E-47B3-814E-DB404AEC4B53}" type="pres">
      <dgm:prSet presAssocID="{826A974B-D87A-453C-A264-DD75A7DF9543}" presName="conn2-1" presStyleLbl="parChTrans1D2" presStyleIdx="0" presStyleCnt="6"/>
      <dgm:spPr/>
    </dgm:pt>
    <dgm:pt modelId="{C0DC96BD-5EB4-4E2E-BF03-C0E3873623A3}" type="pres">
      <dgm:prSet presAssocID="{826A974B-D87A-453C-A264-DD75A7DF9543}" presName="connTx" presStyleLbl="parChTrans1D2" presStyleIdx="0" presStyleCnt="6"/>
      <dgm:spPr/>
    </dgm:pt>
    <dgm:pt modelId="{DC9EFBAD-46C5-4409-9F37-92C2E53F8090}" type="pres">
      <dgm:prSet presAssocID="{CFB9D52C-8F9D-40A4-9EFA-C4D85B2A8DAB}" presName="root2" presStyleCnt="0"/>
      <dgm:spPr/>
    </dgm:pt>
    <dgm:pt modelId="{CE607534-CF05-4918-9B59-D17F89E11EE4}" type="pres">
      <dgm:prSet presAssocID="{CFB9D52C-8F9D-40A4-9EFA-C4D85B2A8DAB}" presName="LevelTwoTextNode" presStyleLbl="node2" presStyleIdx="0" presStyleCnt="6" custScaleX="314791">
        <dgm:presLayoutVars>
          <dgm:chPref val="3"/>
        </dgm:presLayoutVars>
      </dgm:prSet>
      <dgm:spPr/>
    </dgm:pt>
    <dgm:pt modelId="{20DF629F-C0D4-4C9D-9FAF-9408CF9D2B34}" type="pres">
      <dgm:prSet presAssocID="{CFB9D52C-8F9D-40A4-9EFA-C4D85B2A8DAB}" presName="level3hierChild" presStyleCnt="0"/>
      <dgm:spPr/>
    </dgm:pt>
    <dgm:pt modelId="{E6F6C9AB-D8A4-461B-BAAD-CB2044DC0CCB}" type="pres">
      <dgm:prSet presAssocID="{73EFFACC-6A86-45F2-A31C-748A109A33FA}" presName="conn2-1" presStyleLbl="parChTrans1D2" presStyleIdx="1" presStyleCnt="6"/>
      <dgm:spPr/>
    </dgm:pt>
    <dgm:pt modelId="{471C0A49-9F06-4E83-9887-5F60A5B3B72F}" type="pres">
      <dgm:prSet presAssocID="{73EFFACC-6A86-45F2-A31C-748A109A33FA}" presName="connTx" presStyleLbl="parChTrans1D2" presStyleIdx="1" presStyleCnt="6"/>
      <dgm:spPr/>
    </dgm:pt>
    <dgm:pt modelId="{92B345A1-E9F0-435B-A1DB-B3C4AD0925CD}" type="pres">
      <dgm:prSet presAssocID="{F17ACF88-9130-4028-8EEC-1B6993C3E978}" presName="root2" presStyleCnt="0"/>
      <dgm:spPr/>
    </dgm:pt>
    <dgm:pt modelId="{0B3BE0E9-BB85-4962-B72D-4DF5445E0185}" type="pres">
      <dgm:prSet presAssocID="{F17ACF88-9130-4028-8EEC-1B6993C3E978}" presName="LevelTwoTextNode" presStyleLbl="node2" presStyleIdx="1" presStyleCnt="6" custScaleX="316734" custLinFactNeighborX="-324" custLinFactNeighborY="2124">
        <dgm:presLayoutVars>
          <dgm:chPref val="3"/>
        </dgm:presLayoutVars>
      </dgm:prSet>
      <dgm:spPr/>
    </dgm:pt>
    <dgm:pt modelId="{7E1D13A1-8EEE-42A9-B963-81FEFD17F5CE}" type="pres">
      <dgm:prSet presAssocID="{F17ACF88-9130-4028-8EEC-1B6993C3E978}" presName="level3hierChild" presStyleCnt="0"/>
      <dgm:spPr/>
    </dgm:pt>
    <dgm:pt modelId="{31D9F7BD-45B5-4CF0-BE71-E6499C0DE594}" type="pres">
      <dgm:prSet presAssocID="{C0BACA58-A189-4B29-9FA0-F6A936A243F5}" presName="conn2-1" presStyleLbl="parChTrans1D2" presStyleIdx="2" presStyleCnt="6"/>
      <dgm:spPr/>
    </dgm:pt>
    <dgm:pt modelId="{B5B4FFF1-06A5-4C78-AF7C-CDA76E95FC2F}" type="pres">
      <dgm:prSet presAssocID="{C0BACA58-A189-4B29-9FA0-F6A936A243F5}" presName="connTx" presStyleLbl="parChTrans1D2" presStyleIdx="2" presStyleCnt="6"/>
      <dgm:spPr/>
    </dgm:pt>
    <dgm:pt modelId="{F409966C-96B8-4142-9953-38F0CB9161B1}" type="pres">
      <dgm:prSet presAssocID="{BE958A24-B6B5-4148-AB5D-4DA9A4FBF773}" presName="root2" presStyleCnt="0"/>
      <dgm:spPr/>
    </dgm:pt>
    <dgm:pt modelId="{4CD5591A-6D13-490F-9F17-4D19967B47C1}" type="pres">
      <dgm:prSet presAssocID="{BE958A24-B6B5-4148-AB5D-4DA9A4FBF773}" presName="LevelTwoTextNode" presStyleLbl="node2" presStyleIdx="2" presStyleCnt="6" custScaleX="316734" custLinFactNeighborX="-324" custLinFactNeighborY="2124">
        <dgm:presLayoutVars>
          <dgm:chPref val="3"/>
        </dgm:presLayoutVars>
      </dgm:prSet>
      <dgm:spPr/>
    </dgm:pt>
    <dgm:pt modelId="{EF4EE202-08FB-4007-9697-B36F890402B3}" type="pres">
      <dgm:prSet presAssocID="{BE958A24-B6B5-4148-AB5D-4DA9A4FBF773}" presName="level3hierChild" presStyleCnt="0"/>
      <dgm:spPr/>
    </dgm:pt>
    <dgm:pt modelId="{C90E6DAF-2165-4A35-A0DF-0AA268800455}" type="pres">
      <dgm:prSet presAssocID="{43DF22C5-A3FC-4C16-938F-B102C906ADC7}" presName="conn2-1" presStyleLbl="parChTrans1D2" presStyleIdx="3" presStyleCnt="6"/>
      <dgm:spPr/>
    </dgm:pt>
    <dgm:pt modelId="{2533185B-A876-4DB0-B032-CC0F2760F16E}" type="pres">
      <dgm:prSet presAssocID="{43DF22C5-A3FC-4C16-938F-B102C906ADC7}" presName="connTx" presStyleLbl="parChTrans1D2" presStyleIdx="3" presStyleCnt="6"/>
      <dgm:spPr/>
    </dgm:pt>
    <dgm:pt modelId="{1B3D9225-0226-465A-8CC0-DE2F10C8A98B}" type="pres">
      <dgm:prSet presAssocID="{C5F1D50A-25CF-40A2-83FF-9BD22133BACA}" presName="root2" presStyleCnt="0"/>
      <dgm:spPr/>
    </dgm:pt>
    <dgm:pt modelId="{0689ABB7-5243-4251-9210-30680465B60B}" type="pres">
      <dgm:prSet presAssocID="{C5F1D50A-25CF-40A2-83FF-9BD22133BACA}" presName="LevelTwoTextNode" presStyleLbl="node2" presStyleIdx="3" presStyleCnt="6" custScaleX="316734" custLinFactNeighborX="-324" custLinFactNeighborY="2124">
        <dgm:presLayoutVars>
          <dgm:chPref val="3"/>
        </dgm:presLayoutVars>
      </dgm:prSet>
      <dgm:spPr/>
    </dgm:pt>
    <dgm:pt modelId="{0430605E-38D2-4233-8254-3725B0101569}" type="pres">
      <dgm:prSet presAssocID="{C5F1D50A-25CF-40A2-83FF-9BD22133BACA}" presName="level3hierChild" presStyleCnt="0"/>
      <dgm:spPr/>
    </dgm:pt>
    <dgm:pt modelId="{766DB423-7192-4BEA-8671-5D2B98BAB052}" type="pres">
      <dgm:prSet presAssocID="{928A2CEE-DEE9-42D1-A46A-3841ECB6EBEB}" presName="conn2-1" presStyleLbl="parChTrans1D2" presStyleIdx="4" presStyleCnt="6"/>
      <dgm:spPr/>
    </dgm:pt>
    <dgm:pt modelId="{0F4913FE-4322-4159-8C99-C311125F34CA}" type="pres">
      <dgm:prSet presAssocID="{928A2CEE-DEE9-42D1-A46A-3841ECB6EBEB}" presName="connTx" presStyleLbl="parChTrans1D2" presStyleIdx="4" presStyleCnt="6"/>
      <dgm:spPr/>
    </dgm:pt>
    <dgm:pt modelId="{D217B7F3-81D8-4D87-BC1E-D620311B0715}" type="pres">
      <dgm:prSet presAssocID="{A45998B7-B35F-4DEC-AE51-8FBC30E1B646}" presName="root2" presStyleCnt="0"/>
      <dgm:spPr/>
    </dgm:pt>
    <dgm:pt modelId="{7B525207-26B1-43E7-A983-4B83CFEB05BF}" type="pres">
      <dgm:prSet presAssocID="{A45998B7-B35F-4DEC-AE51-8FBC30E1B646}" presName="LevelTwoTextNode" presStyleLbl="node2" presStyleIdx="4" presStyleCnt="6" custScaleX="316734" custLinFactNeighborX="-324" custLinFactNeighborY="2124">
        <dgm:presLayoutVars>
          <dgm:chPref val="3"/>
        </dgm:presLayoutVars>
      </dgm:prSet>
      <dgm:spPr/>
    </dgm:pt>
    <dgm:pt modelId="{5838C916-300D-4039-9BB7-F3E68A53B659}" type="pres">
      <dgm:prSet presAssocID="{A45998B7-B35F-4DEC-AE51-8FBC30E1B646}" presName="level3hierChild" presStyleCnt="0"/>
      <dgm:spPr/>
    </dgm:pt>
    <dgm:pt modelId="{4A627163-FEAE-4747-8AC2-56BFB4286884}" type="pres">
      <dgm:prSet presAssocID="{EB7FD48F-3618-4007-AE72-AD5216DA5DCD}" presName="conn2-1" presStyleLbl="parChTrans1D2" presStyleIdx="5" presStyleCnt="6"/>
      <dgm:spPr>
        <a:xfrm>
          <a:off x="1372519" y="3120704"/>
          <a:ext cx="509221" cy="2482493"/>
        </a:xfrm>
        <a:custGeom>
          <a:avLst/>
          <a:gdLst/>
          <a:ahLst/>
          <a:cxnLst/>
          <a:rect l="0" t="0" r="0" b="0"/>
          <a:pathLst>
            <a:path>
              <a:moveTo>
                <a:pt x="0" y="0"/>
              </a:moveTo>
              <a:lnTo>
                <a:pt x="254610" y="0"/>
              </a:lnTo>
              <a:lnTo>
                <a:pt x="254610" y="2482493"/>
              </a:lnTo>
              <a:lnTo>
                <a:pt x="509221" y="2482493"/>
              </a:lnTo>
            </a:path>
          </a:pathLst>
        </a:custGeom>
      </dgm:spPr>
    </dgm:pt>
    <dgm:pt modelId="{96FB79F4-74FF-4024-838A-FFEFA8BC7592}" type="pres">
      <dgm:prSet presAssocID="{EB7FD48F-3618-4007-AE72-AD5216DA5DCD}" presName="connTx" presStyleLbl="parChTrans1D2" presStyleIdx="5" presStyleCnt="6"/>
      <dgm:spPr/>
    </dgm:pt>
    <dgm:pt modelId="{9E387087-FEB6-4326-9DA8-ACA18F7BDFD3}" type="pres">
      <dgm:prSet presAssocID="{0F0B12E7-1277-43E7-BC3D-092D15CD9D83}" presName="root2" presStyleCnt="0"/>
      <dgm:spPr/>
    </dgm:pt>
    <dgm:pt modelId="{EC93A254-0011-4A94-B1AF-9900E387A56C}" type="pres">
      <dgm:prSet presAssocID="{0F0B12E7-1277-43E7-BC3D-092D15CD9D83}" presName="LevelTwoTextNode" presStyleLbl="node2" presStyleIdx="5" presStyleCnt="6" custScaleX="316734" custLinFactNeighborX="-324" custLinFactNeighborY="2124">
        <dgm:presLayoutVars>
          <dgm:chPref val="3"/>
        </dgm:presLayoutVars>
      </dgm:prSet>
      <dgm:spPr/>
    </dgm:pt>
    <dgm:pt modelId="{9C0480C0-AABA-4A73-B4D6-C81892604C13}" type="pres">
      <dgm:prSet presAssocID="{0F0B12E7-1277-43E7-BC3D-092D15CD9D83}" presName="level3hierChild" presStyleCnt="0"/>
      <dgm:spPr/>
    </dgm:pt>
  </dgm:ptLst>
  <dgm:cxnLst>
    <dgm:cxn modelId="{DE9D7A40-FCBC-49B0-B6C6-125B8593F71E}" srcId="{82F68E30-BE12-426B-99AA-4C5B453751B7}" destId="{CFB9D52C-8F9D-40A4-9EFA-C4D85B2A8DAB}" srcOrd="0" destOrd="0" parTransId="{826A974B-D87A-453C-A264-DD75A7DF9543}" sibTransId="{C3720A5C-4E87-4961-B736-1A3D02E77B1A}"/>
    <dgm:cxn modelId="{9D422B5D-25C7-477B-A792-E1906C5FEB9E}" type="presOf" srcId="{C0BACA58-A189-4B29-9FA0-F6A936A243F5}" destId="{B5B4FFF1-06A5-4C78-AF7C-CDA76E95FC2F}" srcOrd="1" destOrd="0" presId="urn:microsoft.com/office/officeart/2008/layout/HorizontalMultiLevelHierarchy"/>
    <dgm:cxn modelId="{2D970C61-BAC2-4B73-A1BE-9AC0E38D31EF}" type="presOf" srcId="{928A2CEE-DEE9-42D1-A46A-3841ECB6EBEB}" destId="{766DB423-7192-4BEA-8671-5D2B98BAB052}" srcOrd="0" destOrd="0" presId="urn:microsoft.com/office/officeart/2008/layout/HorizontalMultiLevelHierarchy"/>
    <dgm:cxn modelId="{E0A8B242-63DE-4F4B-A6B7-1A7740A8CE27}" type="presOf" srcId="{928A2CEE-DEE9-42D1-A46A-3841ECB6EBEB}" destId="{0F4913FE-4322-4159-8C99-C311125F34CA}" srcOrd="1" destOrd="0" presId="urn:microsoft.com/office/officeart/2008/layout/HorizontalMultiLevelHierarchy"/>
    <dgm:cxn modelId="{E4348448-1F0A-4C25-A507-3D283DC3CC1B}" type="presOf" srcId="{A45998B7-B35F-4DEC-AE51-8FBC30E1B646}" destId="{7B525207-26B1-43E7-A983-4B83CFEB05BF}" srcOrd="0" destOrd="0" presId="urn:microsoft.com/office/officeart/2008/layout/HorizontalMultiLevelHierarchy"/>
    <dgm:cxn modelId="{4AB38949-4710-46EB-A2A2-4643DE554D64}" type="presOf" srcId="{826A974B-D87A-453C-A264-DD75A7DF9543}" destId="{F92B0141-9E1E-47B3-814E-DB404AEC4B53}" srcOrd="0" destOrd="0" presId="urn:microsoft.com/office/officeart/2008/layout/HorizontalMultiLevelHierarchy"/>
    <dgm:cxn modelId="{F47E314D-6FD9-4988-819F-E185AB766B03}" srcId="{AC336B24-FA0B-4FF7-8078-EFCBF600AB65}" destId="{82F68E30-BE12-426B-99AA-4C5B453751B7}" srcOrd="0" destOrd="0" parTransId="{CD8A199E-7667-4C3A-8F40-870DC3178367}" sibTransId="{9A9A49C5-FA18-4FB5-8199-B758B34A2AD2}"/>
    <dgm:cxn modelId="{C7647172-61F1-4686-B0EC-611A69840CB1}" type="presOf" srcId="{F17ACF88-9130-4028-8EEC-1B6993C3E978}" destId="{0B3BE0E9-BB85-4962-B72D-4DF5445E0185}" srcOrd="0" destOrd="0" presId="urn:microsoft.com/office/officeart/2008/layout/HorizontalMultiLevelHierarchy"/>
    <dgm:cxn modelId="{DF423875-782F-444D-B4F7-B4F971ED78C5}" srcId="{82F68E30-BE12-426B-99AA-4C5B453751B7}" destId="{C5F1D50A-25CF-40A2-83FF-9BD22133BACA}" srcOrd="3" destOrd="0" parTransId="{43DF22C5-A3FC-4C16-938F-B102C906ADC7}" sibTransId="{0FF92858-D7D7-45BA-AA79-6FECB519D2D0}"/>
    <dgm:cxn modelId="{AB4F5655-1969-4C99-BE25-238F47CD870B}" type="presOf" srcId="{EB7FD48F-3618-4007-AE72-AD5216DA5DCD}" destId="{4A627163-FEAE-4747-8AC2-56BFB4286884}" srcOrd="0" destOrd="0" presId="urn:microsoft.com/office/officeart/2008/layout/HorizontalMultiLevelHierarchy"/>
    <dgm:cxn modelId="{A42A0578-D736-464B-8552-2C6B951D6356}" type="presOf" srcId="{BE958A24-B6B5-4148-AB5D-4DA9A4FBF773}" destId="{4CD5591A-6D13-490F-9F17-4D19967B47C1}" srcOrd="0" destOrd="0" presId="urn:microsoft.com/office/officeart/2008/layout/HorizontalMultiLevelHierarchy"/>
    <dgm:cxn modelId="{1127B386-3CEB-48B2-B73E-11993E26DC25}" type="presOf" srcId="{EB7FD48F-3618-4007-AE72-AD5216DA5DCD}" destId="{96FB79F4-74FF-4024-838A-FFEFA8BC7592}" srcOrd="1" destOrd="0" presId="urn:microsoft.com/office/officeart/2008/layout/HorizontalMultiLevelHierarchy"/>
    <dgm:cxn modelId="{A609999B-884D-4FDA-8611-0EECEE151627}" type="presOf" srcId="{826A974B-D87A-453C-A264-DD75A7DF9543}" destId="{C0DC96BD-5EB4-4E2E-BF03-C0E3873623A3}" srcOrd="1" destOrd="0" presId="urn:microsoft.com/office/officeart/2008/layout/HorizontalMultiLevelHierarchy"/>
    <dgm:cxn modelId="{8455D5A8-40C9-43E8-8B92-F06EEDA57D0E}" srcId="{82F68E30-BE12-426B-99AA-4C5B453751B7}" destId="{A45998B7-B35F-4DEC-AE51-8FBC30E1B646}" srcOrd="4" destOrd="0" parTransId="{928A2CEE-DEE9-42D1-A46A-3841ECB6EBEB}" sibTransId="{BCBC2EDE-CFE7-4424-BB6E-203BFB37CE45}"/>
    <dgm:cxn modelId="{82DED5AB-2936-40E1-81A1-06408652059C}" type="presOf" srcId="{73EFFACC-6A86-45F2-A31C-748A109A33FA}" destId="{471C0A49-9F06-4E83-9887-5F60A5B3B72F}" srcOrd="1" destOrd="0" presId="urn:microsoft.com/office/officeart/2008/layout/HorizontalMultiLevelHierarchy"/>
    <dgm:cxn modelId="{6E5EFDAE-AA7D-4891-AB2B-54B2BBAEF2B8}" type="presOf" srcId="{82F68E30-BE12-426B-99AA-4C5B453751B7}" destId="{DA503F93-BB1D-4764-AED6-8D8A5E8797BD}" srcOrd="0" destOrd="0" presId="urn:microsoft.com/office/officeart/2008/layout/HorizontalMultiLevelHierarchy"/>
    <dgm:cxn modelId="{8463DBAF-4FF9-40AF-BB83-EEE2E404E605}" type="presOf" srcId="{AC336B24-FA0B-4FF7-8078-EFCBF600AB65}" destId="{8792A2BD-B16F-4D84-B9E3-1FD3B88BB4BF}" srcOrd="0" destOrd="0" presId="urn:microsoft.com/office/officeart/2008/layout/HorizontalMultiLevelHierarchy"/>
    <dgm:cxn modelId="{78139AB7-07E1-4532-9D82-6B9117E0E6AB}" type="presOf" srcId="{73EFFACC-6A86-45F2-A31C-748A109A33FA}" destId="{E6F6C9AB-D8A4-461B-BAAD-CB2044DC0CCB}" srcOrd="0" destOrd="0" presId="urn:microsoft.com/office/officeart/2008/layout/HorizontalMultiLevelHierarchy"/>
    <dgm:cxn modelId="{FEA72FC5-929F-4F46-8FAE-533E7ED6D785}" type="presOf" srcId="{43DF22C5-A3FC-4C16-938F-B102C906ADC7}" destId="{C90E6DAF-2165-4A35-A0DF-0AA268800455}" srcOrd="0" destOrd="0" presId="urn:microsoft.com/office/officeart/2008/layout/HorizontalMultiLevelHierarchy"/>
    <dgm:cxn modelId="{8EA882CC-DE7B-4AD4-9900-6FC572A038EF}" srcId="{82F68E30-BE12-426B-99AA-4C5B453751B7}" destId="{BE958A24-B6B5-4148-AB5D-4DA9A4FBF773}" srcOrd="2" destOrd="0" parTransId="{C0BACA58-A189-4B29-9FA0-F6A936A243F5}" sibTransId="{35A2827A-14A6-438F-9D1F-96F5349F333E}"/>
    <dgm:cxn modelId="{A50F50DB-78E0-470C-B72A-6A2362452DF0}" type="presOf" srcId="{C5F1D50A-25CF-40A2-83FF-9BD22133BACA}" destId="{0689ABB7-5243-4251-9210-30680465B60B}" srcOrd="0" destOrd="0" presId="urn:microsoft.com/office/officeart/2008/layout/HorizontalMultiLevelHierarchy"/>
    <dgm:cxn modelId="{55F57FE2-4AB4-4DCC-8124-F63C2E38E409}" srcId="{82F68E30-BE12-426B-99AA-4C5B453751B7}" destId="{0F0B12E7-1277-43E7-BC3D-092D15CD9D83}" srcOrd="5" destOrd="0" parTransId="{EB7FD48F-3618-4007-AE72-AD5216DA5DCD}" sibTransId="{DD009213-1797-4089-91E7-F28D24D302E7}"/>
    <dgm:cxn modelId="{5CE738E5-5415-4F03-9AB9-D97E0DDAA091}" type="presOf" srcId="{43DF22C5-A3FC-4C16-938F-B102C906ADC7}" destId="{2533185B-A876-4DB0-B032-CC0F2760F16E}" srcOrd="1" destOrd="0" presId="urn:microsoft.com/office/officeart/2008/layout/HorizontalMultiLevelHierarchy"/>
    <dgm:cxn modelId="{FEB96BEB-61BC-4F7F-B5A1-06D875147A39}" type="presOf" srcId="{0F0B12E7-1277-43E7-BC3D-092D15CD9D83}" destId="{EC93A254-0011-4A94-B1AF-9900E387A56C}" srcOrd="0" destOrd="0" presId="urn:microsoft.com/office/officeart/2008/layout/HorizontalMultiLevelHierarchy"/>
    <dgm:cxn modelId="{261AE3EB-C0E7-494B-91C5-28967E2F983A}" type="presOf" srcId="{CFB9D52C-8F9D-40A4-9EFA-C4D85B2A8DAB}" destId="{CE607534-CF05-4918-9B59-D17F89E11EE4}" srcOrd="0" destOrd="0" presId="urn:microsoft.com/office/officeart/2008/layout/HorizontalMultiLevelHierarchy"/>
    <dgm:cxn modelId="{7CF6AAF6-2EDE-4A7E-B4C9-9052B4FA7D67}" srcId="{82F68E30-BE12-426B-99AA-4C5B453751B7}" destId="{F17ACF88-9130-4028-8EEC-1B6993C3E978}" srcOrd="1" destOrd="0" parTransId="{73EFFACC-6A86-45F2-A31C-748A109A33FA}" sibTransId="{F91536BB-4641-4C35-BCA8-640589E89EE6}"/>
    <dgm:cxn modelId="{3B9DFCFB-F072-42BF-8789-971499CB307E}" type="presOf" srcId="{C0BACA58-A189-4B29-9FA0-F6A936A243F5}" destId="{31D9F7BD-45B5-4CF0-BE71-E6499C0DE594}" srcOrd="0" destOrd="0" presId="urn:microsoft.com/office/officeart/2008/layout/HorizontalMultiLevelHierarchy"/>
    <dgm:cxn modelId="{56FCF95B-24DD-4B16-85AC-2BCC4DB32E78}" type="presParOf" srcId="{8792A2BD-B16F-4D84-B9E3-1FD3B88BB4BF}" destId="{4108DDF1-D006-4B92-8ED0-70B5444A827A}" srcOrd="0" destOrd="0" presId="urn:microsoft.com/office/officeart/2008/layout/HorizontalMultiLevelHierarchy"/>
    <dgm:cxn modelId="{F6F53EA0-0A2D-4042-AA97-2B09C4DD394D}" type="presParOf" srcId="{4108DDF1-D006-4B92-8ED0-70B5444A827A}" destId="{DA503F93-BB1D-4764-AED6-8D8A5E8797BD}" srcOrd="0" destOrd="0" presId="urn:microsoft.com/office/officeart/2008/layout/HorizontalMultiLevelHierarchy"/>
    <dgm:cxn modelId="{7022EC55-E19D-4D6C-8E6D-A22A0DBDDE23}" type="presParOf" srcId="{4108DDF1-D006-4B92-8ED0-70B5444A827A}" destId="{2FE5CA8F-0C15-43A2-AFF8-A703CA81C5BB}" srcOrd="1" destOrd="0" presId="urn:microsoft.com/office/officeart/2008/layout/HorizontalMultiLevelHierarchy"/>
    <dgm:cxn modelId="{11CD3486-FBCC-45CE-A539-C77E4A348E3D}" type="presParOf" srcId="{2FE5CA8F-0C15-43A2-AFF8-A703CA81C5BB}" destId="{F92B0141-9E1E-47B3-814E-DB404AEC4B53}" srcOrd="0" destOrd="0" presId="urn:microsoft.com/office/officeart/2008/layout/HorizontalMultiLevelHierarchy"/>
    <dgm:cxn modelId="{B9FFAE09-1E5C-4668-BCF4-3DBE1E3601EC}" type="presParOf" srcId="{F92B0141-9E1E-47B3-814E-DB404AEC4B53}" destId="{C0DC96BD-5EB4-4E2E-BF03-C0E3873623A3}" srcOrd="0" destOrd="0" presId="urn:microsoft.com/office/officeart/2008/layout/HorizontalMultiLevelHierarchy"/>
    <dgm:cxn modelId="{349EA651-1803-49DF-8411-6EFD449A40C2}" type="presParOf" srcId="{2FE5CA8F-0C15-43A2-AFF8-A703CA81C5BB}" destId="{DC9EFBAD-46C5-4409-9F37-92C2E53F8090}" srcOrd="1" destOrd="0" presId="urn:microsoft.com/office/officeart/2008/layout/HorizontalMultiLevelHierarchy"/>
    <dgm:cxn modelId="{BDA6BD7A-B274-4A5E-88FC-7F3F8E4376CB}" type="presParOf" srcId="{DC9EFBAD-46C5-4409-9F37-92C2E53F8090}" destId="{CE607534-CF05-4918-9B59-D17F89E11EE4}" srcOrd="0" destOrd="0" presId="urn:microsoft.com/office/officeart/2008/layout/HorizontalMultiLevelHierarchy"/>
    <dgm:cxn modelId="{A4C9C8D3-9037-4BFF-8458-87FF9B643CBB}" type="presParOf" srcId="{DC9EFBAD-46C5-4409-9F37-92C2E53F8090}" destId="{20DF629F-C0D4-4C9D-9FAF-9408CF9D2B34}" srcOrd="1" destOrd="0" presId="urn:microsoft.com/office/officeart/2008/layout/HorizontalMultiLevelHierarchy"/>
    <dgm:cxn modelId="{6A39026E-D03E-424E-A694-1B8D25FFB654}" type="presParOf" srcId="{2FE5CA8F-0C15-43A2-AFF8-A703CA81C5BB}" destId="{E6F6C9AB-D8A4-461B-BAAD-CB2044DC0CCB}" srcOrd="2" destOrd="0" presId="urn:microsoft.com/office/officeart/2008/layout/HorizontalMultiLevelHierarchy"/>
    <dgm:cxn modelId="{FE6ABF43-663B-40B2-96DD-21B3D74C90C3}" type="presParOf" srcId="{E6F6C9AB-D8A4-461B-BAAD-CB2044DC0CCB}" destId="{471C0A49-9F06-4E83-9887-5F60A5B3B72F}" srcOrd="0" destOrd="0" presId="urn:microsoft.com/office/officeart/2008/layout/HorizontalMultiLevelHierarchy"/>
    <dgm:cxn modelId="{09438FBF-E8C6-477E-A588-CF001D47D5D9}" type="presParOf" srcId="{2FE5CA8F-0C15-43A2-AFF8-A703CA81C5BB}" destId="{92B345A1-E9F0-435B-A1DB-B3C4AD0925CD}" srcOrd="3" destOrd="0" presId="urn:microsoft.com/office/officeart/2008/layout/HorizontalMultiLevelHierarchy"/>
    <dgm:cxn modelId="{E6550CCC-ECC5-438C-A805-13098A2ED145}" type="presParOf" srcId="{92B345A1-E9F0-435B-A1DB-B3C4AD0925CD}" destId="{0B3BE0E9-BB85-4962-B72D-4DF5445E0185}" srcOrd="0" destOrd="0" presId="urn:microsoft.com/office/officeart/2008/layout/HorizontalMultiLevelHierarchy"/>
    <dgm:cxn modelId="{A217796B-0AB0-4620-BBB9-43D44666A82A}" type="presParOf" srcId="{92B345A1-E9F0-435B-A1DB-B3C4AD0925CD}" destId="{7E1D13A1-8EEE-42A9-B963-81FEFD17F5CE}" srcOrd="1" destOrd="0" presId="urn:microsoft.com/office/officeart/2008/layout/HorizontalMultiLevelHierarchy"/>
    <dgm:cxn modelId="{57B28758-91B6-42ED-9D58-7398F6BCF2CC}" type="presParOf" srcId="{2FE5CA8F-0C15-43A2-AFF8-A703CA81C5BB}" destId="{31D9F7BD-45B5-4CF0-BE71-E6499C0DE594}" srcOrd="4" destOrd="0" presId="urn:microsoft.com/office/officeart/2008/layout/HorizontalMultiLevelHierarchy"/>
    <dgm:cxn modelId="{730A61B4-456F-4B04-BB97-3FC39F78163D}" type="presParOf" srcId="{31D9F7BD-45B5-4CF0-BE71-E6499C0DE594}" destId="{B5B4FFF1-06A5-4C78-AF7C-CDA76E95FC2F}" srcOrd="0" destOrd="0" presId="urn:microsoft.com/office/officeart/2008/layout/HorizontalMultiLevelHierarchy"/>
    <dgm:cxn modelId="{5C80AB8D-DC2C-47BE-803C-7238AB6A4DE9}" type="presParOf" srcId="{2FE5CA8F-0C15-43A2-AFF8-A703CA81C5BB}" destId="{F409966C-96B8-4142-9953-38F0CB9161B1}" srcOrd="5" destOrd="0" presId="urn:microsoft.com/office/officeart/2008/layout/HorizontalMultiLevelHierarchy"/>
    <dgm:cxn modelId="{C1854637-EB93-4857-8E43-5F4E9931D598}" type="presParOf" srcId="{F409966C-96B8-4142-9953-38F0CB9161B1}" destId="{4CD5591A-6D13-490F-9F17-4D19967B47C1}" srcOrd="0" destOrd="0" presId="urn:microsoft.com/office/officeart/2008/layout/HorizontalMultiLevelHierarchy"/>
    <dgm:cxn modelId="{5724BEE7-D52A-4213-ACF2-99F16FE7DA65}" type="presParOf" srcId="{F409966C-96B8-4142-9953-38F0CB9161B1}" destId="{EF4EE202-08FB-4007-9697-B36F890402B3}" srcOrd="1" destOrd="0" presId="urn:microsoft.com/office/officeart/2008/layout/HorizontalMultiLevelHierarchy"/>
    <dgm:cxn modelId="{5422C9A0-FF43-405F-9382-5D880ABB58A2}" type="presParOf" srcId="{2FE5CA8F-0C15-43A2-AFF8-A703CA81C5BB}" destId="{C90E6DAF-2165-4A35-A0DF-0AA268800455}" srcOrd="6" destOrd="0" presId="urn:microsoft.com/office/officeart/2008/layout/HorizontalMultiLevelHierarchy"/>
    <dgm:cxn modelId="{161C66DC-9F5C-4065-9FB7-2B886D24EF1C}" type="presParOf" srcId="{C90E6DAF-2165-4A35-A0DF-0AA268800455}" destId="{2533185B-A876-4DB0-B032-CC0F2760F16E}" srcOrd="0" destOrd="0" presId="urn:microsoft.com/office/officeart/2008/layout/HorizontalMultiLevelHierarchy"/>
    <dgm:cxn modelId="{E786F39A-9754-4293-A71F-42EDC6E2FC0C}" type="presParOf" srcId="{2FE5CA8F-0C15-43A2-AFF8-A703CA81C5BB}" destId="{1B3D9225-0226-465A-8CC0-DE2F10C8A98B}" srcOrd="7" destOrd="0" presId="urn:microsoft.com/office/officeart/2008/layout/HorizontalMultiLevelHierarchy"/>
    <dgm:cxn modelId="{871E4B56-788A-44D8-B456-922C7DA0E03E}" type="presParOf" srcId="{1B3D9225-0226-465A-8CC0-DE2F10C8A98B}" destId="{0689ABB7-5243-4251-9210-30680465B60B}" srcOrd="0" destOrd="0" presId="urn:microsoft.com/office/officeart/2008/layout/HorizontalMultiLevelHierarchy"/>
    <dgm:cxn modelId="{50E2A802-268D-4EDB-B2D9-BD3C7D2DC7B8}" type="presParOf" srcId="{1B3D9225-0226-465A-8CC0-DE2F10C8A98B}" destId="{0430605E-38D2-4233-8254-3725B0101569}" srcOrd="1" destOrd="0" presId="urn:microsoft.com/office/officeart/2008/layout/HorizontalMultiLevelHierarchy"/>
    <dgm:cxn modelId="{81198195-0390-4600-926E-AF9A8ED1C1C7}" type="presParOf" srcId="{2FE5CA8F-0C15-43A2-AFF8-A703CA81C5BB}" destId="{766DB423-7192-4BEA-8671-5D2B98BAB052}" srcOrd="8" destOrd="0" presId="urn:microsoft.com/office/officeart/2008/layout/HorizontalMultiLevelHierarchy"/>
    <dgm:cxn modelId="{43E33BEB-862A-4AD1-A27C-2CEFA3F50720}" type="presParOf" srcId="{766DB423-7192-4BEA-8671-5D2B98BAB052}" destId="{0F4913FE-4322-4159-8C99-C311125F34CA}" srcOrd="0" destOrd="0" presId="urn:microsoft.com/office/officeart/2008/layout/HorizontalMultiLevelHierarchy"/>
    <dgm:cxn modelId="{69E0D8AC-05A0-4C2E-BB83-3F9F4A9AF40A}" type="presParOf" srcId="{2FE5CA8F-0C15-43A2-AFF8-A703CA81C5BB}" destId="{D217B7F3-81D8-4D87-BC1E-D620311B0715}" srcOrd="9" destOrd="0" presId="urn:microsoft.com/office/officeart/2008/layout/HorizontalMultiLevelHierarchy"/>
    <dgm:cxn modelId="{697BE5A0-6FCA-4C10-BFB8-362C6571CB73}" type="presParOf" srcId="{D217B7F3-81D8-4D87-BC1E-D620311B0715}" destId="{7B525207-26B1-43E7-A983-4B83CFEB05BF}" srcOrd="0" destOrd="0" presId="urn:microsoft.com/office/officeart/2008/layout/HorizontalMultiLevelHierarchy"/>
    <dgm:cxn modelId="{1CF1B8DF-449C-47FC-88BD-3AD099FD4B2F}" type="presParOf" srcId="{D217B7F3-81D8-4D87-BC1E-D620311B0715}" destId="{5838C916-300D-4039-9BB7-F3E68A53B659}" srcOrd="1" destOrd="0" presId="urn:microsoft.com/office/officeart/2008/layout/HorizontalMultiLevelHierarchy"/>
    <dgm:cxn modelId="{F6ACE60E-D054-47BD-B262-D956851C3768}" type="presParOf" srcId="{2FE5CA8F-0C15-43A2-AFF8-A703CA81C5BB}" destId="{4A627163-FEAE-4747-8AC2-56BFB4286884}" srcOrd="10" destOrd="0" presId="urn:microsoft.com/office/officeart/2008/layout/HorizontalMultiLevelHierarchy"/>
    <dgm:cxn modelId="{67D41057-34CA-4DCE-9542-6C23AD2F385E}" type="presParOf" srcId="{4A627163-FEAE-4747-8AC2-56BFB4286884}" destId="{96FB79F4-74FF-4024-838A-FFEFA8BC7592}" srcOrd="0" destOrd="0" presId="urn:microsoft.com/office/officeart/2008/layout/HorizontalMultiLevelHierarchy"/>
    <dgm:cxn modelId="{0F5BD0ED-95AB-47F2-8F76-5462B9960C4B}" type="presParOf" srcId="{2FE5CA8F-0C15-43A2-AFF8-A703CA81C5BB}" destId="{9E387087-FEB6-4326-9DA8-ACA18F7BDFD3}" srcOrd="11" destOrd="0" presId="urn:microsoft.com/office/officeart/2008/layout/HorizontalMultiLevelHierarchy"/>
    <dgm:cxn modelId="{A89F23F5-A60F-4E9A-9C7F-8EBFB7A3F642}" type="presParOf" srcId="{9E387087-FEB6-4326-9DA8-ACA18F7BDFD3}" destId="{EC93A254-0011-4A94-B1AF-9900E387A56C}" srcOrd="0" destOrd="0" presId="urn:microsoft.com/office/officeart/2008/layout/HorizontalMultiLevelHierarchy"/>
    <dgm:cxn modelId="{8574A263-3C23-4780-BD19-9ED6C5B146DF}" type="presParOf" srcId="{9E387087-FEB6-4326-9DA8-ACA18F7BDFD3}" destId="{9C0480C0-AABA-4A73-B4D6-C81892604C13}" srcOrd="1" destOrd="0" presId="urn:microsoft.com/office/officeart/2008/layout/HorizontalMultiLevelHierarchy"/>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38BFB62-82DA-4BD0-896B-1F202FCF1753}">
      <dsp:nvSpPr>
        <dsp:cNvPr id="0" name=""/>
        <dsp:cNvSpPr/>
      </dsp:nvSpPr>
      <dsp:spPr>
        <a:xfrm>
          <a:off x="6071" y="654163"/>
          <a:ext cx="1686706" cy="1686706"/>
        </a:xfrm>
        <a:prstGeom prst="ellipse">
          <a:avLst/>
        </a:prstGeom>
        <a:gradFill flip="none" rotWithShape="1">
          <a:gsLst>
            <a:gs pos="0">
              <a:schemeClr val="accent2">
                <a:lumMod val="67000"/>
              </a:schemeClr>
            </a:gs>
            <a:gs pos="48000">
              <a:schemeClr val="accent2">
                <a:lumMod val="97000"/>
                <a:lumOff val="3000"/>
              </a:schemeClr>
            </a:gs>
            <a:gs pos="100000">
              <a:schemeClr val="accent2">
                <a:lumMod val="60000"/>
                <a:lumOff val="40000"/>
              </a:schemeClr>
            </a:gs>
          </a:gsLst>
          <a:lin ang="16200000" scaled="1"/>
          <a:tileRect/>
        </a:gradFill>
        <a:ln>
          <a:noFill/>
        </a:ln>
        <a:effectLst/>
      </dsp:spPr>
      <dsp:style>
        <a:lnRef idx="0">
          <a:scrgbClr r="0" g="0" b="0"/>
        </a:lnRef>
        <a:fillRef idx="0">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n-US" sz="1400" kern="1200" dirty="0">
              <a:solidFill>
                <a:schemeClr val="tx1"/>
              </a:solidFill>
            </a:rPr>
            <a:t>Any goods other than capital goods(subject to the list of block credit)</a:t>
          </a:r>
        </a:p>
      </dsp:txBody>
      <dsp:txXfrm>
        <a:off x="253083" y="901175"/>
        <a:ext cx="1192682" cy="1192682"/>
      </dsp:txXfrm>
    </dsp:sp>
    <dsp:sp modelId="{11259337-E48E-4DAC-8C23-787C345CADE6}">
      <dsp:nvSpPr>
        <dsp:cNvPr id="0" name=""/>
        <dsp:cNvSpPr/>
      </dsp:nvSpPr>
      <dsp:spPr>
        <a:xfrm>
          <a:off x="1829738" y="1008372"/>
          <a:ext cx="978289" cy="978289"/>
        </a:xfrm>
        <a:prstGeom prst="mathPlus">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en-US" sz="1400" kern="1200"/>
        </a:p>
      </dsp:txBody>
      <dsp:txXfrm>
        <a:off x="1959410" y="1382470"/>
        <a:ext cx="718945" cy="230093"/>
      </dsp:txXfrm>
    </dsp:sp>
    <dsp:sp modelId="{E0967849-AF0C-45FF-B94B-9BF4D956A359}">
      <dsp:nvSpPr>
        <dsp:cNvPr id="0" name=""/>
        <dsp:cNvSpPr/>
      </dsp:nvSpPr>
      <dsp:spPr>
        <a:xfrm>
          <a:off x="2944988" y="654163"/>
          <a:ext cx="1686706" cy="1686706"/>
        </a:xfrm>
        <a:prstGeom prst="ellipse">
          <a:avLst/>
        </a:prstGeom>
        <a:gradFill flip="none" rotWithShape="1">
          <a:gsLst>
            <a:gs pos="0">
              <a:schemeClr val="accent2">
                <a:lumMod val="67000"/>
              </a:schemeClr>
            </a:gs>
            <a:gs pos="48000">
              <a:schemeClr val="accent2">
                <a:lumMod val="97000"/>
                <a:lumOff val="3000"/>
              </a:schemeClr>
            </a:gs>
            <a:gs pos="100000">
              <a:schemeClr val="accent2">
                <a:lumMod val="60000"/>
                <a:lumOff val="40000"/>
              </a:schemeClr>
            </a:gs>
          </a:gsLst>
          <a:lin ang="16200000" scaled="1"/>
          <a:tileRect/>
        </a:gradFill>
        <a:ln>
          <a:noFill/>
        </a:ln>
        <a:effectLst/>
      </dsp:spPr>
      <dsp:style>
        <a:lnRef idx="0">
          <a:scrgbClr r="0" g="0" b="0"/>
        </a:lnRef>
        <a:fillRef idx="0">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n-US" sz="1400" kern="1200" dirty="0">
              <a:solidFill>
                <a:schemeClr val="tx1"/>
              </a:solidFill>
              <a:latin typeface="Calibri" panose="020F0502020204030204"/>
              <a:ea typeface="+mn-ea"/>
              <a:cs typeface="+mn-cs"/>
            </a:rPr>
            <a:t>Used</a:t>
          </a:r>
          <a:r>
            <a:rPr lang="en-US" sz="1400" kern="1200" dirty="0">
              <a:solidFill>
                <a:schemeClr val="tx1"/>
              </a:solidFill>
            </a:rPr>
            <a:t> or intended to be </a:t>
          </a:r>
          <a:r>
            <a:rPr lang="en-US" sz="1400" kern="1200" dirty="0">
              <a:solidFill>
                <a:schemeClr val="tx1"/>
              </a:solidFill>
              <a:latin typeface="Calibri" panose="020F0502020204030204"/>
              <a:ea typeface="+mn-ea"/>
              <a:cs typeface="+mn-cs"/>
            </a:rPr>
            <a:t>used</a:t>
          </a:r>
          <a:r>
            <a:rPr lang="en-US" sz="1400" kern="1200" dirty="0">
              <a:solidFill>
                <a:schemeClr val="tx1"/>
              </a:solidFill>
            </a:rPr>
            <a:t> by a supplier </a:t>
          </a:r>
        </a:p>
      </dsp:txBody>
      <dsp:txXfrm>
        <a:off x="3192000" y="901175"/>
        <a:ext cx="1192682" cy="1192682"/>
      </dsp:txXfrm>
    </dsp:sp>
    <dsp:sp modelId="{E4CED62A-F9A2-4240-BF3C-D479711B7DB9}">
      <dsp:nvSpPr>
        <dsp:cNvPr id="0" name=""/>
        <dsp:cNvSpPr/>
      </dsp:nvSpPr>
      <dsp:spPr>
        <a:xfrm>
          <a:off x="4768655" y="1008372"/>
          <a:ext cx="978289" cy="978289"/>
        </a:xfrm>
        <a:prstGeom prst="mathPlus">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en-US" sz="1400" kern="1200"/>
        </a:p>
      </dsp:txBody>
      <dsp:txXfrm>
        <a:off x="4898327" y="1382470"/>
        <a:ext cx="718945" cy="230093"/>
      </dsp:txXfrm>
    </dsp:sp>
    <dsp:sp modelId="{86C6D0FC-DC7E-4391-AD0C-C81CA2997973}">
      <dsp:nvSpPr>
        <dsp:cNvPr id="0" name=""/>
        <dsp:cNvSpPr/>
      </dsp:nvSpPr>
      <dsp:spPr>
        <a:xfrm>
          <a:off x="5883905" y="654163"/>
          <a:ext cx="1686706" cy="1686706"/>
        </a:xfrm>
        <a:prstGeom prst="ellipse">
          <a:avLst/>
        </a:prstGeom>
        <a:gradFill flip="none" rotWithShape="1">
          <a:gsLst>
            <a:gs pos="0">
              <a:schemeClr val="accent2">
                <a:lumMod val="67000"/>
              </a:schemeClr>
            </a:gs>
            <a:gs pos="48000">
              <a:schemeClr val="accent2">
                <a:lumMod val="97000"/>
                <a:lumOff val="3000"/>
              </a:schemeClr>
            </a:gs>
            <a:gs pos="100000">
              <a:schemeClr val="accent2">
                <a:lumMod val="60000"/>
                <a:lumOff val="40000"/>
              </a:schemeClr>
            </a:gs>
          </a:gsLst>
          <a:lin ang="16200000" scaled="1"/>
          <a:tileRect/>
        </a:gradFill>
        <a:ln>
          <a:noFill/>
        </a:ln>
        <a:effectLst/>
      </dsp:spPr>
      <dsp:style>
        <a:lnRef idx="0">
          <a:scrgbClr r="0" g="0" b="0"/>
        </a:lnRef>
        <a:fillRef idx="0">
          <a:scrgbClr r="0" g="0" b="0"/>
        </a:fillRef>
        <a:effectRef idx="0">
          <a:scrgbClr r="0" g="0" b="0"/>
        </a:effectRef>
        <a:fontRef idx="minor">
          <a:schemeClr val="lt1"/>
        </a:fontRef>
      </dsp:style>
      <dsp:txBody>
        <a:bodyPr spcFirstLastPara="0" vert="horz" wrap="square" lIns="21590" tIns="21590" rIns="21590" bIns="21590" numCol="1" spcCol="1270" anchor="ctr" anchorCtr="0">
          <a:noAutofit/>
        </a:bodyPr>
        <a:lstStyle/>
        <a:p>
          <a:pPr marL="0" lvl="0" indent="0" algn="ctr" defTabSz="755650">
            <a:lnSpc>
              <a:spcPct val="90000"/>
            </a:lnSpc>
            <a:spcBef>
              <a:spcPct val="0"/>
            </a:spcBef>
            <a:spcAft>
              <a:spcPct val="35000"/>
            </a:spcAft>
            <a:buNone/>
          </a:pPr>
          <a:r>
            <a:rPr lang="en-US" sz="1700" kern="1200" dirty="0">
              <a:solidFill>
                <a:schemeClr val="tx1"/>
              </a:solidFill>
            </a:rPr>
            <a:t>In the course or furtherance of the business</a:t>
          </a:r>
        </a:p>
      </dsp:txBody>
      <dsp:txXfrm>
        <a:off x="6130917" y="901175"/>
        <a:ext cx="1192682" cy="1192682"/>
      </dsp:txXfrm>
    </dsp:sp>
    <dsp:sp modelId="{A9727A6B-F78D-46EA-A952-285C52066497}">
      <dsp:nvSpPr>
        <dsp:cNvPr id="0" name=""/>
        <dsp:cNvSpPr/>
      </dsp:nvSpPr>
      <dsp:spPr>
        <a:xfrm>
          <a:off x="7707572" y="1008372"/>
          <a:ext cx="978289" cy="978289"/>
        </a:xfrm>
        <a:prstGeom prst="mathEqual">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en-US" sz="1400" kern="1200"/>
        </a:p>
      </dsp:txBody>
      <dsp:txXfrm>
        <a:off x="7837244" y="1209900"/>
        <a:ext cx="718945" cy="575233"/>
      </dsp:txXfrm>
    </dsp:sp>
    <dsp:sp modelId="{58EA610F-5765-4CD0-9ECD-165720C4D145}">
      <dsp:nvSpPr>
        <dsp:cNvPr id="0" name=""/>
        <dsp:cNvSpPr/>
      </dsp:nvSpPr>
      <dsp:spPr>
        <a:xfrm>
          <a:off x="8822822" y="654163"/>
          <a:ext cx="1686706" cy="1686706"/>
        </a:xfrm>
        <a:prstGeom prst="ellipse">
          <a:avLst/>
        </a:prstGeom>
        <a:gradFill flip="none" rotWithShape="1">
          <a:gsLst>
            <a:gs pos="0">
              <a:schemeClr val="accent6">
                <a:lumMod val="67000"/>
              </a:schemeClr>
            </a:gs>
            <a:gs pos="48000">
              <a:schemeClr val="accent6">
                <a:lumMod val="97000"/>
                <a:lumOff val="3000"/>
              </a:schemeClr>
            </a:gs>
            <a:gs pos="100000">
              <a:schemeClr val="accent6">
                <a:lumMod val="60000"/>
                <a:lumOff val="40000"/>
              </a:schemeClr>
            </a:gs>
          </a:gsLst>
          <a:lin ang="16200000" scaled="1"/>
          <a:tileRect/>
        </a:gradFill>
        <a:ln>
          <a:noFill/>
        </a:ln>
        <a:effectLst/>
      </dsp:spPr>
      <dsp:style>
        <a:lnRef idx="0">
          <a:scrgbClr r="0" g="0" b="0"/>
        </a:lnRef>
        <a:fillRef idx="0">
          <a:scrgbClr r="0" g="0" b="0"/>
        </a:fillRef>
        <a:effectRef idx="0">
          <a:scrgbClr r="0" g="0" b="0"/>
        </a:effectRef>
        <a:fontRef idx="minor">
          <a:schemeClr val="lt1"/>
        </a:fontRef>
      </dsp:style>
      <dsp:txBody>
        <a:bodyPr spcFirstLastPara="0" vert="horz" wrap="square" lIns="21590" tIns="21590" rIns="21590" bIns="21590" numCol="1" spcCol="1270" anchor="ctr" anchorCtr="0">
          <a:noAutofit/>
        </a:bodyPr>
        <a:lstStyle/>
        <a:p>
          <a:pPr marL="0" lvl="0" indent="0" algn="ctr" defTabSz="755650">
            <a:lnSpc>
              <a:spcPct val="90000"/>
            </a:lnSpc>
            <a:spcBef>
              <a:spcPct val="0"/>
            </a:spcBef>
            <a:spcAft>
              <a:spcPct val="35000"/>
            </a:spcAft>
            <a:buNone/>
          </a:pPr>
          <a:r>
            <a:rPr lang="en-US" sz="1700" kern="1200" dirty="0">
              <a:solidFill>
                <a:schemeClr val="bg1">
                  <a:lumMod val="95000"/>
                </a:schemeClr>
              </a:solidFill>
            </a:rPr>
            <a:t>Input in GST</a:t>
          </a:r>
        </a:p>
      </dsp:txBody>
      <dsp:txXfrm>
        <a:off x="9069834" y="901175"/>
        <a:ext cx="1192682" cy="119268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38BFB62-82DA-4BD0-896B-1F202FCF1753}">
      <dsp:nvSpPr>
        <dsp:cNvPr id="0" name=""/>
        <dsp:cNvSpPr/>
      </dsp:nvSpPr>
      <dsp:spPr>
        <a:xfrm>
          <a:off x="6221" y="798750"/>
          <a:ext cx="1728406" cy="1728406"/>
        </a:xfrm>
        <a:prstGeom prst="ellipse">
          <a:avLst/>
        </a:prstGeom>
        <a:gradFill flip="none" rotWithShape="1">
          <a:gsLst>
            <a:gs pos="0">
              <a:schemeClr val="accent2">
                <a:lumMod val="67000"/>
              </a:schemeClr>
            </a:gs>
            <a:gs pos="48000">
              <a:schemeClr val="accent2">
                <a:lumMod val="97000"/>
                <a:lumOff val="3000"/>
              </a:schemeClr>
            </a:gs>
            <a:gs pos="100000">
              <a:schemeClr val="accent2">
                <a:lumMod val="60000"/>
                <a:lumOff val="40000"/>
              </a:schemeClr>
            </a:gs>
          </a:gsLst>
          <a:lin ang="16200000" scaled="1"/>
          <a:tileRect/>
        </a:gradFill>
        <a:ln>
          <a:noFill/>
        </a:ln>
        <a:effectLst/>
      </dsp:spPr>
      <dsp:style>
        <a:lnRef idx="0">
          <a:scrgbClr r="0" g="0" b="0"/>
        </a:lnRef>
        <a:fillRef idx="0">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n-US" sz="1400" kern="1200" dirty="0">
              <a:solidFill>
                <a:schemeClr val="tx1"/>
              </a:solidFill>
            </a:rPr>
            <a:t>Any services (subject to the list of block credit)</a:t>
          </a:r>
        </a:p>
      </dsp:txBody>
      <dsp:txXfrm>
        <a:off x="259340" y="1051869"/>
        <a:ext cx="1222168" cy="1222168"/>
      </dsp:txXfrm>
    </dsp:sp>
    <dsp:sp modelId="{11259337-E48E-4DAC-8C23-787C345CADE6}">
      <dsp:nvSpPr>
        <dsp:cNvPr id="0" name=""/>
        <dsp:cNvSpPr/>
      </dsp:nvSpPr>
      <dsp:spPr>
        <a:xfrm>
          <a:off x="1874974" y="1161715"/>
          <a:ext cx="1002476" cy="1002476"/>
        </a:xfrm>
        <a:prstGeom prst="mathPlus">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0" tIns="0" rIns="0" bIns="0" numCol="1" spcCol="1270" anchor="ctr" anchorCtr="0">
          <a:noAutofit/>
        </a:bodyPr>
        <a:lstStyle/>
        <a:p>
          <a:pPr marL="0" lvl="0" indent="0" algn="ctr" defTabSz="666750">
            <a:lnSpc>
              <a:spcPct val="90000"/>
            </a:lnSpc>
            <a:spcBef>
              <a:spcPct val="0"/>
            </a:spcBef>
            <a:spcAft>
              <a:spcPct val="35000"/>
            </a:spcAft>
            <a:buNone/>
          </a:pPr>
          <a:endParaRPr lang="en-US" sz="1500" kern="1200"/>
        </a:p>
      </dsp:txBody>
      <dsp:txXfrm>
        <a:off x="2007852" y="1545062"/>
        <a:ext cx="736720" cy="235782"/>
      </dsp:txXfrm>
    </dsp:sp>
    <dsp:sp modelId="{E0967849-AF0C-45FF-B94B-9BF4D956A359}">
      <dsp:nvSpPr>
        <dsp:cNvPr id="0" name=""/>
        <dsp:cNvSpPr/>
      </dsp:nvSpPr>
      <dsp:spPr>
        <a:xfrm>
          <a:off x="3017797" y="798750"/>
          <a:ext cx="1728406" cy="1728406"/>
        </a:xfrm>
        <a:prstGeom prst="ellipse">
          <a:avLst/>
        </a:prstGeom>
        <a:gradFill flip="none" rotWithShape="1">
          <a:gsLst>
            <a:gs pos="0">
              <a:schemeClr val="accent2">
                <a:lumMod val="67000"/>
              </a:schemeClr>
            </a:gs>
            <a:gs pos="48000">
              <a:schemeClr val="accent2">
                <a:lumMod val="97000"/>
                <a:lumOff val="3000"/>
              </a:schemeClr>
            </a:gs>
            <a:gs pos="100000">
              <a:schemeClr val="accent2">
                <a:lumMod val="60000"/>
                <a:lumOff val="40000"/>
              </a:schemeClr>
            </a:gs>
          </a:gsLst>
          <a:lin ang="16200000" scaled="1"/>
          <a:tileRect/>
        </a:gradFill>
        <a:ln>
          <a:noFill/>
        </a:ln>
        <a:effectLst/>
      </dsp:spPr>
      <dsp:style>
        <a:lnRef idx="0">
          <a:scrgbClr r="0" g="0" b="0"/>
        </a:lnRef>
        <a:fillRef idx="0">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n-US" sz="1400" kern="1200" dirty="0">
              <a:solidFill>
                <a:schemeClr val="tx1"/>
              </a:solidFill>
              <a:latin typeface="Calibri" panose="020F0502020204030204"/>
              <a:ea typeface="+mn-ea"/>
              <a:cs typeface="+mn-cs"/>
            </a:rPr>
            <a:t>Used</a:t>
          </a:r>
          <a:r>
            <a:rPr lang="en-US" sz="1400" kern="1200" dirty="0">
              <a:solidFill>
                <a:schemeClr val="tx1"/>
              </a:solidFill>
            </a:rPr>
            <a:t> or intended to be </a:t>
          </a:r>
          <a:r>
            <a:rPr lang="en-US" sz="1400" kern="1200" dirty="0">
              <a:solidFill>
                <a:schemeClr val="tx1"/>
              </a:solidFill>
              <a:latin typeface="Calibri" panose="020F0502020204030204"/>
              <a:ea typeface="+mn-ea"/>
              <a:cs typeface="+mn-cs"/>
            </a:rPr>
            <a:t>used</a:t>
          </a:r>
          <a:r>
            <a:rPr lang="en-US" sz="1400" kern="1200" dirty="0">
              <a:solidFill>
                <a:schemeClr val="tx1"/>
              </a:solidFill>
            </a:rPr>
            <a:t> by a supplier </a:t>
          </a:r>
        </a:p>
      </dsp:txBody>
      <dsp:txXfrm>
        <a:off x="3270916" y="1051869"/>
        <a:ext cx="1222168" cy="1222168"/>
      </dsp:txXfrm>
    </dsp:sp>
    <dsp:sp modelId="{E4CED62A-F9A2-4240-BF3C-D479711B7DB9}">
      <dsp:nvSpPr>
        <dsp:cNvPr id="0" name=""/>
        <dsp:cNvSpPr/>
      </dsp:nvSpPr>
      <dsp:spPr>
        <a:xfrm>
          <a:off x="4886550" y="1161715"/>
          <a:ext cx="1002476" cy="1002476"/>
        </a:xfrm>
        <a:prstGeom prst="mathPlus">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0" tIns="0" rIns="0" bIns="0" numCol="1" spcCol="1270" anchor="ctr" anchorCtr="0">
          <a:noAutofit/>
        </a:bodyPr>
        <a:lstStyle/>
        <a:p>
          <a:pPr marL="0" lvl="0" indent="0" algn="ctr" defTabSz="666750">
            <a:lnSpc>
              <a:spcPct val="90000"/>
            </a:lnSpc>
            <a:spcBef>
              <a:spcPct val="0"/>
            </a:spcBef>
            <a:spcAft>
              <a:spcPct val="35000"/>
            </a:spcAft>
            <a:buNone/>
          </a:pPr>
          <a:endParaRPr lang="en-US" sz="1500" kern="1200"/>
        </a:p>
      </dsp:txBody>
      <dsp:txXfrm>
        <a:off x="5019428" y="1545062"/>
        <a:ext cx="736720" cy="235782"/>
      </dsp:txXfrm>
    </dsp:sp>
    <dsp:sp modelId="{86C6D0FC-DC7E-4391-AD0C-C81CA2997973}">
      <dsp:nvSpPr>
        <dsp:cNvPr id="0" name=""/>
        <dsp:cNvSpPr/>
      </dsp:nvSpPr>
      <dsp:spPr>
        <a:xfrm>
          <a:off x="6029373" y="798750"/>
          <a:ext cx="1728406" cy="1728406"/>
        </a:xfrm>
        <a:prstGeom prst="ellipse">
          <a:avLst/>
        </a:prstGeom>
        <a:gradFill flip="none" rotWithShape="1">
          <a:gsLst>
            <a:gs pos="0">
              <a:schemeClr val="accent2">
                <a:lumMod val="67000"/>
              </a:schemeClr>
            </a:gs>
            <a:gs pos="48000">
              <a:schemeClr val="accent2">
                <a:lumMod val="97000"/>
                <a:lumOff val="3000"/>
              </a:schemeClr>
            </a:gs>
            <a:gs pos="100000">
              <a:schemeClr val="accent2">
                <a:lumMod val="60000"/>
                <a:lumOff val="40000"/>
              </a:schemeClr>
            </a:gs>
          </a:gsLst>
          <a:lin ang="16200000" scaled="1"/>
          <a:tileRect/>
        </a:gradFill>
        <a:ln>
          <a:noFill/>
        </a:ln>
        <a:effectLst/>
      </dsp:spPr>
      <dsp:style>
        <a:lnRef idx="0">
          <a:scrgbClr r="0" g="0" b="0"/>
        </a:lnRef>
        <a:fillRef idx="0">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en-US" sz="1800" kern="1200" dirty="0">
              <a:solidFill>
                <a:schemeClr val="tx1"/>
              </a:solidFill>
            </a:rPr>
            <a:t>In the course or furtherance of the business</a:t>
          </a:r>
        </a:p>
      </dsp:txBody>
      <dsp:txXfrm>
        <a:off x="6282492" y="1051869"/>
        <a:ext cx="1222168" cy="1222168"/>
      </dsp:txXfrm>
    </dsp:sp>
    <dsp:sp modelId="{A9727A6B-F78D-46EA-A952-285C52066497}">
      <dsp:nvSpPr>
        <dsp:cNvPr id="0" name=""/>
        <dsp:cNvSpPr/>
      </dsp:nvSpPr>
      <dsp:spPr>
        <a:xfrm>
          <a:off x="7898127" y="1161715"/>
          <a:ext cx="1002476" cy="1002476"/>
        </a:xfrm>
        <a:prstGeom prst="mathEqual">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0" tIns="0" rIns="0" bIns="0" numCol="1" spcCol="1270" anchor="ctr" anchorCtr="0">
          <a:noAutofit/>
        </a:bodyPr>
        <a:lstStyle/>
        <a:p>
          <a:pPr marL="0" lvl="0" indent="0" algn="ctr" defTabSz="666750">
            <a:lnSpc>
              <a:spcPct val="90000"/>
            </a:lnSpc>
            <a:spcBef>
              <a:spcPct val="0"/>
            </a:spcBef>
            <a:spcAft>
              <a:spcPct val="35000"/>
            </a:spcAft>
            <a:buNone/>
          </a:pPr>
          <a:endParaRPr lang="en-US" sz="1500" kern="1200"/>
        </a:p>
      </dsp:txBody>
      <dsp:txXfrm>
        <a:off x="8031005" y="1368225"/>
        <a:ext cx="736720" cy="589456"/>
      </dsp:txXfrm>
    </dsp:sp>
    <dsp:sp modelId="{58EA610F-5765-4CD0-9ECD-165720C4D145}">
      <dsp:nvSpPr>
        <dsp:cNvPr id="0" name=""/>
        <dsp:cNvSpPr/>
      </dsp:nvSpPr>
      <dsp:spPr>
        <a:xfrm>
          <a:off x="9040949" y="798750"/>
          <a:ext cx="1728406" cy="1728406"/>
        </a:xfrm>
        <a:prstGeom prst="ellipse">
          <a:avLst/>
        </a:prstGeom>
        <a:gradFill flip="none" rotWithShape="1">
          <a:gsLst>
            <a:gs pos="0">
              <a:schemeClr val="accent6">
                <a:lumMod val="67000"/>
              </a:schemeClr>
            </a:gs>
            <a:gs pos="48000">
              <a:schemeClr val="accent6">
                <a:lumMod val="97000"/>
                <a:lumOff val="3000"/>
              </a:schemeClr>
            </a:gs>
            <a:gs pos="100000">
              <a:schemeClr val="accent6">
                <a:lumMod val="60000"/>
                <a:lumOff val="40000"/>
              </a:schemeClr>
            </a:gs>
          </a:gsLst>
          <a:lin ang="16200000" scaled="1"/>
          <a:tileRect/>
        </a:gradFill>
        <a:ln>
          <a:noFill/>
        </a:ln>
        <a:effectLst/>
      </dsp:spPr>
      <dsp:style>
        <a:lnRef idx="0">
          <a:scrgbClr r="0" g="0" b="0"/>
        </a:lnRef>
        <a:fillRef idx="0">
          <a:scrgbClr r="0" g="0" b="0"/>
        </a:fillRef>
        <a:effectRef idx="0">
          <a:scrgbClr r="0" g="0" b="0"/>
        </a:effectRef>
        <a:fontRef idx="minor">
          <a:schemeClr val="lt1"/>
        </a:fontRef>
      </dsp:style>
      <dsp:txBody>
        <a:bodyPr spcFirstLastPara="0" vert="horz" wrap="square" lIns="21590" tIns="21590" rIns="21590" bIns="21590" numCol="1" spcCol="1270" anchor="ctr" anchorCtr="0">
          <a:noAutofit/>
        </a:bodyPr>
        <a:lstStyle/>
        <a:p>
          <a:pPr marL="0" lvl="0" indent="0" algn="ctr" defTabSz="755650">
            <a:lnSpc>
              <a:spcPct val="90000"/>
            </a:lnSpc>
            <a:spcBef>
              <a:spcPct val="0"/>
            </a:spcBef>
            <a:spcAft>
              <a:spcPct val="35000"/>
            </a:spcAft>
            <a:buNone/>
          </a:pPr>
          <a:r>
            <a:rPr lang="en-US" sz="1700" kern="1200" dirty="0">
              <a:solidFill>
                <a:srgbClr val="FFFFFF">
                  <a:lumMod val="95000"/>
                </a:srgbClr>
              </a:solidFill>
              <a:latin typeface="Abadi"/>
              <a:ea typeface="+mn-ea"/>
              <a:cs typeface="+mn-cs"/>
            </a:rPr>
            <a:t>Input services in GST</a:t>
          </a:r>
        </a:p>
      </dsp:txBody>
      <dsp:txXfrm>
        <a:off x="9294068" y="1051869"/>
        <a:ext cx="1222168" cy="122216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38BFB62-82DA-4BD0-896B-1F202FCF1753}">
      <dsp:nvSpPr>
        <dsp:cNvPr id="0" name=""/>
        <dsp:cNvSpPr/>
      </dsp:nvSpPr>
      <dsp:spPr>
        <a:xfrm>
          <a:off x="6345" y="718740"/>
          <a:ext cx="1762917" cy="1762917"/>
        </a:xfrm>
        <a:prstGeom prst="ellipse">
          <a:avLst/>
        </a:prstGeom>
        <a:gradFill flip="none" rotWithShape="1">
          <a:gsLst>
            <a:gs pos="0">
              <a:schemeClr val="accent2">
                <a:lumMod val="67000"/>
              </a:schemeClr>
            </a:gs>
            <a:gs pos="48000">
              <a:schemeClr val="accent2">
                <a:lumMod val="97000"/>
                <a:lumOff val="3000"/>
              </a:schemeClr>
            </a:gs>
            <a:gs pos="100000">
              <a:schemeClr val="accent2">
                <a:lumMod val="60000"/>
                <a:lumOff val="40000"/>
              </a:schemeClr>
            </a:gs>
          </a:gsLst>
          <a:lin ang="16200000" scaled="1"/>
          <a:tileRect/>
        </a:gradFill>
        <a:ln>
          <a:noFill/>
        </a:ln>
        <a:effectLst/>
      </dsp:spPr>
      <dsp:style>
        <a:lnRef idx="0">
          <a:scrgbClr r="0" g="0" b="0"/>
        </a:lnRef>
        <a:fillRef idx="0">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n-US" sz="1400" kern="1200" dirty="0">
              <a:solidFill>
                <a:schemeClr val="tx1"/>
              </a:solidFill>
            </a:rPr>
            <a:t>Any goods (subject to the list of block credit)</a:t>
          </a:r>
        </a:p>
      </dsp:txBody>
      <dsp:txXfrm>
        <a:off x="264518" y="976913"/>
        <a:ext cx="1246571" cy="1246571"/>
      </dsp:txXfrm>
    </dsp:sp>
    <dsp:sp modelId="{11259337-E48E-4DAC-8C23-787C345CADE6}">
      <dsp:nvSpPr>
        <dsp:cNvPr id="0" name=""/>
        <dsp:cNvSpPr/>
      </dsp:nvSpPr>
      <dsp:spPr>
        <a:xfrm>
          <a:off x="1912411" y="1088953"/>
          <a:ext cx="1022491" cy="1022491"/>
        </a:xfrm>
        <a:prstGeom prst="mathPlus">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0" tIns="0" rIns="0" bIns="0" numCol="1" spcCol="1270" anchor="ctr" anchorCtr="0">
          <a:noAutofit/>
        </a:bodyPr>
        <a:lstStyle/>
        <a:p>
          <a:pPr marL="0" lvl="0" indent="0" algn="ctr" defTabSz="533400">
            <a:lnSpc>
              <a:spcPct val="90000"/>
            </a:lnSpc>
            <a:spcBef>
              <a:spcPct val="0"/>
            </a:spcBef>
            <a:spcAft>
              <a:spcPct val="35000"/>
            </a:spcAft>
            <a:buNone/>
          </a:pPr>
          <a:endParaRPr lang="en-US" sz="1200" kern="1200"/>
        </a:p>
      </dsp:txBody>
      <dsp:txXfrm>
        <a:off x="2047942" y="1479954"/>
        <a:ext cx="751429" cy="240489"/>
      </dsp:txXfrm>
    </dsp:sp>
    <dsp:sp modelId="{E0967849-AF0C-45FF-B94B-9BF4D956A359}">
      <dsp:nvSpPr>
        <dsp:cNvPr id="0" name=""/>
        <dsp:cNvSpPr/>
      </dsp:nvSpPr>
      <dsp:spPr>
        <a:xfrm>
          <a:off x="3078052" y="718740"/>
          <a:ext cx="1762917" cy="1762917"/>
        </a:xfrm>
        <a:prstGeom prst="ellipse">
          <a:avLst/>
        </a:prstGeom>
        <a:gradFill flip="none" rotWithShape="1">
          <a:gsLst>
            <a:gs pos="0">
              <a:schemeClr val="accent2">
                <a:lumMod val="67000"/>
              </a:schemeClr>
            </a:gs>
            <a:gs pos="48000">
              <a:schemeClr val="accent2">
                <a:lumMod val="97000"/>
                <a:lumOff val="3000"/>
              </a:schemeClr>
            </a:gs>
            <a:gs pos="100000">
              <a:schemeClr val="accent2">
                <a:lumMod val="60000"/>
                <a:lumOff val="40000"/>
              </a:schemeClr>
            </a:gs>
          </a:gsLst>
          <a:lin ang="16200000" scaled="1"/>
          <a:tileRect/>
        </a:gradFill>
        <a:ln>
          <a:noFill/>
        </a:ln>
        <a:effectLst/>
      </dsp:spPr>
      <dsp:style>
        <a:lnRef idx="0">
          <a:scrgbClr r="0" g="0" b="0"/>
        </a:lnRef>
        <a:fillRef idx="0">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n-US" sz="1400" kern="1200" dirty="0">
              <a:solidFill>
                <a:schemeClr val="tx1"/>
              </a:solidFill>
            </a:rPr>
            <a:t>Value of which is capitalized in books of accounts</a:t>
          </a:r>
        </a:p>
      </dsp:txBody>
      <dsp:txXfrm>
        <a:off x="3336225" y="976913"/>
        <a:ext cx="1246571" cy="1246571"/>
      </dsp:txXfrm>
    </dsp:sp>
    <dsp:sp modelId="{E4CED62A-F9A2-4240-BF3C-D479711B7DB9}">
      <dsp:nvSpPr>
        <dsp:cNvPr id="0" name=""/>
        <dsp:cNvSpPr/>
      </dsp:nvSpPr>
      <dsp:spPr>
        <a:xfrm>
          <a:off x="4984118" y="1088953"/>
          <a:ext cx="1022491" cy="1022491"/>
        </a:xfrm>
        <a:prstGeom prst="mathPlus">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0" tIns="0" rIns="0" bIns="0" numCol="1" spcCol="1270" anchor="ctr" anchorCtr="0">
          <a:noAutofit/>
        </a:bodyPr>
        <a:lstStyle/>
        <a:p>
          <a:pPr marL="0" lvl="0" indent="0" algn="ctr" defTabSz="533400">
            <a:lnSpc>
              <a:spcPct val="90000"/>
            </a:lnSpc>
            <a:spcBef>
              <a:spcPct val="0"/>
            </a:spcBef>
            <a:spcAft>
              <a:spcPct val="35000"/>
            </a:spcAft>
            <a:buNone/>
          </a:pPr>
          <a:endParaRPr lang="en-US" sz="1200" kern="1200"/>
        </a:p>
      </dsp:txBody>
      <dsp:txXfrm>
        <a:off x="5119649" y="1479954"/>
        <a:ext cx="751429" cy="240489"/>
      </dsp:txXfrm>
    </dsp:sp>
    <dsp:sp modelId="{86C6D0FC-DC7E-4391-AD0C-C81CA2997973}">
      <dsp:nvSpPr>
        <dsp:cNvPr id="0" name=""/>
        <dsp:cNvSpPr/>
      </dsp:nvSpPr>
      <dsp:spPr>
        <a:xfrm>
          <a:off x="6149759" y="718740"/>
          <a:ext cx="1762917" cy="1762917"/>
        </a:xfrm>
        <a:prstGeom prst="ellipse">
          <a:avLst/>
        </a:prstGeom>
        <a:gradFill flip="none" rotWithShape="1">
          <a:gsLst>
            <a:gs pos="0">
              <a:schemeClr val="accent2">
                <a:lumMod val="67000"/>
              </a:schemeClr>
            </a:gs>
            <a:gs pos="48000">
              <a:schemeClr val="accent2">
                <a:lumMod val="97000"/>
                <a:lumOff val="3000"/>
              </a:schemeClr>
            </a:gs>
            <a:gs pos="100000">
              <a:schemeClr val="accent2">
                <a:lumMod val="60000"/>
                <a:lumOff val="40000"/>
              </a:schemeClr>
            </a:gs>
          </a:gsLst>
          <a:lin ang="16200000" scaled="1"/>
          <a:tileRect/>
        </a:gradFill>
        <a:ln>
          <a:noFill/>
        </a:ln>
        <a:effectLst/>
      </dsp:spPr>
      <dsp:style>
        <a:lnRef idx="0">
          <a:scrgbClr r="0" g="0" b="0"/>
        </a:lnRef>
        <a:fillRef idx="0">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marL="0" lvl="0" indent="0" algn="ctr" defTabSz="666750">
            <a:lnSpc>
              <a:spcPct val="90000"/>
            </a:lnSpc>
            <a:spcBef>
              <a:spcPct val="0"/>
            </a:spcBef>
            <a:spcAft>
              <a:spcPct val="35000"/>
            </a:spcAft>
            <a:buNone/>
          </a:pPr>
          <a:r>
            <a:rPr lang="en-US" sz="1500" kern="1200" dirty="0">
              <a:solidFill>
                <a:schemeClr val="tx1"/>
              </a:solidFill>
            </a:rPr>
            <a:t>Used or intended to be used in the course or furtherance of business</a:t>
          </a:r>
        </a:p>
      </dsp:txBody>
      <dsp:txXfrm>
        <a:off x="6407932" y="976913"/>
        <a:ext cx="1246571" cy="1246571"/>
      </dsp:txXfrm>
    </dsp:sp>
    <dsp:sp modelId="{A9727A6B-F78D-46EA-A952-285C52066497}">
      <dsp:nvSpPr>
        <dsp:cNvPr id="0" name=""/>
        <dsp:cNvSpPr/>
      </dsp:nvSpPr>
      <dsp:spPr>
        <a:xfrm>
          <a:off x="8055825" y="1088953"/>
          <a:ext cx="1022491" cy="1022491"/>
        </a:xfrm>
        <a:prstGeom prst="mathEqual">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0" tIns="0" rIns="0" bIns="0" numCol="1" spcCol="1270" anchor="ctr" anchorCtr="0">
          <a:noAutofit/>
        </a:bodyPr>
        <a:lstStyle/>
        <a:p>
          <a:pPr marL="0" lvl="0" indent="0" algn="ctr" defTabSz="533400">
            <a:lnSpc>
              <a:spcPct val="90000"/>
            </a:lnSpc>
            <a:spcBef>
              <a:spcPct val="0"/>
            </a:spcBef>
            <a:spcAft>
              <a:spcPct val="35000"/>
            </a:spcAft>
            <a:buNone/>
          </a:pPr>
          <a:endParaRPr lang="en-US" sz="1200" kern="1200"/>
        </a:p>
      </dsp:txBody>
      <dsp:txXfrm>
        <a:off x="8191356" y="1299586"/>
        <a:ext cx="751429" cy="601225"/>
      </dsp:txXfrm>
    </dsp:sp>
    <dsp:sp modelId="{58EA610F-5765-4CD0-9ECD-165720C4D145}">
      <dsp:nvSpPr>
        <dsp:cNvPr id="0" name=""/>
        <dsp:cNvSpPr/>
      </dsp:nvSpPr>
      <dsp:spPr>
        <a:xfrm>
          <a:off x="9221466" y="718740"/>
          <a:ext cx="1762917" cy="1762917"/>
        </a:xfrm>
        <a:prstGeom prst="ellipse">
          <a:avLst/>
        </a:prstGeom>
        <a:gradFill flip="none" rotWithShape="1">
          <a:gsLst>
            <a:gs pos="0">
              <a:schemeClr val="accent6">
                <a:lumMod val="67000"/>
              </a:schemeClr>
            </a:gs>
            <a:gs pos="48000">
              <a:schemeClr val="accent6">
                <a:lumMod val="97000"/>
                <a:lumOff val="3000"/>
              </a:schemeClr>
            </a:gs>
            <a:gs pos="100000">
              <a:schemeClr val="accent6">
                <a:lumMod val="60000"/>
                <a:lumOff val="40000"/>
              </a:schemeClr>
            </a:gs>
          </a:gsLst>
          <a:lin ang="16200000" scaled="1"/>
          <a:tileRect/>
        </a:gradFill>
        <a:ln>
          <a:noFill/>
        </a:ln>
        <a:effectLst/>
      </dsp:spPr>
      <dsp:style>
        <a:lnRef idx="0">
          <a:scrgbClr r="0" g="0" b="0"/>
        </a:lnRef>
        <a:fillRef idx="0">
          <a:scrgbClr r="0" g="0" b="0"/>
        </a:fillRef>
        <a:effectRef idx="0">
          <a:scrgbClr r="0" g="0" b="0"/>
        </a:effectRef>
        <a:fontRef idx="minor">
          <a:schemeClr val="lt1"/>
        </a:fontRef>
      </dsp:style>
      <dsp:txBody>
        <a:bodyPr spcFirstLastPara="0" vert="horz" wrap="square" lIns="21590" tIns="21590" rIns="21590" bIns="21590" numCol="1" spcCol="1270" anchor="ctr" anchorCtr="0">
          <a:noAutofit/>
        </a:bodyPr>
        <a:lstStyle/>
        <a:p>
          <a:pPr marL="0" lvl="0" indent="0" algn="ctr" defTabSz="755650">
            <a:lnSpc>
              <a:spcPct val="90000"/>
            </a:lnSpc>
            <a:spcBef>
              <a:spcPct val="0"/>
            </a:spcBef>
            <a:spcAft>
              <a:spcPct val="35000"/>
            </a:spcAft>
            <a:buNone/>
          </a:pPr>
          <a:r>
            <a:rPr lang="en-US" sz="1700" kern="1200" dirty="0">
              <a:solidFill>
                <a:srgbClr val="FFFFFF">
                  <a:lumMod val="95000"/>
                </a:srgbClr>
              </a:solidFill>
              <a:latin typeface="Abadi"/>
              <a:ea typeface="+mn-ea"/>
              <a:cs typeface="+mn-cs"/>
            </a:rPr>
            <a:t>Capital goods in GST</a:t>
          </a:r>
        </a:p>
      </dsp:txBody>
      <dsp:txXfrm>
        <a:off x="9479639" y="976913"/>
        <a:ext cx="1246571" cy="1246571"/>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A627163-FEAE-4747-8AC2-56BFB4286884}">
      <dsp:nvSpPr>
        <dsp:cNvPr id="0" name=""/>
        <dsp:cNvSpPr/>
      </dsp:nvSpPr>
      <dsp:spPr>
        <a:xfrm>
          <a:off x="1372519" y="3120704"/>
          <a:ext cx="509221" cy="2482493"/>
        </a:xfrm>
        <a:custGeom>
          <a:avLst/>
          <a:gdLst/>
          <a:ahLst/>
          <a:cxnLst/>
          <a:rect l="0" t="0" r="0" b="0"/>
          <a:pathLst>
            <a:path>
              <a:moveTo>
                <a:pt x="0" y="0"/>
              </a:moveTo>
              <a:lnTo>
                <a:pt x="254610" y="0"/>
              </a:lnTo>
              <a:lnTo>
                <a:pt x="254610" y="2482493"/>
              </a:lnTo>
              <a:lnTo>
                <a:pt x="509221" y="2482493"/>
              </a:lnTo>
            </a:path>
          </a:pathLst>
        </a:custGeom>
        <a:noFill/>
        <a:ln w="12700" cap="flat" cmpd="sng" algn="ctr">
          <a:solidFill>
            <a:schemeClr val="accent6">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755650">
            <a:lnSpc>
              <a:spcPct val="90000"/>
            </a:lnSpc>
            <a:spcBef>
              <a:spcPct val="0"/>
            </a:spcBef>
            <a:spcAft>
              <a:spcPct val="35000"/>
            </a:spcAft>
            <a:buNone/>
          </a:pPr>
          <a:endParaRPr lang="en-US" sz="1700" kern="1200">
            <a:solidFill>
              <a:srgbClr val="FFFFFF">
                <a:lumMod val="95000"/>
              </a:srgbClr>
            </a:solidFill>
            <a:latin typeface="Abadi"/>
            <a:ea typeface="+mn-ea"/>
            <a:cs typeface="+mn-cs"/>
          </a:endParaRPr>
        </a:p>
      </dsp:txBody>
      <dsp:txXfrm>
        <a:off x="1563775" y="4298596"/>
        <a:ext cx="126709" cy="126709"/>
      </dsp:txXfrm>
    </dsp:sp>
    <dsp:sp modelId="{766DB423-7192-4BEA-8671-5D2B98BAB052}">
      <dsp:nvSpPr>
        <dsp:cNvPr id="0" name=""/>
        <dsp:cNvSpPr/>
      </dsp:nvSpPr>
      <dsp:spPr>
        <a:xfrm>
          <a:off x="1372519" y="3120704"/>
          <a:ext cx="509221" cy="1496199"/>
        </a:xfrm>
        <a:custGeom>
          <a:avLst/>
          <a:gdLst/>
          <a:ahLst/>
          <a:cxnLst/>
          <a:rect l="0" t="0" r="0" b="0"/>
          <a:pathLst>
            <a:path>
              <a:moveTo>
                <a:pt x="0" y="0"/>
              </a:moveTo>
              <a:lnTo>
                <a:pt x="254610" y="0"/>
              </a:lnTo>
              <a:lnTo>
                <a:pt x="254610" y="1496199"/>
              </a:lnTo>
              <a:lnTo>
                <a:pt x="509221" y="1496199"/>
              </a:lnTo>
            </a:path>
          </a:pathLst>
        </a:custGeom>
        <a:noFill/>
        <a:ln w="12700" cap="flat" cmpd="sng" algn="ctr">
          <a:solidFill>
            <a:schemeClr val="accent6">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755650">
            <a:lnSpc>
              <a:spcPct val="90000"/>
            </a:lnSpc>
            <a:spcBef>
              <a:spcPct val="0"/>
            </a:spcBef>
            <a:spcAft>
              <a:spcPct val="35000"/>
            </a:spcAft>
            <a:buNone/>
          </a:pPr>
          <a:endParaRPr lang="en-US" sz="1700" kern="1200">
            <a:solidFill>
              <a:srgbClr val="FFFFFF">
                <a:lumMod val="95000"/>
              </a:srgbClr>
            </a:solidFill>
            <a:latin typeface="Abadi"/>
            <a:ea typeface="+mn-ea"/>
            <a:cs typeface="+mn-cs"/>
          </a:endParaRPr>
        </a:p>
      </dsp:txBody>
      <dsp:txXfrm>
        <a:off x="1587618" y="3829291"/>
        <a:ext cx="79024" cy="79024"/>
      </dsp:txXfrm>
    </dsp:sp>
    <dsp:sp modelId="{C90E6DAF-2165-4A35-A0DF-0AA268800455}">
      <dsp:nvSpPr>
        <dsp:cNvPr id="0" name=""/>
        <dsp:cNvSpPr/>
      </dsp:nvSpPr>
      <dsp:spPr>
        <a:xfrm>
          <a:off x="1372519" y="3120704"/>
          <a:ext cx="509221" cy="509905"/>
        </a:xfrm>
        <a:custGeom>
          <a:avLst/>
          <a:gdLst/>
          <a:ahLst/>
          <a:cxnLst/>
          <a:rect l="0" t="0" r="0" b="0"/>
          <a:pathLst>
            <a:path>
              <a:moveTo>
                <a:pt x="0" y="0"/>
              </a:moveTo>
              <a:lnTo>
                <a:pt x="254610" y="0"/>
              </a:lnTo>
              <a:lnTo>
                <a:pt x="254610" y="509905"/>
              </a:lnTo>
              <a:lnTo>
                <a:pt x="509221" y="509905"/>
              </a:lnTo>
            </a:path>
          </a:pathLst>
        </a:custGeom>
        <a:noFill/>
        <a:ln w="12700" cap="flat" cmpd="sng" algn="ctr">
          <a:solidFill>
            <a:schemeClr val="accent6">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755650">
            <a:lnSpc>
              <a:spcPct val="90000"/>
            </a:lnSpc>
            <a:spcBef>
              <a:spcPct val="0"/>
            </a:spcBef>
            <a:spcAft>
              <a:spcPct val="35000"/>
            </a:spcAft>
            <a:buNone/>
          </a:pPr>
          <a:endParaRPr lang="en-US" sz="1700" kern="1200">
            <a:solidFill>
              <a:srgbClr val="FFFFFF">
                <a:lumMod val="95000"/>
              </a:srgbClr>
            </a:solidFill>
            <a:latin typeface="Abadi"/>
            <a:ea typeface="+mn-ea"/>
            <a:cs typeface="+mn-cs"/>
          </a:endParaRPr>
        </a:p>
      </dsp:txBody>
      <dsp:txXfrm>
        <a:off x="1609114" y="3357641"/>
        <a:ext cx="36031" cy="36031"/>
      </dsp:txXfrm>
    </dsp:sp>
    <dsp:sp modelId="{31D9F7BD-45B5-4CF0-BE71-E6499C0DE594}">
      <dsp:nvSpPr>
        <dsp:cNvPr id="0" name=""/>
        <dsp:cNvSpPr/>
      </dsp:nvSpPr>
      <dsp:spPr>
        <a:xfrm>
          <a:off x="1372519" y="2644316"/>
          <a:ext cx="509221" cy="476387"/>
        </a:xfrm>
        <a:custGeom>
          <a:avLst/>
          <a:gdLst/>
          <a:ahLst/>
          <a:cxnLst/>
          <a:rect l="0" t="0" r="0" b="0"/>
          <a:pathLst>
            <a:path>
              <a:moveTo>
                <a:pt x="0" y="476387"/>
              </a:moveTo>
              <a:lnTo>
                <a:pt x="254610" y="476387"/>
              </a:lnTo>
              <a:lnTo>
                <a:pt x="254610" y="0"/>
              </a:lnTo>
              <a:lnTo>
                <a:pt x="509221" y="0"/>
              </a:lnTo>
            </a:path>
          </a:pathLst>
        </a:custGeom>
        <a:noFill/>
        <a:ln w="12700" cap="flat" cmpd="sng" algn="ctr">
          <a:solidFill>
            <a:schemeClr val="accent6">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755650">
            <a:lnSpc>
              <a:spcPct val="90000"/>
            </a:lnSpc>
            <a:spcBef>
              <a:spcPct val="0"/>
            </a:spcBef>
            <a:spcAft>
              <a:spcPct val="35000"/>
            </a:spcAft>
            <a:buNone/>
          </a:pPr>
          <a:endParaRPr lang="en-US" sz="1700" kern="1200">
            <a:solidFill>
              <a:srgbClr val="FFFFFF">
                <a:lumMod val="95000"/>
              </a:srgbClr>
            </a:solidFill>
            <a:latin typeface="Abadi"/>
            <a:ea typeface="+mn-ea"/>
            <a:cs typeface="+mn-cs"/>
          </a:endParaRPr>
        </a:p>
      </dsp:txBody>
      <dsp:txXfrm>
        <a:off x="1609697" y="2865077"/>
        <a:ext cx="34865" cy="34865"/>
      </dsp:txXfrm>
    </dsp:sp>
    <dsp:sp modelId="{E6F6C9AB-D8A4-461B-BAAD-CB2044DC0CCB}">
      <dsp:nvSpPr>
        <dsp:cNvPr id="0" name=""/>
        <dsp:cNvSpPr/>
      </dsp:nvSpPr>
      <dsp:spPr>
        <a:xfrm>
          <a:off x="1372519" y="1658022"/>
          <a:ext cx="509221" cy="1462681"/>
        </a:xfrm>
        <a:custGeom>
          <a:avLst/>
          <a:gdLst/>
          <a:ahLst/>
          <a:cxnLst/>
          <a:rect l="0" t="0" r="0" b="0"/>
          <a:pathLst>
            <a:path>
              <a:moveTo>
                <a:pt x="0" y="1462681"/>
              </a:moveTo>
              <a:lnTo>
                <a:pt x="254610" y="1462681"/>
              </a:lnTo>
              <a:lnTo>
                <a:pt x="254610" y="0"/>
              </a:lnTo>
              <a:lnTo>
                <a:pt x="509221" y="0"/>
              </a:lnTo>
            </a:path>
          </a:pathLst>
        </a:custGeom>
        <a:noFill/>
        <a:ln w="12700" cap="flat" cmpd="sng" algn="ctr">
          <a:solidFill>
            <a:schemeClr val="accent6">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755650">
            <a:lnSpc>
              <a:spcPct val="90000"/>
            </a:lnSpc>
            <a:spcBef>
              <a:spcPct val="0"/>
            </a:spcBef>
            <a:spcAft>
              <a:spcPct val="35000"/>
            </a:spcAft>
            <a:buNone/>
          </a:pPr>
          <a:endParaRPr lang="en-US" sz="1700" kern="1200">
            <a:solidFill>
              <a:srgbClr val="FFFFFF">
                <a:lumMod val="95000"/>
              </a:srgbClr>
            </a:solidFill>
            <a:latin typeface="Abadi"/>
            <a:ea typeface="+mn-ea"/>
            <a:cs typeface="+mn-cs"/>
          </a:endParaRPr>
        </a:p>
      </dsp:txBody>
      <dsp:txXfrm>
        <a:off x="1588410" y="2350643"/>
        <a:ext cx="77439" cy="77439"/>
      </dsp:txXfrm>
    </dsp:sp>
    <dsp:sp modelId="{F92B0141-9E1E-47B3-814E-DB404AEC4B53}">
      <dsp:nvSpPr>
        <dsp:cNvPr id="0" name=""/>
        <dsp:cNvSpPr/>
      </dsp:nvSpPr>
      <dsp:spPr>
        <a:xfrm>
          <a:off x="1372519" y="654969"/>
          <a:ext cx="517606" cy="2465734"/>
        </a:xfrm>
        <a:custGeom>
          <a:avLst/>
          <a:gdLst/>
          <a:ahLst/>
          <a:cxnLst/>
          <a:rect l="0" t="0" r="0" b="0"/>
          <a:pathLst>
            <a:path>
              <a:moveTo>
                <a:pt x="0" y="2465734"/>
              </a:moveTo>
              <a:lnTo>
                <a:pt x="258803" y="2465734"/>
              </a:lnTo>
              <a:lnTo>
                <a:pt x="258803" y="0"/>
              </a:lnTo>
              <a:lnTo>
                <a:pt x="517606" y="0"/>
              </a:lnTo>
            </a:path>
          </a:pathLst>
        </a:custGeom>
        <a:noFill/>
        <a:ln w="12700" cap="flat" cmpd="sng" algn="ctr">
          <a:solidFill>
            <a:schemeClr val="accent6">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755650">
            <a:lnSpc>
              <a:spcPct val="90000"/>
            </a:lnSpc>
            <a:spcBef>
              <a:spcPct val="0"/>
            </a:spcBef>
            <a:spcAft>
              <a:spcPct val="35000"/>
            </a:spcAft>
            <a:buNone/>
          </a:pPr>
          <a:endParaRPr lang="en-US" sz="1700" kern="1200">
            <a:solidFill>
              <a:srgbClr val="FFFFFF">
                <a:lumMod val="95000"/>
              </a:srgbClr>
            </a:solidFill>
            <a:latin typeface="Abadi"/>
            <a:ea typeface="+mn-ea"/>
            <a:cs typeface="+mn-cs"/>
          </a:endParaRPr>
        </a:p>
      </dsp:txBody>
      <dsp:txXfrm>
        <a:off x="1568335" y="1824849"/>
        <a:ext cx="125973" cy="125973"/>
      </dsp:txXfrm>
    </dsp:sp>
    <dsp:sp modelId="{DA503F93-BB1D-4764-AED6-8D8A5E8797BD}">
      <dsp:nvSpPr>
        <dsp:cNvPr id="0" name=""/>
        <dsp:cNvSpPr/>
      </dsp:nvSpPr>
      <dsp:spPr>
        <a:xfrm rot="16200000">
          <a:off x="-2138644" y="2726186"/>
          <a:ext cx="6233293" cy="789035"/>
        </a:xfrm>
        <a:prstGeom prst="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marL="0" lvl="0" indent="0" algn="ctr" defTabSz="755650">
            <a:lnSpc>
              <a:spcPct val="90000"/>
            </a:lnSpc>
            <a:spcBef>
              <a:spcPct val="0"/>
            </a:spcBef>
            <a:spcAft>
              <a:spcPct val="35000"/>
            </a:spcAft>
            <a:buNone/>
          </a:pPr>
          <a:r>
            <a:rPr lang="en-US" sz="1700" kern="1200">
              <a:solidFill>
                <a:srgbClr val="FFFFFF">
                  <a:lumMod val="95000"/>
                </a:srgbClr>
              </a:solidFill>
              <a:latin typeface="Abadi"/>
              <a:ea typeface="+mn-ea"/>
              <a:cs typeface="+mn-cs"/>
            </a:rPr>
            <a:t>Requirement for availing input tax credit</a:t>
          </a:r>
          <a:endParaRPr lang="en-US" sz="1700" kern="1200" dirty="0">
            <a:solidFill>
              <a:srgbClr val="FFFFFF">
                <a:lumMod val="95000"/>
              </a:srgbClr>
            </a:solidFill>
            <a:latin typeface="Abadi"/>
            <a:ea typeface="+mn-ea"/>
            <a:cs typeface="+mn-cs"/>
          </a:endParaRPr>
        </a:p>
      </dsp:txBody>
      <dsp:txXfrm>
        <a:off x="-2138644" y="2726186"/>
        <a:ext cx="6233293" cy="789035"/>
      </dsp:txXfrm>
    </dsp:sp>
    <dsp:sp modelId="{CE607534-CF05-4918-9B59-D17F89E11EE4}">
      <dsp:nvSpPr>
        <dsp:cNvPr id="0" name=""/>
        <dsp:cNvSpPr/>
      </dsp:nvSpPr>
      <dsp:spPr>
        <a:xfrm>
          <a:off x="1890126" y="260452"/>
          <a:ext cx="8146900" cy="789035"/>
        </a:xfrm>
        <a:prstGeom prst="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marL="0" lvl="0" indent="0" algn="ctr" defTabSz="755650">
            <a:lnSpc>
              <a:spcPct val="90000"/>
            </a:lnSpc>
            <a:spcBef>
              <a:spcPct val="0"/>
            </a:spcBef>
            <a:spcAft>
              <a:spcPct val="35000"/>
            </a:spcAft>
            <a:buNone/>
          </a:pPr>
          <a:r>
            <a:rPr lang="en-US" sz="1700" kern="1200" dirty="0">
              <a:solidFill>
                <a:srgbClr val="FFFFFF">
                  <a:lumMod val="95000"/>
                </a:srgbClr>
              </a:solidFill>
              <a:latin typeface="Abadi"/>
              <a:ea typeface="+mn-ea"/>
              <a:cs typeface="+mn-cs"/>
            </a:rPr>
            <a:t>(a)Recipient is in possession of a tax invoice or debit note issued by supplier registered under GST Act, or such other tax paying documents as may be prescribed</a:t>
          </a:r>
        </a:p>
      </dsp:txBody>
      <dsp:txXfrm>
        <a:off x="1890126" y="260452"/>
        <a:ext cx="8146900" cy="789035"/>
      </dsp:txXfrm>
    </dsp:sp>
    <dsp:sp modelId="{0B3BE0E9-BB85-4962-B72D-4DF5445E0185}">
      <dsp:nvSpPr>
        <dsp:cNvPr id="0" name=""/>
        <dsp:cNvSpPr/>
      </dsp:nvSpPr>
      <dsp:spPr>
        <a:xfrm>
          <a:off x="1881741" y="1263504"/>
          <a:ext cx="8197186" cy="789035"/>
        </a:xfrm>
        <a:prstGeom prst="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marL="0" lvl="0" indent="0" algn="ctr" defTabSz="755650">
            <a:lnSpc>
              <a:spcPct val="90000"/>
            </a:lnSpc>
            <a:spcBef>
              <a:spcPct val="0"/>
            </a:spcBef>
            <a:spcAft>
              <a:spcPct val="35000"/>
            </a:spcAft>
            <a:buNone/>
          </a:pPr>
          <a:r>
            <a:rPr lang="en-US" sz="1700" kern="1200" dirty="0">
              <a:solidFill>
                <a:srgbClr val="FFFFFF">
                  <a:lumMod val="95000"/>
                </a:srgbClr>
              </a:solidFill>
              <a:latin typeface="Abadi"/>
              <a:ea typeface="+mn-ea"/>
              <a:cs typeface="+mn-cs"/>
            </a:rPr>
            <a:t>(aa) Supplier has reported the invoices or debit notes referred in (a) above in statement of outward supplies and such details have been communicated to the recipient in Form GSTR-2</a:t>
          </a:r>
        </a:p>
      </dsp:txBody>
      <dsp:txXfrm>
        <a:off x="1881741" y="1263504"/>
        <a:ext cx="8197186" cy="789035"/>
      </dsp:txXfrm>
    </dsp:sp>
    <dsp:sp modelId="{4CD5591A-6D13-490F-9F17-4D19967B47C1}">
      <dsp:nvSpPr>
        <dsp:cNvPr id="0" name=""/>
        <dsp:cNvSpPr/>
      </dsp:nvSpPr>
      <dsp:spPr>
        <a:xfrm>
          <a:off x="1881741" y="2249798"/>
          <a:ext cx="8197186" cy="789035"/>
        </a:xfrm>
        <a:prstGeom prst="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marL="0" lvl="0" indent="0" algn="ctr" defTabSz="755650">
            <a:lnSpc>
              <a:spcPct val="90000"/>
            </a:lnSpc>
            <a:spcBef>
              <a:spcPct val="0"/>
            </a:spcBef>
            <a:spcAft>
              <a:spcPct val="35000"/>
            </a:spcAft>
            <a:buNone/>
          </a:pPr>
          <a:r>
            <a:rPr lang="en-US" sz="1700" kern="1200" dirty="0">
              <a:solidFill>
                <a:srgbClr val="FFFFFF">
                  <a:lumMod val="95000"/>
                </a:srgbClr>
              </a:solidFill>
              <a:latin typeface="Abadi"/>
              <a:ea typeface="+mn-ea"/>
              <a:cs typeface="+mn-cs"/>
            </a:rPr>
            <a:t>(b) Recipient has received the goods or services or both</a:t>
          </a:r>
        </a:p>
      </dsp:txBody>
      <dsp:txXfrm>
        <a:off x="1881741" y="2249798"/>
        <a:ext cx="8197186" cy="789035"/>
      </dsp:txXfrm>
    </dsp:sp>
    <dsp:sp modelId="{0689ABB7-5243-4251-9210-30680465B60B}">
      <dsp:nvSpPr>
        <dsp:cNvPr id="0" name=""/>
        <dsp:cNvSpPr/>
      </dsp:nvSpPr>
      <dsp:spPr>
        <a:xfrm>
          <a:off x="1881741" y="3236092"/>
          <a:ext cx="8197186" cy="789035"/>
        </a:xfrm>
        <a:prstGeom prst="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marL="0" lvl="0" indent="0" algn="ctr" defTabSz="755650">
            <a:lnSpc>
              <a:spcPct val="90000"/>
            </a:lnSpc>
            <a:spcBef>
              <a:spcPct val="0"/>
            </a:spcBef>
            <a:spcAft>
              <a:spcPct val="35000"/>
            </a:spcAft>
            <a:buNone/>
          </a:pPr>
          <a:r>
            <a:rPr lang="en-US" sz="1700" kern="1200" dirty="0">
              <a:solidFill>
                <a:srgbClr val="FFFFFF">
                  <a:lumMod val="95000"/>
                </a:srgbClr>
              </a:solidFill>
              <a:latin typeface="Abadi"/>
              <a:ea typeface="+mn-ea"/>
              <a:cs typeface="+mn-cs"/>
            </a:rPr>
            <a:t>(</a:t>
          </a:r>
          <a:r>
            <a:rPr lang="en-US" sz="1700" kern="1200" dirty="0" err="1">
              <a:solidFill>
                <a:srgbClr val="FFFFFF">
                  <a:lumMod val="95000"/>
                </a:srgbClr>
              </a:solidFill>
              <a:latin typeface="Abadi"/>
              <a:ea typeface="+mn-ea"/>
              <a:cs typeface="+mn-cs"/>
            </a:rPr>
            <a:t>ba</a:t>
          </a:r>
          <a:r>
            <a:rPr lang="en-US" sz="1700" kern="1200" dirty="0">
              <a:solidFill>
                <a:srgbClr val="FFFFFF">
                  <a:lumMod val="95000"/>
                </a:srgbClr>
              </a:solidFill>
              <a:latin typeface="Abadi"/>
              <a:ea typeface="+mn-ea"/>
              <a:cs typeface="+mn-cs"/>
            </a:rPr>
            <a:t>) the details of input tax credit in respect of the said supply communicated to such registered person under Sec 38 has not been restricted</a:t>
          </a:r>
        </a:p>
      </dsp:txBody>
      <dsp:txXfrm>
        <a:off x="1881741" y="3236092"/>
        <a:ext cx="8197186" cy="789035"/>
      </dsp:txXfrm>
    </dsp:sp>
    <dsp:sp modelId="{7B525207-26B1-43E7-A983-4B83CFEB05BF}">
      <dsp:nvSpPr>
        <dsp:cNvPr id="0" name=""/>
        <dsp:cNvSpPr/>
      </dsp:nvSpPr>
      <dsp:spPr>
        <a:xfrm>
          <a:off x="1881741" y="4222386"/>
          <a:ext cx="8197186" cy="789035"/>
        </a:xfrm>
        <a:prstGeom prst="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marL="0" lvl="0" indent="0" algn="ctr" defTabSz="755650">
            <a:lnSpc>
              <a:spcPct val="90000"/>
            </a:lnSpc>
            <a:spcBef>
              <a:spcPct val="0"/>
            </a:spcBef>
            <a:spcAft>
              <a:spcPct val="35000"/>
            </a:spcAft>
            <a:buNone/>
          </a:pPr>
          <a:r>
            <a:rPr lang="en-US" sz="1700" kern="1200" dirty="0">
              <a:solidFill>
                <a:srgbClr val="FFFFFF">
                  <a:lumMod val="95000"/>
                </a:srgbClr>
              </a:solidFill>
              <a:latin typeface="Abadi"/>
              <a:ea typeface="+mn-ea"/>
              <a:cs typeface="+mn-cs"/>
            </a:rPr>
            <a:t>(c ) Tax charged in respect of such supply has been actually paid by the supplier to the government, either in cash or through utilization of input tax credit admissible in respect of the said supply</a:t>
          </a:r>
        </a:p>
      </dsp:txBody>
      <dsp:txXfrm>
        <a:off x="1881741" y="4222386"/>
        <a:ext cx="8197186" cy="789035"/>
      </dsp:txXfrm>
    </dsp:sp>
    <dsp:sp modelId="{EC93A254-0011-4A94-B1AF-9900E387A56C}">
      <dsp:nvSpPr>
        <dsp:cNvPr id="0" name=""/>
        <dsp:cNvSpPr/>
      </dsp:nvSpPr>
      <dsp:spPr>
        <a:xfrm>
          <a:off x="1881741" y="5208679"/>
          <a:ext cx="8197186" cy="789035"/>
        </a:xfrm>
        <a:prstGeom prst="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marL="0" lvl="0" indent="0" algn="ctr" defTabSz="755650">
            <a:lnSpc>
              <a:spcPct val="90000"/>
            </a:lnSpc>
            <a:spcBef>
              <a:spcPct val="0"/>
            </a:spcBef>
            <a:spcAft>
              <a:spcPct val="35000"/>
            </a:spcAft>
            <a:buNone/>
          </a:pPr>
          <a:r>
            <a:rPr lang="en-US" sz="1700" kern="1200">
              <a:solidFill>
                <a:srgbClr val="FFFFFF">
                  <a:lumMod val="95000"/>
                </a:srgbClr>
              </a:solidFill>
              <a:latin typeface="Abadi"/>
              <a:ea typeface="+mn-ea"/>
              <a:cs typeface="+mn-cs"/>
            </a:rPr>
            <a:t>(d) Recipient has furnished the return under sec 39</a:t>
          </a:r>
          <a:endParaRPr lang="en-US" sz="1700" kern="1200" dirty="0">
            <a:solidFill>
              <a:srgbClr val="FFFFFF">
                <a:lumMod val="95000"/>
              </a:srgbClr>
            </a:solidFill>
            <a:latin typeface="Abadi"/>
            <a:ea typeface="+mn-ea"/>
            <a:cs typeface="+mn-cs"/>
          </a:endParaRPr>
        </a:p>
      </dsp:txBody>
      <dsp:txXfrm>
        <a:off x="1881741" y="5208679"/>
        <a:ext cx="8197186" cy="789035"/>
      </dsp:txXfrm>
    </dsp:sp>
  </dsp:spTree>
</dsp:drawing>
</file>

<file path=ppt/diagrams/layout1.xml><?xml version="1.0" encoding="utf-8"?>
<dgm:layoutDef xmlns:dgm="http://schemas.openxmlformats.org/drawingml/2006/diagram" xmlns:a="http://schemas.openxmlformats.org/drawingml/2006/main" uniqueId="urn:microsoft.com/office/officeart/2005/8/layout/equation1">
  <dgm:title val=""/>
  <dgm:desc val=""/>
  <dgm:catLst>
    <dgm:cat type="relationship" pri="17000"/>
    <dgm:cat type="process" pri="2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choose name="Name0">
      <dgm:if name="Name1" func="var" arg="dir" op="equ" val="norm">
        <dgm:alg type="lin">
          <dgm:param type="fallback" val="2D"/>
        </dgm:alg>
      </dgm:if>
      <dgm:else name="Name2">
        <dgm:alg type="lin">
          <dgm:param type="linDir" val="fromR"/>
          <dgm:param type="fallback" val="2D"/>
        </dgm:alg>
      </dgm:else>
    </dgm:choose>
    <dgm:shape xmlns:r="http://schemas.openxmlformats.org/officeDocument/2006/relationships" r:blip="">
      <dgm:adjLst/>
    </dgm:shape>
    <dgm:presOf/>
    <dgm:constrLst>
      <dgm:constr type="w" for="ch" ptType="node" refType="w"/>
      <dgm:constr type="w" for="ch" ptType="sibTrans" refType="w" refFor="ch" refPtType="node" fact="0.58"/>
      <dgm:constr type="primFontSz" for="ch" ptType="node" op="equ" val="65"/>
      <dgm:constr type="primFontSz" for="ch" ptType="sibTrans" op="equ" val="55"/>
      <dgm:constr type="primFontSz" for="ch" ptType="sibTrans" refType="primFontSz" refFor="ch" refPtType="node" op="lte" fact="0.8"/>
      <dgm:constr type="w" for="ch" forName="spacerL" refType="w" refFor="ch" refPtType="sibTrans" fact="0.14"/>
      <dgm:constr type="w" for="ch" forName="spacerR" refType="w" refFor="ch" refPtType="sibTrans" fact="0.14"/>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sibTransForEach" axis="followSib" ptType="sibTrans" cnt="1">
        <dgm:layoutNode name="spacerL">
          <dgm:alg type="sp"/>
          <dgm:shape xmlns:r="http://schemas.openxmlformats.org/officeDocument/2006/relationships" r:blip="">
            <dgm:adjLst/>
          </dgm:shape>
          <dgm:presOf/>
          <dgm:constrLst/>
          <dgm:ruleLst/>
        </dgm:layoutNode>
        <dgm:layoutNode name="sibTrans">
          <dgm:alg type="tx"/>
          <dgm:choose name="Name3">
            <dgm:if name="Name4" axis="followSib" ptType="sibTrans" func="cnt" op="equ" val="0">
              <dgm:shape xmlns:r="http://schemas.openxmlformats.org/officeDocument/2006/relationships" type="mathEqual" r:blip="">
                <dgm:adjLst/>
              </dgm:shape>
            </dgm:if>
            <dgm:else name="Name5">
              <dgm:shape xmlns:r="http://schemas.openxmlformats.org/officeDocument/2006/relationships" type="mathPlus" r:blip="">
                <dgm:adjLst/>
              </dgm:shape>
            </dgm:else>
          </dgm:choose>
          <dgm:presOf axis="self"/>
          <dgm:constrLst>
            <dgm:constr type="h" refType="w"/>
            <dgm:constr type="lMarg"/>
            <dgm:constr type="rMarg"/>
            <dgm:constr type="tMarg"/>
            <dgm:constr type="bMarg"/>
          </dgm:constrLst>
          <dgm:ruleLst>
            <dgm:rule type="primFontSz" val="5" fact="NaN" max="NaN"/>
          </dgm:ruleLst>
        </dgm:layoutNode>
        <dgm:layoutNode name="spacerR">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equation1">
  <dgm:title val=""/>
  <dgm:desc val=""/>
  <dgm:catLst>
    <dgm:cat type="relationship" pri="17000"/>
    <dgm:cat type="process" pri="2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choose name="Name0">
      <dgm:if name="Name1" func="var" arg="dir" op="equ" val="norm">
        <dgm:alg type="lin">
          <dgm:param type="fallback" val="2D"/>
        </dgm:alg>
      </dgm:if>
      <dgm:else name="Name2">
        <dgm:alg type="lin">
          <dgm:param type="linDir" val="fromR"/>
          <dgm:param type="fallback" val="2D"/>
        </dgm:alg>
      </dgm:else>
    </dgm:choose>
    <dgm:shape xmlns:r="http://schemas.openxmlformats.org/officeDocument/2006/relationships" r:blip="">
      <dgm:adjLst/>
    </dgm:shape>
    <dgm:presOf/>
    <dgm:constrLst>
      <dgm:constr type="w" for="ch" ptType="node" refType="w"/>
      <dgm:constr type="w" for="ch" ptType="sibTrans" refType="w" refFor="ch" refPtType="node" fact="0.58"/>
      <dgm:constr type="primFontSz" for="ch" ptType="node" op="equ" val="65"/>
      <dgm:constr type="primFontSz" for="ch" ptType="sibTrans" op="equ" val="55"/>
      <dgm:constr type="primFontSz" for="ch" ptType="sibTrans" refType="primFontSz" refFor="ch" refPtType="node" op="lte" fact="0.8"/>
      <dgm:constr type="w" for="ch" forName="spacerL" refType="w" refFor="ch" refPtType="sibTrans" fact="0.14"/>
      <dgm:constr type="w" for="ch" forName="spacerR" refType="w" refFor="ch" refPtType="sibTrans" fact="0.14"/>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sibTransForEach" axis="followSib" ptType="sibTrans" cnt="1">
        <dgm:layoutNode name="spacerL">
          <dgm:alg type="sp"/>
          <dgm:shape xmlns:r="http://schemas.openxmlformats.org/officeDocument/2006/relationships" r:blip="">
            <dgm:adjLst/>
          </dgm:shape>
          <dgm:presOf/>
          <dgm:constrLst/>
          <dgm:ruleLst/>
        </dgm:layoutNode>
        <dgm:layoutNode name="sibTrans">
          <dgm:alg type="tx"/>
          <dgm:choose name="Name3">
            <dgm:if name="Name4" axis="followSib" ptType="sibTrans" func="cnt" op="equ" val="0">
              <dgm:shape xmlns:r="http://schemas.openxmlformats.org/officeDocument/2006/relationships" type="mathEqual" r:blip="">
                <dgm:adjLst/>
              </dgm:shape>
            </dgm:if>
            <dgm:else name="Name5">
              <dgm:shape xmlns:r="http://schemas.openxmlformats.org/officeDocument/2006/relationships" type="mathPlus" r:blip="">
                <dgm:adjLst/>
              </dgm:shape>
            </dgm:else>
          </dgm:choose>
          <dgm:presOf axis="self"/>
          <dgm:constrLst>
            <dgm:constr type="h" refType="w"/>
            <dgm:constr type="lMarg"/>
            <dgm:constr type="rMarg"/>
            <dgm:constr type="tMarg"/>
            <dgm:constr type="bMarg"/>
          </dgm:constrLst>
          <dgm:ruleLst>
            <dgm:rule type="primFontSz" val="5" fact="NaN" max="NaN"/>
          </dgm:ruleLst>
        </dgm:layoutNode>
        <dgm:layoutNode name="spacerR">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equation1">
  <dgm:title val=""/>
  <dgm:desc val=""/>
  <dgm:catLst>
    <dgm:cat type="relationship" pri="17000"/>
    <dgm:cat type="process" pri="2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choose name="Name0">
      <dgm:if name="Name1" func="var" arg="dir" op="equ" val="norm">
        <dgm:alg type="lin">
          <dgm:param type="fallback" val="2D"/>
        </dgm:alg>
      </dgm:if>
      <dgm:else name="Name2">
        <dgm:alg type="lin">
          <dgm:param type="linDir" val="fromR"/>
          <dgm:param type="fallback" val="2D"/>
        </dgm:alg>
      </dgm:else>
    </dgm:choose>
    <dgm:shape xmlns:r="http://schemas.openxmlformats.org/officeDocument/2006/relationships" r:blip="">
      <dgm:adjLst/>
    </dgm:shape>
    <dgm:presOf/>
    <dgm:constrLst>
      <dgm:constr type="w" for="ch" ptType="node" refType="w"/>
      <dgm:constr type="w" for="ch" ptType="sibTrans" refType="w" refFor="ch" refPtType="node" fact="0.58"/>
      <dgm:constr type="primFontSz" for="ch" ptType="node" op="equ" val="65"/>
      <dgm:constr type="primFontSz" for="ch" ptType="sibTrans" op="equ" val="55"/>
      <dgm:constr type="primFontSz" for="ch" ptType="sibTrans" refType="primFontSz" refFor="ch" refPtType="node" op="lte" fact="0.8"/>
      <dgm:constr type="w" for="ch" forName="spacerL" refType="w" refFor="ch" refPtType="sibTrans" fact="0.14"/>
      <dgm:constr type="w" for="ch" forName="spacerR" refType="w" refFor="ch" refPtType="sibTrans" fact="0.14"/>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sibTransForEach" axis="followSib" ptType="sibTrans" cnt="1">
        <dgm:layoutNode name="spacerL">
          <dgm:alg type="sp"/>
          <dgm:shape xmlns:r="http://schemas.openxmlformats.org/officeDocument/2006/relationships" r:blip="">
            <dgm:adjLst/>
          </dgm:shape>
          <dgm:presOf/>
          <dgm:constrLst/>
          <dgm:ruleLst/>
        </dgm:layoutNode>
        <dgm:layoutNode name="sibTrans">
          <dgm:alg type="tx"/>
          <dgm:choose name="Name3">
            <dgm:if name="Name4" axis="followSib" ptType="sibTrans" func="cnt" op="equ" val="0">
              <dgm:shape xmlns:r="http://schemas.openxmlformats.org/officeDocument/2006/relationships" type="mathEqual" r:blip="">
                <dgm:adjLst/>
              </dgm:shape>
            </dgm:if>
            <dgm:else name="Name5">
              <dgm:shape xmlns:r="http://schemas.openxmlformats.org/officeDocument/2006/relationships" type="mathPlus" r:blip="">
                <dgm:adjLst/>
              </dgm:shape>
            </dgm:else>
          </dgm:choose>
          <dgm:presOf axis="self"/>
          <dgm:constrLst>
            <dgm:constr type="h" refType="w"/>
            <dgm:constr type="lMarg"/>
            <dgm:constr type="rMarg"/>
            <dgm:constr type="tMarg"/>
            <dgm:constr type="bMarg"/>
          </dgm:constrLst>
          <dgm:ruleLst>
            <dgm:rule type="primFontSz" val="5" fact="NaN" max="NaN"/>
          </dgm:ruleLst>
        </dgm:layoutNode>
        <dgm:layoutNode name="spacerR">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C27E3961-5613-64C6-63C3-6085D0CDAE5B}"/>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a:extLst>
              <a:ext uri="{FF2B5EF4-FFF2-40B4-BE49-F238E27FC236}">
                <a16:creationId xmlns:a16="http://schemas.microsoft.com/office/drawing/2014/main" id="{506D1F08-FF42-95F6-3130-AE63E5604876}"/>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8CD26A2A-0A96-0647-84E5-C82F2EFD9474}" type="datetimeFigureOut">
              <a:rPr lang="en-US" smtClean="0"/>
              <a:t>2/26/2024</a:t>
            </a:fld>
            <a:endParaRPr lang="en-US" dirty="0"/>
          </a:p>
        </p:txBody>
      </p:sp>
      <p:sp>
        <p:nvSpPr>
          <p:cNvPr id="4" name="Footer Placeholder 3">
            <a:extLst>
              <a:ext uri="{FF2B5EF4-FFF2-40B4-BE49-F238E27FC236}">
                <a16:creationId xmlns:a16="http://schemas.microsoft.com/office/drawing/2014/main" id="{4CD5B35B-A046-EC3C-A80E-3D9D12C14980}"/>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7202DDE3-703C-8B4C-9506-EC0A39AACDD5}"/>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BB8DC1D1-B6C2-C644-8BF1-C34DBFFE1C78}" type="slidenum">
              <a:rPr lang="en-US" smtClean="0"/>
              <a:t>‹#›</a:t>
            </a:fld>
            <a:endParaRPr lang="en-US" dirty="0"/>
          </a:p>
        </p:txBody>
      </p:sp>
    </p:spTree>
    <p:extLst>
      <p:ext uri="{BB962C8B-B14F-4D97-AF65-F5344CB8AC3E}">
        <p14:creationId xmlns:p14="http://schemas.microsoft.com/office/powerpoint/2010/main" val="9334793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2B40C3B-E28A-4854-8EDA-E7F8F6F6FFEF}" type="datetimeFigureOut">
              <a:rPr lang="zh-CN" altLang="en-US" smtClean="0"/>
              <a:t>2024/2/26</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17105BD-6D6F-49DB-9DE4-D4A6452D7E5F}" type="slidenum">
              <a:rPr lang="zh-CN" altLang="en-US" smtClean="0"/>
              <a:t>‹#›</a:t>
            </a:fld>
            <a:endParaRPr lang="zh-CN" altLang="en-US"/>
          </a:p>
        </p:txBody>
      </p:sp>
    </p:spTree>
    <p:extLst>
      <p:ext uri="{BB962C8B-B14F-4D97-AF65-F5344CB8AC3E}">
        <p14:creationId xmlns:p14="http://schemas.microsoft.com/office/powerpoint/2010/main" val="4226651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17105BD-6D6F-49DB-9DE4-D4A6452D7E5F}" type="slidenum">
              <a:rPr lang="zh-CN" altLang="en-US" smtClean="0"/>
              <a:t>2</a:t>
            </a:fld>
            <a:endParaRPr lang="zh-CN" altLang="en-US"/>
          </a:p>
        </p:txBody>
      </p:sp>
    </p:spTree>
    <p:extLst>
      <p:ext uri="{BB962C8B-B14F-4D97-AF65-F5344CB8AC3E}">
        <p14:creationId xmlns:p14="http://schemas.microsoft.com/office/powerpoint/2010/main" val="22403591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with Image">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7EC2501B-DEA6-190E-3633-E32F635B7CE1}"/>
              </a:ext>
            </a:extLst>
          </p:cNvPr>
          <p:cNvSpPr>
            <a:spLocks noGrp="1"/>
          </p:cNvSpPr>
          <p:nvPr>
            <p:ph type="title"/>
          </p:nvPr>
        </p:nvSpPr>
        <p:spPr>
          <a:xfrm>
            <a:off x="1484764" y="1986926"/>
            <a:ext cx="5257793" cy="2057441"/>
          </a:xfrm>
        </p:spPr>
        <p:txBody>
          <a:bodyPr>
            <a:noAutofit/>
          </a:bodyPr>
          <a:lstStyle/>
          <a:p>
            <a:r>
              <a:rPr lang="en-US" noProof="0"/>
              <a:t>Click to edit Master title style</a:t>
            </a:r>
            <a:endParaRPr lang="en-US" noProof="0" dirty="0"/>
          </a:p>
        </p:txBody>
      </p:sp>
      <p:cxnSp>
        <p:nvCxnSpPr>
          <p:cNvPr id="24" name="Straight Connector 2">
            <a:extLst>
              <a:ext uri="{FF2B5EF4-FFF2-40B4-BE49-F238E27FC236}">
                <a16:creationId xmlns:a16="http://schemas.microsoft.com/office/drawing/2014/main" id="{F1FCCFDB-D985-4322-AC87-F69214893708}"/>
              </a:ext>
            </a:extLst>
          </p:cNvPr>
          <p:cNvCxnSpPr/>
          <p:nvPr/>
        </p:nvCxnSpPr>
        <p:spPr>
          <a:xfrm>
            <a:off x="1509005" y="4172084"/>
            <a:ext cx="0" cy="760288"/>
          </a:xfrm>
          <a:prstGeom prst="line">
            <a:avLst/>
          </a:prstGeom>
          <a:noFill/>
          <a:ln w="19050" cap="flat" cmpd="sng" algn="ctr">
            <a:solidFill>
              <a:srgbClr val="D84400"/>
            </a:solidFill>
            <a:prstDash val="solid"/>
            <a:miter lim="800000"/>
          </a:ln>
          <a:effectLst/>
        </p:spPr>
      </p:cxnSp>
      <p:sp>
        <p:nvSpPr>
          <p:cNvPr id="27" name="Content placeholder 47" descr="Click icon to add picture">
            <a:extLst>
              <a:ext uri="{FF2B5EF4-FFF2-40B4-BE49-F238E27FC236}">
                <a16:creationId xmlns:a16="http://schemas.microsoft.com/office/drawing/2014/main" id="{EA8265B5-83C5-4AE9-88AB-3F2443B57F00}"/>
              </a:ext>
            </a:extLst>
          </p:cNvPr>
          <p:cNvSpPr>
            <a:spLocks noGrp="1"/>
          </p:cNvSpPr>
          <p:nvPr>
            <p:ph type="body" sz="quarter" idx="28" hasCustomPrompt="1"/>
          </p:nvPr>
        </p:nvSpPr>
        <p:spPr>
          <a:xfrm>
            <a:off x="1601366" y="4172084"/>
            <a:ext cx="1570612" cy="760288"/>
          </a:xfrm>
          <a:prstGeom prst="rect">
            <a:avLst/>
          </a:prstGeom>
        </p:spPr>
        <p:txBody>
          <a:bodyPr>
            <a:noAutofit/>
          </a:bodyPr>
          <a:lstStyle>
            <a:lvl1pPr marL="0" indent="0">
              <a:lnSpc>
                <a:spcPct val="100000"/>
              </a:lnSpc>
              <a:buNone/>
              <a:defRPr sz="1800" b="0">
                <a:solidFill>
                  <a:schemeClr val="accent6"/>
                </a:solidFill>
              </a:defRPr>
            </a:lvl1pPr>
            <a:lvl2pPr>
              <a:defRPr sz="1000"/>
            </a:lvl2pPr>
            <a:lvl3pPr>
              <a:defRPr sz="900"/>
            </a:lvl3pPr>
            <a:lvl4pPr>
              <a:defRPr sz="800"/>
            </a:lvl4pPr>
            <a:lvl5pPr>
              <a:defRPr sz="800"/>
            </a:lvl5pPr>
          </a:lstStyle>
          <a:p>
            <a:pPr lvl="0"/>
            <a:r>
              <a:rPr lang="en-US" altLang="zh-CN" noProof="0"/>
              <a:t>Click to edit Master title style </a:t>
            </a:r>
          </a:p>
        </p:txBody>
      </p:sp>
      <p:sp>
        <p:nvSpPr>
          <p:cNvPr id="47" name="Content placeholder 47">
            <a:extLst>
              <a:ext uri="{FF2B5EF4-FFF2-40B4-BE49-F238E27FC236}">
                <a16:creationId xmlns:a16="http://schemas.microsoft.com/office/drawing/2014/main" id="{0FFAAB58-ABE4-41AC-B94E-432936CE0301}"/>
              </a:ext>
            </a:extLst>
          </p:cNvPr>
          <p:cNvSpPr>
            <a:spLocks noGrp="1"/>
          </p:cNvSpPr>
          <p:nvPr>
            <p:ph type="pic" sz="quarter" idx="47" hasCustomPrompt="1"/>
          </p:nvPr>
        </p:nvSpPr>
        <p:spPr>
          <a:xfrm>
            <a:off x="6742557" y="821836"/>
            <a:ext cx="4405503" cy="5066346"/>
          </a:xfrm>
          <a:custGeom>
            <a:avLst/>
            <a:gdLst>
              <a:gd name="connsiteX0" fmla="*/ 0 w 4816475"/>
              <a:gd name="connsiteY0" fmla="*/ 2407444 h 4814888"/>
              <a:gd name="connsiteX1" fmla="*/ 1203722 w 4816475"/>
              <a:gd name="connsiteY1" fmla="*/ 1 h 4814888"/>
              <a:gd name="connsiteX2" fmla="*/ 3612753 w 4816475"/>
              <a:gd name="connsiteY2" fmla="*/ 1 h 4814888"/>
              <a:gd name="connsiteX3" fmla="*/ 4816475 w 4816475"/>
              <a:gd name="connsiteY3" fmla="*/ 2407444 h 4814888"/>
              <a:gd name="connsiteX4" fmla="*/ 3612753 w 4816475"/>
              <a:gd name="connsiteY4" fmla="*/ 4814887 h 4814888"/>
              <a:gd name="connsiteX5" fmla="*/ 1203722 w 4816475"/>
              <a:gd name="connsiteY5" fmla="*/ 4814887 h 4814888"/>
              <a:gd name="connsiteX6" fmla="*/ 0 w 4816475"/>
              <a:gd name="connsiteY6" fmla="*/ 2407444 h 4814888"/>
              <a:gd name="connsiteX0" fmla="*/ 0 w 4816475"/>
              <a:gd name="connsiteY0" fmla="*/ 2407443 h 4814886"/>
              <a:gd name="connsiteX1" fmla="*/ 2199402 w 4816475"/>
              <a:gd name="connsiteY1" fmla="*/ 243840 h 4814886"/>
              <a:gd name="connsiteX2" fmla="*/ 3612753 w 4816475"/>
              <a:gd name="connsiteY2" fmla="*/ 0 h 4814886"/>
              <a:gd name="connsiteX3" fmla="*/ 4816475 w 4816475"/>
              <a:gd name="connsiteY3" fmla="*/ 2407443 h 4814886"/>
              <a:gd name="connsiteX4" fmla="*/ 3612753 w 4816475"/>
              <a:gd name="connsiteY4" fmla="*/ 4814886 h 4814886"/>
              <a:gd name="connsiteX5" fmla="*/ 1203722 w 4816475"/>
              <a:gd name="connsiteY5" fmla="*/ 4814886 h 4814886"/>
              <a:gd name="connsiteX6" fmla="*/ 0 w 4816475"/>
              <a:gd name="connsiteY6" fmla="*/ 2407443 h 4814886"/>
              <a:gd name="connsiteX0" fmla="*/ 0 w 4816475"/>
              <a:gd name="connsiteY0" fmla="*/ 2163603 h 4571046"/>
              <a:gd name="connsiteX1" fmla="*/ 2199402 w 4816475"/>
              <a:gd name="connsiteY1" fmla="*/ 0 h 4571046"/>
              <a:gd name="connsiteX2" fmla="*/ 4608433 w 4816475"/>
              <a:gd name="connsiteY2" fmla="*/ 721360 h 4571046"/>
              <a:gd name="connsiteX3" fmla="*/ 4816475 w 4816475"/>
              <a:gd name="connsiteY3" fmla="*/ 2163603 h 4571046"/>
              <a:gd name="connsiteX4" fmla="*/ 3612753 w 4816475"/>
              <a:gd name="connsiteY4" fmla="*/ 4571046 h 4571046"/>
              <a:gd name="connsiteX5" fmla="*/ 1203722 w 4816475"/>
              <a:gd name="connsiteY5" fmla="*/ 4571046 h 4571046"/>
              <a:gd name="connsiteX6" fmla="*/ 0 w 4816475"/>
              <a:gd name="connsiteY6" fmla="*/ 2163603 h 4571046"/>
              <a:gd name="connsiteX0" fmla="*/ 0 w 4958715"/>
              <a:gd name="connsiteY0" fmla="*/ 2163603 h 4571046"/>
              <a:gd name="connsiteX1" fmla="*/ 2199402 w 4958715"/>
              <a:gd name="connsiteY1" fmla="*/ 0 h 4571046"/>
              <a:gd name="connsiteX2" fmla="*/ 4608433 w 4958715"/>
              <a:gd name="connsiteY2" fmla="*/ 721360 h 4571046"/>
              <a:gd name="connsiteX3" fmla="*/ 4958715 w 4958715"/>
              <a:gd name="connsiteY3" fmla="*/ 2803683 h 4571046"/>
              <a:gd name="connsiteX4" fmla="*/ 3612753 w 4958715"/>
              <a:gd name="connsiteY4" fmla="*/ 4571046 h 4571046"/>
              <a:gd name="connsiteX5" fmla="*/ 1203722 w 4958715"/>
              <a:gd name="connsiteY5" fmla="*/ 4571046 h 4571046"/>
              <a:gd name="connsiteX6" fmla="*/ 0 w 4958715"/>
              <a:gd name="connsiteY6" fmla="*/ 2163603 h 4571046"/>
              <a:gd name="connsiteX0" fmla="*/ 0 w 4916043"/>
              <a:gd name="connsiteY0" fmla="*/ 1273587 h 4571046"/>
              <a:gd name="connsiteX1" fmla="*/ 2156730 w 4916043"/>
              <a:gd name="connsiteY1" fmla="*/ 0 h 4571046"/>
              <a:gd name="connsiteX2" fmla="*/ 4565761 w 4916043"/>
              <a:gd name="connsiteY2" fmla="*/ 721360 h 4571046"/>
              <a:gd name="connsiteX3" fmla="*/ 4916043 w 4916043"/>
              <a:gd name="connsiteY3" fmla="*/ 2803683 h 4571046"/>
              <a:gd name="connsiteX4" fmla="*/ 3570081 w 4916043"/>
              <a:gd name="connsiteY4" fmla="*/ 4571046 h 4571046"/>
              <a:gd name="connsiteX5" fmla="*/ 1161050 w 4916043"/>
              <a:gd name="connsiteY5" fmla="*/ 4571046 h 4571046"/>
              <a:gd name="connsiteX6" fmla="*/ 0 w 4916043"/>
              <a:gd name="connsiteY6" fmla="*/ 1273587 h 4571046"/>
              <a:gd name="connsiteX0" fmla="*/ 0 w 4916043"/>
              <a:gd name="connsiteY0" fmla="*/ 1273587 h 4571046"/>
              <a:gd name="connsiteX1" fmla="*/ 2156730 w 4916043"/>
              <a:gd name="connsiteY1" fmla="*/ 0 h 4571046"/>
              <a:gd name="connsiteX2" fmla="*/ 4565761 w 4916043"/>
              <a:gd name="connsiteY2" fmla="*/ 721360 h 4571046"/>
              <a:gd name="connsiteX3" fmla="*/ 4916043 w 4916043"/>
              <a:gd name="connsiteY3" fmla="*/ 2803683 h 4571046"/>
              <a:gd name="connsiteX4" fmla="*/ 3570081 w 4916043"/>
              <a:gd name="connsiteY4" fmla="*/ 4571046 h 4571046"/>
              <a:gd name="connsiteX5" fmla="*/ 21098 w 4916043"/>
              <a:gd name="connsiteY5" fmla="*/ 3815142 h 4571046"/>
              <a:gd name="connsiteX6" fmla="*/ 0 w 4916043"/>
              <a:gd name="connsiteY6" fmla="*/ 1273587 h 4571046"/>
              <a:gd name="connsiteX0" fmla="*/ 0 w 4916043"/>
              <a:gd name="connsiteY0" fmla="*/ 1273587 h 5066346"/>
              <a:gd name="connsiteX1" fmla="*/ 2156730 w 4916043"/>
              <a:gd name="connsiteY1" fmla="*/ 0 h 5066346"/>
              <a:gd name="connsiteX2" fmla="*/ 4565761 w 4916043"/>
              <a:gd name="connsiteY2" fmla="*/ 721360 h 5066346"/>
              <a:gd name="connsiteX3" fmla="*/ 4916043 w 4916043"/>
              <a:gd name="connsiteY3" fmla="*/ 2803683 h 5066346"/>
              <a:gd name="connsiteX4" fmla="*/ 2236581 w 4916043"/>
              <a:gd name="connsiteY4" fmla="*/ 5066346 h 5066346"/>
              <a:gd name="connsiteX5" fmla="*/ 21098 w 4916043"/>
              <a:gd name="connsiteY5" fmla="*/ 3815142 h 5066346"/>
              <a:gd name="connsiteX6" fmla="*/ 0 w 4916043"/>
              <a:gd name="connsiteY6" fmla="*/ 1273587 h 5066346"/>
              <a:gd name="connsiteX0" fmla="*/ 0 w 4565761"/>
              <a:gd name="connsiteY0" fmla="*/ 1273587 h 5066346"/>
              <a:gd name="connsiteX1" fmla="*/ 2156730 w 4565761"/>
              <a:gd name="connsiteY1" fmla="*/ 0 h 5066346"/>
              <a:gd name="connsiteX2" fmla="*/ 4565761 w 4565761"/>
              <a:gd name="connsiteY2" fmla="*/ 721360 h 5066346"/>
              <a:gd name="connsiteX3" fmla="*/ 4405503 w 4565761"/>
              <a:gd name="connsiteY3" fmla="*/ 3801903 h 5066346"/>
              <a:gd name="connsiteX4" fmla="*/ 2236581 w 4565761"/>
              <a:gd name="connsiteY4" fmla="*/ 5066346 h 5066346"/>
              <a:gd name="connsiteX5" fmla="*/ 21098 w 4565761"/>
              <a:gd name="connsiteY5" fmla="*/ 3815142 h 5066346"/>
              <a:gd name="connsiteX6" fmla="*/ 0 w 4565761"/>
              <a:gd name="connsiteY6" fmla="*/ 1273587 h 5066346"/>
              <a:gd name="connsiteX0" fmla="*/ 0 w 4405503"/>
              <a:gd name="connsiteY0" fmla="*/ 1273587 h 5066346"/>
              <a:gd name="connsiteX1" fmla="*/ 2156730 w 4405503"/>
              <a:gd name="connsiteY1" fmla="*/ 0 h 5066346"/>
              <a:gd name="connsiteX2" fmla="*/ 4398121 w 4405503"/>
              <a:gd name="connsiteY2" fmla="*/ 1277620 h 5066346"/>
              <a:gd name="connsiteX3" fmla="*/ 4405503 w 4405503"/>
              <a:gd name="connsiteY3" fmla="*/ 3801903 h 5066346"/>
              <a:gd name="connsiteX4" fmla="*/ 2236581 w 4405503"/>
              <a:gd name="connsiteY4" fmla="*/ 5066346 h 5066346"/>
              <a:gd name="connsiteX5" fmla="*/ 21098 w 4405503"/>
              <a:gd name="connsiteY5" fmla="*/ 3815142 h 5066346"/>
              <a:gd name="connsiteX6" fmla="*/ 0 w 4405503"/>
              <a:gd name="connsiteY6" fmla="*/ 1273587 h 50663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405503" h="5066346">
                <a:moveTo>
                  <a:pt x="0" y="1273587"/>
                </a:moveTo>
                <a:lnTo>
                  <a:pt x="2156730" y="0"/>
                </a:lnTo>
                <a:lnTo>
                  <a:pt x="4398121" y="1277620"/>
                </a:lnTo>
                <a:cubicBezTo>
                  <a:pt x="4400582" y="2119048"/>
                  <a:pt x="4403042" y="2960475"/>
                  <a:pt x="4405503" y="3801903"/>
                </a:cubicBezTo>
                <a:lnTo>
                  <a:pt x="2236581" y="5066346"/>
                </a:lnTo>
                <a:lnTo>
                  <a:pt x="21098" y="3815142"/>
                </a:lnTo>
                <a:lnTo>
                  <a:pt x="0" y="1273587"/>
                </a:lnTo>
                <a:close/>
              </a:path>
            </a:pathLst>
          </a:custGeom>
        </p:spPr>
        <p:txBody>
          <a:bodyPr anchor="ctr">
            <a:noAutofit/>
          </a:bodyPr>
          <a:lstStyle>
            <a:lvl1pPr marL="0" indent="0" algn="ctr">
              <a:buNone/>
              <a:defRPr>
                <a:solidFill>
                  <a:schemeClr val="accent6"/>
                </a:solidFill>
              </a:defRPr>
            </a:lvl1pPr>
          </a:lstStyle>
          <a:p>
            <a:r>
              <a:rPr lang="en-US" altLang="zh-CN" noProof="0" dirty="0"/>
              <a:t>Click icon to add picture≈≈</a:t>
            </a:r>
          </a:p>
        </p:txBody>
      </p:sp>
      <p:sp>
        <p:nvSpPr>
          <p:cNvPr id="9" name="Freeform: Shape 11">
            <a:extLst>
              <a:ext uri="{FF2B5EF4-FFF2-40B4-BE49-F238E27FC236}">
                <a16:creationId xmlns:a16="http://schemas.microsoft.com/office/drawing/2014/main" id="{9ECA281C-F2CB-AE9D-DCD6-F94D3FEE2E67}"/>
              </a:ext>
            </a:extLst>
          </p:cNvPr>
          <p:cNvSpPr/>
          <p:nvPr/>
        </p:nvSpPr>
        <p:spPr>
          <a:xfrm>
            <a:off x="7441324" y="5568778"/>
            <a:ext cx="829927" cy="949454"/>
          </a:xfrm>
          <a:custGeom>
            <a:avLst/>
            <a:gdLst>
              <a:gd name="connsiteX0" fmla="*/ 2187388 w 4398682"/>
              <a:gd name="connsiteY0" fmla="*/ 0 h 5032188"/>
              <a:gd name="connsiteX1" fmla="*/ 4386729 w 4398682"/>
              <a:gd name="connsiteY1" fmla="*/ 1261035 h 5032188"/>
              <a:gd name="connsiteX2" fmla="*/ 4398682 w 4398682"/>
              <a:gd name="connsiteY2" fmla="*/ 3789083 h 5032188"/>
              <a:gd name="connsiteX3" fmla="*/ 2193365 w 4398682"/>
              <a:gd name="connsiteY3" fmla="*/ 5032188 h 5032188"/>
              <a:gd name="connsiteX4" fmla="*/ 0 w 4398682"/>
              <a:gd name="connsiteY4" fmla="*/ 3783106 h 5032188"/>
              <a:gd name="connsiteX5" fmla="*/ 0 w 4398682"/>
              <a:gd name="connsiteY5" fmla="*/ 1267012 h 5032188"/>
              <a:gd name="connsiteX6" fmla="*/ 2187388 w 4398682"/>
              <a:gd name="connsiteY6" fmla="*/ 0 h 50321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398682" h="5032188">
                <a:moveTo>
                  <a:pt x="2187388" y="0"/>
                </a:moveTo>
                <a:lnTo>
                  <a:pt x="4386729" y="1261035"/>
                </a:lnTo>
                <a:cubicBezTo>
                  <a:pt x="4390713" y="2103718"/>
                  <a:pt x="4394698" y="2946400"/>
                  <a:pt x="4398682" y="3789083"/>
                </a:cubicBezTo>
                <a:lnTo>
                  <a:pt x="2193365" y="5032188"/>
                </a:lnTo>
                <a:lnTo>
                  <a:pt x="0" y="3783106"/>
                </a:lnTo>
                <a:lnTo>
                  <a:pt x="0" y="1267012"/>
                </a:lnTo>
                <a:lnTo>
                  <a:pt x="2187388" y="0"/>
                </a:lnTo>
                <a:close/>
              </a:path>
            </a:pathLst>
          </a:custGeom>
          <a:solidFill>
            <a:schemeClr val="accent3"/>
          </a:solidFill>
          <a:ln w="12700" cap="flat" cmpd="sng" algn="ctr">
            <a:noFill/>
            <a:prstDash val="solid"/>
            <a:miter lim="800000"/>
          </a:ln>
          <a:effectLst/>
        </p:spPr>
        <p:txBody>
          <a:bodyPr rtlCol="0" anchor="ctr">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Posterama Text SemiBold"/>
              <a:ea typeface="+mn-ea"/>
              <a:cs typeface="+mn-cs"/>
            </a:endParaRPr>
          </a:p>
        </p:txBody>
      </p:sp>
      <p:cxnSp>
        <p:nvCxnSpPr>
          <p:cNvPr id="7" name="Straight Connector 2">
            <a:extLst>
              <a:ext uri="{FF2B5EF4-FFF2-40B4-BE49-F238E27FC236}">
                <a16:creationId xmlns:a16="http://schemas.microsoft.com/office/drawing/2014/main" id="{BD6E3F03-14CA-4937-B6E5-478FC82DBFED}"/>
              </a:ext>
            </a:extLst>
          </p:cNvPr>
          <p:cNvCxnSpPr/>
          <p:nvPr userDrawn="1"/>
        </p:nvCxnSpPr>
        <p:spPr>
          <a:xfrm>
            <a:off x="1509005" y="4172084"/>
            <a:ext cx="0" cy="760288"/>
          </a:xfrm>
          <a:prstGeom prst="line">
            <a:avLst/>
          </a:prstGeom>
          <a:noFill/>
          <a:ln w="19050" cap="flat" cmpd="sng" algn="ctr">
            <a:solidFill>
              <a:srgbClr val="D84400"/>
            </a:solidFill>
            <a:prstDash val="solid"/>
            <a:miter lim="800000"/>
          </a:ln>
          <a:effectLst/>
        </p:spPr>
      </p:cxnSp>
      <p:sp>
        <p:nvSpPr>
          <p:cNvPr id="8" name="Freeform: Shape 11">
            <a:extLst>
              <a:ext uri="{FF2B5EF4-FFF2-40B4-BE49-F238E27FC236}">
                <a16:creationId xmlns:a16="http://schemas.microsoft.com/office/drawing/2014/main" id="{2794B21E-FD13-4416-A08B-DE1635BF5AEC}"/>
              </a:ext>
            </a:extLst>
          </p:cNvPr>
          <p:cNvSpPr/>
          <p:nvPr userDrawn="1"/>
        </p:nvSpPr>
        <p:spPr>
          <a:xfrm>
            <a:off x="7441324" y="5568778"/>
            <a:ext cx="829927" cy="949454"/>
          </a:xfrm>
          <a:custGeom>
            <a:avLst/>
            <a:gdLst>
              <a:gd name="connsiteX0" fmla="*/ 2187388 w 4398682"/>
              <a:gd name="connsiteY0" fmla="*/ 0 h 5032188"/>
              <a:gd name="connsiteX1" fmla="*/ 4386729 w 4398682"/>
              <a:gd name="connsiteY1" fmla="*/ 1261035 h 5032188"/>
              <a:gd name="connsiteX2" fmla="*/ 4398682 w 4398682"/>
              <a:gd name="connsiteY2" fmla="*/ 3789083 h 5032188"/>
              <a:gd name="connsiteX3" fmla="*/ 2193365 w 4398682"/>
              <a:gd name="connsiteY3" fmla="*/ 5032188 h 5032188"/>
              <a:gd name="connsiteX4" fmla="*/ 0 w 4398682"/>
              <a:gd name="connsiteY4" fmla="*/ 3783106 h 5032188"/>
              <a:gd name="connsiteX5" fmla="*/ 0 w 4398682"/>
              <a:gd name="connsiteY5" fmla="*/ 1267012 h 5032188"/>
              <a:gd name="connsiteX6" fmla="*/ 2187388 w 4398682"/>
              <a:gd name="connsiteY6" fmla="*/ 0 h 50321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398682" h="5032188">
                <a:moveTo>
                  <a:pt x="2187388" y="0"/>
                </a:moveTo>
                <a:lnTo>
                  <a:pt x="4386729" y="1261035"/>
                </a:lnTo>
                <a:cubicBezTo>
                  <a:pt x="4390713" y="2103718"/>
                  <a:pt x="4394698" y="2946400"/>
                  <a:pt x="4398682" y="3789083"/>
                </a:cubicBezTo>
                <a:lnTo>
                  <a:pt x="2193365" y="5032188"/>
                </a:lnTo>
                <a:lnTo>
                  <a:pt x="0" y="3783106"/>
                </a:lnTo>
                <a:lnTo>
                  <a:pt x="0" y="1267012"/>
                </a:lnTo>
                <a:lnTo>
                  <a:pt x="2187388" y="0"/>
                </a:lnTo>
                <a:close/>
              </a:path>
            </a:pathLst>
          </a:custGeom>
          <a:solidFill>
            <a:schemeClr val="accent3"/>
          </a:solidFill>
          <a:ln w="12700" cap="flat" cmpd="sng" algn="ctr">
            <a:noFill/>
            <a:prstDash val="solid"/>
            <a:miter lim="800000"/>
          </a:ln>
          <a:effectLst/>
        </p:spPr>
        <p:txBody>
          <a:bodyPr rtlCol="0" anchor="ctr">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Posterama Text SemiBold"/>
              <a:ea typeface="+mn-ea"/>
              <a:cs typeface="+mn-cs"/>
            </a:endParaRPr>
          </a:p>
        </p:txBody>
      </p:sp>
    </p:spTree>
    <p:extLst>
      <p:ext uri="{BB962C8B-B14F-4D97-AF65-F5344CB8AC3E}">
        <p14:creationId xmlns:p14="http://schemas.microsoft.com/office/powerpoint/2010/main" val="4223297880"/>
      </p:ext>
    </p:extLst>
  </p:cSld>
  <p:clrMapOvr>
    <a:masterClrMapping/>
  </p:clrMapOvr>
  <p:extLst>
    <p:ext uri="{DCECCB84-F9BA-43D5-87BE-67443E8EF086}">
      <p15:sldGuideLst xmlns:p15="http://schemas.microsoft.com/office/powerpoint/2012/main">
        <p15:guide id="1" pos="528">
          <p15:clr>
            <a:srgbClr val="FBAE40"/>
          </p15:clr>
        </p15:guide>
        <p15:guide id="2" orient="horz" pos="528">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5 Column with Icons">
    <p:spTree>
      <p:nvGrpSpPr>
        <p:cNvPr id="1" name=""/>
        <p:cNvGrpSpPr/>
        <p:nvPr/>
      </p:nvGrpSpPr>
      <p:grpSpPr>
        <a:xfrm>
          <a:off x="0" y="0"/>
          <a:ext cx="0" cy="0"/>
          <a:chOff x="0" y="0"/>
          <a:chExt cx="0" cy="0"/>
        </a:xfrm>
      </p:grpSpPr>
      <p:sp>
        <p:nvSpPr>
          <p:cNvPr id="4" name="Freeform: Shape 6">
            <a:extLst>
              <a:ext uri="{FF2B5EF4-FFF2-40B4-BE49-F238E27FC236}">
                <a16:creationId xmlns:a16="http://schemas.microsoft.com/office/drawing/2014/main" id="{A533F602-EEC9-45F6-8223-8C8F4914919D}"/>
              </a:ext>
            </a:extLst>
          </p:cNvPr>
          <p:cNvSpPr/>
          <p:nvPr/>
        </p:nvSpPr>
        <p:spPr>
          <a:xfrm>
            <a:off x="2121636" y="2070606"/>
            <a:ext cx="1583013" cy="1841551"/>
          </a:xfrm>
          <a:custGeom>
            <a:avLst/>
            <a:gdLst>
              <a:gd name="connsiteX0" fmla="*/ 2187388 w 4398682"/>
              <a:gd name="connsiteY0" fmla="*/ 0 h 5032188"/>
              <a:gd name="connsiteX1" fmla="*/ 4386729 w 4398682"/>
              <a:gd name="connsiteY1" fmla="*/ 1261035 h 5032188"/>
              <a:gd name="connsiteX2" fmla="*/ 4398682 w 4398682"/>
              <a:gd name="connsiteY2" fmla="*/ 3789083 h 5032188"/>
              <a:gd name="connsiteX3" fmla="*/ 2193365 w 4398682"/>
              <a:gd name="connsiteY3" fmla="*/ 5032188 h 5032188"/>
              <a:gd name="connsiteX4" fmla="*/ 0 w 4398682"/>
              <a:gd name="connsiteY4" fmla="*/ 3783106 h 5032188"/>
              <a:gd name="connsiteX5" fmla="*/ 0 w 4398682"/>
              <a:gd name="connsiteY5" fmla="*/ 1267012 h 5032188"/>
              <a:gd name="connsiteX6" fmla="*/ 2187388 w 4398682"/>
              <a:gd name="connsiteY6" fmla="*/ 0 h 5032188"/>
              <a:gd name="connsiteX0" fmla="*/ 2187388 w 4387647"/>
              <a:gd name="connsiteY0" fmla="*/ 0 h 5032188"/>
              <a:gd name="connsiteX1" fmla="*/ 4386729 w 4387647"/>
              <a:gd name="connsiteY1" fmla="*/ 1261035 h 5032188"/>
              <a:gd name="connsiteX2" fmla="*/ 4384192 w 4387647"/>
              <a:gd name="connsiteY2" fmla="*/ 3783287 h 5032188"/>
              <a:gd name="connsiteX3" fmla="*/ 2193365 w 4387647"/>
              <a:gd name="connsiteY3" fmla="*/ 5032188 h 5032188"/>
              <a:gd name="connsiteX4" fmla="*/ 0 w 4387647"/>
              <a:gd name="connsiteY4" fmla="*/ 3783106 h 5032188"/>
              <a:gd name="connsiteX5" fmla="*/ 0 w 4387647"/>
              <a:gd name="connsiteY5" fmla="*/ 1267012 h 5032188"/>
              <a:gd name="connsiteX6" fmla="*/ 2187388 w 4387647"/>
              <a:gd name="connsiteY6" fmla="*/ 0 h 50321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387647" h="5032188">
                <a:moveTo>
                  <a:pt x="2187388" y="0"/>
                </a:moveTo>
                <a:lnTo>
                  <a:pt x="4386729" y="1261035"/>
                </a:lnTo>
                <a:cubicBezTo>
                  <a:pt x="4390713" y="2103718"/>
                  <a:pt x="4380208" y="2940604"/>
                  <a:pt x="4384192" y="3783287"/>
                </a:cubicBezTo>
                <a:lnTo>
                  <a:pt x="2193365" y="5032188"/>
                </a:lnTo>
                <a:lnTo>
                  <a:pt x="0" y="3783106"/>
                </a:lnTo>
                <a:lnTo>
                  <a:pt x="0" y="1267012"/>
                </a:lnTo>
                <a:lnTo>
                  <a:pt x="2187388" y="0"/>
                </a:lnTo>
                <a:close/>
              </a:path>
            </a:pathLst>
          </a:custGeom>
          <a:noFill/>
          <a:ln w="1905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dirty="0">
              <a:solidFill>
                <a:schemeClr val="accent6"/>
              </a:solidFill>
            </a:endParaRPr>
          </a:p>
        </p:txBody>
      </p:sp>
      <p:sp>
        <p:nvSpPr>
          <p:cNvPr id="5" name="Freeform: Shape 7">
            <a:extLst>
              <a:ext uri="{FF2B5EF4-FFF2-40B4-BE49-F238E27FC236}">
                <a16:creationId xmlns:a16="http://schemas.microsoft.com/office/drawing/2014/main" id="{08F73F8C-5CF8-4470-AE2B-8E6D7952FF3E}"/>
              </a:ext>
            </a:extLst>
          </p:cNvPr>
          <p:cNvSpPr/>
          <p:nvPr/>
        </p:nvSpPr>
        <p:spPr>
          <a:xfrm>
            <a:off x="4174867" y="2073440"/>
            <a:ext cx="1583013" cy="1841551"/>
          </a:xfrm>
          <a:custGeom>
            <a:avLst/>
            <a:gdLst>
              <a:gd name="connsiteX0" fmla="*/ 2187388 w 4398682"/>
              <a:gd name="connsiteY0" fmla="*/ 0 h 5032188"/>
              <a:gd name="connsiteX1" fmla="*/ 4386729 w 4398682"/>
              <a:gd name="connsiteY1" fmla="*/ 1261035 h 5032188"/>
              <a:gd name="connsiteX2" fmla="*/ 4398682 w 4398682"/>
              <a:gd name="connsiteY2" fmla="*/ 3789083 h 5032188"/>
              <a:gd name="connsiteX3" fmla="*/ 2193365 w 4398682"/>
              <a:gd name="connsiteY3" fmla="*/ 5032188 h 5032188"/>
              <a:gd name="connsiteX4" fmla="*/ 0 w 4398682"/>
              <a:gd name="connsiteY4" fmla="*/ 3783106 h 5032188"/>
              <a:gd name="connsiteX5" fmla="*/ 0 w 4398682"/>
              <a:gd name="connsiteY5" fmla="*/ 1267012 h 5032188"/>
              <a:gd name="connsiteX6" fmla="*/ 2187388 w 4398682"/>
              <a:gd name="connsiteY6" fmla="*/ 0 h 5032188"/>
              <a:gd name="connsiteX0" fmla="*/ 2187388 w 4387647"/>
              <a:gd name="connsiteY0" fmla="*/ 0 h 5032188"/>
              <a:gd name="connsiteX1" fmla="*/ 4386729 w 4387647"/>
              <a:gd name="connsiteY1" fmla="*/ 1261035 h 5032188"/>
              <a:gd name="connsiteX2" fmla="*/ 4384192 w 4387647"/>
              <a:gd name="connsiteY2" fmla="*/ 3783287 h 5032188"/>
              <a:gd name="connsiteX3" fmla="*/ 2193365 w 4387647"/>
              <a:gd name="connsiteY3" fmla="*/ 5032188 h 5032188"/>
              <a:gd name="connsiteX4" fmla="*/ 0 w 4387647"/>
              <a:gd name="connsiteY4" fmla="*/ 3783106 h 5032188"/>
              <a:gd name="connsiteX5" fmla="*/ 0 w 4387647"/>
              <a:gd name="connsiteY5" fmla="*/ 1267012 h 5032188"/>
              <a:gd name="connsiteX6" fmla="*/ 2187388 w 4387647"/>
              <a:gd name="connsiteY6" fmla="*/ 0 h 50321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387647" h="5032188">
                <a:moveTo>
                  <a:pt x="2187388" y="0"/>
                </a:moveTo>
                <a:lnTo>
                  <a:pt x="4386729" y="1261035"/>
                </a:lnTo>
                <a:cubicBezTo>
                  <a:pt x="4390713" y="2103718"/>
                  <a:pt x="4380208" y="2940604"/>
                  <a:pt x="4384192" y="3783287"/>
                </a:cubicBezTo>
                <a:lnTo>
                  <a:pt x="2193365" y="5032188"/>
                </a:lnTo>
                <a:lnTo>
                  <a:pt x="0" y="3783106"/>
                </a:lnTo>
                <a:lnTo>
                  <a:pt x="0" y="1267012"/>
                </a:lnTo>
                <a:lnTo>
                  <a:pt x="2187388" y="0"/>
                </a:lnTo>
                <a:close/>
              </a:path>
            </a:pathLst>
          </a:custGeom>
          <a:noFill/>
          <a:ln w="1905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dirty="0">
              <a:solidFill>
                <a:schemeClr val="accent6"/>
              </a:solidFill>
            </a:endParaRPr>
          </a:p>
        </p:txBody>
      </p:sp>
      <p:sp>
        <p:nvSpPr>
          <p:cNvPr id="6" name="Freeform: Shape 8">
            <a:extLst>
              <a:ext uri="{FF2B5EF4-FFF2-40B4-BE49-F238E27FC236}">
                <a16:creationId xmlns:a16="http://schemas.microsoft.com/office/drawing/2014/main" id="{1299AD72-44AB-4D37-ABBB-9E295508DDB5}"/>
              </a:ext>
            </a:extLst>
          </p:cNvPr>
          <p:cNvSpPr/>
          <p:nvPr/>
        </p:nvSpPr>
        <p:spPr>
          <a:xfrm>
            <a:off x="6308379" y="2064520"/>
            <a:ext cx="1583013" cy="1841551"/>
          </a:xfrm>
          <a:custGeom>
            <a:avLst/>
            <a:gdLst>
              <a:gd name="connsiteX0" fmla="*/ 2187388 w 4398682"/>
              <a:gd name="connsiteY0" fmla="*/ 0 h 5032188"/>
              <a:gd name="connsiteX1" fmla="*/ 4386729 w 4398682"/>
              <a:gd name="connsiteY1" fmla="*/ 1261035 h 5032188"/>
              <a:gd name="connsiteX2" fmla="*/ 4398682 w 4398682"/>
              <a:gd name="connsiteY2" fmla="*/ 3789083 h 5032188"/>
              <a:gd name="connsiteX3" fmla="*/ 2193365 w 4398682"/>
              <a:gd name="connsiteY3" fmla="*/ 5032188 h 5032188"/>
              <a:gd name="connsiteX4" fmla="*/ 0 w 4398682"/>
              <a:gd name="connsiteY4" fmla="*/ 3783106 h 5032188"/>
              <a:gd name="connsiteX5" fmla="*/ 0 w 4398682"/>
              <a:gd name="connsiteY5" fmla="*/ 1267012 h 5032188"/>
              <a:gd name="connsiteX6" fmla="*/ 2187388 w 4398682"/>
              <a:gd name="connsiteY6" fmla="*/ 0 h 5032188"/>
              <a:gd name="connsiteX0" fmla="*/ 2187388 w 4387647"/>
              <a:gd name="connsiteY0" fmla="*/ 0 h 5032188"/>
              <a:gd name="connsiteX1" fmla="*/ 4386729 w 4387647"/>
              <a:gd name="connsiteY1" fmla="*/ 1261035 h 5032188"/>
              <a:gd name="connsiteX2" fmla="*/ 4384192 w 4387647"/>
              <a:gd name="connsiteY2" fmla="*/ 3783287 h 5032188"/>
              <a:gd name="connsiteX3" fmla="*/ 2193365 w 4387647"/>
              <a:gd name="connsiteY3" fmla="*/ 5032188 h 5032188"/>
              <a:gd name="connsiteX4" fmla="*/ 0 w 4387647"/>
              <a:gd name="connsiteY4" fmla="*/ 3783106 h 5032188"/>
              <a:gd name="connsiteX5" fmla="*/ 0 w 4387647"/>
              <a:gd name="connsiteY5" fmla="*/ 1267012 h 5032188"/>
              <a:gd name="connsiteX6" fmla="*/ 2187388 w 4387647"/>
              <a:gd name="connsiteY6" fmla="*/ 0 h 50321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387647" h="5032188">
                <a:moveTo>
                  <a:pt x="2187388" y="0"/>
                </a:moveTo>
                <a:lnTo>
                  <a:pt x="4386729" y="1261035"/>
                </a:lnTo>
                <a:cubicBezTo>
                  <a:pt x="4390713" y="2103718"/>
                  <a:pt x="4380208" y="2940604"/>
                  <a:pt x="4384192" y="3783287"/>
                </a:cubicBezTo>
                <a:lnTo>
                  <a:pt x="2193365" y="5032188"/>
                </a:lnTo>
                <a:lnTo>
                  <a:pt x="0" y="3783106"/>
                </a:lnTo>
                <a:lnTo>
                  <a:pt x="0" y="1267012"/>
                </a:lnTo>
                <a:lnTo>
                  <a:pt x="2187388" y="0"/>
                </a:lnTo>
                <a:close/>
              </a:path>
            </a:pathLst>
          </a:custGeom>
          <a:noFill/>
          <a:ln w="1905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dirty="0">
              <a:solidFill>
                <a:schemeClr val="accent6"/>
              </a:solidFill>
            </a:endParaRPr>
          </a:p>
        </p:txBody>
      </p:sp>
      <p:sp>
        <p:nvSpPr>
          <p:cNvPr id="7" name="Freeform: Shape 9">
            <a:extLst>
              <a:ext uri="{FF2B5EF4-FFF2-40B4-BE49-F238E27FC236}">
                <a16:creationId xmlns:a16="http://schemas.microsoft.com/office/drawing/2014/main" id="{834981F1-A16D-4CA2-8001-0D2A65539268}"/>
              </a:ext>
            </a:extLst>
          </p:cNvPr>
          <p:cNvSpPr/>
          <p:nvPr/>
        </p:nvSpPr>
        <p:spPr>
          <a:xfrm>
            <a:off x="8407152" y="2068980"/>
            <a:ext cx="1583013" cy="1841551"/>
          </a:xfrm>
          <a:custGeom>
            <a:avLst/>
            <a:gdLst>
              <a:gd name="connsiteX0" fmla="*/ 2187388 w 4398682"/>
              <a:gd name="connsiteY0" fmla="*/ 0 h 5032188"/>
              <a:gd name="connsiteX1" fmla="*/ 4386729 w 4398682"/>
              <a:gd name="connsiteY1" fmla="*/ 1261035 h 5032188"/>
              <a:gd name="connsiteX2" fmla="*/ 4398682 w 4398682"/>
              <a:gd name="connsiteY2" fmla="*/ 3789083 h 5032188"/>
              <a:gd name="connsiteX3" fmla="*/ 2193365 w 4398682"/>
              <a:gd name="connsiteY3" fmla="*/ 5032188 h 5032188"/>
              <a:gd name="connsiteX4" fmla="*/ 0 w 4398682"/>
              <a:gd name="connsiteY4" fmla="*/ 3783106 h 5032188"/>
              <a:gd name="connsiteX5" fmla="*/ 0 w 4398682"/>
              <a:gd name="connsiteY5" fmla="*/ 1267012 h 5032188"/>
              <a:gd name="connsiteX6" fmla="*/ 2187388 w 4398682"/>
              <a:gd name="connsiteY6" fmla="*/ 0 h 5032188"/>
              <a:gd name="connsiteX0" fmla="*/ 2187388 w 4387647"/>
              <a:gd name="connsiteY0" fmla="*/ 0 h 5032188"/>
              <a:gd name="connsiteX1" fmla="*/ 4386729 w 4387647"/>
              <a:gd name="connsiteY1" fmla="*/ 1261035 h 5032188"/>
              <a:gd name="connsiteX2" fmla="*/ 4384192 w 4387647"/>
              <a:gd name="connsiteY2" fmla="*/ 3783287 h 5032188"/>
              <a:gd name="connsiteX3" fmla="*/ 2193365 w 4387647"/>
              <a:gd name="connsiteY3" fmla="*/ 5032188 h 5032188"/>
              <a:gd name="connsiteX4" fmla="*/ 0 w 4387647"/>
              <a:gd name="connsiteY4" fmla="*/ 3783106 h 5032188"/>
              <a:gd name="connsiteX5" fmla="*/ 0 w 4387647"/>
              <a:gd name="connsiteY5" fmla="*/ 1267012 h 5032188"/>
              <a:gd name="connsiteX6" fmla="*/ 2187388 w 4387647"/>
              <a:gd name="connsiteY6" fmla="*/ 0 h 50321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387647" h="5032188">
                <a:moveTo>
                  <a:pt x="2187388" y="0"/>
                </a:moveTo>
                <a:lnTo>
                  <a:pt x="4386729" y="1261035"/>
                </a:lnTo>
                <a:cubicBezTo>
                  <a:pt x="4390713" y="2103718"/>
                  <a:pt x="4380208" y="2940604"/>
                  <a:pt x="4384192" y="3783287"/>
                </a:cubicBezTo>
                <a:lnTo>
                  <a:pt x="2193365" y="5032188"/>
                </a:lnTo>
                <a:lnTo>
                  <a:pt x="0" y="3783106"/>
                </a:lnTo>
                <a:lnTo>
                  <a:pt x="0" y="1267012"/>
                </a:lnTo>
                <a:lnTo>
                  <a:pt x="2187388" y="0"/>
                </a:lnTo>
                <a:close/>
              </a:path>
            </a:pathLst>
          </a:custGeom>
          <a:noFill/>
          <a:ln w="1905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dirty="0">
              <a:solidFill>
                <a:schemeClr val="accent6"/>
              </a:solidFill>
            </a:endParaRPr>
          </a:p>
        </p:txBody>
      </p:sp>
      <p:sp>
        <p:nvSpPr>
          <p:cNvPr id="31" name="Content placeholder 47" descr="Click icon to add picture">
            <a:extLst>
              <a:ext uri="{FF2B5EF4-FFF2-40B4-BE49-F238E27FC236}">
                <a16:creationId xmlns:a16="http://schemas.microsoft.com/office/drawing/2014/main" id="{7AA46292-B7E4-4DB5-85D0-C4F19D66F86C}"/>
              </a:ext>
            </a:extLst>
          </p:cNvPr>
          <p:cNvSpPr>
            <a:spLocks noGrp="1"/>
          </p:cNvSpPr>
          <p:nvPr>
            <p:ph type="body" sz="quarter" idx="27" hasCustomPrompt="1"/>
          </p:nvPr>
        </p:nvSpPr>
        <p:spPr>
          <a:xfrm>
            <a:off x="821770" y="4416565"/>
            <a:ext cx="1877575" cy="506399"/>
          </a:xfrm>
          <a:prstGeom prst="rect">
            <a:avLst/>
          </a:prstGeom>
        </p:spPr>
        <p:txBody>
          <a:bodyPr>
            <a:noAutofit/>
          </a:bodyPr>
          <a:lstStyle>
            <a:lvl1pPr marL="0" indent="0" algn="ctr">
              <a:lnSpc>
                <a:spcPct val="100000"/>
              </a:lnSpc>
              <a:buNone/>
              <a:defRPr sz="1800" b="1">
                <a:solidFill>
                  <a:schemeClr val="accent6"/>
                </a:solidFill>
              </a:defRPr>
            </a:lvl1pPr>
            <a:lvl2pPr>
              <a:defRPr sz="1000"/>
            </a:lvl2pPr>
            <a:lvl3pPr>
              <a:defRPr sz="900"/>
            </a:lvl3pPr>
            <a:lvl4pPr>
              <a:defRPr sz="800"/>
            </a:lvl4pPr>
            <a:lvl5pPr>
              <a:defRPr sz="800"/>
            </a:lvl5pPr>
          </a:lstStyle>
          <a:p>
            <a:pPr lvl="0"/>
            <a:r>
              <a:rPr lang="en-US" altLang="zh-CN" dirty="0"/>
              <a:t>Click to edit Master title style </a:t>
            </a:r>
          </a:p>
        </p:txBody>
      </p:sp>
      <p:sp>
        <p:nvSpPr>
          <p:cNvPr id="32" name="Content placeholder 47">
            <a:extLst>
              <a:ext uri="{FF2B5EF4-FFF2-40B4-BE49-F238E27FC236}">
                <a16:creationId xmlns:a16="http://schemas.microsoft.com/office/drawing/2014/main" id="{382E7D57-1A1A-432F-AEA9-9730DEE1572B}"/>
              </a:ext>
            </a:extLst>
          </p:cNvPr>
          <p:cNvSpPr>
            <a:spLocks noGrp="1"/>
          </p:cNvSpPr>
          <p:nvPr>
            <p:ph type="body" sz="quarter" idx="28" hasCustomPrompt="1"/>
          </p:nvPr>
        </p:nvSpPr>
        <p:spPr>
          <a:xfrm>
            <a:off x="912627" y="5007731"/>
            <a:ext cx="1691687" cy="811178"/>
          </a:xfrm>
          <a:prstGeom prst="rect">
            <a:avLst/>
          </a:prstGeom>
        </p:spPr>
        <p:txBody>
          <a:bodyPr>
            <a:noAutofit/>
          </a:bodyPr>
          <a:lstStyle>
            <a:lvl1pPr marL="0" indent="0" algn="ctr">
              <a:lnSpc>
                <a:spcPct val="100000"/>
              </a:lnSpc>
              <a:spcBef>
                <a:spcPts val="0"/>
              </a:spcBef>
              <a:buNone/>
              <a:defRPr lang="en-US" altLang="zh-CN" sz="1400" b="0" i="0" kern="1200" dirty="0">
                <a:solidFill>
                  <a:schemeClr val="accent6"/>
                </a:solidFill>
                <a:latin typeface="+mn-lt"/>
                <a:ea typeface="+mj-ea"/>
                <a:cs typeface="Posterama" panose="020B0504020200020000" pitchFamily="34" charset="0"/>
              </a:defRPr>
            </a:lvl1pPr>
            <a:lvl2pPr>
              <a:defRPr sz="1000"/>
            </a:lvl2pPr>
            <a:lvl3pPr>
              <a:defRPr sz="900"/>
            </a:lvl3pPr>
            <a:lvl4pPr>
              <a:defRPr sz="800"/>
            </a:lvl4pPr>
            <a:lvl5pPr>
              <a:defRPr sz="800"/>
            </a:lvl5pPr>
          </a:lstStyle>
          <a:p>
            <a:pPr marL="0" lvl="0" indent="0" algn="ctr" defTabSz="914400" rtl="0" eaLnBrk="1" latinLnBrk="0" hangingPunct="1">
              <a:lnSpc>
                <a:spcPct val="100000"/>
              </a:lnSpc>
              <a:spcBef>
                <a:spcPts val="1000"/>
              </a:spcBef>
              <a:buFont typeface="Arial" panose="020B0604020202020204" pitchFamily="34" charset="0"/>
              <a:buNone/>
            </a:pPr>
            <a:r>
              <a:rPr lang="en-US" altLang="zh-CN" dirty="0"/>
              <a:t>Click to edit Master text styles </a:t>
            </a:r>
          </a:p>
        </p:txBody>
      </p:sp>
      <p:sp>
        <p:nvSpPr>
          <p:cNvPr id="33" name="Content placeholder 47" descr="Click icon to add picture">
            <a:extLst>
              <a:ext uri="{FF2B5EF4-FFF2-40B4-BE49-F238E27FC236}">
                <a16:creationId xmlns:a16="http://schemas.microsoft.com/office/drawing/2014/main" id="{E51F0384-440E-45B9-91E7-78CA13DE0B98}"/>
              </a:ext>
            </a:extLst>
          </p:cNvPr>
          <p:cNvSpPr>
            <a:spLocks noGrp="1"/>
          </p:cNvSpPr>
          <p:nvPr>
            <p:ph type="body" sz="quarter" idx="49" hasCustomPrompt="1"/>
          </p:nvPr>
        </p:nvSpPr>
        <p:spPr>
          <a:xfrm>
            <a:off x="2888314" y="4416565"/>
            <a:ext cx="1877575" cy="506399"/>
          </a:xfrm>
          <a:prstGeom prst="rect">
            <a:avLst/>
          </a:prstGeom>
        </p:spPr>
        <p:txBody>
          <a:bodyPr>
            <a:noAutofit/>
          </a:bodyPr>
          <a:lstStyle>
            <a:lvl1pPr marL="0" indent="0" algn="ctr">
              <a:lnSpc>
                <a:spcPct val="100000"/>
              </a:lnSpc>
              <a:buNone/>
              <a:defRPr sz="1800" b="1">
                <a:solidFill>
                  <a:schemeClr val="accent6"/>
                </a:solidFill>
              </a:defRPr>
            </a:lvl1pPr>
            <a:lvl2pPr>
              <a:defRPr sz="1000"/>
            </a:lvl2pPr>
            <a:lvl3pPr>
              <a:defRPr sz="900"/>
            </a:lvl3pPr>
            <a:lvl4pPr>
              <a:defRPr sz="800"/>
            </a:lvl4pPr>
            <a:lvl5pPr>
              <a:defRPr sz="800"/>
            </a:lvl5pPr>
          </a:lstStyle>
          <a:p>
            <a:pPr lvl="0"/>
            <a:r>
              <a:rPr lang="en-US" altLang="zh-CN" dirty="0"/>
              <a:t>Click to edit Master title style </a:t>
            </a:r>
          </a:p>
        </p:txBody>
      </p:sp>
      <p:sp>
        <p:nvSpPr>
          <p:cNvPr id="34" name="Content placeholder 47">
            <a:extLst>
              <a:ext uri="{FF2B5EF4-FFF2-40B4-BE49-F238E27FC236}">
                <a16:creationId xmlns:a16="http://schemas.microsoft.com/office/drawing/2014/main" id="{35EAE525-3692-40E8-894E-B19171FF64F6}"/>
              </a:ext>
            </a:extLst>
          </p:cNvPr>
          <p:cNvSpPr>
            <a:spLocks noGrp="1"/>
          </p:cNvSpPr>
          <p:nvPr>
            <p:ph type="body" sz="quarter" idx="50" hasCustomPrompt="1"/>
          </p:nvPr>
        </p:nvSpPr>
        <p:spPr>
          <a:xfrm>
            <a:off x="2979171" y="5007731"/>
            <a:ext cx="1691687" cy="811178"/>
          </a:xfrm>
          <a:prstGeom prst="rect">
            <a:avLst/>
          </a:prstGeom>
        </p:spPr>
        <p:txBody>
          <a:bodyPr>
            <a:noAutofit/>
          </a:bodyPr>
          <a:lstStyle>
            <a:lvl1pPr marL="0" indent="0" algn="ctr">
              <a:lnSpc>
                <a:spcPct val="100000"/>
              </a:lnSpc>
              <a:spcBef>
                <a:spcPts val="0"/>
              </a:spcBef>
              <a:buNone/>
              <a:defRPr lang="en-US" altLang="zh-CN" sz="1400" b="0" i="0" kern="1200" dirty="0">
                <a:solidFill>
                  <a:schemeClr val="accent6"/>
                </a:solidFill>
                <a:latin typeface="+mn-lt"/>
                <a:ea typeface="+mj-ea"/>
                <a:cs typeface="Posterama" panose="020B0504020200020000" pitchFamily="34" charset="0"/>
              </a:defRPr>
            </a:lvl1pPr>
            <a:lvl2pPr>
              <a:defRPr sz="1000"/>
            </a:lvl2pPr>
            <a:lvl3pPr>
              <a:defRPr sz="900"/>
            </a:lvl3pPr>
            <a:lvl4pPr>
              <a:defRPr sz="800"/>
            </a:lvl4pPr>
            <a:lvl5pPr>
              <a:defRPr sz="800"/>
            </a:lvl5pPr>
          </a:lstStyle>
          <a:p>
            <a:pPr marL="0" lvl="0" indent="0" algn="ctr" defTabSz="914400" rtl="0" eaLnBrk="1" latinLnBrk="0" hangingPunct="1">
              <a:lnSpc>
                <a:spcPct val="100000"/>
              </a:lnSpc>
              <a:spcBef>
                <a:spcPts val="1000"/>
              </a:spcBef>
              <a:buFont typeface="Arial" panose="020B0604020202020204" pitchFamily="34" charset="0"/>
              <a:buNone/>
            </a:pPr>
            <a:r>
              <a:rPr lang="en-US" altLang="zh-CN" dirty="0"/>
              <a:t>Click to edit Master text styles </a:t>
            </a:r>
          </a:p>
        </p:txBody>
      </p:sp>
      <p:sp>
        <p:nvSpPr>
          <p:cNvPr id="35" name="Content placeholder 47" descr="Click icon to add picture">
            <a:extLst>
              <a:ext uri="{FF2B5EF4-FFF2-40B4-BE49-F238E27FC236}">
                <a16:creationId xmlns:a16="http://schemas.microsoft.com/office/drawing/2014/main" id="{847DC539-F391-4470-96EB-486AB02DADBB}"/>
              </a:ext>
            </a:extLst>
          </p:cNvPr>
          <p:cNvSpPr>
            <a:spLocks noGrp="1"/>
          </p:cNvSpPr>
          <p:nvPr>
            <p:ph type="body" sz="quarter" idx="51" hasCustomPrompt="1"/>
          </p:nvPr>
        </p:nvSpPr>
        <p:spPr>
          <a:xfrm>
            <a:off x="5073898" y="4416565"/>
            <a:ext cx="1877575" cy="506399"/>
          </a:xfrm>
          <a:prstGeom prst="rect">
            <a:avLst/>
          </a:prstGeom>
        </p:spPr>
        <p:txBody>
          <a:bodyPr>
            <a:noAutofit/>
          </a:bodyPr>
          <a:lstStyle>
            <a:lvl1pPr marL="0" indent="0" algn="ctr">
              <a:lnSpc>
                <a:spcPct val="100000"/>
              </a:lnSpc>
              <a:buNone/>
              <a:defRPr sz="1800" b="1">
                <a:solidFill>
                  <a:schemeClr val="accent6"/>
                </a:solidFill>
              </a:defRPr>
            </a:lvl1pPr>
            <a:lvl2pPr>
              <a:defRPr sz="1000"/>
            </a:lvl2pPr>
            <a:lvl3pPr>
              <a:defRPr sz="900"/>
            </a:lvl3pPr>
            <a:lvl4pPr>
              <a:defRPr sz="800"/>
            </a:lvl4pPr>
            <a:lvl5pPr>
              <a:defRPr sz="800"/>
            </a:lvl5pPr>
          </a:lstStyle>
          <a:p>
            <a:pPr lvl="0"/>
            <a:r>
              <a:rPr lang="en-US" altLang="zh-CN" dirty="0"/>
              <a:t>Click to edit Master title style </a:t>
            </a:r>
          </a:p>
        </p:txBody>
      </p:sp>
      <p:sp>
        <p:nvSpPr>
          <p:cNvPr id="36" name="Content placeholder 47">
            <a:extLst>
              <a:ext uri="{FF2B5EF4-FFF2-40B4-BE49-F238E27FC236}">
                <a16:creationId xmlns:a16="http://schemas.microsoft.com/office/drawing/2014/main" id="{50988645-D146-4AFE-B87D-279279577176}"/>
              </a:ext>
            </a:extLst>
          </p:cNvPr>
          <p:cNvSpPr>
            <a:spLocks noGrp="1"/>
          </p:cNvSpPr>
          <p:nvPr>
            <p:ph type="body" sz="quarter" idx="52" hasCustomPrompt="1"/>
          </p:nvPr>
        </p:nvSpPr>
        <p:spPr>
          <a:xfrm>
            <a:off x="5164755" y="5007731"/>
            <a:ext cx="1691687" cy="811178"/>
          </a:xfrm>
          <a:prstGeom prst="rect">
            <a:avLst/>
          </a:prstGeom>
        </p:spPr>
        <p:txBody>
          <a:bodyPr>
            <a:noAutofit/>
          </a:bodyPr>
          <a:lstStyle>
            <a:lvl1pPr marL="0" indent="0" algn="ctr">
              <a:lnSpc>
                <a:spcPct val="100000"/>
              </a:lnSpc>
              <a:spcBef>
                <a:spcPts val="0"/>
              </a:spcBef>
              <a:buNone/>
              <a:defRPr lang="en-US" altLang="zh-CN" sz="1400" b="0" i="0" kern="1200" dirty="0">
                <a:solidFill>
                  <a:schemeClr val="accent6"/>
                </a:solidFill>
                <a:latin typeface="+mn-lt"/>
                <a:ea typeface="+mj-ea"/>
                <a:cs typeface="Posterama" panose="020B0504020200020000" pitchFamily="34" charset="0"/>
              </a:defRPr>
            </a:lvl1pPr>
            <a:lvl2pPr>
              <a:defRPr sz="1000"/>
            </a:lvl2pPr>
            <a:lvl3pPr>
              <a:defRPr sz="900"/>
            </a:lvl3pPr>
            <a:lvl4pPr>
              <a:defRPr sz="800"/>
            </a:lvl4pPr>
            <a:lvl5pPr>
              <a:defRPr sz="800"/>
            </a:lvl5pPr>
          </a:lstStyle>
          <a:p>
            <a:pPr marL="0" lvl="0" indent="0" algn="ctr" defTabSz="914400" rtl="0" eaLnBrk="1" latinLnBrk="0" hangingPunct="1">
              <a:lnSpc>
                <a:spcPct val="100000"/>
              </a:lnSpc>
              <a:spcBef>
                <a:spcPts val="1000"/>
              </a:spcBef>
              <a:buFont typeface="Arial" panose="020B0604020202020204" pitchFamily="34" charset="0"/>
              <a:buNone/>
            </a:pPr>
            <a:r>
              <a:rPr lang="en-US" altLang="zh-CN" dirty="0"/>
              <a:t>Click to edit Master text styles </a:t>
            </a:r>
          </a:p>
        </p:txBody>
      </p:sp>
      <p:sp>
        <p:nvSpPr>
          <p:cNvPr id="37" name="Content placeholder 47" descr="Click icon to add picture">
            <a:extLst>
              <a:ext uri="{FF2B5EF4-FFF2-40B4-BE49-F238E27FC236}">
                <a16:creationId xmlns:a16="http://schemas.microsoft.com/office/drawing/2014/main" id="{6712E8AC-14E0-42CC-8037-7C1D0E044B61}"/>
              </a:ext>
            </a:extLst>
          </p:cNvPr>
          <p:cNvSpPr>
            <a:spLocks noGrp="1"/>
          </p:cNvSpPr>
          <p:nvPr>
            <p:ph type="body" sz="quarter" idx="53" hasCustomPrompt="1"/>
          </p:nvPr>
        </p:nvSpPr>
        <p:spPr>
          <a:xfrm>
            <a:off x="7259482" y="4416565"/>
            <a:ext cx="1877575" cy="506399"/>
          </a:xfrm>
          <a:prstGeom prst="rect">
            <a:avLst/>
          </a:prstGeom>
        </p:spPr>
        <p:txBody>
          <a:bodyPr>
            <a:noAutofit/>
          </a:bodyPr>
          <a:lstStyle>
            <a:lvl1pPr marL="0" indent="0" algn="ctr">
              <a:lnSpc>
                <a:spcPct val="100000"/>
              </a:lnSpc>
              <a:buNone/>
              <a:defRPr sz="1800" b="1">
                <a:solidFill>
                  <a:schemeClr val="accent6"/>
                </a:solidFill>
              </a:defRPr>
            </a:lvl1pPr>
            <a:lvl2pPr>
              <a:defRPr sz="1000"/>
            </a:lvl2pPr>
            <a:lvl3pPr>
              <a:defRPr sz="900"/>
            </a:lvl3pPr>
            <a:lvl4pPr>
              <a:defRPr sz="800"/>
            </a:lvl4pPr>
            <a:lvl5pPr>
              <a:defRPr sz="800"/>
            </a:lvl5pPr>
          </a:lstStyle>
          <a:p>
            <a:pPr lvl="0"/>
            <a:r>
              <a:rPr lang="en-US" altLang="zh-CN" dirty="0"/>
              <a:t>Click to edit Master title style </a:t>
            </a:r>
          </a:p>
        </p:txBody>
      </p:sp>
      <p:sp>
        <p:nvSpPr>
          <p:cNvPr id="38" name="Content placeholder 47">
            <a:extLst>
              <a:ext uri="{FF2B5EF4-FFF2-40B4-BE49-F238E27FC236}">
                <a16:creationId xmlns:a16="http://schemas.microsoft.com/office/drawing/2014/main" id="{C68DF822-6F14-4839-BD33-6874C8136EE0}"/>
              </a:ext>
            </a:extLst>
          </p:cNvPr>
          <p:cNvSpPr>
            <a:spLocks noGrp="1"/>
          </p:cNvSpPr>
          <p:nvPr>
            <p:ph type="body" sz="quarter" idx="54" hasCustomPrompt="1"/>
          </p:nvPr>
        </p:nvSpPr>
        <p:spPr>
          <a:xfrm>
            <a:off x="7350339" y="5007731"/>
            <a:ext cx="1691687" cy="811178"/>
          </a:xfrm>
          <a:prstGeom prst="rect">
            <a:avLst/>
          </a:prstGeom>
        </p:spPr>
        <p:txBody>
          <a:bodyPr>
            <a:noAutofit/>
          </a:bodyPr>
          <a:lstStyle>
            <a:lvl1pPr marL="0" indent="0" algn="ctr">
              <a:lnSpc>
                <a:spcPct val="100000"/>
              </a:lnSpc>
              <a:spcBef>
                <a:spcPts val="0"/>
              </a:spcBef>
              <a:buNone/>
              <a:defRPr lang="en-US" altLang="zh-CN" sz="1400" b="0" i="0" kern="1200" dirty="0">
                <a:solidFill>
                  <a:schemeClr val="accent6"/>
                </a:solidFill>
                <a:latin typeface="+mn-lt"/>
                <a:ea typeface="+mj-ea"/>
                <a:cs typeface="Posterama" panose="020B0504020200020000" pitchFamily="34" charset="0"/>
              </a:defRPr>
            </a:lvl1pPr>
            <a:lvl2pPr>
              <a:defRPr sz="1000"/>
            </a:lvl2pPr>
            <a:lvl3pPr>
              <a:defRPr sz="900"/>
            </a:lvl3pPr>
            <a:lvl4pPr>
              <a:defRPr sz="800"/>
            </a:lvl4pPr>
            <a:lvl5pPr>
              <a:defRPr sz="800"/>
            </a:lvl5pPr>
          </a:lstStyle>
          <a:p>
            <a:pPr marL="0" lvl="0" indent="0" algn="ctr" defTabSz="914400" rtl="0" eaLnBrk="1" latinLnBrk="0" hangingPunct="1">
              <a:lnSpc>
                <a:spcPct val="100000"/>
              </a:lnSpc>
              <a:spcBef>
                <a:spcPts val="1000"/>
              </a:spcBef>
              <a:buFont typeface="Arial" panose="020B0604020202020204" pitchFamily="34" charset="0"/>
              <a:buNone/>
            </a:pPr>
            <a:r>
              <a:rPr lang="en-US" altLang="zh-CN" dirty="0"/>
              <a:t>Click to edit Master text styles </a:t>
            </a:r>
          </a:p>
        </p:txBody>
      </p:sp>
      <p:sp>
        <p:nvSpPr>
          <p:cNvPr id="39" name="Content placeholder 47" descr="Click icon to add picture">
            <a:extLst>
              <a:ext uri="{FF2B5EF4-FFF2-40B4-BE49-F238E27FC236}">
                <a16:creationId xmlns:a16="http://schemas.microsoft.com/office/drawing/2014/main" id="{2D1F75C7-DA21-4400-B066-F38190B4F520}"/>
              </a:ext>
            </a:extLst>
          </p:cNvPr>
          <p:cNvSpPr>
            <a:spLocks noGrp="1"/>
          </p:cNvSpPr>
          <p:nvPr>
            <p:ph type="body" sz="quarter" idx="55" hasCustomPrompt="1"/>
          </p:nvPr>
        </p:nvSpPr>
        <p:spPr>
          <a:xfrm>
            <a:off x="9445066" y="4416565"/>
            <a:ext cx="1877575" cy="506399"/>
          </a:xfrm>
          <a:prstGeom prst="rect">
            <a:avLst/>
          </a:prstGeom>
        </p:spPr>
        <p:txBody>
          <a:bodyPr>
            <a:noAutofit/>
          </a:bodyPr>
          <a:lstStyle>
            <a:lvl1pPr marL="0" indent="0" algn="ctr">
              <a:lnSpc>
                <a:spcPct val="100000"/>
              </a:lnSpc>
              <a:buNone/>
              <a:defRPr sz="1800" b="1">
                <a:solidFill>
                  <a:schemeClr val="accent6"/>
                </a:solidFill>
              </a:defRPr>
            </a:lvl1pPr>
            <a:lvl2pPr>
              <a:defRPr sz="1000"/>
            </a:lvl2pPr>
            <a:lvl3pPr>
              <a:defRPr sz="900"/>
            </a:lvl3pPr>
            <a:lvl4pPr>
              <a:defRPr sz="800"/>
            </a:lvl4pPr>
            <a:lvl5pPr>
              <a:defRPr sz="800"/>
            </a:lvl5pPr>
          </a:lstStyle>
          <a:p>
            <a:pPr lvl="0"/>
            <a:r>
              <a:rPr lang="en-US" altLang="zh-CN" dirty="0"/>
              <a:t>Click to edit Master title style </a:t>
            </a:r>
          </a:p>
        </p:txBody>
      </p:sp>
      <p:sp>
        <p:nvSpPr>
          <p:cNvPr id="40" name="Content placeholder 47">
            <a:extLst>
              <a:ext uri="{FF2B5EF4-FFF2-40B4-BE49-F238E27FC236}">
                <a16:creationId xmlns:a16="http://schemas.microsoft.com/office/drawing/2014/main" id="{F7CF6BF0-A40D-4F18-B9DF-D9C4106065D2}"/>
              </a:ext>
            </a:extLst>
          </p:cNvPr>
          <p:cNvSpPr>
            <a:spLocks noGrp="1"/>
          </p:cNvSpPr>
          <p:nvPr>
            <p:ph type="body" sz="quarter" idx="56" hasCustomPrompt="1"/>
          </p:nvPr>
        </p:nvSpPr>
        <p:spPr>
          <a:xfrm>
            <a:off x="9535923" y="5007731"/>
            <a:ext cx="1691687" cy="811178"/>
          </a:xfrm>
          <a:prstGeom prst="rect">
            <a:avLst/>
          </a:prstGeom>
        </p:spPr>
        <p:txBody>
          <a:bodyPr>
            <a:noAutofit/>
          </a:bodyPr>
          <a:lstStyle>
            <a:lvl1pPr marL="0" indent="0" algn="ctr">
              <a:lnSpc>
                <a:spcPct val="100000"/>
              </a:lnSpc>
              <a:spcBef>
                <a:spcPts val="0"/>
              </a:spcBef>
              <a:buNone/>
              <a:defRPr lang="en-US" altLang="zh-CN" sz="1400" b="0" i="0" kern="1200" dirty="0">
                <a:solidFill>
                  <a:schemeClr val="accent6"/>
                </a:solidFill>
                <a:latin typeface="+mn-lt"/>
                <a:ea typeface="+mj-ea"/>
                <a:cs typeface="Posterama" panose="020B0504020200020000" pitchFamily="34" charset="0"/>
              </a:defRPr>
            </a:lvl1pPr>
            <a:lvl2pPr>
              <a:defRPr sz="1000"/>
            </a:lvl2pPr>
            <a:lvl3pPr>
              <a:defRPr sz="900"/>
            </a:lvl3pPr>
            <a:lvl4pPr>
              <a:defRPr sz="800"/>
            </a:lvl4pPr>
            <a:lvl5pPr>
              <a:defRPr sz="800"/>
            </a:lvl5pPr>
          </a:lstStyle>
          <a:p>
            <a:pPr marL="0" lvl="0" indent="0" algn="ctr" defTabSz="914400" rtl="0" eaLnBrk="1" latinLnBrk="0" hangingPunct="1">
              <a:lnSpc>
                <a:spcPct val="100000"/>
              </a:lnSpc>
              <a:spcBef>
                <a:spcPts val="1000"/>
              </a:spcBef>
              <a:buFont typeface="Arial" panose="020B0604020202020204" pitchFamily="34" charset="0"/>
              <a:buNone/>
            </a:pPr>
            <a:r>
              <a:rPr lang="en-US" altLang="zh-CN" dirty="0"/>
              <a:t>Click to edit Master text styles </a:t>
            </a:r>
          </a:p>
        </p:txBody>
      </p:sp>
      <p:sp>
        <p:nvSpPr>
          <p:cNvPr id="41" name="Content placeholder 47">
            <a:extLst>
              <a:ext uri="{FF2B5EF4-FFF2-40B4-BE49-F238E27FC236}">
                <a16:creationId xmlns:a16="http://schemas.microsoft.com/office/drawing/2014/main" id="{95C6B2A2-937E-4C7D-92E3-8A105DD43A98}"/>
              </a:ext>
            </a:extLst>
          </p:cNvPr>
          <p:cNvSpPr>
            <a:spLocks noGrp="1"/>
          </p:cNvSpPr>
          <p:nvPr>
            <p:ph type="pic" sz="quarter" idx="57"/>
          </p:nvPr>
        </p:nvSpPr>
        <p:spPr>
          <a:xfrm>
            <a:off x="983282" y="2073439"/>
            <a:ext cx="1621032" cy="1841551"/>
          </a:xfrm>
          <a:custGeom>
            <a:avLst/>
            <a:gdLst>
              <a:gd name="connsiteX0" fmla="*/ 0 w 4816475"/>
              <a:gd name="connsiteY0" fmla="*/ 2407444 h 4814888"/>
              <a:gd name="connsiteX1" fmla="*/ 1203722 w 4816475"/>
              <a:gd name="connsiteY1" fmla="*/ 1 h 4814888"/>
              <a:gd name="connsiteX2" fmla="*/ 3612753 w 4816475"/>
              <a:gd name="connsiteY2" fmla="*/ 1 h 4814888"/>
              <a:gd name="connsiteX3" fmla="*/ 4816475 w 4816475"/>
              <a:gd name="connsiteY3" fmla="*/ 2407444 h 4814888"/>
              <a:gd name="connsiteX4" fmla="*/ 3612753 w 4816475"/>
              <a:gd name="connsiteY4" fmla="*/ 4814887 h 4814888"/>
              <a:gd name="connsiteX5" fmla="*/ 1203722 w 4816475"/>
              <a:gd name="connsiteY5" fmla="*/ 4814887 h 4814888"/>
              <a:gd name="connsiteX6" fmla="*/ 0 w 4816475"/>
              <a:gd name="connsiteY6" fmla="*/ 2407444 h 4814888"/>
              <a:gd name="connsiteX0" fmla="*/ 0 w 4816475"/>
              <a:gd name="connsiteY0" fmla="*/ 2407443 h 4814886"/>
              <a:gd name="connsiteX1" fmla="*/ 2199402 w 4816475"/>
              <a:gd name="connsiteY1" fmla="*/ 243840 h 4814886"/>
              <a:gd name="connsiteX2" fmla="*/ 3612753 w 4816475"/>
              <a:gd name="connsiteY2" fmla="*/ 0 h 4814886"/>
              <a:gd name="connsiteX3" fmla="*/ 4816475 w 4816475"/>
              <a:gd name="connsiteY3" fmla="*/ 2407443 h 4814886"/>
              <a:gd name="connsiteX4" fmla="*/ 3612753 w 4816475"/>
              <a:gd name="connsiteY4" fmla="*/ 4814886 h 4814886"/>
              <a:gd name="connsiteX5" fmla="*/ 1203722 w 4816475"/>
              <a:gd name="connsiteY5" fmla="*/ 4814886 h 4814886"/>
              <a:gd name="connsiteX6" fmla="*/ 0 w 4816475"/>
              <a:gd name="connsiteY6" fmla="*/ 2407443 h 4814886"/>
              <a:gd name="connsiteX0" fmla="*/ 0 w 4816475"/>
              <a:gd name="connsiteY0" fmla="*/ 2163603 h 4571046"/>
              <a:gd name="connsiteX1" fmla="*/ 2199402 w 4816475"/>
              <a:gd name="connsiteY1" fmla="*/ 0 h 4571046"/>
              <a:gd name="connsiteX2" fmla="*/ 4608433 w 4816475"/>
              <a:gd name="connsiteY2" fmla="*/ 721360 h 4571046"/>
              <a:gd name="connsiteX3" fmla="*/ 4816475 w 4816475"/>
              <a:gd name="connsiteY3" fmla="*/ 2163603 h 4571046"/>
              <a:gd name="connsiteX4" fmla="*/ 3612753 w 4816475"/>
              <a:gd name="connsiteY4" fmla="*/ 4571046 h 4571046"/>
              <a:gd name="connsiteX5" fmla="*/ 1203722 w 4816475"/>
              <a:gd name="connsiteY5" fmla="*/ 4571046 h 4571046"/>
              <a:gd name="connsiteX6" fmla="*/ 0 w 4816475"/>
              <a:gd name="connsiteY6" fmla="*/ 2163603 h 4571046"/>
              <a:gd name="connsiteX0" fmla="*/ 0 w 4958715"/>
              <a:gd name="connsiteY0" fmla="*/ 2163603 h 4571046"/>
              <a:gd name="connsiteX1" fmla="*/ 2199402 w 4958715"/>
              <a:gd name="connsiteY1" fmla="*/ 0 h 4571046"/>
              <a:gd name="connsiteX2" fmla="*/ 4608433 w 4958715"/>
              <a:gd name="connsiteY2" fmla="*/ 721360 h 4571046"/>
              <a:gd name="connsiteX3" fmla="*/ 4958715 w 4958715"/>
              <a:gd name="connsiteY3" fmla="*/ 2803683 h 4571046"/>
              <a:gd name="connsiteX4" fmla="*/ 3612753 w 4958715"/>
              <a:gd name="connsiteY4" fmla="*/ 4571046 h 4571046"/>
              <a:gd name="connsiteX5" fmla="*/ 1203722 w 4958715"/>
              <a:gd name="connsiteY5" fmla="*/ 4571046 h 4571046"/>
              <a:gd name="connsiteX6" fmla="*/ 0 w 4958715"/>
              <a:gd name="connsiteY6" fmla="*/ 2163603 h 4571046"/>
              <a:gd name="connsiteX0" fmla="*/ 0 w 4916043"/>
              <a:gd name="connsiteY0" fmla="*/ 1273587 h 4571046"/>
              <a:gd name="connsiteX1" fmla="*/ 2156730 w 4916043"/>
              <a:gd name="connsiteY1" fmla="*/ 0 h 4571046"/>
              <a:gd name="connsiteX2" fmla="*/ 4565761 w 4916043"/>
              <a:gd name="connsiteY2" fmla="*/ 721360 h 4571046"/>
              <a:gd name="connsiteX3" fmla="*/ 4916043 w 4916043"/>
              <a:gd name="connsiteY3" fmla="*/ 2803683 h 4571046"/>
              <a:gd name="connsiteX4" fmla="*/ 3570081 w 4916043"/>
              <a:gd name="connsiteY4" fmla="*/ 4571046 h 4571046"/>
              <a:gd name="connsiteX5" fmla="*/ 1161050 w 4916043"/>
              <a:gd name="connsiteY5" fmla="*/ 4571046 h 4571046"/>
              <a:gd name="connsiteX6" fmla="*/ 0 w 4916043"/>
              <a:gd name="connsiteY6" fmla="*/ 1273587 h 4571046"/>
              <a:gd name="connsiteX0" fmla="*/ 0 w 4916043"/>
              <a:gd name="connsiteY0" fmla="*/ 1273587 h 4571046"/>
              <a:gd name="connsiteX1" fmla="*/ 2156730 w 4916043"/>
              <a:gd name="connsiteY1" fmla="*/ 0 h 4571046"/>
              <a:gd name="connsiteX2" fmla="*/ 4565761 w 4916043"/>
              <a:gd name="connsiteY2" fmla="*/ 721360 h 4571046"/>
              <a:gd name="connsiteX3" fmla="*/ 4916043 w 4916043"/>
              <a:gd name="connsiteY3" fmla="*/ 2803683 h 4571046"/>
              <a:gd name="connsiteX4" fmla="*/ 3570081 w 4916043"/>
              <a:gd name="connsiteY4" fmla="*/ 4571046 h 4571046"/>
              <a:gd name="connsiteX5" fmla="*/ 21098 w 4916043"/>
              <a:gd name="connsiteY5" fmla="*/ 3815142 h 4571046"/>
              <a:gd name="connsiteX6" fmla="*/ 0 w 4916043"/>
              <a:gd name="connsiteY6" fmla="*/ 1273587 h 4571046"/>
              <a:gd name="connsiteX0" fmla="*/ 0 w 4916043"/>
              <a:gd name="connsiteY0" fmla="*/ 1273587 h 5066346"/>
              <a:gd name="connsiteX1" fmla="*/ 2156730 w 4916043"/>
              <a:gd name="connsiteY1" fmla="*/ 0 h 5066346"/>
              <a:gd name="connsiteX2" fmla="*/ 4565761 w 4916043"/>
              <a:gd name="connsiteY2" fmla="*/ 721360 h 5066346"/>
              <a:gd name="connsiteX3" fmla="*/ 4916043 w 4916043"/>
              <a:gd name="connsiteY3" fmla="*/ 2803683 h 5066346"/>
              <a:gd name="connsiteX4" fmla="*/ 2236581 w 4916043"/>
              <a:gd name="connsiteY4" fmla="*/ 5066346 h 5066346"/>
              <a:gd name="connsiteX5" fmla="*/ 21098 w 4916043"/>
              <a:gd name="connsiteY5" fmla="*/ 3815142 h 5066346"/>
              <a:gd name="connsiteX6" fmla="*/ 0 w 4916043"/>
              <a:gd name="connsiteY6" fmla="*/ 1273587 h 5066346"/>
              <a:gd name="connsiteX0" fmla="*/ 0 w 4565761"/>
              <a:gd name="connsiteY0" fmla="*/ 1273587 h 5066346"/>
              <a:gd name="connsiteX1" fmla="*/ 2156730 w 4565761"/>
              <a:gd name="connsiteY1" fmla="*/ 0 h 5066346"/>
              <a:gd name="connsiteX2" fmla="*/ 4565761 w 4565761"/>
              <a:gd name="connsiteY2" fmla="*/ 721360 h 5066346"/>
              <a:gd name="connsiteX3" fmla="*/ 4405503 w 4565761"/>
              <a:gd name="connsiteY3" fmla="*/ 3801903 h 5066346"/>
              <a:gd name="connsiteX4" fmla="*/ 2236581 w 4565761"/>
              <a:gd name="connsiteY4" fmla="*/ 5066346 h 5066346"/>
              <a:gd name="connsiteX5" fmla="*/ 21098 w 4565761"/>
              <a:gd name="connsiteY5" fmla="*/ 3815142 h 5066346"/>
              <a:gd name="connsiteX6" fmla="*/ 0 w 4565761"/>
              <a:gd name="connsiteY6" fmla="*/ 1273587 h 5066346"/>
              <a:gd name="connsiteX0" fmla="*/ 0 w 4405503"/>
              <a:gd name="connsiteY0" fmla="*/ 1273587 h 5066346"/>
              <a:gd name="connsiteX1" fmla="*/ 2156730 w 4405503"/>
              <a:gd name="connsiteY1" fmla="*/ 0 h 5066346"/>
              <a:gd name="connsiteX2" fmla="*/ 4398121 w 4405503"/>
              <a:gd name="connsiteY2" fmla="*/ 1277620 h 5066346"/>
              <a:gd name="connsiteX3" fmla="*/ 4405503 w 4405503"/>
              <a:gd name="connsiteY3" fmla="*/ 3801903 h 5066346"/>
              <a:gd name="connsiteX4" fmla="*/ 2236581 w 4405503"/>
              <a:gd name="connsiteY4" fmla="*/ 5066346 h 5066346"/>
              <a:gd name="connsiteX5" fmla="*/ 21098 w 4405503"/>
              <a:gd name="connsiteY5" fmla="*/ 3815142 h 5066346"/>
              <a:gd name="connsiteX6" fmla="*/ 0 w 4405503"/>
              <a:gd name="connsiteY6" fmla="*/ 1273587 h 50663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405503" h="5066346">
                <a:moveTo>
                  <a:pt x="0" y="1273587"/>
                </a:moveTo>
                <a:lnTo>
                  <a:pt x="2156730" y="0"/>
                </a:lnTo>
                <a:lnTo>
                  <a:pt x="4398121" y="1277620"/>
                </a:lnTo>
                <a:cubicBezTo>
                  <a:pt x="4400582" y="2119048"/>
                  <a:pt x="4403042" y="2960475"/>
                  <a:pt x="4405503" y="3801903"/>
                </a:cubicBezTo>
                <a:lnTo>
                  <a:pt x="2236581" y="5066346"/>
                </a:lnTo>
                <a:lnTo>
                  <a:pt x="21098" y="3815142"/>
                </a:lnTo>
                <a:lnTo>
                  <a:pt x="0" y="1273587"/>
                </a:lnTo>
                <a:close/>
              </a:path>
            </a:pathLst>
          </a:custGeom>
          <a:solidFill>
            <a:schemeClr val="bg1">
              <a:lumMod val="95000"/>
            </a:schemeClr>
          </a:solidFill>
        </p:spPr>
        <p:txBody>
          <a:bodyPr anchor="ctr">
            <a:noAutofit/>
          </a:bodyPr>
          <a:lstStyle>
            <a:lvl1pPr marL="0" indent="0" algn="ctr">
              <a:buNone/>
              <a:defRPr sz="1000">
                <a:solidFill>
                  <a:schemeClr val="accent6"/>
                </a:solidFill>
              </a:defRPr>
            </a:lvl1pPr>
          </a:lstStyle>
          <a:p>
            <a:r>
              <a:rPr lang="en-US" altLang="zh-CN"/>
              <a:t>Click icon to add picture</a:t>
            </a:r>
            <a:endParaRPr lang="zh-CN" altLang="en-US"/>
          </a:p>
        </p:txBody>
      </p:sp>
      <p:sp>
        <p:nvSpPr>
          <p:cNvPr id="42" name="Content placeholder 47">
            <a:extLst>
              <a:ext uri="{FF2B5EF4-FFF2-40B4-BE49-F238E27FC236}">
                <a16:creationId xmlns:a16="http://schemas.microsoft.com/office/drawing/2014/main" id="{A9ECEF10-95EB-4F03-B3B1-8FC0E421618E}"/>
              </a:ext>
            </a:extLst>
          </p:cNvPr>
          <p:cNvSpPr>
            <a:spLocks noGrp="1"/>
          </p:cNvSpPr>
          <p:nvPr>
            <p:ph type="pic" sz="quarter" idx="58"/>
          </p:nvPr>
        </p:nvSpPr>
        <p:spPr>
          <a:xfrm>
            <a:off x="3109346" y="2073439"/>
            <a:ext cx="1621032" cy="1841551"/>
          </a:xfrm>
          <a:custGeom>
            <a:avLst/>
            <a:gdLst>
              <a:gd name="connsiteX0" fmla="*/ 0 w 4816475"/>
              <a:gd name="connsiteY0" fmla="*/ 2407444 h 4814888"/>
              <a:gd name="connsiteX1" fmla="*/ 1203722 w 4816475"/>
              <a:gd name="connsiteY1" fmla="*/ 1 h 4814888"/>
              <a:gd name="connsiteX2" fmla="*/ 3612753 w 4816475"/>
              <a:gd name="connsiteY2" fmla="*/ 1 h 4814888"/>
              <a:gd name="connsiteX3" fmla="*/ 4816475 w 4816475"/>
              <a:gd name="connsiteY3" fmla="*/ 2407444 h 4814888"/>
              <a:gd name="connsiteX4" fmla="*/ 3612753 w 4816475"/>
              <a:gd name="connsiteY4" fmla="*/ 4814887 h 4814888"/>
              <a:gd name="connsiteX5" fmla="*/ 1203722 w 4816475"/>
              <a:gd name="connsiteY5" fmla="*/ 4814887 h 4814888"/>
              <a:gd name="connsiteX6" fmla="*/ 0 w 4816475"/>
              <a:gd name="connsiteY6" fmla="*/ 2407444 h 4814888"/>
              <a:gd name="connsiteX0" fmla="*/ 0 w 4816475"/>
              <a:gd name="connsiteY0" fmla="*/ 2407443 h 4814886"/>
              <a:gd name="connsiteX1" fmla="*/ 2199402 w 4816475"/>
              <a:gd name="connsiteY1" fmla="*/ 243840 h 4814886"/>
              <a:gd name="connsiteX2" fmla="*/ 3612753 w 4816475"/>
              <a:gd name="connsiteY2" fmla="*/ 0 h 4814886"/>
              <a:gd name="connsiteX3" fmla="*/ 4816475 w 4816475"/>
              <a:gd name="connsiteY3" fmla="*/ 2407443 h 4814886"/>
              <a:gd name="connsiteX4" fmla="*/ 3612753 w 4816475"/>
              <a:gd name="connsiteY4" fmla="*/ 4814886 h 4814886"/>
              <a:gd name="connsiteX5" fmla="*/ 1203722 w 4816475"/>
              <a:gd name="connsiteY5" fmla="*/ 4814886 h 4814886"/>
              <a:gd name="connsiteX6" fmla="*/ 0 w 4816475"/>
              <a:gd name="connsiteY6" fmla="*/ 2407443 h 4814886"/>
              <a:gd name="connsiteX0" fmla="*/ 0 w 4816475"/>
              <a:gd name="connsiteY0" fmla="*/ 2163603 h 4571046"/>
              <a:gd name="connsiteX1" fmla="*/ 2199402 w 4816475"/>
              <a:gd name="connsiteY1" fmla="*/ 0 h 4571046"/>
              <a:gd name="connsiteX2" fmla="*/ 4608433 w 4816475"/>
              <a:gd name="connsiteY2" fmla="*/ 721360 h 4571046"/>
              <a:gd name="connsiteX3" fmla="*/ 4816475 w 4816475"/>
              <a:gd name="connsiteY3" fmla="*/ 2163603 h 4571046"/>
              <a:gd name="connsiteX4" fmla="*/ 3612753 w 4816475"/>
              <a:gd name="connsiteY4" fmla="*/ 4571046 h 4571046"/>
              <a:gd name="connsiteX5" fmla="*/ 1203722 w 4816475"/>
              <a:gd name="connsiteY5" fmla="*/ 4571046 h 4571046"/>
              <a:gd name="connsiteX6" fmla="*/ 0 w 4816475"/>
              <a:gd name="connsiteY6" fmla="*/ 2163603 h 4571046"/>
              <a:gd name="connsiteX0" fmla="*/ 0 w 4958715"/>
              <a:gd name="connsiteY0" fmla="*/ 2163603 h 4571046"/>
              <a:gd name="connsiteX1" fmla="*/ 2199402 w 4958715"/>
              <a:gd name="connsiteY1" fmla="*/ 0 h 4571046"/>
              <a:gd name="connsiteX2" fmla="*/ 4608433 w 4958715"/>
              <a:gd name="connsiteY2" fmla="*/ 721360 h 4571046"/>
              <a:gd name="connsiteX3" fmla="*/ 4958715 w 4958715"/>
              <a:gd name="connsiteY3" fmla="*/ 2803683 h 4571046"/>
              <a:gd name="connsiteX4" fmla="*/ 3612753 w 4958715"/>
              <a:gd name="connsiteY4" fmla="*/ 4571046 h 4571046"/>
              <a:gd name="connsiteX5" fmla="*/ 1203722 w 4958715"/>
              <a:gd name="connsiteY5" fmla="*/ 4571046 h 4571046"/>
              <a:gd name="connsiteX6" fmla="*/ 0 w 4958715"/>
              <a:gd name="connsiteY6" fmla="*/ 2163603 h 4571046"/>
              <a:gd name="connsiteX0" fmla="*/ 0 w 4916043"/>
              <a:gd name="connsiteY0" fmla="*/ 1273587 h 4571046"/>
              <a:gd name="connsiteX1" fmla="*/ 2156730 w 4916043"/>
              <a:gd name="connsiteY1" fmla="*/ 0 h 4571046"/>
              <a:gd name="connsiteX2" fmla="*/ 4565761 w 4916043"/>
              <a:gd name="connsiteY2" fmla="*/ 721360 h 4571046"/>
              <a:gd name="connsiteX3" fmla="*/ 4916043 w 4916043"/>
              <a:gd name="connsiteY3" fmla="*/ 2803683 h 4571046"/>
              <a:gd name="connsiteX4" fmla="*/ 3570081 w 4916043"/>
              <a:gd name="connsiteY4" fmla="*/ 4571046 h 4571046"/>
              <a:gd name="connsiteX5" fmla="*/ 1161050 w 4916043"/>
              <a:gd name="connsiteY5" fmla="*/ 4571046 h 4571046"/>
              <a:gd name="connsiteX6" fmla="*/ 0 w 4916043"/>
              <a:gd name="connsiteY6" fmla="*/ 1273587 h 4571046"/>
              <a:gd name="connsiteX0" fmla="*/ 0 w 4916043"/>
              <a:gd name="connsiteY0" fmla="*/ 1273587 h 4571046"/>
              <a:gd name="connsiteX1" fmla="*/ 2156730 w 4916043"/>
              <a:gd name="connsiteY1" fmla="*/ 0 h 4571046"/>
              <a:gd name="connsiteX2" fmla="*/ 4565761 w 4916043"/>
              <a:gd name="connsiteY2" fmla="*/ 721360 h 4571046"/>
              <a:gd name="connsiteX3" fmla="*/ 4916043 w 4916043"/>
              <a:gd name="connsiteY3" fmla="*/ 2803683 h 4571046"/>
              <a:gd name="connsiteX4" fmla="*/ 3570081 w 4916043"/>
              <a:gd name="connsiteY4" fmla="*/ 4571046 h 4571046"/>
              <a:gd name="connsiteX5" fmla="*/ 21098 w 4916043"/>
              <a:gd name="connsiteY5" fmla="*/ 3815142 h 4571046"/>
              <a:gd name="connsiteX6" fmla="*/ 0 w 4916043"/>
              <a:gd name="connsiteY6" fmla="*/ 1273587 h 4571046"/>
              <a:gd name="connsiteX0" fmla="*/ 0 w 4916043"/>
              <a:gd name="connsiteY0" fmla="*/ 1273587 h 5066346"/>
              <a:gd name="connsiteX1" fmla="*/ 2156730 w 4916043"/>
              <a:gd name="connsiteY1" fmla="*/ 0 h 5066346"/>
              <a:gd name="connsiteX2" fmla="*/ 4565761 w 4916043"/>
              <a:gd name="connsiteY2" fmla="*/ 721360 h 5066346"/>
              <a:gd name="connsiteX3" fmla="*/ 4916043 w 4916043"/>
              <a:gd name="connsiteY3" fmla="*/ 2803683 h 5066346"/>
              <a:gd name="connsiteX4" fmla="*/ 2236581 w 4916043"/>
              <a:gd name="connsiteY4" fmla="*/ 5066346 h 5066346"/>
              <a:gd name="connsiteX5" fmla="*/ 21098 w 4916043"/>
              <a:gd name="connsiteY5" fmla="*/ 3815142 h 5066346"/>
              <a:gd name="connsiteX6" fmla="*/ 0 w 4916043"/>
              <a:gd name="connsiteY6" fmla="*/ 1273587 h 5066346"/>
              <a:gd name="connsiteX0" fmla="*/ 0 w 4565761"/>
              <a:gd name="connsiteY0" fmla="*/ 1273587 h 5066346"/>
              <a:gd name="connsiteX1" fmla="*/ 2156730 w 4565761"/>
              <a:gd name="connsiteY1" fmla="*/ 0 h 5066346"/>
              <a:gd name="connsiteX2" fmla="*/ 4565761 w 4565761"/>
              <a:gd name="connsiteY2" fmla="*/ 721360 h 5066346"/>
              <a:gd name="connsiteX3" fmla="*/ 4405503 w 4565761"/>
              <a:gd name="connsiteY3" fmla="*/ 3801903 h 5066346"/>
              <a:gd name="connsiteX4" fmla="*/ 2236581 w 4565761"/>
              <a:gd name="connsiteY4" fmla="*/ 5066346 h 5066346"/>
              <a:gd name="connsiteX5" fmla="*/ 21098 w 4565761"/>
              <a:gd name="connsiteY5" fmla="*/ 3815142 h 5066346"/>
              <a:gd name="connsiteX6" fmla="*/ 0 w 4565761"/>
              <a:gd name="connsiteY6" fmla="*/ 1273587 h 5066346"/>
              <a:gd name="connsiteX0" fmla="*/ 0 w 4405503"/>
              <a:gd name="connsiteY0" fmla="*/ 1273587 h 5066346"/>
              <a:gd name="connsiteX1" fmla="*/ 2156730 w 4405503"/>
              <a:gd name="connsiteY1" fmla="*/ 0 h 5066346"/>
              <a:gd name="connsiteX2" fmla="*/ 4398121 w 4405503"/>
              <a:gd name="connsiteY2" fmla="*/ 1277620 h 5066346"/>
              <a:gd name="connsiteX3" fmla="*/ 4405503 w 4405503"/>
              <a:gd name="connsiteY3" fmla="*/ 3801903 h 5066346"/>
              <a:gd name="connsiteX4" fmla="*/ 2236581 w 4405503"/>
              <a:gd name="connsiteY4" fmla="*/ 5066346 h 5066346"/>
              <a:gd name="connsiteX5" fmla="*/ 21098 w 4405503"/>
              <a:gd name="connsiteY5" fmla="*/ 3815142 h 5066346"/>
              <a:gd name="connsiteX6" fmla="*/ 0 w 4405503"/>
              <a:gd name="connsiteY6" fmla="*/ 1273587 h 50663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405503" h="5066346">
                <a:moveTo>
                  <a:pt x="0" y="1273587"/>
                </a:moveTo>
                <a:lnTo>
                  <a:pt x="2156730" y="0"/>
                </a:lnTo>
                <a:lnTo>
                  <a:pt x="4398121" y="1277620"/>
                </a:lnTo>
                <a:cubicBezTo>
                  <a:pt x="4400582" y="2119048"/>
                  <a:pt x="4403042" y="2960475"/>
                  <a:pt x="4405503" y="3801903"/>
                </a:cubicBezTo>
                <a:lnTo>
                  <a:pt x="2236581" y="5066346"/>
                </a:lnTo>
                <a:lnTo>
                  <a:pt x="21098" y="3815142"/>
                </a:lnTo>
                <a:lnTo>
                  <a:pt x="0" y="1273587"/>
                </a:lnTo>
                <a:close/>
              </a:path>
            </a:pathLst>
          </a:custGeom>
          <a:solidFill>
            <a:schemeClr val="bg1">
              <a:lumMod val="95000"/>
            </a:schemeClr>
          </a:solidFill>
        </p:spPr>
        <p:txBody>
          <a:bodyPr anchor="ctr">
            <a:noAutofit/>
          </a:bodyPr>
          <a:lstStyle>
            <a:lvl1pPr marL="0" indent="0" algn="ctr">
              <a:buNone/>
              <a:defRPr sz="1000">
                <a:solidFill>
                  <a:schemeClr val="accent6"/>
                </a:solidFill>
              </a:defRPr>
            </a:lvl1pPr>
          </a:lstStyle>
          <a:p>
            <a:r>
              <a:rPr lang="en-US" altLang="zh-CN"/>
              <a:t>Click icon to add picture</a:t>
            </a:r>
            <a:endParaRPr lang="zh-CN" altLang="en-US"/>
          </a:p>
        </p:txBody>
      </p:sp>
      <p:sp>
        <p:nvSpPr>
          <p:cNvPr id="43" name="Content placeholder 47">
            <a:extLst>
              <a:ext uri="{FF2B5EF4-FFF2-40B4-BE49-F238E27FC236}">
                <a16:creationId xmlns:a16="http://schemas.microsoft.com/office/drawing/2014/main" id="{12D92FE1-9874-49B8-8FDC-F903A4843015}"/>
              </a:ext>
            </a:extLst>
          </p:cNvPr>
          <p:cNvSpPr>
            <a:spLocks noGrp="1"/>
          </p:cNvSpPr>
          <p:nvPr>
            <p:ph type="pic" sz="quarter" idx="59"/>
          </p:nvPr>
        </p:nvSpPr>
        <p:spPr>
          <a:xfrm>
            <a:off x="5235410" y="2073439"/>
            <a:ext cx="1621032" cy="1841551"/>
          </a:xfrm>
          <a:custGeom>
            <a:avLst/>
            <a:gdLst>
              <a:gd name="connsiteX0" fmla="*/ 0 w 4816475"/>
              <a:gd name="connsiteY0" fmla="*/ 2407444 h 4814888"/>
              <a:gd name="connsiteX1" fmla="*/ 1203722 w 4816475"/>
              <a:gd name="connsiteY1" fmla="*/ 1 h 4814888"/>
              <a:gd name="connsiteX2" fmla="*/ 3612753 w 4816475"/>
              <a:gd name="connsiteY2" fmla="*/ 1 h 4814888"/>
              <a:gd name="connsiteX3" fmla="*/ 4816475 w 4816475"/>
              <a:gd name="connsiteY3" fmla="*/ 2407444 h 4814888"/>
              <a:gd name="connsiteX4" fmla="*/ 3612753 w 4816475"/>
              <a:gd name="connsiteY4" fmla="*/ 4814887 h 4814888"/>
              <a:gd name="connsiteX5" fmla="*/ 1203722 w 4816475"/>
              <a:gd name="connsiteY5" fmla="*/ 4814887 h 4814888"/>
              <a:gd name="connsiteX6" fmla="*/ 0 w 4816475"/>
              <a:gd name="connsiteY6" fmla="*/ 2407444 h 4814888"/>
              <a:gd name="connsiteX0" fmla="*/ 0 w 4816475"/>
              <a:gd name="connsiteY0" fmla="*/ 2407443 h 4814886"/>
              <a:gd name="connsiteX1" fmla="*/ 2199402 w 4816475"/>
              <a:gd name="connsiteY1" fmla="*/ 243840 h 4814886"/>
              <a:gd name="connsiteX2" fmla="*/ 3612753 w 4816475"/>
              <a:gd name="connsiteY2" fmla="*/ 0 h 4814886"/>
              <a:gd name="connsiteX3" fmla="*/ 4816475 w 4816475"/>
              <a:gd name="connsiteY3" fmla="*/ 2407443 h 4814886"/>
              <a:gd name="connsiteX4" fmla="*/ 3612753 w 4816475"/>
              <a:gd name="connsiteY4" fmla="*/ 4814886 h 4814886"/>
              <a:gd name="connsiteX5" fmla="*/ 1203722 w 4816475"/>
              <a:gd name="connsiteY5" fmla="*/ 4814886 h 4814886"/>
              <a:gd name="connsiteX6" fmla="*/ 0 w 4816475"/>
              <a:gd name="connsiteY6" fmla="*/ 2407443 h 4814886"/>
              <a:gd name="connsiteX0" fmla="*/ 0 w 4816475"/>
              <a:gd name="connsiteY0" fmla="*/ 2163603 h 4571046"/>
              <a:gd name="connsiteX1" fmla="*/ 2199402 w 4816475"/>
              <a:gd name="connsiteY1" fmla="*/ 0 h 4571046"/>
              <a:gd name="connsiteX2" fmla="*/ 4608433 w 4816475"/>
              <a:gd name="connsiteY2" fmla="*/ 721360 h 4571046"/>
              <a:gd name="connsiteX3" fmla="*/ 4816475 w 4816475"/>
              <a:gd name="connsiteY3" fmla="*/ 2163603 h 4571046"/>
              <a:gd name="connsiteX4" fmla="*/ 3612753 w 4816475"/>
              <a:gd name="connsiteY4" fmla="*/ 4571046 h 4571046"/>
              <a:gd name="connsiteX5" fmla="*/ 1203722 w 4816475"/>
              <a:gd name="connsiteY5" fmla="*/ 4571046 h 4571046"/>
              <a:gd name="connsiteX6" fmla="*/ 0 w 4816475"/>
              <a:gd name="connsiteY6" fmla="*/ 2163603 h 4571046"/>
              <a:gd name="connsiteX0" fmla="*/ 0 w 4958715"/>
              <a:gd name="connsiteY0" fmla="*/ 2163603 h 4571046"/>
              <a:gd name="connsiteX1" fmla="*/ 2199402 w 4958715"/>
              <a:gd name="connsiteY1" fmla="*/ 0 h 4571046"/>
              <a:gd name="connsiteX2" fmla="*/ 4608433 w 4958715"/>
              <a:gd name="connsiteY2" fmla="*/ 721360 h 4571046"/>
              <a:gd name="connsiteX3" fmla="*/ 4958715 w 4958715"/>
              <a:gd name="connsiteY3" fmla="*/ 2803683 h 4571046"/>
              <a:gd name="connsiteX4" fmla="*/ 3612753 w 4958715"/>
              <a:gd name="connsiteY4" fmla="*/ 4571046 h 4571046"/>
              <a:gd name="connsiteX5" fmla="*/ 1203722 w 4958715"/>
              <a:gd name="connsiteY5" fmla="*/ 4571046 h 4571046"/>
              <a:gd name="connsiteX6" fmla="*/ 0 w 4958715"/>
              <a:gd name="connsiteY6" fmla="*/ 2163603 h 4571046"/>
              <a:gd name="connsiteX0" fmla="*/ 0 w 4916043"/>
              <a:gd name="connsiteY0" fmla="*/ 1273587 h 4571046"/>
              <a:gd name="connsiteX1" fmla="*/ 2156730 w 4916043"/>
              <a:gd name="connsiteY1" fmla="*/ 0 h 4571046"/>
              <a:gd name="connsiteX2" fmla="*/ 4565761 w 4916043"/>
              <a:gd name="connsiteY2" fmla="*/ 721360 h 4571046"/>
              <a:gd name="connsiteX3" fmla="*/ 4916043 w 4916043"/>
              <a:gd name="connsiteY3" fmla="*/ 2803683 h 4571046"/>
              <a:gd name="connsiteX4" fmla="*/ 3570081 w 4916043"/>
              <a:gd name="connsiteY4" fmla="*/ 4571046 h 4571046"/>
              <a:gd name="connsiteX5" fmla="*/ 1161050 w 4916043"/>
              <a:gd name="connsiteY5" fmla="*/ 4571046 h 4571046"/>
              <a:gd name="connsiteX6" fmla="*/ 0 w 4916043"/>
              <a:gd name="connsiteY6" fmla="*/ 1273587 h 4571046"/>
              <a:gd name="connsiteX0" fmla="*/ 0 w 4916043"/>
              <a:gd name="connsiteY0" fmla="*/ 1273587 h 4571046"/>
              <a:gd name="connsiteX1" fmla="*/ 2156730 w 4916043"/>
              <a:gd name="connsiteY1" fmla="*/ 0 h 4571046"/>
              <a:gd name="connsiteX2" fmla="*/ 4565761 w 4916043"/>
              <a:gd name="connsiteY2" fmla="*/ 721360 h 4571046"/>
              <a:gd name="connsiteX3" fmla="*/ 4916043 w 4916043"/>
              <a:gd name="connsiteY3" fmla="*/ 2803683 h 4571046"/>
              <a:gd name="connsiteX4" fmla="*/ 3570081 w 4916043"/>
              <a:gd name="connsiteY4" fmla="*/ 4571046 h 4571046"/>
              <a:gd name="connsiteX5" fmla="*/ 21098 w 4916043"/>
              <a:gd name="connsiteY5" fmla="*/ 3815142 h 4571046"/>
              <a:gd name="connsiteX6" fmla="*/ 0 w 4916043"/>
              <a:gd name="connsiteY6" fmla="*/ 1273587 h 4571046"/>
              <a:gd name="connsiteX0" fmla="*/ 0 w 4916043"/>
              <a:gd name="connsiteY0" fmla="*/ 1273587 h 5066346"/>
              <a:gd name="connsiteX1" fmla="*/ 2156730 w 4916043"/>
              <a:gd name="connsiteY1" fmla="*/ 0 h 5066346"/>
              <a:gd name="connsiteX2" fmla="*/ 4565761 w 4916043"/>
              <a:gd name="connsiteY2" fmla="*/ 721360 h 5066346"/>
              <a:gd name="connsiteX3" fmla="*/ 4916043 w 4916043"/>
              <a:gd name="connsiteY3" fmla="*/ 2803683 h 5066346"/>
              <a:gd name="connsiteX4" fmla="*/ 2236581 w 4916043"/>
              <a:gd name="connsiteY4" fmla="*/ 5066346 h 5066346"/>
              <a:gd name="connsiteX5" fmla="*/ 21098 w 4916043"/>
              <a:gd name="connsiteY5" fmla="*/ 3815142 h 5066346"/>
              <a:gd name="connsiteX6" fmla="*/ 0 w 4916043"/>
              <a:gd name="connsiteY6" fmla="*/ 1273587 h 5066346"/>
              <a:gd name="connsiteX0" fmla="*/ 0 w 4565761"/>
              <a:gd name="connsiteY0" fmla="*/ 1273587 h 5066346"/>
              <a:gd name="connsiteX1" fmla="*/ 2156730 w 4565761"/>
              <a:gd name="connsiteY1" fmla="*/ 0 h 5066346"/>
              <a:gd name="connsiteX2" fmla="*/ 4565761 w 4565761"/>
              <a:gd name="connsiteY2" fmla="*/ 721360 h 5066346"/>
              <a:gd name="connsiteX3" fmla="*/ 4405503 w 4565761"/>
              <a:gd name="connsiteY3" fmla="*/ 3801903 h 5066346"/>
              <a:gd name="connsiteX4" fmla="*/ 2236581 w 4565761"/>
              <a:gd name="connsiteY4" fmla="*/ 5066346 h 5066346"/>
              <a:gd name="connsiteX5" fmla="*/ 21098 w 4565761"/>
              <a:gd name="connsiteY5" fmla="*/ 3815142 h 5066346"/>
              <a:gd name="connsiteX6" fmla="*/ 0 w 4565761"/>
              <a:gd name="connsiteY6" fmla="*/ 1273587 h 5066346"/>
              <a:gd name="connsiteX0" fmla="*/ 0 w 4405503"/>
              <a:gd name="connsiteY0" fmla="*/ 1273587 h 5066346"/>
              <a:gd name="connsiteX1" fmla="*/ 2156730 w 4405503"/>
              <a:gd name="connsiteY1" fmla="*/ 0 h 5066346"/>
              <a:gd name="connsiteX2" fmla="*/ 4398121 w 4405503"/>
              <a:gd name="connsiteY2" fmla="*/ 1277620 h 5066346"/>
              <a:gd name="connsiteX3" fmla="*/ 4405503 w 4405503"/>
              <a:gd name="connsiteY3" fmla="*/ 3801903 h 5066346"/>
              <a:gd name="connsiteX4" fmla="*/ 2236581 w 4405503"/>
              <a:gd name="connsiteY4" fmla="*/ 5066346 h 5066346"/>
              <a:gd name="connsiteX5" fmla="*/ 21098 w 4405503"/>
              <a:gd name="connsiteY5" fmla="*/ 3815142 h 5066346"/>
              <a:gd name="connsiteX6" fmla="*/ 0 w 4405503"/>
              <a:gd name="connsiteY6" fmla="*/ 1273587 h 50663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405503" h="5066346">
                <a:moveTo>
                  <a:pt x="0" y="1273587"/>
                </a:moveTo>
                <a:lnTo>
                  <a:pt x="2156730" y="0"/>
                </a:lnTo>
                <a:lnTo>
                  <a:pt x="4398121" y="1277620"/>
                </a:lnTo>
                <a:cubicBezTo>
                  <a:pt x="4400582" y="2119048"/>
                  <a:pt x="4403042" y="2960475"/>
                  <a:pt x="4405503" y="3801903"/>
                </a:cubicBezTo>
                <a:lnTo>
                  <a:pt x="2236581" y="5066346"/>
                </a:lnTo>
                <a:lnTo>
                  <a:pt x="21098" y="3815142"/>
                </a:lnTo>
                <a:lnTo>
                  <a:pt x="0" y="1273587"/>
                </a:lnTo>
                <a:close/>
              </a:path>
            </a:pathLst>
          </a:custGeom>
          <a:solidFill>
            <a:schemeClr val="bg1">
              <a:lumMod val="95000"/>
            </a:schemeClr>
          </a:solidFill>
        </p:spPr>
        <p:txBody>
          <a:bodyPr anchor="ctr">
            <a:noAutofit/>
          </a:bodyPr>
          <a:lstStyle>
            <a:lvl1pPr marL="0" indent="0" algn="ctr">
              <a:buNone/>
              <a:defRPr sz="1000">
                <a:solidFill>
                  <a:schemeClr val="accent6"/>
                </a:solidFill>
              </a:defRPr>
            </a:lvl1pPr>
          </a:lstStyle>
          <a:p>
            <a:r>
              <a:rPr lang="en-US" altLang="zh-CN"/>
              <a:t>Click icon to add picture</a:t>
            </a:r>
            <a:endParaRPr lang="zh-CN" altLang="en-US"/>
          </a:p>
        </p:txBody>
      </p:sp>
      <p:sp>
        <p:nvSpPr>
          <p:cNvPr id="44" name="Content placeholder 47">
            <a:extLst>
              <a:ext uri="{FF2B5EF4-FFF2-40B4-BE49-F238E27FC236}">
                <a16:creationId xmlns:a16="http://schemas.microsoft.com/office/drawing/2014/main" id="{12070F52-AB91-476E-9FE0-5403568A11DD}"/>
              </a:ext>
            </a:extLst>
          </p:cNvPr>
          <p:cNvSpPr>
            <a:spLocks noGrp="1"/>
          </p:cNvSpPr>
          <p:nvPr>
            <p:ph type="pic" sz="quarter" idx="60"/>
          </p:nvPr>
        </p:nvSpPr>
        <p:spPr>
          <a:xfrm>
            <a:off x="7361474" y="2073439"/>
            <a:ext cx="1621032" cy="1841551"/>
          </a:xfrm>
          <a:custGeom>
            <a:avLst/>
            <a:gdLst>
              <a:gd name="connsiteX0" fmla="*/ 0 w 4816475"/>
              <a:gd name="connsiteY0" fmla="*/ 2407444 h 4814888"/>
              <a:gd name="connsiteX1" fmla="*/ 1203722 w 4816475"/>
              <a:gd name="connsiteY1" fmla="*/ 1 h 4814888"/>
              <a:gd name="connsiteX2" fmla="*/ 3612753 w 4816475"/>
              <a:gd name="connsiteY2" fmla="*/ 1 h 4814888"/>
              <a:gd name="connsiteX3" fmla="*/ 4816475 w 4816475"/>
              <a:gd name="connsiteY3" fmla="*/ 2407444 h 4814888"/>
              <a:gd name="connsiteX4" fmla="*/ 3612753 w 4816475"/>
              <a:gd name="connsiteY4" fmla="*/ 4814887 h 4814888"/>
              <a:gd name="connsiteX5" fmla="*/ 1203722 w 4816475"/>
              <a:gd name="connsiteY5" fmla="*/ 4814887 h 4814888"/>
              <a:gd name="connsiteX6" fmla="*/ 0 w 4816475"/>
              <a:gd name="connsiteY6" fmla="*/ 2407444 h 4814888"/>
              <a:gd name="connsiteX0" fmla="*/ 0 w 4816475"/>
              <a:gd name="connsiteY0" fmla="*/ 2407443 h 4814886"/>
              <a:gd name="connsiteX1" fmla="*/ 2199402 w 4816475"/>
              <a:gd name="connsiteY1" fmla="*/ 243840 h 4814886"/>
              <a:gd name="connsiteX2" fmla="*/ 3612753 w 4816475"/>
              <a:gd name="connsiteY2" fmla="*/ 0 h 4814886"/>
              <a:gd name="connsiteX3" fmla="*/ 4816475 w 4816475"/>
              <a:gd name="connsiteY3" fmla="*/ 2407443 h 4814886"/>
              <a:gd name="connsiteX4" fmla="*/ 3612753 w 4816475"/>
              <a:gd name="connsiteY4" fmla="*/ 4814886 h 4814886"/>
              <a:gd name="connsiteX5" fmla="*/ 1203722 w 4816475"/>
              <a:gd name="connsiteY5" fmla="*/ 4814886 h 4814886"/>
              <a:gd name="connsiteX6" fmla="*/ 0 w 4816475"/>
              <a:gd name="connsiteY6" fmla="*/ 2407443 h 4814886"/>
              <a:gd name="connsiteX0" fmla="*/ 0 w 4816475"/>
              <a:gd name="connsiteY0" fmla="*/ 2163603 h 4571046"/>
              <a:gd name="connsiteX1" fmla="*/ 2199402 w 4816475"/>
              <a:gd name="connsiteY1" fmla="*/ 0 h 4571046"/>
              <a:gd name="connsiteX2" fmla="*/ 4608433 w 4816475"/>
              <a:gd name="connsiteY2" fmla="*/ 721360 h 4571046"/>
              <a:gd name="connsiteX3" fmla="*/ 4816475 w 4816475"/>
              <a:gd name="connsiteY3" fmla="*/ 2163603 h 4571046"/>
              <a:gd name="connsiteX4" fmla="*/ 3612753 w 4816475"/>
              <a:gd name="connsiteY4" fmla="*/ 4571046 h 4571046"/>
              <a:gd name="connsiteX5" fmla="*/ 1203722 w 4816475"/>
              <a:gd name="connsiteY5" fmla="*/ 4571046 h 4571046"/>
              <a:gd name="connsiteX6" fmla="*/ 0 w 4816475"/>
              <a:gd name="connsiteY6" fmla="*/ 2163603 h 4571046"/>
              <a:gd name="connsiteX0" fmla="*/ 0 w 4958715"/>
              <a:gd name="connsiteY0" fmla="*/ 2163603 h 4571046"/>
              <a:gd name="connsiteX1" fmla="*/ 2199402 w 4958715"/>
              <a:gd name="connsiteY1" fmla="*/ 0 h 4571046"/>
              <a:gd name="connsiteX2" fmla="*/ 4608433 w 4958715"/>
              <a:gd name="connsiteY2" fmla="*/ 721360 h 4571046"/>
              <a:gd name="connsiteX3" fmla="*/ 4958715 w 4958715"/>
              <a:gd name="connsiteY3" fmla="*/ 2803683 h 4571046"/>
              <a:gd name="connsiteX4" fmla="*/ 3612753 w 4958715"/>
              <a:gd name="connsiteY4" fmla="*/ 4571046 h 4571046"/>
              <a:gd name="connsiteX5" fmla="*/ 1203722 w 4958715"/>
              <a:gd name="connsiteY5" fmla="*/ 4571046 h 4571046"/>
              <a:gd name="connsiteX6" fmla="*/ 0 w 4958715"/>
              <a:gd name="connsiteY6" fmla="*/ 2163603 h 4571046"/>
              <a:gd name="connsiteX0" fmla="*/ 0 w 4916043"/>
              <a:gd name="connsiteY0" fmla="*/ 1273587 h 4571046"/>
              <a:gd name="connsiteX1" fmla="*/ 2156730 w 4916043"/>
              <a:gd name="connsiteY1" fmla="*/ 0 h 4571046"/>
              <a:gd name="connsiteX2" fmla="*/ 4565761 w 4916043"/>
              <a:gd name="connsiteY2" fmla="*/ 721360 h 4571046"/>
              <a:gd name="connsiteX3" fmla="*/ 4916043 w 4916043"/>
              <a:gd name="connsiteY3" fmla="*/ 2803683 h 4571046"/>
              <a:gd name="connsiteX4" fmla="*/ 3570081 w 4916043"/>
              <a:gd name="connsiteY4" fmla="*/ 4571046 h 4571046"/>
              <a:gd name="connsiteX5" fmla="*/ 1161050 w 4916043"/>
              <a:gd name="connsiteY5" fmla="*/ 4571046 h 4571046"/>
              <a:gd name="connsiteX6" fmla="*/ 0 w 4916043"/>
              <a:gd name="connsiteY6" fmla="*/ 1273587 h 4571046"/>
              <a:gd name="connsiteX0" fmla="*/ 0 w 4916043"/>
              <a:gd name="connsiteY0" fmla="*/ 1273587 h 4571046"/>
              <a:gd name="connsiteX1" fmla="*/ 2156730 w 4916043"/>
              <a:gd name="connsiteY1" fmla="*/ 0 h 4571046"/>
              <a:gd name="connsiteX2" fmla="*/ 4565761 w 4916043"/>
              <a:gd name="connsiteY2" fmla="*/ 721360 h 4571046"/>
              <a:gd name="connsiteX3" fmla="*/ 4916043 w 4916043"/>
              <a:gd name="connsiteY3" fmla="*/ 2803683 h 4571046"/>
              <a:gd name="connsiteX4" fmla="*/ 3570081 w 4916043"/>
              <a:gd name="connsiteY4" fmla="*/ 4571046 h 4571046"/>
              <a:gd name="connsiteX5" fmla="*/ 21098 w 4916043"/>
              <a:gd name="connsiteY5" fmla="*/ 3815142 h 4571046"/>
              <a:gd name="connsiteX6" fmla="*/ 0 w 4916043"/>
              <a:gd name="connsiteY6" fmla="*/ 1273587 h 4571046"/>
              <a:gd name="connsiteX0" fmla="*/ 0 w 4916043"/>
              <a:gd name="connsiteY0" fmla="*/ 1273587 h 5066346"/>
              <a:gd name="connsiteX1" fmla="*/ 2156730 w 4916043"/>
              <a:gd name="connsiteY1" fmla="*/ 0 h 5066346"/>
              <a:gd name="connsiteX2" fmla="*/ 4565761 w 4916043"/>
              <a:gd name="connsiteY2" fmla="*/ 721360 h 5066346"/>
              <a:gd name="connsiteX3" fmla="*/ 4916043 w 4916043"/>
              <a:gd name="connsiteY3" fmla="*/ 2803683 h 5066346"/>
              <a:gd name="connsiteX4" fmla="*/ 2236581 w 4916043"/>
              <a:gd name="connsiteY4" fmla="*/ 5066346 h 5066346"/>
              <a:gd name="connsiteX5" fmla="*/ 21098 w 4916043"/>
              <a:gd name="connsiteY5" fmla="*/ 3815142 h 5066346"/>
              <a:gd name="connsiteX6" fmla="*/ 0 w 4916043"/>
              <a:gd name="connsiteY6" fmla="*/ 1273587 h 5066346"/>
              <a:gd name="connsiteX0" fmla="*/ 0 w 4565761"/>
              <a:gd name="connsiteY0" fmla="*/ 1273587 h 5066346"/>
              <a:gd name="connsiteX1" fmla="*/ 2156730 w 4565761"/>
              <a:gd name="connsiteY1" fmla="*/ 0 h 5066346"/>
              <a:gd name="connsiteX2" fmla="*/ 4565761 w 4565761"/>
              <a:gd name="connsiteY2" fmla="*/ 721360 h 5066346"/>
              <a:gd name="connsiteX3" fmla="*/ 4405503 w 4565761"/>
              <a:gd name="connsiteY3" fmla="*/ 3801903 h 5066346"/>
              <a:gd name="connsiteX4" fmla="*/ 2236581 w 4565761"/>
              <a:gd name="connsiteY4" fmla="*/ 5066346 h 5066346"/>
              <a:gd name="connsiteX5" fmla="*/ 21098 w 4565761"/>
              <a:gd name="connsiteY5" fmla="*/ 3815142 h 5066346"/>
              <a:gd name="connsiteX6" fmla="*/ 0 w 4565761"/>
              <a:gd name="connsiteY6" fmla="*/ 1273587 h 5066346"/>
              <a:gd name="connsiteX0" fmla="*/ 0 w 4405503"/>
              <a:gd name="connsiteY0" fmla="*/ 1273587 h 5066346"/>
              <a:gd name="connsiteX1" fmla="*/ 2156730 w 4405503"/>
              <a:gd name="connsiteY1" fmla="*/ 0 h 5066346"/>
              <a:gd name="connsiteX2" fmla="*/ 4398121 w 4405503"/>
              <a:gd name="connsiteY2" fmla="*/ 1277620 h 5066346"/>
              <a:gd name="connsiteX3" fmla="*/ 4405503 w 4405503"/>
              <a:gd name="connsiteY3" fmla="*/ 3801903 h 5066346"/>
              <a:gd name="connsiteX4" fmla="*/ 2236581 w 4405503"/>
              <a:gd name="connsiteY4" fmla="*/ 5066346 h 5066346"/>
              <a:gd name="connsiteX5" fmla="*/ 21098 w 4405503"/>
              <a:gd name="connsiteY5" fmla="*/ 3815142 h 5066346"/>
              <a:gd name="connsiteX6" fmla="*/ 0 w 4405503"/>
              <a:gd name="connsiteY6" fmla="*/ 1273587 h 50663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405503" h="5066346">
                <a:moveTo>
                  <a:pt x="0" y="1273587"/>
                </a:moveTo>
                <a:lnTo>
                  <a:pt x="2156730" y="0"/>
                </a:lnTo>
                <a:lnTo>
                  <a:pt x="4398121" y="1277620"/>
                </a:lnTo>
                <a:cubicBezTo>
                  <a:pt x="4400582" y="2119048"/>
                  <a:pt x="4403042" y="2960475"/>
                  <a:pt x="4405503" y="3801903"/>
                </a:cubicBezTo>
                <a:lnTo>
                  <a:pt x="2236581" y="5066346"/>
                </a:lnTo>
                <a:lnTo>
                  <a:pt x="21098" y="3815142"/>
                </a:lnTo>
                <a:lnTo>
                  <a:pt x="0" y="1273587"/>
                </a:lnTo>
                <a:close/>
              </a:path>
            </a:pathLst>
          </a:custGeom>
          <a:solidFill>
            <a:schemeClr val="bg1">
              <a:lumMod val="95000"/>
            </a:schemeClr>
          </a:solidFill>
        </p:spPr>
        <p:txBody>
          <a:bodyPr anchor="ctr">
            <a:noAutofit/>
          </a:bodyPr>
          <a:lstStyle>
            <a:lvl1pPr marL="0" indent="0" algn="ctr">
              <a:buNone/>
              <a:defRPr sz="1000">
                <a:solidFill>
                  <a:schemeClr val="accent6"/>
                </a:solidFill>
              </a:defRPr>
            </a:lvl1pPr>
          </a:lstStyle>
          <a:p>
            <a:r>
              <a:rPr lang="en-US" altLang="zh-CN"/>
              <a:t>Click icon to add picture</a:t>
            </a:r>
            <a:endParaRPr lang="zh-CN" altLang="en-US"/>
          </a:p>
        </p:txBody>
      </p:sp>
      <p:sp>
        <p:nvSpPr>
          <p:cNvPr id="45" name="Content placeholder 47">
            <a:extLst>
              <a:ext uri="{FF2B5EF4-FFF2-40B4-BE49-F238E27FC236}">
                <a16:creationId xmlns:a16="http://schemas.microsoft.com/office/drawing/2014/main" id="{13AE459B-26D7-43FC-BE0B-EF7B119D7D40}"/>
              </a:ext>
            </a:extLst>
          </p:cNvPr>
          <p:cNvSpPr>
            <a:spLocks noGrp="1"/>
          </p:cNvSpPr>
          <p:nvPr>
            <p:ph type="pic" sz="quarter" idx="61"/>
          </p:nvPr>
        </p:nvSpPr>
        <p:spPr>
          <a:xfrm>
            <a:off x="9487536" y="2073439"/>
            <a:ext cx="1621032" cy="1841551"/>
          </a:xfrm>
          <a:custGeom>
            <a:avLst/>
            <a:gdLst>
              <a:gd name="connsiteX0" fmla="*/ 0 w 4816475"/>
              <a:gd name="connsiteY0" fmla="*/ 2407444 h 4814888"/>
              <a:gd name="connsiteX1" fmla="*/ 1203722 w 4816475"/>
              <a:gd name="connsiteY1" fmla="*/ 1 h 4814888"/>
              <a:gd name="connsiteX2" fmla="*/ 3612753 w 4816475"/>
              <a:gd name="connsiteY2" fmla="*/ 1 h 4814888"/>
              <a:gd name="connsiteX3" fmla="*/ 4816475 w 4816475"/>
              <a:gd name="connsiteY3" fmla="*/ 2407444 h 4814888"/>
              <a:gd name="connsiteX4" fmla="*/ 3612753 w 4816475"/>
              <a:gd name="connsiteY4" fmla="*/ 4814887 h 4814888"/>
              <a:gd name="connsiteX5" fmla="*/ 1203722 w 4816475"/>
              <a:gd name="connsiteY5" fmla="*/ 4814887 h 4814888"/>
              <a:gd name="connsiteX6" fmla="*/ 0 w 4816475"/>
              <a:gd name="connsiteY6" fmla="*/ 2407444 h 4814888"/>
              <a:gd name="connsiteX0" fmla="*/ 0 w 4816475"/>
              <a:gd name="connsiteY0" fmla="*/ 2407443 h 4814886"/>
              <a:gd name="connsiteX1" fmla="*/ 2199402 w 4816475"/>
              <a:gd name="connsiteY1" fmla="*/ 243840 h 4814886"/>
              <a:gd name="connsiteX2" fmla="*/ 3612753 w 4816475"/>
              <a:gd name="connsiteY2" fmla="*/ 0 h 4814886"/>
              <a:gd name="connsiteX3" fmla="*/ 4816475 w 4816475"/>
              <a:gd name="connsiteY3" fmla="*/ 2407443 h 4814886"/>
              <a:gd name="connsiteX4" fmla="*/ 3612753 w 4816475"/>
              <a:gd name="connsiteY4" fmla="*/ 4814886 h 4814886"/>
              <a:gd name="connsiteX5" fmla="*/ 1203722 w 4816475"/>
              <a:gd name="connsiteY5" fmla="*/ 4814886 h 4814886"/>
              <a:gd name="connsiteX6" fmla="*/ 0 w 4816475"/>
              <a:gd name="connsiteY6" fmla="*/ 2407443 h 4814886"/>
              <a:gd name="connsiteX0" fmla="*/ 0 w 4816475"/>
              <a:gd name="connsiteY0" fmla="*/ 2163603 h 4571046"/>
              <a:gd name="connsiteX1" fmla="*/ 2199402 w 4816475"/>
              <a:gd name="connsiteY1" fmla="*/ 0 h 4571046"/>
              <a:gd name="connsiteX2" fmla="*/ 4608433 w 4816475"/>
              <a:gd name="connsiteY2" fmla="*/ 721360 h 4571046"/>
              <a:gd name="connsiteX3" fmla="*/ 4816475 w 4816475"/>
              <a:gd name="connsiteY3" fmla="*/ 2163603 h 4571046"/>
              <a:gd name="connsiteX4" fmla="*/ 3612753 w 4816475"/>
              <a:gd name="connsiteY4" fmla="*/ 4571046 h 4571046"/>
              <a:gd name="connsiteX5" fmla="*/ 1203722 w 4816475"/>
              <a:gd name="connsiteY5" fmla="*/ 4571046 h 4571046"/>
              <a:gd name="connsiteX6" fmla="*/ 0 w 4816475"/>
              <a:gd name="connsiteY6" fmla="*/ 2163603 h 4571046"/>
              <a:gd name="connsiteX0" fmla="*/ 0 w 4958715"/>
              <a:gd name="connsiteY0" fmla="*/ 2163603 h 4571046"/>
              <a:gd name="connsiteX1" fmla="*/ 2199402 w 4958715"/>
              <a:gd name="connsiteY1" fmla="*/ 0 h 4571046"/>
              <a:gd name="connsiteX2" fmla="*/ 4608433 w 4958715"/>
              <a:gd name="connsiteY2" fmla="*/ 721360 h 4571046"/>
              <a:gd name="connsiteX3" fmla="*/ 4958715 w 4958715"/>
              <a:gd name="connsiteY3" fmla="*/ 2803683 h 4571046"/>
              <a:gd name="connsiteX4" fmla="*/ 3612753 w 4958715"/>
              <a:gd name="connsiteY4" fmla="*/ 4571046 h 4571046"/>
              <a:gd name="connsiteX5" fmla="*/ 1203722 w 4958715"/>
              <a:gd name="connsiteY5" fmla="*/ 4571046 h 4571046"/>
              <a:gd name="connsiteX6" fmla="*/ 0 w 4958715"/>
              <a:gd name="connsiteY6" fmla="*/ 2163603 h 4571046"/>
              <a:gd name="connsiteX0" fmla="*/ 0 w 4916043"/>
              <a:gd name="connsiteY0" fmla="*/ 1273587 h 4571046"/>
              <a:gd name="connsiteX1" fmla="*/ 2156730 w 4916043"/>
              <a:gd name="connsiteY1" fmla="*/ 0 h 4571046"/>
              <a:gd name="connsiteX2" fmla="*/ 4565761 w 4916043"/>
              <a:gd name="connsiteY2" fmla="*/ 721360 h 4571046"/>
              <a:gd name="connsiteX3" fmla="*/ 4916043 w 4916043"/>
              <a:gd name="connsiteY3" fmla="*/ 2803683 h 4571046"/>
              <a:gd name="connsiteX4" fmla="*/ 3570081 w 4916043"/>
              <a:gd name="connsiteY4" fmla="*/ 4571046 h 4571046"/>
              <a:gd name="connsiteX5" fmla="*/ 1161050 w 4916043"/>
              <a:gd name="connsiteY5" fmla="*/ 4571046 h 4571046"/>
              <a:gd name="connsiteX6" fmla="*/ 0 w 4916043"/>
              <a:gd name="connsiteY6" fmla="*/ 1273587 h 4571046"/>
              <a:gd name="connsiteX0" fmla="*/ 0 w 4916043"/>
              <a:gd name="connsiteY0" fmla="*/ 1273587 h 4571046"/>
              <a:gd name="connsiteX1" fmla="*/ 2156730 w 4916043"/>
              <a:gd name="connsiteY1" fmla="*/ 0 h 4571046"/>
              <a:gd name="connsiteX2" fmla="*/ 4565761 w 4916043"/>
              <a:gd name="connsiteY2" fmla="*/ 721360 h 4571046"/>
              <a:gd name="connsiteX3" fmla="*/ 4916043 w 4916043"/>
              <a:gd name="connsiteY3" fmla="*/ 2803683 h 4571046"/>
              <a:gd name="connsiteX4" fmla="*/ 3570081 w 4916043"/>
              <a:gd name="connsiteY4" fmla="*/ 4571046 h 4571046"/>
              <a:gd name="connsiteX5" fmla="*/ 21098 w 4916043"/>
              <a:gd name="connsiteY5" fmla="*/ 3815142 h 4571046"/>
              <a:gd name="connsiteX6" fmla="*/ 0 w 4916043"/>
              <a:gd name="connsiteY6" fmla="*/ 1273587 h 4571046"/>
              <a:gd name="connsiteX0" fmla="*/ 0 w 4916043"/>
              <a:gd name="connsiteY0" fmla="*/ 1273587 h 5066346"/>
              <a:gd name="connsiteX1" fmla="*/ 2156730 w 4916043"/>
              <a:gd name="connsiteY1" fmla="*/ 0 h 5066346"/>
              <a:gd name="connsiteX2" fmla="*/ 4565761 w 4916043"/>
              <a:gd name="connsiteY2" fmla="*/ 721360 h 5066346"/>
              <a:gd name="connsiteX3" fmla="*/ 4916043 w 4916043"/>
              <a:gd name="connsiteY3" fmla="*/ 2803683 h 5066346"/>
              <a:gd name="connsiteX4" fmla="*/ 2236581 w 4916043"/>
              <a:gd name="connsiteY4" fmla="*/ 5066346 h 5066346"/>
              <a:gd name="connsiteX5" fmla="*/ 21098 w 4916043"/>
              <a:gd name="connsiteY5" fmla="*/ 3815142 h 5066346"/>
              <a:gd name="connsiteX6" fmla="*/ 0 w 4916043"/>
              <a:gd name="connsiteY6" fmla="*/ 1273587 h 5066346"/>
              <a:gd name="connsiteX0" fmla="*/ 0 w 4565761"/>
              <a:gd name="connsiteY0" fmla="*/ 1273587 h 5066346"/>
              <a:gd name="connsiteX1" fmla="*/ 2156730 w 4565761"/>
              <a:gd name="connsiteY1" fmla="*/ 0 h 5066346"/>
              <a:gd name="connsiteX2" fmla="*/ 4565761 w 4565761"/>
              <a:gd name="connsiteY2" fmla="*/ 721360 h 5066346"/>
              <a:gd name="connsiteX3" fmla="*/ 4405503 w 4565761"/>
              <a:gd name="connsiteY3" fmla="*/ 3801903 h 5066346"/>
              <a:gd name="connsiteX4" fmla="*/ 2236581 w 4565761"/>
              <a:gd name="connsiteY4" fmla="*/ 5066346 h 5066346"/>
              <a:gd name="connsiteX5" fmla="*/ 21098 w 4565761"/>
              <a:gd name="connsiteY5" fmla="*/ 3815142 h 5066346"/>
              <a:gd name="connsiteX6" fmla="*/ 0 w 4565761"/>
              <a:gd name="connsiteY6" fmla="*/ 1273587 h 5066346"/>
              <a:gd name="connsiteX0" fmla="*/ 0 w 4405503"/>
              <a:gd name="connsiteY0" fmla="*/ 1273587 h 5066346"/>
              <a:gd name="connsiteX1" fmla="*/ 2156730 w 4405503"/>
              <a:gd name="connsiteY1" fmla="*/ 0 h 5066346"/>
              <a:gd name="connsiteX2" fmla="*/ 4398121 w 4405503"/>
              <a:gd name="connsiteY2" fmla="*/ 1277620 h 5066346"/>
              <a:gd name="connsiteX3" fmla="*/ 4405503 w 4405503"/>
              <a:gd name="connsiteY3" fmla="*/ 3801903 h 5066346"/>
              <a:gd name="connsiteX4" fmla="*/ 2236581 w 4405503"/>
              <a:gd name="connsiteY4" fmla="*/ 5066346 h 5066346"/>
              <a:gd name="connsiteX5" fmla="*/ 21098 w 4405503"/>
              <a:gd name="connsiteY5" fmla="*/ 3815142 h 5066346"/>
              <a:gd name="connsiteX6" fmla="*/ 0 w 4405503"/>
              <a:gd name="connsiteY6" fmla="*/ 1273587 h 50663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405503" h="5066346">
                <a:moveTo>
                  <a:pt x="0" y="1273587"/>
                </a:moveTo>
                <a:lnTo>
                  <a:pt x="2156730" y="0"/>
                </a:lnTo>
                <a:lnTo>
                  <a:pt x="4398121" y="1277620"/>
                </a:lnTo>
                <a:cubicBezTo>
                  <a:pt x="4400582" y="2119048"/>
                  <a:pt x="4403042" y="2960475"/>
                  <a:pt x="4405503" y="3801903"/>
                </a:cubicBezTo>
                <a:lnTo>
                  <a:pt x="2236581" y="5066346"/>
                </a:lnTo>
                <a:lnTo>
                  <a:pt x="21098" y="3815142"/>
                </a:lnTo>
                <a:lnTo>
                  <a:pt x="0" y="1273587"/>
                </a:lnTo>
                <a:close/>
              </a:path>
            </a:pathLst>
          </a:custGeom>
          <a:solidFill>
            <a:schemeClr val="bg1">
              <a:lumMod val="95000"/>
            </a:schemeClr>
          </a:solidFill>
        </p:spPr>
        <p:txBody>
          <a:bodyPr anchor="ctr">
            <a:noAutofit/>
          </a:bodyPr>
          <a:lstStyle>
            <a:lvl1pPr marL="0" indent="0" algn="ctr">
              <a:buNone/>
              <a:defRPr sz="1000">
                <a:solidFill>
                  <a:schemeClr val="accent6"/>
                </a:solidFill>
              </a:defRPr>
            </a:lvl1pPr>
          </a:lstStyle>
          <a:p>
            <a:r>
              <a:rPr lang="en-US" altLang="zh-CN"/>
              <a:t>Click icon to add picture</a:t>
            </a:r>
            <a:endParaRPr lang="zh-CN" altLang="en-US"/>
          </a:p>
        </p:txBody>
      </p:sp>
      <p:sp>
        <p:nvSpPr>
          <p:cNvPr id="25" name="Title Placeholder 4">
            <a:extLst>
              <a:ext uri="{FF2B5EF4-FFF2-40B4-BE49-F238E27FC236}">
                <a16:creationId xmlns:a16="http://schemas.microsoft.com/office/drawing/2014/main" id="{C8ECEE37-7B17-4FD7-2612-FBD357E1041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Autofit/>
          </a:bodyPr>
          <a:lstStyle>
            <a:lvl1pPr algn="ctr">
              <a:defRPr>
                <a:solidFill>
                  <a:schemeClr val="accent6"/>
                </a:solidFill>
              </a:defRPr>
            </a:lvl1pPr>
          </a:lstStyle>
          <a:p>
            <a:r>
              <a:rPr lang="en-US"/>
              <a:t>Click to edit Master title style</a:t>
            </a:r>
            <a:endParaRPr lang="en-US" dirty="0"/>
          </a:p>
        </p:txBody>
      </p:sp>
      <p:sp>
        <p:nvSpPr>
          <p:cNvPr id="2" name="Footer Placeholder 1">
            <a:extLst>
              <a:ext uri="{FF2B5EF4-FFF2-40B4-BE49-F238E27FC236}">
                <a16:creationId xmlns:a16="http://schemas.microsoft.com/office/drawing/2014/main" id="{F7F2CD23-FF0B-8184-9F40-957043412F1C}"/>
              </a:ext>
            </a:extLst>
          </p:cNvPr>
          <p:cNvSpPr>
            <a:spLocks noGrp="1"/>
          </p:cNvSpPr>
          <p:nvPr>
            <p:ph type="ftr" sz="quarter" idx="62"/>
          </p:nvPr>
        </p:nvSpPr>
        <p:spPr/>
        <p:txBody>
          <a:bodyPr>
            <a:noAutofit/>
          </a:bodyPr>
          <a:lstStyle>
            <a:lvl1pPr>
              <a:defRPr>
                <a:solidFill>
                  <a:schemeClr val="accent6"/>
                </a:solidFill>
              </a:defRPr>
            </a:lvl1pPr>
          </a:lstStyle>
          <a:p>
            <a:r>
              <a:rPr lang="en-US"/>
              <a:t>Presentation title</a:t>
            </a:r>
            <a:endParaRPr lang="en-US" dirty="0"/>
          </a:p>
        </p:txBody>
      </p:sp>
      <p:sp>
        <p:nvSpPr>
          <p:cNvPr id="3" name="Slide Number Placeholder 2">
            <a:extLst>
              <a:ext uri="{FF2B5EF4-FFF2-40B4-BE49-F238E27FC236}">
                <a16:creationId xmlns:a16="http://schemas.microsoft.com/office/drawing/2014/main" id="{7876D293-58F2-B8E9-6576-2676F210D7CF}"/>
              </a:ext>
            </a:extLst>
          </p:cNvPr>
          <p:cNvSpPr>
            <a:spLocks noGrp="1"/>
          </p:cNvSpPr>
          <p:nvPr>
            <p:ph type="sldNum" sz="quarter" idx="63"/>
          </p:nvPr>
        </p:nvSpPr>
        <p:spPr/>
        <p:txBody>
          <a:bodyPr>
            <a:noAutofit/>
          </a:bodyPr>
          <a:lstStyle>
            <a:lvl1pPr>
              <a:defRPr>
                <a:solidFill>
                  <a:schemeClr val="accent6"/>
                </a:solidFill>
              </a:defRPr>
            </a:lvl1pPr>
          </a:lstStyle>
          <a:p>
            <a:fld id="{47FEACEE-25B4-4A2D-B147-27296E36371D}" type="slidenum">
              <a:rPr lang="en-US" altLang="zh-CN" smtClean="0"/>
              <a:pPr/>
              <a:t>‹#›</a:t>
            </a:fld>
            <a:endParaRPr lang="en-US" altLang="zh-CN" dirty="0"/>
          </a:p>
        </p:txBody>
      </p:sp>
      <p:sp>
        <p:nvSpPr>
          <p:cNvPr id="24" name="Freeform: Shape 6">
            <a:extLst>
              <a:ext uri="{FF2B5EF4-FFF2-40B4-BE49-F238E27FC236}">
                <a16:creationId xmlns:a16="http://schemas.microsoft.com/office/drawing/2014/main" id="{136FCB13-5383-4966-BF1C-66D7D818E9E9}"/>
              </a:ext>
            </a:extLst>
          </p:cNvPr>
          <p:cNvSpPr/>
          <p:nvPr userDrawn="1"/>
        </p:nvSpPr>
        <p:spPr>
          <a:xfrm>
            <a:off x="2121636" y="2070606"/>
            <a:ext cx="1583013" cy="1841551"/>
          </a:xfrm>
          <a:custGeom>
            <a:avLst/>
            <a:gdLst>
              <a:gd name="connsiteX0" fmla="*/ 2187388 w 4398682"/>
              <a:gd name="connsiteY0" fmla="*/ 0 h 5032188"/>
              <a:gd name="connsiteX1" fmla="*/ 4386729 w 4398682"/>
              <a:gd name="connsiteY1" fmla="*/ 1261035 h 5032188"/>
              <a:gd name="connsiteX2" fmla="*/ 4398682 w 4398682"/>
              <a:gd name="connsiteY2" fmla="*/ 3789083 h 5032188"/>
              <a:gd name="connsiteX3" fmla="*/ 2193365 w 4398682"/>
              <a:gd name="connsiteY3" fmla="*/ 5032188 h 5032188"/>
              <a:gd name="connsiteX4" fmla="*/ 0 w 4398682"/>
              <a:gd name="connsiteY4" fmla="*/ 3783106 h 5032188"/>
              <a:gd name="connsiteX5" fmla="*/ 0 w 4398682"/>
              <a:gd name="connsiteY5" fmla="*/ 1267012 h 5032188"/>
              <a:gd name="connsiteX6" fmla="*/ 2187388 w 4398682"/>
              <a:gd name="connsiteY6" fmla="*/ 0 h 5032188"/>
              <a:gd name="connsiteX0" fmla="*/ 2187388 w 4387647"/>
              <a:gd name="connsiteY0" fmla="*/ 0 h 5032188"/>
              <a:gd name="connsiteX1" fmla="*/ 4386729 w 4387647"/>
              <a:gd name="connsiteY1" fmla="*/ 1261035 h 5032188"/>
              <a:gd name="connsiteX2" fmla="*/ 4384192 w 4387647"/>
              <a:gd name="connsiteY2" fmla="*/ 3783287 h 5032188"/>
              <a:gd name="connsiteX3" fmla="*/ 2193365 w 4387647"/>
              <a:gd name="connsiteY3" fmla="*/ 5032188 h 5032188"/>
              <a:gd name="connsiteX4" fmla="*/ 0 w 4387647"/>
              <a:gd name="connsiteY4" fmla="*/ 3783106 h 5032188"/>
              <a:gd name="connsiteX5" fmla="*/ 0 w 4387647"/>
              <a:gd name="connsiteY5" fmla="*/ 1267012 h 5032188"/>
              <a:gd name="connsiteX6" fmla="*/ 2187388 w 4387647"/>
              <a:gd name="connsiteY6" fmla="*/ 0 h 50321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387647" h="5032188">
                <a:moveTo>
                  <a:pt x="2187388" y="0"/>
                </a:moveTo>
                <a:lnTo>
                  <a:pt x="4386729" y="1261035"/>
                </a:lnTo>
                <a:cubicBezTo>
                  <a:pt x="4390713" y="2103718"/>
                  <a:pt x="4380208" y="2940604"/>
                  <a:pt x="4384192" y="3783287"/>
                </a:cubicBezTo>
                <a:lnTo>
                  <a:pt x="2193365" y="5032188"/>
                </a:lnTo>
                <a:lnTo>
                  <a:pt x="0" y="3783106"/>
                </a:lnTo>
                <a:lnTo>
                  <a:pt x="0" y="1267012"/>
                </a:lnTo>
                <a:lnTo>
                  <a:pt x="2187388" y="0"/>
                </a:lnTo>
                <a:close/>
              </a:path>
            </a:pathLst>
          </a:custGeom>
          <a:noFill/>
          <a:ln w="1905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dirty="0">
              <a:solidFill>
                <a:schemeClr val="accent6"/>
              </a:solidFill>
            </a:endParaRPr>
          </a:p>
        </p:txBody>
      </p:sp>
      <p:sp>
        <p:nvSpPr>
          <p:cNvPr id="26" name="Freeform: Shape 7">
            <a:extLst>
              <a:ext uri="{FF2B5EF4-FFF2-40B4-BE49-F238E27FC236}">
                <a16:creationId xmlns:a16="http://schemas.microsoft.com/office/drawing/2014/main" id="{B2F9E6F0-2EF4-4B9B-8C13-EAFA97045F9D}"/>
              </a:ext>
            </a:extLst>
          </p:cNvPr>
          <p:cNvSpPr/>
          <p:nvPr userDrawn="1"/>
        </p:nvSpPr>
        <p:spPr>
          <a:xfrm>
            <a:off x="4174867" y="2073440"/>
            <a:ext cx="1583013" cy="1841551"/>
          </a:xfrm>
          <a:custGeom>
            <a:avLst/>
            <a:gdLst>
              <a:gd name="connsiteX0" fmla="*/ 2187388 w 4398682"/>
              <a:gd name="connsiteY0" fmla="*/ 0 h 5032188"/>
              <a:gd name="connsiteX1" fmla="*/ 4386729 w 4398682"/>
              <a:gd name="connsiteY1" fmla="*/ 1261035 h 5032188"/>
              <a:gd name="connsiteX2" fmla="*/ 4398682 w 4398682"/>
              <a:gd name="connsiteY2" fmla="*/ 3789083 h 5032188"/>
              <a:gd name="connsiteX3" fmla="*/ 2193365 w 4398682"/>
              <a:gd name="connsiteY3" fmla="*/ 5032188 h 5032188"/>
              <a:gd name="connsiteX4" fmla="*/ 0 w 4398682"/>
              <a:gd name="connsiteY4" fmla="*/ 3783106 h 5032188"/>
              <a:gd name="connsiteX5" fmla="*/ 0 w 4398682"/>
              <a:gd name="connsiteY5" fmla="*/ 1267012 h 5032188"/>
              <a:gd name="connsiteX6" fmla="*/ 2187388 w 4398682"/>
              <a:gd name="connsiteY6" fmla="*/ 0 h 5032188"/>
              <a:gd name="connsiteX0" fmla="*/ 2187388 w 4387647"/>
              <a:gd name="connsiteY0" fmla="*/ 0 h 5032188"/>
              <a:gd name="connsiteX1" fmla="*/ 4386729 w 4387647"/>
              <a:gd name="connsiteY1" fmla="*/ 1261035 h 5032188"/>
              <a:gd name="connsiteX2" fmla="*/ 4384192 w 4387647"/>
              <a:gd name="connsiteY2" fmla="*/ 3783287 h 5032188"/>
              <a:gd name="connsiteX3" fmla="*/ 2193365 w 4387647"/>
              <a:gd name="connsiteY3" fmla="*/ 5032188 h 5032188"/>
              <a:gd name="connsiteX4" fmla="*/ 0 w 4387647"/>
              <a:gd name="connsiteY4" fmla="*/ 3783106 h 5032188"/>
              <a:gd name="connsiteX5" fmla="*/ 0 w 4387647"/>
              <a:gd name="connsiteY5" fmla="*/ 1267012 h 5032188"/>
              <a:gd name="connsiteX6" fmla="*/ 2187388 w 4387647"/>
              <a:gd name="connsiteY6" fmla="*/ 0 h 50321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387647" h="5032188">
                <a:moveTo>
                  <a:pt x="2187388" y="0"/>
                </a:moveTo>
                <a:lnTo>
                  <a:pt x="4386729" y="1261035"/>
                </a:lnTo>
                <a:cubicBezTo>
                  <a:pt x="4390713" y="2103718"/>
                  <a:pt x="4380208" y="2940604"/>
                  <a:pt x="4384192" y="3783287"/>
                </a:cubicBezTo>
                <a:lnTo>
                  <a:pt x="2193365" y="5032188"/>
                </a:lnTo>
                <a:lnTo>
                  <a:pt x="0" y="3783106"/>
                </a:lnTo>
                <a:lnTo>
                  <a:pt x="0" y="1267012"/>
                </a:lnTo>
                <a:lnTo>
                  <a:pt x="2187388" y="0"/>
                </a:lnTo>
                <a:close/>
              </a:path>
            </a:pathLst>
          </a:custGeom>
          <a:noFill/>
          <a:ln w="1905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dirty="0">
              <a:solidFill>
                <a:schemeClr val="accent6"/>
              </a:solidFill>
            </a:endParaRPr>
          </a:p>
        </p:txBody>
      </p:sp>
      <p:sp>
        <p:nvSpPr>
          <p:cNvPr id="27" name="Freeform: Shape 8">
            <a:extLst>
              <a:ext uri="{FF2B5EF4-FFF2-40B4-BE49-F238E27FC236}">
                <a16:creationId xmlns:a16="http://schemas.microsoft.com/office/drawing/2014/main" id="{1F482209-6FE3-4B9D-8E89-A94F34EC0592}"/>
              </a:ext>
            </a:extLst>
          </p:cNvPr>
          <p:cNvSpPr/>
          <p:nvPr userDrawn="1"/>
        </p:nvSpPr>
        <p:spPr>
          <a:xfrm>
            <a:off x="6308379" y="2064520"/>
            <a:ext cx="1583013" cy="1841551"/>
          </a:xfrm>
          <a:custGeom>
            <a:avLst/>
            <a:gdLst>
              <a:gd name="connsiteX0" fmla="*/ 2187388 w 4398682"/>
              <a:gd name="connsiteY0" fmla="*/ 0 h 5032188"/>
              <a:gd name="connsiteX1" fmla="*/ 4386729 w 4398682"/>
              <a:gd name="connsiteY1" fmla="*/ 1261035 h 5032188"/>
              <a:gd name="connsiteX2" fmla="*/ 4398682 w 4398682"/>
              <a:gd name="connsiteY2" fmla="*/ 3789083 h 5032188"/>
              <a:gd name="connsiteX3" fmla="*/ 2193365 w 4398682"/>
              <a:gd name="connsiteY3" fmla="*/ 5032188 h 5032188"/>
              <a:gd name="connsiteX4" fmla="*/ 0 w 4398682"/>
              <a:gd name="connsiteY4" fmla="*/ 3783106 h 5032188"/>
              <a:gd name="connsiteX5" fmla="*/ 0 w 4398682"/>
              <a:gd name="connsiteY5" fmla="*/ 1267012 h 5032188"/>
              <a:gd name="connsiteX6" fmla="*/ 2187388 w 4398682"/>
              <a:gd name="connsiteY6" fmla="*/ 0 h 5032188"/>
              <a:gd name="connsiteX0" fmla="*/ 2187388 w 4387647"/>
              <a:gd name="connsiteY0" fmla="*/ 0 h 5032188"/>
              <a:gd name="connsiteX1" fmla="*/ 4386729 w 4387647"/>
              <a:gd name="connsiteY1" fmla="*/ 1261035 h 5032188"/>
              <a:gd name="connsiteX2" fmla="*/ 4384192 w 4387647"/>
              <a:gd name="connsiteY2" fmla="*/ 3783287 h 5032188"/>
              <a:gd name="connsiteX3" fmla="*/ 2193365 w 4387647"/>
              <a:gd name="connsiteY3" fmla="*/ 5032188 h 5032188"/>
              <a:gd name="connsiteX4" fmla="*/ 0 w 4387647"/>
              <a:gd name="connsiteY4" fmla="*/ 3783106 h 5032188"/>
              <a:gd name="connsiteX5" fmla="*/ 0 w 4387647"/>
              <a:gd name="connsiteY5" fmla="*/ 1267012 h 5032188"/>
              <a:gd name="connsiteX6" fmla="*/ 2187388 w 4387647"/>
              <a:gd name="connsiteY6" fmla="*/ 0 h 50321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387647" h="5032188">
                <a:moveTo>
                  <a:pt x="2187388" y="0"/>
                </a:moveTo>
                <a:lnTo>
                  <a:pt x="4386729" y="1261035"/>
                </a:lnTo>
                <a:cubicBezTo>
                  <a:pt x="4390713" y="2103718"/>
                  <a:pt x="4380208" y="2940604"/>
                  <a:pt x="4384192" y="3783287"/>
                </a:cubicBezTo>
                <a:lnTo>
                  <a:pt x="2193365" y="5032188"/>
                </a:lnTo>
                <a:lnTo>
                  <a:pt x="0" y="3783106"/>
                </a:lnTo>
                <a:lnTo>
                  <a:pt x="0" y="1267012"/>
                </a:lnTo>
                <a:lnTo>
                  <a:pt x="2187388" y="0"/>
                </a:lnTo>
                <a:close/>
              </a:path>
            </a:pathLst>
          </a:custGeom>
          <a:noFill/>
          <a:ln w="1905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dirty="0">
              <a:solidFill>
                <a:schemeClr val="accent6"/>
              </a:solidFill>
            </a:endParaRPr>
          </a:p>
        </p:txBody>
      </p:sp>
      <p:sp>
        <p:nvSpPr>
          <p:cNvPr id="28" name="Freeform: Shape 9">
            <a:extLst>
              <a:ext uri="{FF2B5EF4-FFF2-40B4-BE49-F238E27FC236}">
                <a16:creationId xmlns:a16="http://schemas.microsoft.com/office/drawing/2014/main" id="{2867AF65-ECD8-48D4-AE3C-103D32973769}"/>
              </a:ext>
            </a:extLst>
          </p:cNvPr>
          <p:cNvSpPr/>
          <p:nvPr userDrawn="1"/>
        </p:nvSpPr>
        <p:spPr>
          <a:xfrm>
            <a:off x="8407152" y="2068980"/>
            <a:ext cx="1583013" cy="1841551"/>
          </a:xfrm>
          <a:custGeom>
            <a:avLst/>
            <a:gdLst>
              <a:gd name="connsiteX0" fmla="*/ 2187388 w 4398682"/>
              <a:gd name="connsiteY0" fmla="*/ 0 h 5032188"/>
              <a:gd name="connsiteX1" fmla="*/ 4386729 w 4398682"/>
              <a:gd name="connsiteY1" fmla="*/ 1261035 h 5032188"/>
              <a:gd name="connsiteX2" fmla="*/ 4398682 w 4398682"/>
              <a:gd name="connsiteY2" fmla="*/ 3789083 h 5032188"/>
              <a:gd name="connsiteX3" fmla="*/ 2193365 w 4398682"/>
              <a:gd name="connsiteY3" fmla="*/ 5032188 h 5032188"/>
              <a:gd name="connsiteX4" fmla="*/ 0 w 4398682"/>
              <a:gd name="connsiteY4" fmla="*/ 3783106 h 5032188"/>
              <a:gd name="connsiteX5" fmla="*/ 0 w 4398682"/>
              <a:gd name="connsiteY5" fmla="*/ 1267012 h 5032188"/>
              <a:gd name="connsiteX6" fmla="*/ 2187388 w 4398682"/>
              <a:gd name="connsiteY6" fmla="*/ 0 h 5032188"/>
              <a:gd name="connsiteX0" fmla="*/ 2187388 w 4387647"/>
              <a:gd name="connsiteY0" fmla="*/ 0 h 5032188"/>
              <a:gd name="connsiteX1" fmla="*/ 4386729 w 4387647"/>
              <a:gd name="connsiteY1" fmla="*/ 1261035 h 5032188"/>
              <a:gd name="connsiteX2" fmla="*/ 4384192 w 4387647"/>
              <a:gd name="connsiteY2" fmla="*/ 3783287 h 5032188"/>
              <a:gd name="connsiteX3" fmla="*/ 2193365 w 4387647"/>
              <a:gd name="connsiteY3" fmla="*/ 5032188 h 5032188"/>
              <a:gd name="connsiteX4" fmla="*/ 0 w 4387647"/>
              <a:gd name="connsiteY4" fmla="*/ 3783106 h 5032188"/>
              <a:gd name="connsiteX5" fmla="*/ 0 w 4387647"/>
              <a:gd name="connsiteY5" fmla="*/ 1267012 h 5032188"/>
              <a:gd name="connsiteX6" fmla="*/ 2187388 w 4387647"/>
              <a:gd name="connsiteY6" fmla="*/ 0 h 50321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387647" h="5032188">
                <a:moveTo>
                  <a:pt x="2187388" y="0"/>
                </a:moveTo>
                <a:lnTo>
                  <a:pt x="4386729" y="1261035"/>
                </a:lnTo>
                <a:cubicBezTo>
                  <a:pt x="4390713" y="2103718"/>
                  <a:pt x="4380208" y="2940604"/>
                  <a:pt x="4384192" y="3783287"/>
                </a:cubicBezTo>
                <a:lnTo>
                  <a:pt x="2193365" y="5032188"/>
                </a:lnTo>
                <a:lnTo>
                  <a:pt x="0" y="3783106"/>
                </a:lnTo>
                <a:lnTo>
                  <a:pt x="0" y="1267012"/>
                </a:lnTo>
                <a:lnTo>
                  <a:pt x="2187388" y="0"/>
                </a:lnTo>
                <a:close/>
              </a:path>
            </a:pathLst>
          </a:custGeom>
          <a:noFill/>
          <a:ln w="1905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dirty="0">
              <a:solidFill>
                <a:schemeClr val="accent6"/>
              </a:solidFill>
            </a:endParaRPr>
          </a:p>
        </p:txBody>
      </p:sp>
    </p:spTree>
    <p:extLst>
      <p:ext uri="{BB962C8B-B14F-4D97-AF65-F5344CB8AC3E}">
        <p14:creationId xmlns:p14="http://schemas.microsoft.com/office/powerpoint/2010/main" val="36038550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5 Column">
    <p:spTree>
      <p:nvGrpSpPr>
        <p:cNvPr id="1" name=""/>
        <p:cNvGrpSpPr/>
        <p:nvPr/>
      </p:nvGrpSpPr>
      <p:grpSpPr>
        <a:xfrm>
          <a:off x="0" y="0"/>
          <a:ext cx="0" cy="0"/>
          <a:chOff x="0" y="0"/>
          <a:chExt cx="0" cy="0"/>
        </a:xfrm>
      </p:grpSpPr>
      <p:sp>
        <p:nvSpPr>
          <p:cNvPr id="32" name="Content placeholder 47">
            <a:extLst>
              <a:ext uri="{FF2B5EF4-FFF2-40B4-BE49-F238E27FC236}">
                <a16:creationId xmlns:a16="http://schemas.microsoft.com/office/drawing/2014/main" id="{67FF6BA4-2B1B-4B51-9FE3-A67E3DCC3184}"/>
              </a:ext>
            </a:extLst>
          </p:cNvPr>
          <p:cNvSpPr>
            <a:spLocks noGrp="1"/>
          </p:cNvSpPr>
          <p:nvPr>
            <p:ph type="body" sz="quarter" idx="32" hasCustomPrompt="1"/>
          </p:nvPr>
        </p:nvSpPr>
        <p:spPr>
          <a:xfrm>
            <a:off x="838200" y="2929823"/>
            <a:ext cx="1865376" cy="2464293"/>
          </a:xfrm>
          <a:prstGeom prst="rect">
            <a:avLst/>
          </a:prstGeom>
          <a:ln w="19050">
            <a:solidFill>
              <a:schemeClr val="accent3"/>
            </a:solidFill>
          </a:ln>
        </p:spPr>
        <p:txBody>
          <a:bodyPr tIns="219456">
            <a:noAutofit/>
          </a:bodyPr>
          <a:lstStyle>
            <a:lvl1pPr marL="0" indent="0" algn="ctr">
              <a:lnSpc>
                <a:spcPct val="100000"/>
              </a:lnSpc>
              <a:spcBef>
                <a:spcPts val="0"/>
              </a:spcBef>
              <a:buNone/>
              <a:defRPr sz="1500" b="0">
                <a:solidFill>
                  <a:schemeClr val="accent6"/>
                </a:solidFill>
                <a:latin typeface="+mn-lt"/>
              </a:defRPr>
            </a:lvl1pPr>
            <a:lvl2pPr>
              <a:defRPr sz="1000"/>
            </a:lvl2pPr>
            <a:lvl3pPr>
              <a:defRPr sz="900"/>
            </a:lvl3pPr>
            <a:lvl4pPr>
              <a:defRPr sz="800"/>
            </a:lvl4pPr>
            <a:lvl5pPr>
              <a:defRPr sz="800"/>
            </a:lvl5pPr>
          </a:lstStyle>
          <a:p>
            <a:pPr lvl="0"/>
            <a:r>
              <a:rPr lang="en-US" altLang="zh-CN" dirty="0"/>
              <a:t>Click to edit Master text styles </a:t>
            </a:r>
          </a:p>
        </p:txBody>
      </p:sp>
      <p:sp>
        <p:nvSpPr>
          <p:cNvPr id="30" name="Content placeholder 47">
            <a:extLst>
              <a:ext uri="{FF2B5EF4-FFF2-40B4-BE49-F238E27FC236}">
                <a16:creationId xmlns:a16="http://schemas.microsoft.com/office/drawing/2014/main" id="{88E2377A-ED6B-4D69-A9DC-647CB22A5204}"/>
              </a:ext>
            </a:extLst>
          </p:cNvPr>
          <p:cNvSpPr>
            <a:spLocks noGrp="1"/>
          </p:cNvSpPr>
          <p:nvPr>
            <p:ph type="body" sz="quarter" idx="50" hasCustomPrompt="1"/>
          </p:nvPr>
        </p:nvSpPr>
        <p:spPr>
          <a:xfrm>
            <a:off x="3000303" y="2929823"/>
            <a:ext cx="1867186" cy="2471878"/>
          </a:xfrm>
          <a:prstGeom prst="rect">
            <a:avLst/>
          </a:prstGeom>
          <a:ln w="19050">
            <a:solidFill>
              <a:schemeClr val="accent3"/>
            </a:solidFill>
          </a:ln>
        </p:spPr>
        <p:txBody>
          <a:bodyPr tIns="219456">
            <a:noAutofit/>
          </a:bodyPr>
          <a:lstStyle>
            <a:lvl1pPr marL="0" indent="0" algn="ctr">
              <a:lnSpc>
                <a:spcPct val="100000"/>
              </a:lnSpc>
              <a:spcBef>
                <a:spcPts val="0"/>
              </a:spcBef>
              <a:buNone/>
              <a:defRPr sz="1500" b="0">
                <a:solidFill>
                  <a:schemeClr val="accent6"/>
                </a:solidFill>
                <a:latin typeface="+mn-lt"/>
              </a:defRPr>
            </a:lvl1pPr>
            <a:lvl2pPr>
              <a:defRPr sz="1000"/>
            </a:lvl2pPr>
            <a:lvl3pPr>
              <a:defRPr sz="900"/>
            </a:lvl3pPr>
            <a:lvl4pPr>
              <a:defRPr sz="800"/>
            </a:lvl4pPr>
            <a:lvl5pPr>
              <a:defRPr sz="800"/>
            </a:lvl5pPr>
          </a:lstStyle>
          <a:p>
            <a:pPr lvl="0"/>
            <a:r>
              <a:rPr lang="en-US" altLang="zh-CN" dirty="0"/>
              <a:t>Click to edit Master text styles </a:t>
            </a:r>
          </a:p>
        </p:txBody>
      </p:sp>
      <p:sp>
        <p:nvSpPr>
          <p:cNvPr id="31" name="Content placeholder 47">
            <a:extLst>
              <a:ext uri="{FF2B5EF4-FFF2-40B4-BE49-F238E27FC236}">
                <a16:creationId xmlns:a16="http://schemas.microsoft.com/office/drawing/2014/main" id="{ECC27D7D-FA65-E93F-3C7E-AADBF7E0CC2C}"/>
              </a:ext>
            </a:extLst>
          </p:cNvPr>
          <p:cNvSpPr>
            <a:spLocks noGrp="1"/>
          </p:cNvSpPr>
          <p:nvPr>
            <p:ph type="body" sz="quarter" idx="51" hasCustomPrompt="1"/>
          </p:nvPr>
        </p:nvSpPr>
        <p:spPr>
          <a:xfrm>
            <a:off x="5164216" y="2929823"/>
            <a:ext cx="1865376" cy="2464293"/>
          </a:xfrm>
          <a:prstGeom prst="rect">
            <a:avLst/>
          </a:prstGeom>
          <a:ln w="19050">
            <a:solidFill>
              <a:schemeClr val="accent3"/>
            </a:solidFill>
          </a:ln>
        </p:spPr>
        <p:txBody>
          <a:bodyPr tIns="219456">
            <a:noAutofit/>
          </a:bodyPr>
          <a:lstStyle>
            <a:lvl1pPr marL="0" indent="0" algn="ctr">
              <a:lnSpc>
                <a:spcPct val="100000"/>
              </a:lnSpc>
              <a:spcBef>
                <a:spcPts val="0"/>
              </a:spcBef>
              <a:buNone/>
              <a:defRPr sz="1500" b="0">
                <a:solidFill>
                  <a:schemeClr val="accent6"/>
                </a:solidFill>
                <a:latin typeface="+mn-lt"/>
              </a:defRPr>
            </a:lvl1pPr>
            <a:lvl2pPr>
              <a:defRPr sz="1000"/>
            </a:lvl2pPr>
            <a:lvl3pPr>
              <a:defRPr sz="900"/>
            </a:lvl3pPr>
            <a:lvl4pPr>
              <a:defRPr sz="800"/>
            </a:lvl4pPr>
            <a:lvl5pPr>
              <a:defRPr sz="800"/>
            </a:lvl5pPr>
          </a:lstStyle>
          <a:p>
            <a:pPr lvl="0"/>
            <a:r>
              <a:rPr lang="en-US" altLang="zh-CN" dirty="0"/>
              <a:t>Click to edit Master text styles </a:t>
            </a:r>
          </a:p>
        </p:txBody>
      </p:sp>
      <p:sp>
        <p:nvSpPr>
          <p:cNvPr id="33" name="Content placeholder 47">
            <a:extLst>
              <a:ext uri="{FF2B5EF4-FFF2-40B4-BE49-F238E27FC236}">
                <a16:creationId xmlns:a16="http://schemas.microsoft.com/office/drawing/2014/main" id="{DF5280E4-E86B-9E17-04A1-072A8148C3BD}"/>
              </a:ext>
            </a:extLst>
          </p:cNvPr>
          <p:cNvSpPr>
            <a:spLocks noGrp="1"/>
          </p:cNvSpPr>
          <p:nvPr>
            <p:ph type="body" sz="quarter" idx="52" hasCustomPrompt="1"/>
          </p:nvPr>
        </p:nvSpPr>
        <p:spPr>
          <a:xfrm>
            <a:off x="7326319" y="2929823"/>
            <a:ext cx="1865376" cy="2464293"/>
          </a:xfrm>
          <a:prstGeom prst="rect">
            <a:avLst/>
          </a:prstGeom>
          <a:ln w="19050">
            <a:solidFill>
              <a:schemeClr val="accent3"/>
            </a:solidFill>
          </a:ln>
        </p:spPr>
        <p:txBody>
          <a:bodyPr tIns="219456">
            <a:noAutofit/>
          </a:bodyPr>
          <a:lstStyle>
            <a:lvl1pPr marL="0" indent="0" algn="ctr">
              <a:lnSpc>
                <a:spcPct val="100000"/>
              </a:lnSpc>
              <a:spcBef>
                <a:spcPts val="0"/>
              </a:spcBef>
              <a:buNone/>
              <a:defRPr sz="1500" b="0">
                <a:solidFill>
                  <a:schemeClr val="accent6"/>
                </a:solidFill>
                <a:latin typeface="+mn-lt"/>
              </a:defRPr>
            </a:lvl1pPr>
            <a:lvl2pPr>
              <a:defRPr sz="1000"/>
            </a:lvl2pPr>
            <a:lvl3pPr>
              <a:defRPr sz="900"/>
            </a:lvl3pPr>
            <a:lvl4pPr>
              <a:defRPr sz="800"/>
            </a:lvl4pPr>
            <a:lvl5pPr>
              <a:defRPr sz="800"/>
            </a:lvl5pPr>
          </a:lstStyle>
          <a:p>
            <a:pPr lvl="0"/>
            <a:r>
              <a:rPr lang="en-US" altLang="zh-CN" dirty="0"/>
              <a:t>Click to edit Master text styles </a:t>
            </a:r>
          </a:p>
        </p:txBody>
      </p:sp>
      <p:sp>
        <p:nvSpPr>
          <p:cNvPr id="37" name="Content placeholder 47">
            <a:extLst>
              <a:ext uri="{FF2B5EF4-FFF2-40B4-BE49-F238E27FC236}">
                <a16:creationId xmlns:a16="http://schemas.microsoft.com/office/drawing/2014/main" id="{42F4F0D3-AF64-7F92-FF1C-F5D1DC62A388}"/>
              </a:ext>
            </a:extLst>
          </p:cNvPr>
          <p:cNvSpPr>
            <a:spLocks noGrp="1"/>
          </p:cNvSpPr>
          <p:nvPr>
            <p:ph type="body" sz="quarter" idx="53" hasCustomPrompt="1"/>
          </p:nvPr>
        </p:nvSpPr>
        <p:spPr>
          <a:xfrm>
            <a:off x="9488424" y="2929823"/>
            <a:ext cx="1865376" cy="2464293"/>
          </a:xfrm>
          <a:prstGeom prst="rect">
            <a:avLst/>
          </a:prstGeom>
          <a:ln w="19050">
            <a:solidFill>
              <a:schemeClr val="accent3"/>
            </a:solidFill>
          </a:ln>
        </p:spPr>
        <p:txBody>
          <a:bodyPr tIns="219456">
            <a:noAutofit/>
          </a:bodyPr>
          <a:lstStyle>
            <a:lvl1pPr marL="0" indent="0" algn="ctr">
              <a:lnSpc>
                <a:spcPct val="100000"/>
              </a:lnSpc>
              <a:spcBef>
                <a:spcPts val="0"/>
              </a:spcBef>
              <a:buNone/>
              <a:defRPr sz="1500" b="0">
                <a:solidFill>
                  <a:schemeClr val="accent6"/>
                </a:solidFill>
                <a:latin typeface="+mn-lt"/>
              </a:defRPr>
            </a:lvl1pPr>
            <a:lvl2pPr>
              <a:defRPr sz="1000"/>
            </a:lvl2pPr>
            <a:lvl3pPr>
              <a:defRPr sz="900"/>
            </a:lvl3pPr>
            <a:lvl4pPr>
              <a:defRPr sz="800"/>
            </a:lvl4pPr>
            <a:lvl5pPr>
              <a:defRPr sz="800"/>
            </a:lvl5pPr>
          </a:lstStyle>
          <a:p>
            <a:pPr lvl="0"/>
            <a:r>
              <a:rPr lang="en-US" altLang="zh-CN" dirty="0"/>
              <a:t>Click to edit Master text styles </a:t>
            </a:r>
          </a:p>
        </p:txBody>
      </p:sp>
      <p:sp>
        <p:nvSpPr>
          <p:cNvPr id="27" name="Content placeholder 47">
            <a:extLst>
              <a:ext uri="{FF2B5EF4-FFF2-40B4-BE49-F238E27FC236}">
                <a16:creationId xmlns:a16="http://schemas.microsoft.com/office/drawing/2014/main" id="{43D089D6-48B5-43AB-A887-EEF910BA9161}"/>
              </a:ext>
            </a:extLst>
          </p:cNvPr>
          <p:cNvSpPr>
            <a:spLocks noGrp="1"/>
          </p:cNvSpPr>
          <p:nvPr>
            <p:ph type="body" sz="quarter" idx="27" hasCustomPrompt="1"/>
          </p:nvPr>
        </p:nvSpPr>
        <p:spPr>
          <a:xfrm>
            <a:off x="838200" y="2067143"/>
            <a:ext cx="1865376" cy="866219"/>
          </a:xfrm>
          <a:prstGeom prst="rect">
            <a:avLst/>
          </a:prstGeom>
          <a:ln w="19050">
            <a:solidFill>
              <a:schemeClr val="accent3"/>
            </a:solidFill>
          </a:ln>
        </p:spPr>
        <p:txBody>
          <a:bodyPr anchor="ctr">
            <a:noAutofit/>
          </a:bodyPr>
          <a:lstStyle>
            <a:lvl1pPr marL="0" indent="0" algn="ctr">
              <a:lnSpc>
                <a:spcPct val="100000"/>
              </a:lnSpc>
              <a:buFontTx/>
              <a:buNone/>
              <a:defRPr sz="1800" b="1" i="0">
                <a:solidFill>
                  <a:schemeClr val="accent6"/>
                </a:solidFill>
                <a:latin typeface="+mn-lt"/>
              </a:defRPr>
            </a:lvl1pPr>
          </a:lstStyle>
          <a:p>
            <a:pPr lvl="0"/>
            <a:r>
              <a:rPr lang="en-US" altLang="zh-CN" dirty="0"/>
              <a:t>Click to edit Master title style</a:t>
            </a:r>
            <a:endParaRPr lang="zh-CN" altLang="en-US" dirty="0"/>
          </a:p>
        </p:txBody>
      </p:sp>
      <p:sp>
        <p:nvSpPr>
          <p:cNvPr id="24" name="Title Placeholder 4">
            <a:extLst>
              <a:ext uri="{FF2B5EF4-FFF2-40B4-BE49-F238E27FC236}">
                <a16:creationId xmlns:a16="http://schemas.microsoft.com/office/drawing/2014/main" id="{69ABDED2-7EB3-3ABE-90D0-E6C00F806D0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Autofit/>
          </a:bodyPr>
          <a:lstStyle>
            <a:lvl1pPr algn="ctr">
              <a:defRPr>
                <a:solidFill>
                  <a:schemeClr val="accent6"/>
                </a:solidFill>
              </a:defRPr>
            </a:lvl1pPr>
          </a:lstStyle>
          <a:p>
            <a:r>
              <a:rPr lang="en-US"/>
              <a:t>Click to edit Master title style</a:t>
            </a:r>
            <a:endParaRPr lang="en-US" dirty="0"/>
          </a:p>
        </p:txBody>
      </p:sp>
      <p:sp>
        <p:nvSpPr>
          <p:cNvPr id="25" name="Content placeholder 47">
            <a:extLst>
              <a:ext uri="{FF2B5EF4-FFF2-40B4-BE49-F238E27FC236}">
                <a16:creationId xmlns:a16="http://schemas.microsoft.com/office/drawing/2014/main" id="{476A31DC-7395-007C-8BA1-C38E5B289CF5}"/>
              </a:ext>
            </a:extLst>
          </p:cNvPr>
          <p:cNvSpPr>
            <a:spLocks noGrp="1"/>
          </p:cNvSpPr>
          <p:nvPr>
            <p:ph type="body" sz="quarter" idx="46" hasCustomPrompt="1"/>
          </p:nvPr>
        </p:nvSpPr>
        <p:spPr>
          <a:xfrm>
            <a:off x="3000756" y="2067143"/>
            <a:ext cx="1865376" cy="866219"/>
          </a:xfrm>
          <a:prstGeom prst="rect">
            <a:avLst/>
          </a:prstGeom>
          <a:ln w="19050">
            <a:solidFill>
              <a:schemeClr val="accent3"/>
            </a:solidFill>
          </a:ln>
        </p:spPr>
        <p:txBody>
          <a:bodyPr anchor="ctr">
            <a:noAutofit/>
          </a:bodyPr>
          <a:lstStyle>
            <a:lvl1pPr marL="0" indent="0" algn="ctr">
              <a:lnSpc>
                <a:spcPct val="100000"/>
              </a:lnSpc>
              <a:buFontTx/>
              <a:buNone/>
              <a:defRPr sz="1800" b="1" i="0">
                <a:solidFill>
                  <a:schemeClr val="accent6"/>
                </a:solidFill>
                <a:latin typeface="+mn-lt"/>
              </a:defRPr>
            </a:lvl1pPr>
          </a:lstStyle>
          <a:p>
            <a:pPr lvl="0"/>
            <a:r>
              <a:rPr lang="en-US" altLang="zh-CN" dirty="0"/>
              <a:t>Click to edit Master title style</a:t>
            </a:r>
            <a:endParaRPr lang="zh-CN" altLang="en-US" dirty="0"/>
          </a:p>
        </p:txBody>
      </p:sp>
      <p:sp>
        <p:nvSpPr>
          <p:cNvPr id="26" name="Content placeholder 47">
            <a:extLst>
              <a:ext uri="{FF2B5EF4-FFF2-40B4-BE49-F238E27FC236}">
                <a16:creationId xmlns:a16="http://schemas.microsoft.com/office/drawing/2014/main" id="{35CE0786-D87B-DD89-C418-C53C1B7E610B}"/>
              </a:ext>
            </a:extLst>
          </p:cNvPr>
          <p:cNvSpPr>
            <a:spLocks noGrp="1"/>
          </p:cNvSpPr>
          <p:nvPr>
            <p:ph type="body" sz="quarter" idx="47" hasCustomPrompt="1"/>
          </p:nvPr>
        </p:nvSpPr>
        <p:spPr>
          <a:xfrm>
            <a:off x="5163312" y="2067143"/>
            <a:ext cx="1865376" cy="866219"/>
          </a:xfrm>
          <a:prstGeom prst="rect">
            <a:avLst/>
          </a:prstGeom>
          <a:ln w="19050">
            <a:solidFill>
              <a:schemeClr val="accent3"/>
            </a:solidFill>
          </a:ln>
        </p:spPr>
        <p:txBody>
          <a:bodyPr anchor="ctr">
            <a:noAutofit/>
          </a:bodyPr>
          <a:lstStyle>
            <a:lvl1pPr marL="0" indent="0" algn="ctr">
              <a:lnSpc>
                <a:spcPct val="100000"/>
              </a:lnSpc>
              <a:buFontTx/>
              <a:buNone/>
              <a:defRPr sz="1800" b="1" i="0">
                <a:solidFill>
                  <a:schemeClr val="accent6"/>
                </a:solidFill>
                <a:latin typeface="+mn-lt"/>
              </a:defRPr>
            </a:lvl1pPr>
          </a:lstStyle>
          <a:p>
            <a:pPr lvl="0"/>
            <a:r>
              <a:rPr lang="en-US" altLang="zh-CN" dirty="0"/>
              <a:t>Click to edit Master title style</a:t>
            </a:r>
            <a:endParaRPr lang="zh-CN" altLang="en-US" dirty="0"/>
          </a:p>
        </p:txBody>
      </p:sp>
      <p:sp>
        <p:nvSpPr>
          <p:cNvPr id="28" name="Content placeholder 47">
            <a:extLst>
              <a:ext uri="{FF2B5EF4-FFF2-40B4-BE49-F238E27FC236}">
                <a16:creationId xmlns:a16="http://schemas.microsoft.com/office/drawing/2014/main" id="{7C7F2E6C-1DCD-3C6A-4830-5BF230A3AAB2}"/>
              </a:ext>
            </a:extLst>
          </p:cNvPr>
          <p:cNvSpPr>
            <a:spLocks noGrp="1"/>
          </p:cNvSpPr>
          <p:nvPr>
            <p:ph type="body" sz="quarter" idx="48" hasCustomPrompt="1"/>
          </p:nvPr>
        </p:nvSpPr>
        <p:spPr>
          <a:xfrm>
            <a:off x="7325868" y="2067143"/>
            <a:ext cx="1865376" cy="866219"/>
          </a:xfrm>
          <a:prstGeom prst="rect">
            <a:avLst/>
          </a:prstGeom>
          <a:ln w="19050">
            <a:solidFill>
              <a:schemeClr val="accent3"/>
            </a:solidFill>
          </a:ln>
        </p:spPr>
        <p:txBody>
          <a:bodyPr anchor="ctr">
            <a:noAutofit/>
          </a:bodyPr>
          <a:lstStyle>
            <a:lvl1pPr marL="0" indent="0" algn="ctr">
              <a:lnSpc>
                <a:spcPct val="100000"/>
              </a:lnSpc>
              <a:buFontTx/>
              <a:buNone/>
              <a:defRPr sz="1800" b="1" i="0">
                <a:solidFill>
                  <a:schemeClr val="accent6"/>
                </a:solidFill>
                <a:latin typeface="+mn-lt"/>
              </a:defRPr>
            </a:lvl1pPr>
          </a:lstStyle>
          <a:p>
            <a:pPr lvl="0"/>
            <a:r>
              <a:rPr lang="en-US" altLang="zh-CN" dirty="0"/>
              <a:t>Click to edit Master title style</a:t>
            </a:r>
            <a:endParaRPr lang="zh-CN" altLang="en-US" dirty="0"/>
          </a:p>
        </p:txBody>
      </p:sp>
      <p:sp>
        <p:nvSpPr>
          <p:cNvPr id="29" name="Content placeholder 47">
            <a:extLst>
              <a:ext uri="{FF2B5EF4-FFF2-40B4-BE49-F238E27FC236}">
                <a16:creationId xmlns:a16="http://schemas.microsoft.com/office/drawing/2014/main" id="{56A87F6E-D6C5-8903-BC20-313810046034}"/>
              </a:ext>
            </a:extLst>
          </p:cNvPr>
          <p:cNvSpPr>
            <a:spLocks noGrp="1"/>
          </p:cNvSpPr>
          <p:nvPr>
            <p:ph type="body" sz="quarter" idx="49" hasCustomPrompt="1"/>
          </p:nvPr>
        </p:nvSpPr>
        <p:spPr>
          <a:xfrm>
            <a:off x="9488424" y="2067143"/>
            <a:ext cx="1865376" cy="866219"/>
          </a:xfrm>
          <a:prstGeom prst="rect">
            <a:avLst/>
          </a:prstGeom>
          <a:ln w="19050">
            <a:solidFill>
              <a:schemeClr val="accent3"/>
            </a:solidFill>
          </a:ln>
        </p:spPr>
        <p:txBody>
          <a:bodyPr anchor="ctr">
            <a:noAutofit/>
          </a:bodyPr>
          <a:lstStyle>
            <a:lvl1pPr marL="0" indent="0" algn="ctr">
              <a:lnSpc>
                <a:spcPct val="100000"/>
              </a:lnSpc>
              <a:buFontTx/>
              <a:buNone/>
              <a:defRPr sz="1800" b="1" i="0">
                <a:solidFill>
                  <a:schemeClr val="accent6"/>
                </a:solidFill>
                <a:latin typeface="+mn-lt"/>
              </a:defRPr>
            </a:lvl1pPr>
          </a:lstStyle>
          <a:p>
            <a:pPr lvl="0"/>
            <a:r>
              <a:rPr lang="en-US" altLang="zh-CN" dirty="0"/>
              <a:t>Click to edit Master title style</a:t>
            </a:r>
            <a:endParaRPr lang="zh-CN" altLang="en-US" dirty="0"/>
          </a:p>
        </p:txBody>
      </p:sp>
      <p:sp>
        <p:nvSpPr>
          <p:cNvPr id="11" name="Footer Placeholder 10">
            <a:extLst>
              <a:ext uri="{FF2B5EF4-FFF2-40B4-BE49-F238E27FC236}">
                <a16:creationId xmlns:a16="http://schemas.microsoft.com/office/drawing/2014/main" id="{7218367E-FDD8-A1F8-8E0F-A365771B85F7}"/>
              </a:ext>
            </a:extLst>
          </p:cNvPr>
          <p:cNvSpPr>
            <a:spLocks noGrp="1"/>
          </p:cNvSpPr>
          <p:nvPr>
            <p:ph type="ftr" sz="quarter" idx="54"/>
          </p:nvPr>
        </p:nvSpPr>
        <p:spPr/>
        <p:txBody>
          <a:bodyPr>
            <a:noAutofit/>
          </a:bodyPr>
          <a:lstStyle/>
          <a:p>
            <a:r>
              <a:rPr lang="en-US" noProof="0"/>
              <a:t>Presentation title</a:t>
            </a:r>
            <a:endParaRPr lang="en-US" noProof="0" dirty="0"/>
          </a:p>
        </p:txBody>
      </p:sp>
      <p:sp>
        <p:nvSpPr>
          <p:cNvPr id="12" name="Slide Number Placeholder 11">
            <a:extLst>
              <a:ext uri="{FF2B5EF4-FFF2-40B4-BE49-F238E27FC236}">
                <a16:creationId xmlns:a16="http://schemas.microsoft.com/office/drawing/2014/main" id="{77ECE300-0AB8-85A0-D4D3-B948DDA7B00F}"/>
              </a:ext>
            </a:extLst>
          </p:cNvPr>
          <p:cNvSpPr>
            <a:spLocks noGrp="1"/>
          </p:cNvSpPr>
          <p:nvPr>
            <p:ph type="sldNum" sz="quarter" idx="55"/>
          </p:nvPr>
        </p:nvSpPr>
        <p:spPr/>
        <p:txBody>
          <a:bodyPr>
            <a:noAutofit/>
          </a:bodyPr>
          <a:lstStyle/>
          <a:p>
            <a:fld id="{47FEACEE-25B4-4A2D-B147-27296E36371D}" type="slidenum">
              <a:rPr lang="en-US" altLang="zh-CN" noProof="0" smtClean="0"/>
              <a:pPr/>
              <a:t>‹#›</a:t>
            </a:fld>
            <a:endParaRPr lang="en-US" altLang="zh-CN" noProof="0" dirty="0"/>
          </a:p>
        </p:txBody>
      </p:sp>
    </p:spTree>
    <p:extLst>
      <p:ext uri="{BB962C8B-B14F-4D97-AF65-F5344CB8AC3E}">
        <p14:creationId xmlns:p14="http://schemas.microsoft.com/office/powerpoint/2010/main" val="205834065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imelin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7E7569-B8BF-39D0-D742-EF98B83E4E1D}"/>
              </a:ext>
            </a:extLst>
          </p:cNvPr>
          <p:cNvSpPr>
            <a:spLocks noGrp="1"/>
          </p:cNvSpPr>
          <p:nvPr>
            <p:ph type="title"/>
          </p:nvPr>
        </p:nvSpPr>
        <p:spPr>
          <a:xfrm>
            <a:off x="578914" y="726705"/>
            <a:ext cx="10515600" cy="1205058"/>
          </a:xfrm>
        </p:spPr>
        <p:txBody>
          <a:bodyPr anchor="t">
            <a:noAutofit/>
          </a:bodyPr>
          <a:lstStyle>
            <a:lvl1pPr algn="l">
              <a:defRPr>
                <a:solidFill>
                  <a:schemeClr val="accent6"/>
                </a:solidFill>
              </a:defRPr>
            </a:lvl1pPr>
          </a:lstStyle>
          <a:p>
            <a:r>
              <a:rPr lang="en-US"/>
              <a:t>Click to edit Master title style</a:t>
            </a:r>
            <a:endParaRPr lang="en-US" dirty="0"/>
          </a:p>
        </p:txBody>
      </p:sp>
      <p:sp>
        <p:nvSpPr>
          <p:cNvPr id="4" name="Slide Number Placeholder 3">
            <a:extLst>
              <a:ext uri="{FF2B5EF4-FFF2-40B4-BE49-F238E27FC236}">
                <a16:creationId xmlns:a16="http://schemas.microsoft.com/office/drawing/2014/main" id="{4F0EBABD-E264-2C96-1139-289A712F35B7}"/>
              </a:ext>
            </a:extLst>
          </p:cNvPr>
          <p:cNvSpPr>
            <a:spLocks noGrp="1"/>
          </p:cNvSpPr>
          <p:nvPr>
            <p:ph type="sldNum" sz="quarter" idx="47"/>
          </p:nvPr>
        </p:nvSpPr>
        <p:spPr/>
        <p:txBody>
          <a:bodyPr>
            <a:noAutofit/>
          </a:bodyPr>
          <a:lstStyle>
            <a:lvl1pPr>
              <a:defRPr>
                <a:solidFill>
                  <a:schemeClr val="accent6"/>
                </a:solidFill>
              </a:defRPr>
            </a:lvl1pPr>
          </a:lstStyle>
          <a:p>
            <a:fld id="{47FEACEE-25B4-4A2D-B147-27296E36371D}" type="slidenum">
              <a:rPr lang="en-US" altLang="zh-CN" smtClean="0"/>
              <a:pPr/>
              <a:t>‹#›</a:t>
            </a:fld>
            <a:endParaRPr lang="en-US" altLang="zh-CN" dirty="0"/>
          </a:p>
        </p:txBody>
      </p:sp>
    </p:spTree>
    <p:extLst>
      <p:ext uri="{BB962C8B-B14F-4D97-AF65-F5344CB8AC3E}">
        <p14:creationId xmlns:p14="http://schemas.microsoft.com/office/powerpoint/2010/main" val="168057695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7" name="Freeform: Shape 19">
            <a:extLst>
              <a:ext uri="{FF2B5EF4-FFF2-40B4-BE49-F238E27FC236}">
                <a16:creationId xmlns:a16="http://schemas.microsoft.com/office/drawing/2014/main" id="{F38B75F8-75D4-4B41-B7C7-433032DD0A6F}"/>
              </a:ext>
            </a:extLst>
          </p:cNvPr>
          <p:cNvSpPr/>
          <p:nvPr/>
        </p:nvSpPr>
        <p:spPr>
          <a:xfrm flipH="1">
            <a:off x="769290" y="491100"/>
            <a:ext cx="1886361" cy="2213189"/>
          </a:xfrm>
          <a:custGeom>
            <a:avLst/>
            <a:gdLst>
              <a:gd name="connsiteX0" fmla="*/ 2187388 w 4398682"/>
              <a:gd name="connsiteY0" fmla="*/ 0 h 5032188"/>
              <a:gd name="connsiteX1" fmla="*/ 4386729 w 4398682"/>
              <a:gd name="connsiteY1" fmla="*/ 1261035 h 5032188"/>
              <a:gd name="connsiteX2" fmla="*/ 4398682 w 4398682"/>
              <a:gd name="connsiteY2" fmla="*/ 3789083 h 5032188"/>
              <a:gd name="connsiteX3" fmla="*/ 2193365 w 4398682"/>
              <a:gd name="connsiteY3" fmla="*/ 5032188 h 5032188"/>
              <a:gd name="connsiteX4" fmla="*/ 0 w 4398682"/>
              <a:gd name="connsiteY4" fmla="*/ 3783106 h 5032188"/>
              <a:gd name="connsiteX5" fmla="*/ 0 w 4398682"/>
              <a:gd name="connsiteY5" fmla="*/ 1267012 h 5032188"/>
              <a:gd name="connsiteX6" fmla="*/ 2187388 w 4398682"/>
              <a:gd name="connsiteY6" fmla="*/ 0 h 5032188"/>
              <a:gd name="connsiteX0" fmla="*/ 2187388 w 4387647"/>
              <a:gd name="connsiteY0" fmla="*/ 0 h 5032188"/>
              <a:gd name="connsiteX1" fmla="*/ 4386729 w 4387647"/>
              <a:gd name="connsiteY1" fmla="*/ 1261035 h 5032188"/>
              <a:gd name="connsiteX2" fmla="*/ 4384192 w 4387647"/>
              <a:gd name="connsiteY2" fmla="*/ 3783287 h 5032188"/>
              <a:gd name="connsiteX3" fmla="*/ 2193365 w 4387647"/>
              <a:gd name="connsiteY3" fmla="*/ 5032188 h 5032188"/>
              <a:gd name="connsiteX4" fmla="*/ 0 w 4387647"/>
              <a:gd name="connsiteY4" fmla="*/ 3783106 h 5032188"/>
              <a:gd name="connsiteX5" fmla="*/ 0 w 4387647"/>
              <a:gd name="connsiteY5" fmla="*/ 1267012 h 5032188"/>
              <a:gd name="connsiteX6" fmla="*/ 2187388 w 4387647"/>
              <a:gd name="connsiteY6" fmla="*/ 0 h 50321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387647" h="5032188">
                <a:moveTo>
                  <a:pt x="2187388" y="0"/>
                </a:moveTo>
                <a:lnTo>
                  <a:pt x="4386729" y="1261035"/>
                </a:lnTo>
                <a:cubicBezTo>
                  <a:pt x="4390713" y="2103718"/>
                  <a:pt x="4380208" y="2940604"/>
                  <a:pt x="4384192" y="3783287"/>
                </a:cubicBezTo>
                <a:lnTo>
                  <a:pt x="2193365" y="5032188"/>
                </a:lnTo>
                <a:lnTo>
                  <a:pt x="0" y="3783106"/>
                </a:lnTo>
                <a:lnTo>
                  <a:pt x="0" y="1267012"/>
                </a:lnTo>
                <a:lnTo>
                  <a:pt x="2187388" y="0"/>
                </a:lnTo>
                <a:close/>
              </a:path>
            </a:pathLst>
          </a:cu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dirty="0">
              <a:solidFill>
                <a:schemeClr val="accent6"/>
              </a:solidFill>
            </a:endParaRPr>
          </a:p>
        </p:txBody>
      </p:sp>
      <p:sp>
        <p:nvSpPr>
          <p:cNvPr id="8" name="Freeform: Shape 24">
            <a:extLst>
              <a:ext uri="{FF2B5EF4-FFF2-40B4-BE49-F238E27FC236}">
                <a16:creationId xmlns:a16="http://schemas.microsoft.com/office/drawing/2014/main" id="{671D1224-EDDC-4900-92DC-13608D44C524}"/>
              </a:ext>
            </a:extLst>
          </p:cNvPr>
          <p:cNvSpPr/>
          <p:nvPr/>
        </p:nvSpPr>
        <p:spPr>
          <a:xfrm flipH="1">
            <a:off x="783145" y="4057904"/>
            <a:ext cx="1886359" cy="2213189"/>
          </a:xfrm>
          <a:custGeom>
            <a:avLst/>
            <a:gdLst>
              <a:gd name="connsiteX0" fmla="*/ 2187388 w 4398682"/>
              <a:gd name="connsiteY0" fmla="*/ 0 h 5032188"/>
              <a:gd name="connsiteX1" fmla="*/ 4386729 w 4398682"/>
              <a:gd name="connsiteY1" fmla="*/ 1261035 h 5032188"/>
              <a:gd name="connsiteX2" fmla="*/ 4398682 w 4398682"/>
              <a:gd name="connsiteY2" fmla="*/ 3789083 h 5032188"/>
              <a:gd name="connsiteX3" fmla="*/ 2193365 w 4398682"/>
              <a:gd name="connsiteY3" fmla="*/ 5032188 h 5032188"/>
              <a:gd name="connsiteX4" fmla="*/ 0 w 4398682"/>
              <a:gd name="connsiteY4" fmla="*/ 3783106 h 5032188"/>
              <a:gd name="connsiteX5" fmla="*/ 0 w 4398682"/>
              <a:gd name="connsiteY5" fmla="*/ 1267012 h 5032188"/>
              <a:gd name="connsiteX6" fmla="*/ 2187388 w 4398682"/>
              <a:gd name="connsiteY6" fmla="*/ 0 h 5032188"/>
              <a:gd name="connsiteX0" fmla="*/ 2187388 w 4387647"/>
              <a:gd name="connsiteY0" fmla="*/ 0 h 5032188"/>
              <a:gd name="connsiteX1" fmla="*/ 4386729 w 4387647"/>
              <a:gd name="connsiteY1" fmla="*/ 1261035 h 5032188"/>
              <a:gd name="connsiteX2" fmla="*/ 4384192 w 4387647"/>
              <a:gd name="connsiteY2" fmla="*/ 3783287 h 5032188"/>
              <a:gd name="connsiteX3" fmla="*/ 2193365 w 4387647"/>
              <a:gd name="connsiteY3" fmla="*/ 5032188 h 5032188"/>
              <a:gd name="connsiteX4" fmla="*/ 0 w 4387647"/>
              <a:gd name="connsiteY4" fmla="*/ 3783106 h 5032188"/>
              <a:gd name="connsiteX5" fmla="*/ 0 w 4387647"/>
              <a:gd name="connsiteY5" fmla="*/ 1267012 h 5032188"/>
              <a:gd name="connsiteX6" fmla="*/ 2187388 w 4387647"/>
              <a:gd name="connsiteY6" fmla="*/ 0 h 50321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387647" h="5032188">
                <a:moveTo>
                  <a:pt x="2187388" y="0"/>
                </a:moveTo>
                <a:lnTo>
                  <a:pt x="4386729" y="1261035"/>
                </a:lnTo>
                <a:cubicBezTo>
                  <a:pt x="4390713" y="2103718"/>
                  <a:pt x="4380208" y="2940604"/>
                  <a:pt x="4384192" y="3783287"/>
                </a:cubicBezTo>
                <a:lnTo>
                  <a:pt x="2193365" y="5032188"/>
                </a:lnTo>
                <a:lnTo>
                  <a:pt x="0" y="3783106"/>
                </a:lnTo>
                <a:lnTo>
                  <a:pt x="0" y="1267012"/>
                </a:lnTo>
                <a:lnTo>
                  <a:pt x="2187388" y="0"/>
                </a:lnTo>
                <a:close/>
              </a:path>
            </a:pathLst>
          </a:custGeom>
          <a:solidFill>
            <a:schemeClr val="accent6">
              <a:lumMod val="10000"/>
              <a:lumOff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dirty="0">
              <a:solidFill>
                <a:schemeClr val="accent6"/>
              </a:solidFill>
            </a:endParaRPr>
          </a:p>
        </p:txBody>
      </p:sp>
      <p:sp>
        <p:nvSpPr>
          <p:cNvPr id="15" name="Freeform 14">
            <a:extLst>
              <a:ext uri="{FF2B5EF4-FFF2-40B4-BE49-F238E27FC236}">
                <a16:creationId xmlns:a16="http://schemas.microsoft.com/office/drawing/2014/main" id="{635A9E44-4E60-1AD1-0B85-72422683B48A}"/>
              </a:ext>
            </a:extLst>
          </p:cNvPr>
          <p:cNvSpPr/>
          <p:nvPr/>
        </p:nvSpPr>
        <p:spPr>
          <a:xfrm flipH="1">
            <a:off x="0" y="3709992"/>
            <a:ext cx="1157948" cy="1502830"/>
          </a:xfrm>
          <a:custGeom>
            <a:avLst/>
            <a:gdLst>
              <a:gd name="connsiteX0" fmla="*/ 638572 w 1157948"/>
              <a:gd name="connsiteY0" fmla="*/ 0 h 1502830"/>
              <a:gd name="connsiteX1" fmla="*/ 0 w 1157948"/>
              <a:gd name="connsiteY1" fmla="*/ 378385 h 1502830"/>
              <a:gd name="connsiteX2" fmla="*/ 0 w 1157948"/>
              <a:gd name="connsiteY2" fmla="*/ 1129800 h 1502830"/>
              <a:gd name="connsiteX3" fmla="*/ 640317 w 1157948"/>
              <a:gd name="connsiteY3" fmla="*/ 1502830 h 1502830"/>
              <a:gd name="connsiteX4" fmla="*/ 1157948 w 1157948"/>
              <a:gd name="connsiteY4" fmla="*/ 1200968 h 1502830"/>
              <a:gd name="connsiteX5" fmla="*/ 1157948 w 1157948"/>
              <a:gd name="connsiteY5" fmla="*/ 304639 h 15028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57948" h="1502830">
                <a:moveTo>
                  <a:pt x="638572" y="0"/>
                </a:moveTo>
                <a:lnTo>
                  <a:pt x="0" y="378385"/>
                </a:lnTo>
                <a:lnTo>
                  <a:pt x="0" y="1129800"/>
                </a:lnTo>
                <a:lnTo>
                  <a:pt x="640317" y="1502830"/>
                </a:lnTo>
                <a:lnTo>
                  <a:pt x="1157948" y="1200968"/>
                </a:lnTo>
                <a:lnTo>
                  <a:pt x="1157948" y="304639"/>
                </a:lnTo>
                <a:close/>
              </a:path>
            </a:pathLst>
          </a:custGeom>
          <a:noFill/>
          <a:ln w="1905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solidFill>
                <a:schemeClr val="accent6"/>
              </a:solidFill>
            </a:endParaRPr>
          </a:p>
        </p:txBody>
      </p:sp>
      <p:sp>
        <p:nvSpPr>
          <p:cNvPr id="21" name="Subtitle 47" descr="Click icon to add picture">
            <a:extLst>
              <a:ext uri="{FF2B5EF4-FFF2-40B4-BE49-F238E27FC236}">
                <a16:creationId xmlns:a16="http://schemas.microsoft.com/office/drawing/2014/main" id="{0C7786BA-5E56-47AA-AE47-4EC07A0D4FA1}"/>
              </a:ext>
            </a:extLst>
          </p:cNvPr>
          <p:cNvSpPr>
            <a:spLocks noGrp="1"/>
          </p:cNvSpPr>
          <p:nvPr>
            <p:ph type="body" sz="quarter" idx="27" hasCustomPrompt="1"/>
          </p:nvPr>
        </p:nvSpPr>
        <p:spPr>
          <a:xfrm>
            <a:off x="4550705" y="3625598"/>
            <a:ext cx="2653545" cy="587964"/>
          </a:xfrm>
          <a:prstGeom prst="rect">
            <a:avLst/>
          </a:prstGeom>
        </p:spPr>
        <p:txBody>
          <a:bodyPr anchor="b">
            <a:noAutofit/>
          </a:bodyPr>
          <a:lstStyle>
            <a:lvl1pPr marL="0" indent="0" algn="l">
              <a:lnSpc>
                <a:spcPct val="100000"/>
              </a:lnSpc>
              <a:buNone/>
              <a:defRPr sz="1800" b="1">
                <a:solidFill>
                  <a:schemeClr val="accent6"/>
                </a:solidFill>
              </a:defRPr>
            </a:lvl1pPr>
            <a:lvl2pPr>
              <a:defRPr sz="1000"/>
            </a:lvl2pPr>
            <a:lvl3pPr>
              <a:defRPr sz="900"/>
            </a:lvl3pPr>
            <a:lvl4pPr>
              <a:defRPr sz="800"/>
            </a:lvl4pPr>
            <a:lvl5pPr>
              <a:defRPr sz="800"/>
            </a:lvl5pPr>
          </a:lstStyle>
          <a:p>
            <a:pPr lvl="0"/>
            <a:r>
              <a:rPr lang="en-US" altLang="zh-CN" dirty="0"/>
              <a:t>Click to edit Master title style </a:t>
            </a:r>
          </a:p>
        </p:txBody>
      </p:sp>
      <p:sp>
        <p:nvSpPr>
          <p:cNvPr id="23" name="Content placeholder 47">
            <a:extLst>
              <a:ext uri="{FF2B5EF4-FFF2-40B4-BE49-F238E27FC236}">
                <a16:creationId xmlns:a16="http://schemas.microsoft.com/office/drawing/2014/main" id="{880214CF-87DD-476A-9B2E-A58DB313A61A}"/>
              </a:ext>
            </a:extLst>
          </p:cNvPr>
          <p:cNvSpPr>
            <a:spLocks noGrp="1"/>
          </p:cNvSpPr>
          <p:nvPr>
            <p:ph type="body" sz="quarter" idx="28" hasCustomPrompt="1"/>
          </p:nvPr>
        </p:nvSpPr>
        <p:spPr>
          <a:xfrm>
            <a:off x="4550705" y="4246516"/>
            <a:ext cx="2653545" cy="1727103"/>
          </a:xfrm>
          <a:prstGeom prst="rect">
            <a:avLst/>
          </a:prstGeom>
        </p:spPr>
        <p:txBody>
          <a:bodyPr>
            <a:noAutofit/>
          </a:bodyPr>
          <a:lstStyle>
            <a:lvl1pPr marL="0" indent="0" algn="l">
              <a:lnSpc>
                <a:spcPct val="100000"/>
              </a:lnSpc>
              <a:spcBef>
                <a:spcPts val="0"/>
              </a:spcBef>
              <a:buNone/>
              <a:defRPr sz="1400" b="0">
                <a:solidFill>
                  <a:schemeClr val="accent6"/>
                </a:solidFill>
                <a:latin typeface="+mn-lt"/>
              </a:defRPr>
            </a:lvl1pPr>
            <a:lvl2pPr>
              <a:defRPr sz="1000"/>
            </a:lvl2pPr>
            <a:lvl3pPr>
              <a:defRPr sz="900"/>
            </a:lvl3pPr>
            <a:lvl4pPr>
              <a:defRPr sz="800"/>
            </a:lvl4pPr>
            <a:lvl5pPr>
              <a:defRPr sz="800"/>
            </a:lvl5pPr>
          </a:lstStyle>
          <a:p>
            <a:pPr lvl="0"/>
            <a:r>
              <a:rPr lang="en-US" altLang="zh-CN" dirty="0"/>
              <a:t>Click to edit Master text styles </a:t>
            </a:r>
          </a:p>
        </p:txBody>
      </p:sp>
      <p:sp>
        <p:nvSpPr>
          <p:cNvPr id="37" name="Picture placeholder">
            <a:extLst>
              <a:ext uri="{FF2B5EF4-FFF2-40B4-BE49-F238E27FC236}">
                <a16:creationId xmlns:a16="http://schemas.microsoft.com/office/drawing/2014/main" id="{264CF63C-079E-41AA-AA9A-762A765E699F}"/>
              </a:ext>
            </a:extLst>
          </p:cNvPr>
          <p:cNvSpPr>
            <a:spLocks noGrp="1"/>
          </p:cNvSpPr>
          <p:nvPr>
            <p:ph type="pic" sz="quarter" idx="51"/>
          </p:nvPr>
        </p:nvSpPr>
        <p:spPr>
          <a:xfrm>
            <a:off x="1788170" y="2296125"/>
            <a:ext cx="1886360" cy="2144668"/>
          </a:xfrm>
          <a:custGeom>
            <a:avLst/>
            <a:gdLst>
              <a:gd name="connsiteX0" fmla="*/ 0 w 4816475"/>
              <a:gd name="connsiteY0" fmla="*/ 2407444 h 4814888"/>
              <a:gd name="connsiteX1" fmla="*/ 1203722 w 4816475"/>
              <a:gd name="connsiteY1" fmla="*/ 1 h 4814888"/>
              <a:gd name="connsiteX2" fmla="*/ 3612753 w 4816475"/>
              <a:gd name="connsiteY2" fmla="*/ 1 h 4814888"/>
              <a:gd name="connsiteX3" fmla="*/ 4816475 w 4816475"/>
              <a:gd name="connsiteY3" fmla="*/ 2407444 h 4814888"/>
              <a:gd name="connsiteX4" fmla="*/ 3612753 w 4816475"/>
              <a:gd name="connsiteY4" fmla="*/ 4814887 h 4814888"/>
              <a:gd name="connsiteX5" fmla="*/ 1203722 w 4816475"/>
              <a:gd name="connsiteY5" fmla="*/ 4814887 h 4814888"/>
              <a:gd name="connsiteX6" fmla="*/ 0 w 4816475"/>
              <a:gd name="connsiteY6" fmla="*/ 2407444 h 4814888"/>
              <a:gd name="connsiteX0" fmla="*/ 0 w 4816475"/>
              <a:gd name="connsiteY0" fmla="*/ 2407443 h 4814886"/>
              <a:gd name="connsiteX1" fmla="*/ 2199402 w 4816475"/>
              <a:gd name="connsiteY1" fmla="*/ 243840 h 4814886"/>
              <a:gd name="connsiteX2" fmla="*/ 3612753 w 4816475"/>
              <a:gd name="connsiteY2" fmla="*/ 0 h 4814886"/>
              <a:gd name="connsiteX3" fmla="*/ 4816475 w 4816475"/>
              <a:gd name="connsiteY3" fmla="*/ 2407443 h 4814886"/>
              <a:gd name="connsiteX4" fmla="*/ 3612753 w 4816475"/>
              <a:gd name="connsiteY4" fmla="*/ 4814886 h 4814886"/>
              <a:gd name="connsiteX5" fmla="*/ 1203722 w 4816475"/>
              <a:gd name="connsiteY5" fmla="*/ 4814886 h 4814886"/>
              <a:gd name="connsiteX6" fmla="*/ 0 w 4816475"/>
              <a:gd name="connsiteY6" fmla="*/ 2407443 h 4814886"/>
              <a:gd name="connsiteX0" fmla="*/ 0 w 4816475"/>
              <a:gd name="connsiteY0" fmla="*/ 2163603 h 4571046"/>
              <a:gd name="connsiteX1" fmla="*/ 2199402 w 4816475"/>
              <a:gd name="connsiteY1" fmla="*/ 0 h 4571046"/>
              <a:gd name="connsiteX2" fmla="*/ 4608433 w 4816475"/>
              <a:gd name="connsiteY2" fmla="*/ 721360 h 4571046"/>
              <a:gd name="connsiteX3" fmla="*/ 4816475 w 4816475"/>
              <a:gd name="connsiteY3" fmla="*/ 2163603 h 4571046"/>
              <a:gd name="connsiteX4" fmla="*/ 3612753 w 4816475"/>
              <a:gd name="connsiteY4" fmla="*/ 4571046 h 4571046"/>
              <a:gd name="connsiteX5" fmla="*/ 1203722 w 4816475"/>
              <a:gd name="connsiteY5" fmla="*/ 4571046 h 4571046"/>
              <a:gd name="connsiteX6" fmla="*/ 0 w 4816475"/>
              <a:gd name="connsiteY6" fmla="*/ 2163603 h 4571046"/>
              <a:gd name="connsiteX0" fmla="*/ 0 w 4958715"/>
              <a:gd name="connsiteY0" fmla="*/ 2163603 h 4571046"/>
              <a:gd name="connsiteX1" fmla="*/ 2199402 w 4958715"/>
              <a:gd name="connsiteY1" fmla="*/ 0 h 4571046"/>
              <a:gd name="connsiteX2" fmla="*/ 4608433 w 4958715"/>
              <a:gd name="connsiteY2" fmla="*/ 721360 h 4571046"/>
              <a:gd name="connsiteX3" fmla="*/ 4958715 w 4958715"/>
              <a:gd name="connsiteY3" fmla="*/ 2803683 h 4571046"/>
              <a:gd name="connsiteX4" fmla="*/ 3612753 w 4958715"/>
              <a:gd name="connsiteY4" fmla="*/ 4571046 h 4571046"/>
              <a:gd name="connsiteX5" fmla="*/ 1203722 w 4958715"/>
              <a:gd name="connsiteY5" fmla="*/ 4571046 h 4571046"/>
              <a:gd name="connsiteX6" fmla="*/ 0 w 4958715"/>
              <a:gd name="connsiteY6" fmla="*/ 2163603 h 4571046"/>
              <a:gd name="connsiteX0" fmla="*/ 0 w 4916043"/>
              <a:gd name="connsiteY0" fmla="*/ 1273587 h 4571046"/>
              <a:gd name="connsiteX1" fmla="*/ 2156730 w 4916043"/>
              <a:gd name="connsiteY1" fmla="*/ 0 h 4571046"/>
              <a:gd name="connsiteX2" fmla="*/ 4565761 w 4916043"/>
              <a:gd name="connsiteY2" fmla="*/ 721360 h 4571046"/>
              <a:gd name="connsiteX3" fmla="*/ 4916043 w 4916043"/>
              <a:gd name="connsiteY3" fmla="*/ 2803683 h 4571046"/>
              <a:gd name="connsiteX4" fmla="*/ 3570081 w 4916043"/>
              <a:gd name="connsiteY4" fmla="*/ 4571046 h 4571046"/>
              <a:gd name="connsiteX5" fmla="*/ 1161050 w 4916043"/>
              <a:gd name="connsiteY5" fmla="*/ 4571046 h 4571046"/>
              <a:gd name="connsiteX6" fmla="*/ 0 w 4916043"/>
              <a:gd name="connsiteY6" fmla="*/ 1273587 h 4571046"/>
              <a:gd name="connsiteX0" fmla="*/ 0 w 4916043"/>
              <a:gd name="connsiteY0" fmla="*/ 1273587 h 4571046"/>
              <a:gd name="connsiteX1" fmla="*/ 2156730 w 4916043"/>
              <a:gd name="connsiteY1" fmla="*/ 0 h 4571046"/>
              <a:gd name="connsiteX2" fmla="*/ 4565761 w 4916043"/>
              <a:gd name="connsiteY2" fmla="*/ 721360 h 4571046"/>
              <a:gd name="connsiteX3" fmla="*/ 4916043 w 4916043"/>
              <a:gd name="connsiteY3" fmla="*/ 2803683 h 4571046"/>
              <a:gd name="connsiteX4" fmla="*/ 3570081 w 4916043"/>
              <a:gd name="connsiteY4" fmla="*/ 4571046 h 4571046"/>
              <a:gd name="connsiteX5" fmla="*/ 21098 w 4916043"/>
              <a:gd name="connsiteY5" fmla="*/ 3815142 h 4571046"/>
              <a:gd name="connsiteX6" fmla="*/ 0 w 4916043"/>
              <a:gd name="connsiteY6" fmla="*/ 1273587 h 4571046"/>
              <a:gd name="connsiteX0" fmla="*/ 0 w 4916043"/>
              <a:gd name="connsiteY0" fmla="*/ 1273587 h 5066346"/>
              <a:gd name="connsiteX1" fmla="*/ 2156730 w 4916043"/>
              <a:gd name="connsiteY1" fmla="*/ 0 h 5066346"/>
              <a:gd name="connsiteX2" fmla="*/ 4565761 w 4916043"/>
              <a:gd name="connsiteY2" fmla="*/ 721360 h 5066346"/>
              <a:gd name="connsiteX3" fmla="*/ 4916043 w 4916043"/>
              <a:gd name="connsiteY3" fmla="*/ 2803683 h 5066346"/>
              <a:gd name="connsiteX4" fmla="*/ 2236581 w 4916043"/>
              <a:gd name="connsiteY4" fmla="*/ 5066346 h 5066346"/>
              <a:gd name="connsiteX5" fmla="*/ 21098 w 4916043"/>
              <a:gd name="connsiteY5" fmla="*/ 3815142 h 5066346"/>
              <a:gd name="connsiteX6" fmla="*/ 0 w 4916043"/>
              <a:gd name="connsiteY6" fmla="*/ 1273587 h 5066346"/>
              <a:gd name="connsiteX0" fmla="*/ 0 w 4565761"/>
              <a:gd name="connsiteY0" fmla="*/ 1273587 h 5066346"/>
              <a:gd name="connsiteX1" fmla="*/ 2156730 w 4565761"/>
              <a:gd name="connsiteY1" fmla="*/ 0 h 5066346"/>
              <a:gd name="connsiteX2" fmla="*/ 4565761 w 4565761"/>
              <a:gd name="connsiteY2" fmla="*/ 721360 h 5066346"/>
              <a:gd name="connsiteX3" fmla="*/ 4405503 w 4565761"/>
              <a:gd name="connsiteY3" fmla="*/ 3801903 h 5066346"/>
              <a:gd name="connsiteX4" fmla="*/ 2236581 w 4565761"/>
              <a:gd name="connsiteY4" fmla="*/ 5066346 h 5066346"/>
              <a:gd name="connsiteX5" fmla="*/ 21098 w 4565761"/>
              <a:gd name="connsiteY5" fmla="*/ 3815142 h 5066346"/>
              <a:gd name="connsiteX6" fmla="*/ 0 w 4565761"/>
              <a:gd name="connsiteY6" fmla="*/ 1273587 h 5066346"/>
              <a:gd name="connsiteX0" fmla="*/ 0 w 4405503"/>
              <a:gd name="connsiteY0" fmla="*/ 1273587 h 5066346"/>
              <a:gd name="connsiteX1" fmla="*/ 2156730 w 4405503"/>
              <a:gd name="connsiteY1" fmla="*/ 0 h 5066346"/>
              <a:gd name="connsiteX2" fmla="*/ 4398121 w 4405503"/>
              <a:gd name="connsiteY2" fmla="*/ 1277620 h 5066346"/>
              <a:gd name="connsiteX3" fmla="*/ 4405503 w 4405503"/>
              <a:gd name="connsiteY3" fmla="*/ 3801903 h 5066346"/>
              <a:gd name="connsiteX4" fmla="*/ 2236581 w 4405503"/>
              <a:gd name="connsiteY4" fmla="*/ 5066346 h 5066346"/>
              <a:gd name="connsiteX5" fmla="*/ 21098 w 4405503"/>
              <a:gd name="connsiteY5" fmla="*/ 3815142 h 5066346"/>
              <a:gd name="connsiteX6" fmla="*/ 0 w 4405503"/>
              <a:gd name="connsiteY6" fmla="*/ 1273587 h 50663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405503" h="5066346">
                <a:moveTo>
                  <a:pt x="0" y="1273587"/>
                </a:moveTo>
                <a:lnTo>
                  <a:pt x="2156730" y="0"/>
                </a:lnTo>
                <a:lnTo>
                  <a:pt x="4398121" y="1277620"/>
                </a:lnTo>
                <a:cubicBezTo>
                  <a:pt x="4400582" y="2119048"/>
                  <a:pt x="4403042" y="2960475"/>
                  <a:pt x="4405503" y="3801903"/>
                </a:cubicBezTo>
                <a:lnTo>
                  <a:pt x="2236581" y="5066346"/>
                </a:lnTo>
                <a:lnTo>
                  <a:pt x="21098" y="3815142"/>
                </a:lnTo>
                <a:lnTo>
                  <a:pt x="0" y="1273587"/>
                </a:lnTo>
                <a:close/>
              </a:path>
            </a:pathLst>
          </a:custGeom>
          <a:solidFill>
            <a:schemeClr val="bg1">
              <a:lumMod val="95000"/>
            </a:schemeClr>
          </a:solidFill>
        </p:spPr>
        <p:txBody>
          <a:bodyPr anchor="ctr">
            <a:noAutofit/>
          </a:bodyPr>
          <a:lstStyle>
            <a:lvl1pPr marL="0" indent="0" algn="ctr">
              <a:buNone/>
              <a:defRPr sz="1000">
                <a:solidFill>
                  <a:schemeClr val="accent6"/>
                </a:solidFill>
              </a:defRPr>
            </a:lvl1pPr>
          </a:lstStyle>
          <a:p>
            <a:r>
              <a:rPr lang="en-US" altLang="zh-CN"/>
              <a:t>Click icon to add picture</a:t>
            </a:r>
            <a:endParaRPr lang="zh-CN" altLang="en-US"/>
          </a:p>
        </p:txBody>
      </p:sp>
      <p:sp>
        <p:nvSpPr>
          <p:cNvPr id="17" name="Title 1">
            <a:extLst>
              <a:ext uri="{FF2B5EF4-FFF2-40B4-BE49-F238E27FC236}">
                <a16:creationId xmlns:a16="http://schemas.microsoft.com/office/drawing/2014/main" id="{D041C638-CBB8-1159-9AF8-B5D14CC7BE0F}"/>
              </a:ext>
            </a:extLst>
          </p:cNvPr>
          <p:cNvSpPr>
            <a:spLocks noGrp="1"/>
          </p:cNvSpPr>
          <p:nvPr>
            <p:ph type="title"/>
          </p:nvPr>
        </p:nvSpPr>
        <p:spPr>
          <a:xfrm>
            <a:off x="4550704" y="1690878"/>
            <a:ext cx="6599429" cy="1325563"/>
          </a:xfrm>
        </p:spPr>
        <p:txBody>
          <a:bodyPr anchor="b">
            <a:noAutofit/>
          </a:bodyPr>
          <a:lstStyle>
            <a:lvl1pPr>
              <a:defRPr>
                <a:solidFill>
                  <a:schemeClr val="accent6"/>
                </a:solidFill>
              </a:defRPr>
            </a:lvl1pPr>
          </a:lstStyle>
          <a:p>
            <a:r>
              <a:rPr lang="en-US"/>
              <a:t>Click to edit Master title style</a:t>
            </a:r>
            <a:endParaRPr lang="en-US" dirty="0"/>
          </a:p>
        </p:txBody>
      </p:sp>
      <p:sp>
        <p:nvSpPr>
          <p:cNvPr id="18" name="Subtitle 47" descr="Click icon to add picture">
            <a:extLst>
              <a:ext uri="{FF2B5EF4-FFF2-40B4-BE49-F238E27FC236}">
                <a16:creationId xmlns:a16="http://schemas.microsoft.com/office/drawing/2014/main" id="{3C2C4001-E56F-4174-01AA-4630360BFF48}"/>
              </a:ext>
            </a:extLst>
          </p:cNvPr>
          <p:cNvSpPr>
            <a:spLocks noGrp="1"/>
          </p:cNvSpPr>
          <p:nvPr>
            <p:ph type="body" sz="quarter" idx="52" hasCustomPrompt="1"/>
          </p:nvPr>
        </p:nvSpPr>
        <p:spPr>
          <a:xfrm>
            <a:off x="7811506" y="3625598"/>
            <a:ext cx="2653545" cy="587964"/>
          </a:xfrm>
          <a:prstGeom prst="rect">
            <a:avLst/>
          </a:prstGeom>
        </p:spPr>
        <p:txBody>
          <a:bodyPr anchor="b">
            <a:noAutofit/>
          </a:bodyPr>
          <a:lstStyle>
            <a:lvl1pPr marL="0" indent="0" algn="l">
              <a:lnSpc>
                <a:spcPct val="100000"/>
              </a:lnSpc>
              <a:buNone/>
              <a:defRPr sz="1800" b="1">
                <a:solidFill>
                  <a:schemeClr val="accent6"/>
                </a:solidFill>
              </a:defRPr>
            </a:lvl1pPr>
            <a:lvl2pPr>
              <a:defRPr sz="1000"/>
            </a:lvl2pPr>
            <a:lvl3pPr>
              <a:defRPr sz="900"/>
            </a:lvl3pPr>
            <a:lvl4pPr>
              <a:defRPr sz="800"/>
            </a:lvl4pPr>
            <a:lvl5pPr>
              <a:defRPr sz="800"/>
            </a:lvl5pPr>
          </a:lstStyle>
          <a:p>
            <a:pPr lvl="0"/>
            <a:r>
              <a:rPr lang="en-US" altLang="zh-CN" dirty="0"/>
              <a:t>Click to edit Master title style </a:t>
            </a:r>
          </a:p>
        </p:txBody>
      </p:sp>
      <p:sp>
        <p:nvSpPr>
          <p:cNvPr id="20" name="Content placeholder 47">
            <a:extLst>
              <a:ext uri="{FF2B5EF4-FFF2-40B4-BE49-F238E27FC236}">
                <a16:creationId xmlns:a16="http://schemas.microsoft.com/office/drawing/2014/main" id="{02DFC856-C546-62E9-220F-7A668D349056}"/>
              </a:ext>
            </a:extLst>
          </p:cNvPr>
          <p:cNvSpPr>
            <a:spLocks noGrp="1"/>
          </p:cNvSpPr>
          <p:nvPr>
            <p:ph type="body" sz="quarter" idx="53" hasCustomPrompt="1"/>
          </p:nvPr>
        </p:nvSpPr>
        <p:spPr>
          <a:xfrm>
            <a:off x="7811506" y="4246516"/>
            <a:ext cx="2653545" cy="1727103"/>
          </a:xfrm>
          <a:prstGeom prst="rect">
            <a:avLst/>
          </a:prstGeom>
        </p:spPr>
        <p:txBody>
          <a:bodyPr>
            <a:noAutofit/>
          </a:bodyPr>
          <a:lstStyle>
            <a:lvl1pPr marL="0" indent="0" algn="l">
              <a:lnSpc>
                <a:spcPct val="100000"/>
              </a:lnSpc>
              <a:spcBef>
                <a:spcPts val="0"/>
              </a:spcBef>
              <a:buNone/>
              <a:defRPr sz="1400" b="0">
                <a:solidFill>
                  <a:schemeClr val="accent6"/>
                </a:solidFill>
                <a:latin typeface="+mn-lt"/>
              </a:defRPr>
            </a:lvl1pPr>
            <a:lvl2pPr>
              <a:defRPr sz="1000"/>
            </a:lvl2pPr>
            <a:lvl3pPr>
              <a:defRPr sz="900"/>
            </a:lvl3pPr>
            <a:lvl4pPr>
              <a:defRPr sz="800"/>
            </a:lvl4pPr>
            <a:lvl5pPr>
              <a:defRPr sz="800"/>
            </a:lvl5pPr>
          </a:lstStyle>
          <a:p>
            <a:pPr lvl="0"/>
            <a:r>
              <a:rPr lang="en-US" altLang="zh-CN" dirty="0"/>
              <a:t>Click to edit Master text styles </a:t>
            </a:r>
          </a:p>
        </p:txBody>
      </p:sp>
      <p:sp>
        <p:nvSpPr>
          <p:cNvPr id="6" name="Slide Number Placeholder 5">
            <a:extLst>
              <a:ext uri="{FF2B5EF4-FFF2-40B4-BE49-F238E27FC236}">
                <a16:creationId xmlns:a16="http://schemas.microsoft.com/office/drawing/2014/main" id="{F507335A-F59E-2A6C-D2D6-F10391DA8D69}"/>
              </a:ext>
            </a:extLst>
          </p:cNvPr>
          <p:cNvSpPr>
            <a:spLocks noGrp="1"/>
          </p:cNvSpPr>
          <p:nvPr>
            <p:ph type="sldNum" sz="quarter" idx="55"/>
          </p:nvPr>
        </p:nvSpPr>
        <p:spPr/>
        <p:txBody>
          <a:bodyPr>
            <a:noAutofit/>
          </a:bodyPr>
          <a:lstStyle>
            <a:lvl1pPr>
              <a:defRPr>
                <a:solidFill>
                  <a:schemeClr val="accent6"/>
                </a:solidFill>
              </a:defRPr>
            </a:lvl1pPr>
          </a:lstStyle>
          <a:p>
            <a:fld id="{47FEACEE-25B4-4A2D-B147-27296E36371D}" type="slidenum">
              <a:rPr lang="en-US" altLang="zh-CN" smtClean="0"/>
              <a:pPr/>
              <a:t>‹#›</a:t>
            </a:fld>
            <a:endParaRPr lang="en-US" altLang="zh-CN" dirty="0"/>
          </a:p>
        </p:txBody>
      </p:sp>
      <p:sp>
        <p:nvSpPr>
          <p:cNvPr id="12" name="Freeform: Shape 19">
            <a:extLst>
              <a:ext uri="{FF2B5EF4-FFF2-40B4-BE49-F238E27FC236}">
                <a16:creationId xmlns:a16="http://schemas.microsoft.com/office/drawing/2014/main" id="{149F9D19-9341-4616-9681-30E021690B21}"/>
              </a:ext>
            </a:extLst>
          </p:cNvPr>
          <p:cNvSpPr/>
          <p:nvPr userDrawn="1"/>
        </p:nvSpPr>
        <p:spPr>
          <a:xfrm flipH="1">
            <a:off x="769290" y="491100"/>
            <a:ext cx="1886361" cy="2213189"/>
          </a:xfrm>
          <a:custGeom>
            <a:avLst/>
            <a:gdLst>
              <a:gd name="connsiteX0" fmla="*/ 2187388 w 4398682"/>
              <a:gd name="connsiteY0" fmla="*/ 0 h 5032188"/>
              <a:gd name="connsiteX1" fmla="*/ 4386729 w 4398682"/>
              <a:gd name="connsiteY1" fmla="*/ 1261035 h 5032188"/>
              <a:gd name="connsiteX2" fmla="*/ 4398682 w 4398682"/>
              <a:gd name="connsiteY2" fmla="*/ 3789083 h 5032188"/>
              <a:gd name="connsiteX3" fmla="*/ 2193365 w 4398682"/>
              <a:gd name="connsiteY3" fmla="*/ 5032188 h 5032188"/>
              <a:gd name="connsiteX4" fmla="*/ 0 w 4398682"/>
              <a:gd name="connsiteY4" fmla="*/ 3783106 h 5032188"/>
              <a:gd name="connsiteX5" fmla="*/ 0 w 4398682"/>
              <a:gd name="connsiteY5" fmla="*/ 1267012 h 5032188"/>
              <a:gd name="connsiteX6" fmla="*/ 2187388 w 4398682"/>
              <a:gd name="connsiteY6" fmla="*/ 0 h 5032188"/>
              <a:gd name="connsiteX0" fmla="*/ 2187388 w 4387647"/>
              <a:gd name="connsiteY0" fmla="*/ 0 h 5032188"/>
              <a:gd name="connsiteX1" fmla="*/ 4386729 w 4387647"/>
              <a:gd name="connsiteY1" fmla="*/ 1261035 h 5032188"/>
              <a:gd name="connsiteX2" fmla="*/ 4384192 w 4387647"/>
              <a:gd name="connsiteY2" fmla="*/ 3783287 h 5032188"/>
              <a:gd name="connsiteX3" fmla="*/ 2193365 w 4387647"/>
              <a:gd name="connsiteY3" fmla="*/ 5032188 h 5032188"/>
              <a:gd name="connsiteX4" fmla="*/ 0 w 4387647"/>
              <a:gd name="connsiteY4" fmla="*/ 3783106 h 5032188"/>
              <a:gd name="connsiteX5" fmla="*/ 0 w 4387647"/>
              <a:gd name="connsiteY5" fmla="*/ 1267012 h 5032188"/>
              <a:gd name="connsiteX6" fmla="*/ 2187388 w 4387647"/>
              <a:gd name="connsiteY6" fmla="*/ 0 h 50321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387647" h="5032188">
                <a:moveTo>
                  <a:pt x="2187388" y="0"/>
                </a:moveTo>
                <a:lnTo>
                  <a:pt x="4386729" y="1261035"/>
                </a:lnTo>
                <a:cubicBezTo>
                  <a:pt x="4390713" y="2103718"/>
                  <a:pt x="4380208" y="2940604"/>
                  <a:pt x="4384192" y="3783287"/>
                </a:cubicBezTo>
                <a:lnTo>
                  <a:pt x="2193365" y="5032188"/>
                </a:lnTo>
                <a:lnTo>
                  <a:pt x="0" y="3783106"/>
                </a:lnTo>
                <a:lnTo>
                  <a:pt x="0" y="1267012"/>
                </a:lnTo>
                <a:lnTo>
                  <a:pt x="2187388" y="0"/>
                </a:lnTo>
                <a:close/>
              </a:path>
            </a:pathLst>
          </a:cu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dirty="0">
              <a:solidFill>
                <a:schemeClr val="accent6"/>
              </a:solidFill>
            </a:endParaRPr>
          </a:p>
        </p:txBody>
      </p:sp>
      <p:sp>
        <p:nvSpPr>
          <p:cNvPr id="13" name="Freeform: Shape 24">
            <a:extLst>
              <a:ext uri="{FF2B5EF4-FFF2-40B4-BE49-F238E27FC236}">
                <a16:creationId xmlns:a16="http://schemas.microsoft.com/office/drawing/2014/main" id="{CF5ABA61-4F05-4E4F-9F35-B88054D9BABB}"/>
              </a:ext>
            </a:extLst>
          </p:cNvPr>
          <p:cNvSpPr/>
          <p:nvPr userDrawn="1"/>
        </p:nvSpPr>
        <p:spPr>
          <a:xfrm flipH="1">
            <a:off x="783145" y="4057904"/>
            <a:ext cx="1886359" cy="2213189"/>
          </a:xfrm>
          <a:custGeom>
            <a:avLst/>
            <a:gdLst>
              <a:gd name="connsiteX0" fmla="*/ 2187388 w 4398682"/>
              <a:gd name="connsiteY0" fmla="*/ 0 h 5032188"/>
              <a:gd name="connsiteX1" fmla="*/ 4386729 w 4398682"/>
              <a:gd name="connsiteY1" fmla="*/ 1261035 h 5032188"/>
              <a:gd name="connsiteX2" fmla="*/ 4398682 w 4398682"/>
              <a:gd name="connsiteY2" fmla="*/ 3789083 h 5032188"/>
              <a:gd name="connsiteX3" fmla="*/ 2193365 w 4398682"/>
              <a:gd name="connsiteY3" fmla="*/ 5032188 h 5032188"/>
              <a:gd name="connsiteX4" fmla="*/ 0 w 4398682"/>
              <a:gd name="connsiteY4" fmla="*/ 3783106 h 5032188"/>
              <a:gd name="connsiteX5" fmla="*/ 0 w 4398682"/>
              <a:gd name="connsiteY5" fmla="*/ 1267012 h 5032188"/>
              <a:gd name="connsiteX6" fmla="*/ 2187388 w 4398682"/>
              <a:gd name="connsiteY6" fmla="*/ 0 h 5032188"/>
              <a:gd name="connsiteX0" fmla="*/ 2187388 w 4387647"/>
              <a:gd name="connsiteY0" fmla="*/ 0 h 5032188"/>
              <a:gd name="connsiteX1" fmla="*/ 4386729 w 4387647"/>
              <a:gd name="connsiteY1" fmla="*/ 1261035 h 5032188"/>
              <a:gd name="connsiteX2" fmla="*/ 4384192 w 4387647"/>
              <a:gd name="connsiteY2" fmla="*/ 3783287 h 5032188"/>
              <a:gd name="connsiteX3" fmla="*/ 2193365 w 4387647"/>
              <a:gd name="connsiteY3" fmla="*/ 5032188 h 5032188"/>
              <a:gd name="connsiteX4" fmla="*/ 0 w 4387647"/>
              <a:gd name="connsiteY4" fmla="*/ 3783106 h 5032188"/>
              <a:gd name="connsiteX5" fmla="*/ 0 w 4387647"/>
              <a:gd name="connsiteY5" fmla="*/ 1267012 h 5032188"/>
              <a:gd name="connsiteX6" fmla="*/ 2187388 w 4387647"/>
              <a:gd name="connsiteY6" fmla="*/ 0 h 50321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387647" h="5032188">
                <a:moveTo>
                  <a:pt x="2187388" y="0"/>
                </a:moveTo>
                <a:lnTo>
                  <a:pt x="4386729" y="1261035"/>
                </a:lnTo>
                <a:cubicBezTo>
                  <a:pt x="4390713" y="2103718"/>
                  <a:pt x="4380208" y="2940604"/>
                  <a:pt x="4384192" y="3783287"/>
                </a:cubicBezTo>
                <a:lnTo>
                  <a:pt x="2193365" y="5032188"/>
                </a:lnTo>
                <a:lnTo>
                  <a:pt x="0" y="3783106"/>
                </a:lnTo>
                <a:lnTo>
                  <a:pt x="0" y="1267012"/>
                </a:lnTo>
                <a:lnTo>
                  <a:pt x="2187388" y="0"/>
                </a:lnTo>
                <a:close/>
              </a:path>
            </a:pathLst>
          </a:custGeom>
          <a:solidFill>
            <a:schemeClr val="accent6">
              <a:lumMod val="10000"/>
              <a:lumOff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dirty="0">
              <a:solidFill>
                <a:schemeClr val="accent6"/>
              </a:solidFill>
            </a:endParaRPr>
          </a:p>
        </p:txBody>
      </p:sp>
      <p:sp>
        <p:nvSpPr>
          <p:cNvPr id="14" name="Freeform 14">
            <a:extLst>
              <a:ext uri="{FF2B5EF4-FFF2-40B4-BE49-F238E27FC236}">
                <a16:creationId xmlns:a16="http://schemas.microsoft.com/office/drawing/2014/main" id="{28E10667-91EC-432A-8B5C-5F1C9CEF4079}"/>
              </a:ext>
            </a:extLst>
          </p:cNvPr>
          <p:cNvSpPr/>
          <p:nvPr userDrawn="1"/>
        </p:nvSpPr>
        <p:spPr>
          <a:xfrm flipH="1">
            <a:off x="0" y="3709992"/>
            <a:ext cx="1157948" cy="1502830"/>
          </a:xfrm>
          <a:custGeom>
            <a:avLst/>
            <a:gdLst>
              <a:gd name="connsiteX0" fmla="*/ 638572 w 1157948"/>
              <a:gd name="connsiteY0" fmla="*/ 0 h 1502830"/>
              <a:gd name="connsiteX1" fmla="*/ 0 w 1157948"/>
              <a:gd name="connsiteY1" fmla="*/ 378385 h 1502830"/>
              <a:gd name="connsiteX2" fmla="*/ 0 w 1157948"/>
              <a:gd name="connsiteY2" fmla="*/ 1129800 h 1502830"/>
              <a:gd name="connsiteX3" fmla="*/ 640317 w 1157948"/>
              <a:gd name="connsiteY3" fmla="*/ 1502830 h 1502830"/>
              <a:gd name="connsiteX4" fmla="*/ 1157948 w 1157948"/>
              <a:gd name="connsiteY4" fmla="*/ 1200968 h 1502830"/>
              <a:gd name="connsiteX5" fmla="*/ 1157948 w 1157948"/>
              <a:gd name="connsiteY5" fmla="*/ 304639 h 15028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57948" h="1502830">
                <a:moveTo>
                  <a:pt x="638572" y="0"/>
                </a:moveTo>
                <a:lnTo>
                  <a:pt x="0" y="378385"/>
                </a:lnTo>
                <a:lnTo>
                  <a:pt x="0" y="1129800"/>
                </a:lnTo>
                <a:lnTo>
                  <a:pt x="640317" y="1502830"/>
                </a:lnTo>
                <a:lnTo>
                  <a:pt x="1157948" y="1200968"/>
                </a:lnTo>
                <a:lnTo>
                  <a:pt x="1157948" y="304639"/>
                </a:lnTo>
                <a:close/>
              </a:path>
            </a:pathLst>
          </a:custGeom>
          <a:noFill/>
          <a:ln w="1905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solidFill>
                <a:schemeClr val="accent6"/>
              </a:solidFill>
            </a:endParaRPr>
          </a:p>
        </p:txBody>
      </p:sp>
    </p:spTree>
    <p:extLst>
      <p:ext uri="{BB962C8B-B14F-4D97-AF65-F5344CB8AC3E}">
        <p14:creationId xmlns:p14="http://schemas.microsoft.com/office/powerpoint/2010/main" val="11660188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hree Content">
    <p:spTree>
      <p:nvGrpSpPr>
        <p:cNvPr id="1" name=""/>
        <p:cNvGrpSpPr/>
        <p:nvPr/>
      </p:nvGrpSpPr>
      <p:grpSpPr>
        <a:xfrm>
          <a:off x="0" y="0"/>
          <a:ext cx="0" cy="0"/>
          <a:chOff x="0" y="0"/>
          <a:chExt cx="0" cy="0"/>
        </a:xfrm>
      </p:grpSpPr>
      <p:sp>
        <p:nvSpPr>
          <p:cNvPr id="15" name="Freeform 14">
            <a:extLst>
              <a:ext uri="{FF2B5EF4-FFF2-40B4-BE49-F238E27FC236}">
                <a16:creationId xmlns:a16="http://schemas.microsoft.com/office/drawing/2014/main" id="{F946AB17-3782-8412-C51A-DE10A0637453}"/>
              </a:ext>
            </a:extLst>
          </p:cNvPr>
          <p:cNvSpPr/>
          <p:nvPr/>
        </p:nvSpPr>
        <p:spPr>
          <a:xfrm>
            <a:off x="0" y="2860787"/>
            <a:ext cx="2361029" cy="3676532"/>
          </a:xfrm>
          <a:custGeom>
            <a:avLst/>
            <a:gdLst>
              <a:gd name="connsiteX0" fmla="*/ 773997 w 2361029"/>
              <a:gd name="connsiteY0" fmla="*/ 0 h 3676532"/>
              <a:gd name="connsiteX1" fmla="*/ 2361029 w 2361029"/>
              <a:gd name="connsiteY1" fmla="*/ 925683 h 3676532"/>
              <a:gd name="connsiteX2" fmla="*/ 2361029 w 2361029"/>
              <a:gd name="connsiteY2" fmla="*/ 2763949 h 3676532"/>
              <a:gd name="connsiteX3" fmla="*/ 769661 w 2361029"/>
              <a:gd name="connsiteY3" fmla="*/ 3676532 h 3676532"/>
              <a:gd name="connsiteX4" fmla="*/ 0 w 2361029"/>
              <a:gd name="connsiteY4" fmla="*/ 3234717 h 3676532"/>
              <a:gd name="connsiteX5" fmla="*/ 0 w 2361029"/>
              <a:gd name="connsiteY5" fmla="*/ 446885 h 36765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361029" h="3676532">
                <a:moveTo>
                  <a:pt x="773997" y="0"/>
                </a:moveTo>
                <a:lnTo>
                  <a:pt x="2361029" y="925683"/>
                </a:lnTo>
                <a:lnTo>
                  <a:pt x="2361029" y="2763949"/>
                </a:lnTo>
                <a:lnTo>
                  <a:pt x="769661" y="3676532"/>
                </a:lnTo>
                <a:lnTo>
                  <a:pt x="0" y="3234717"/>
                </a:lnTo>
                <a:lnTo>
                  <a:pt x="0" y="446885"/>
                </a:lnTo>
                <a:close/>
              </a:path>
            </a:pathLst>
          </a:cu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solidFill>
                <a:schemeClr val="accent6"/>
              </a:solidFill>
            </a:endParaRPr>
          </a:p>
        </p:txBody>
      </p:sp>
      <p:sp>
        <p:nvSpPr>
          <p:cNvPr id="16" name="Freeform 15">
            <a:extLst>
              <a:ext uri="{FF2B5EF4-FFF2-40B4-BE49-F238E27FC236}">
                <a16:creationId xmlns:a16="http://schemas.microsoft.com/office/drawing/2014/main" id="{2BA5A58B-9440-7DAB-E7D7-3143B049FBAC}"/>
              </a:ext>
            </a:extLst>
          </p:cNvPr>
          <p:cNvSpPr/>
          <p:nvPr/>
        </p:nvSpPr>
        <p:spPr>
          <a:xfrm flipH="1">
            <a:off x="1014233" y="5253270"/>
            <a:ext cx="1710765" cy="1593273"/>
          </a:xfrm>
          <a:custGeom>
            <a:avLst/>
            <a:gdLst>
              <a:gd name="connsiteX0" fmla="*/ 852873 w 1710765"/>
              <a:gd name="connsiteY0" fmla="*/ 0 h 1593273"/>
              <a:gd name="connsiteX1" fmla="*/ 0 w 1710765"/>
              <a:gd name="connsiteY1" fmla="*/ 494134 h 1593273"/>
              <a:gd name="connsiteX2" fmla="*/ 0 w 1710765"/>
              <a:gd name="connsiteY2" fmla="*/ 1475410 h 1593273"/>
              <a:gd name="connsiteX3" fmla="*/ 206916 w 1710765"/>
              <a:gd name="connsiteY3" fmla="*/ 1593273 h 1593273"/>
              <a:gd name="connsiteX4" fmla="*/ 1502835 w 1710765"/>
              <a:gd name="connsiteY4" fmla="*/ 1593273 h 1593273"/>
              <a:gd name="connsiteX5" fmla="*/ 1709418 w 1710765"/>
              <a:gd name="connsiteY5" fmla="*/ 1475480 h 1593273"/>
              <a:gd name="connsiteX6" fmla="*/ 1710407 w 1710765"/>
              <a:gd name="connsiteY6" fmla="*/ 491803 h 15932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710765" h="1593273">
                <a:moveTo>
                  <a:pt x="852873" y="0"/>
                </a:moveTo>
                <a:lnTo>
                  <a:pt x="0" y="494134"/>
                </a:lnTo>
                <a:lnTo>
                  <a:pt x="0" y="1475410"/>
                </a:lnTo>
                <a:lnTo>
                  <a:pt x="206916" y="1593273"/>
                </a:lnTo>
                <a:lnTo>
                  <a:pt x="1502835" y="1593273"/>
                </a:lnTo>
                <a:lnTo>
                  <a:pt x="1709418" y="1475480"/>
                </a:lnTo>
                <a:cubicBezTo>
                  <a:pt x="1707864" y="1146834"/>
                  <a:pt x="1711961" y="820449"/>
                  <a:pt x="1710407" y="491803"/>
                </a:cubicBezTo>
                <a:close/>
              </a:path>
            </a:pathLst>
          </a:custGeom>
          <a:noFill/>
          <a:ln w="1905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solidFill>
                <a:schemeClr val="accent6"/>
              </a:solidFill>
            </a:endParaRPr>
          </a:p>
        </p:txBody>
      </p:sp>
      <p:sp>
        <p:nvSpPr>
          <p:cNvPr id="22" name="Content Placeholder 47" descr="Click icon to add picture">
            <a:extLst>
              <a:ext uri="{FF2B5EF4-FFF2-40B4-BE49-F238E27FC236}">
                <a16:creationId xmlns:a16="http://schemas.microsoft.com/office/drawing/2014/main" id="{95ADF367-2619-4E00-AB82-8FFF41D0E5C2}"/>
              </a:ext>
            </a:extLst>
          </p:cNvPr>
          <p:cNvSpPr>
            <a:spLocks noGrp="1"/>
          </p:cNvSpPr>
          <p:nvPr>
            <p:ph type="body" sz="quarter" idx="27" hasCustomPrompt="1"/>
          </p:nvPr>
        </p:nvSpPr>
        <p:spPr>
          <a:xfrm>
            <a:off x="5271609" y="1025236"/>
            <a:ext cx="5162709" cy="420683"/>
          </a:xfrm>
          <a:prstGeom prst="rect">
            <a:avLst/>
          </a:prstGeom>
        </p:spPr>
        <p:txBody>
          <a:bodyPr anchor="b">
            <a:noAutofit/>
          </a:bodyPr>
          <a:lstStyle>
            <a:lvl1pPr marL="0" indent="0" algn="l">
              <a:lnSpc>
                <a:spcPct val="100000"/>
              </a:lnSpc>
              <a:buNone/>
              <a:defRPr sz="1800" b="1" i="0">
                <a:solidFill>
                  <a:schemeClr val="accent6"/>
                </a:solidFill>
                <a:latin typeface="+mn-lt"/>
                <a:cs typeface="Posterama" panose="020B0504020200020000" pitchFamily="34" charset="0"/>
              </a:defRPr>
            </a:lvl1pPr>
            <a:lvl2pPr>
              <a:defRPr sz="1000"/>
            </a:lvl2pPr>
            <a:lvl3pPr>
              <a:defRPr sz="900"/>
            </a:lvl3pPr>
            <a:lvl4pPr>
              <a:defRPr sz="800"/>
            </a:lvl4pPr>
            <a:lvl5pPr>
              <a:defRPr sz="800"/>
            </a:lvl5pPr>
          </a:lstStyle>
          <a:p>
            <a:pPr lvl="0"/>
            <a:r>
              <a:rPr lang="en-US" altLang="zh-CN" dirty="0"/>
              <a:t>Click to edit Master title style </a:t>
            </a:r>
          </a:p>
        </p:txBody>
      </p:sp>
      <p:sp>
        <p:nvSpPr>
          <p:cNvPr id="23" name="Content Placeholder 47">
            <a:extLst>
              <a:ext uri="{FF2B5EF4-FFF2-40B4-BE49-F238E27FC236}">
                <a16:creationId xmlns:a16="http://schemas.microsoft.com/office/drawing/2014/main" id="{8CEB04CE-793E-47B4-8D80-9B82864F2CDF}"/>
              </a:ext>
            </a:extLst>
          </p:cNvPr>
          <p:cNvSpPr>
            <a:spLocks noGrp="1"/>
          </p:cNvSpPr>
          <p:nvPr>
            <p:ph type="body" sz="quarter" idx="28" hasCustomPrompt="1"/>
          </p:nvPr>
        </p:nvSpPr>
        <p:spPr>
          <a:xfrm>
            <a:off x="5271608" y="1469069"/>
            <a:ext cx="5162709" cy="1506166"/>
          </a:xfrm>
          <a:prstGeom prst="rect">
            <a:avLst/>
          </a:prstGeom>
        </p:spPr>
        <p:txBody>
          <a:bodyPr>
            <a:noAutofit/>
          </a:bodyPr>
          <a:lstStyle>
            <a:lvl1pPr marL="228600" indent="-228600" algn="l">
              <a:lnSpc>
                <a:spcPct val="100000"/>
              </a:lnSpc>
              <a:spcBef>
                <a:spcPts val="0"/>
              </a:spcBef>
              <a:spcAft>
                <a:spcPts val="600"/>
              </a:spcAft>
              <a:buFont typeface="Arial" panose="020B0604020202020204" pitchFamily="34" charset="0"/>
              <a:buChar char="•"/>
              <a:defRPr sz="1400" b="0">
                <a:solidFill>
                  <a:schemeClr val="accent6"/>
                </a:solidFill>
                <a:latin typeface="+mn-lt"/>
              </a:defRPr>
            </a:lvl1pPr>
            <a:lvl2pPr>
              <a:defRPr sz="1000"/>
            </a:lvl2pPr>
            <a:lvl3pPr>
              <a:defRPr sz="900"/>
            </a:lvl3pPr>
            <a:lvl4pPr>
              <a:defRPr sz="800"/>
            </a:lvl4pPr>
            <a:lvl5pPr>
              <a:defRPr sz="800"/>
            </a:lvl5pPr>
          </a:lstStyle>
          <a:p>
            <a:pPr lvl="0"/>
            <a:r>
              <a:rPr lang="en-US" altLang="zh-CN" dirty="0"/>
              <a:t>Click to edit Master text styles </a:t>
            </a:r>
          </a:p>
        </p:txBody>
      </p:sp>
      <p:sp>
        <p:nvSpPr>
          <p:cNvPr id="24" name="Content Placeholder 47" descr="Click icon to add picture">
            <a:extLst>
              <a:ext uri="{FF2B5EF4-FFF2-40B4-BE49-F238E27FC236}">
                <a16:creationId xmlns:a16="http://schemas.microsoft.com/office/drawing/2014/main" id="{067BF8FD-2643-4122-BE3E-63F413244ECB}"/>
              </a:ext>
            </a:extLst>
          </p:cNvPr>
          <p:cNvSpPr>
            <a:spLocks noGrp="1"/>
          </p:cNvSpPr>
          <p:nvPr>
            <p:ph type="body" sz="quarter" idx="29" hasCustomPrompt="1"/>
          </p:nvPr>
        </p:nvSpPr>
        <p:spPr>
          <a:xfrm>
            <a:off x="5271609" y="2984685"/>
            <a:ext cx="5162709" cy="420683"/>
          </a:xfrm>
          <a:prstGeom prst="rect">
            <a:avLst/>
          </a:prstGeom>
        </p:spPr>
        <p:txBody>
          <a:bodyPr anchor="b">
            <a:noAutofit/>
          </a:bodyPr>
          <a:lstStyle>
            <a:lvl1pPr marL="0" indent="0" algn="l">
              <a:lnSpc>
                <a:spcPct val="100000"/>
              </a:lnSpc>
              <a:buNone/>
              <a:defRPr sz="1800" b="1" i="0">
                <a:solidFill>
                  <a:schemeClr val="accent6"/>
                </a:solidFill>
                <a:latin typeface="+mn-lt"/>
                <a:cs typeface="Posterama" panose="020B0504020200020000" pitchFamily="34" charset="0"/>
              </a:defRPr>
            </a:lvl1pPr>
            <a:lvl2pPr>
              <a:defRPr sz="1000"/>
            </a:lvl2pPr>
            <a:lvl3pPr>
              <a:defRPr sz="900"/>
            </a:lvl3pPr>
            <a:lvl4pPr>
              <a:defRPr sz="800"/>
            </a:lvl4pPr>
            <a:lvl5pPr>
              <a:defRPr sz="800"/>
            </a:lvl5pPr>
          </a:lstStyle>
          <a:p>
            <a:pPr lvl="0"/>
            <a:r>
              <a:rPr lang="en-US" altLang="zh-CN" dirty="0"/>
              <a:t>Click to edit Master title style </a:t>
            </a:r>
          </a:p>
        </p:txBody>
      </p:sp>
      <p:sp>
        <p:nvSpPr>
          <p:cNvPr id="26" name="Content Placeholder 47" descr="Click icon to add picture">
            <a:extLst>
              <a:ext uri="{FF2B5EF4-FFF2-40B4-BE49-F238E27FC236}">
                <a16:creationId xmlns:a16="http://schemas.microsoft.com/office/drawing/2014/main" id="{02260D10-FEA1-48A7-B544-FAEEAECF5DE2}"/>
              </a:ext>
            </a:extLst>
          </p:cNvPr>
          <p:cNvSpPr>
            <a:spLocks noGrp="1"/>
          </p:cNvSpPr>
          <p:nvPr>
            <p:ph type="body" sz="quarter" idx="31" hasCustomPrompt="1"/>
          </p:nvPr>
        </p:nvSpPr>
        <p:spPr>
          <a:xfrm>
            <a:off x="5271607" y="4597473"/>
            <a:ext cx="5162709" cy="421399"/>
          </a:xfrm>
          <a:prstGeom prst="rect">
            <a:avLst/>
          </a:prstGeom>
        </p:spPr>
        <p:txBody>
          <a:bodyPr anchor="b">
            <a:noAutofit/>
          </a:bodyPr>
          <a:lstStyle>
            <a:lvl1pPr marL="0" indent="0" algn="l">
              <a:lnSpc>
                <a:spcPct val="100000"/>
              </a:lnSpc>
              <a:buNone/>
              <a:defRPr sz="1800" b="1" i="0">
                <a:solidFill>
                  <a:schemeClr val="accent6"/>
                </a:solidFill>
                <a:latin typeface="+mn-lt"/>
                <a:cs typeface="Posterama" panose="020B0504020200020000" pitchFamily="34" charset="0"/>
              </a:defRPr>
            </a:lvl1pPr>
            <a:lvl2pPr>
              <a:defRPr sz="1000"/>
            </a:lvl2pPr>
            <a:lvl3pPr>
              <a:defRPr sz="900"/>
            </a:lvl3pPr>
            <a:lvl4pPr>
              <a:defRPr sz="800"/>
            </a:lvl4pPr>
            <a:lvl5pPr>
              <a:defRPr sz="800"/>
            </a:lvl5pPr>
          </a:lstStyle>
          <a:p>
            <a:pPr lvl="0"/>
            <a:r>
              <a:rPr lang="en-US" altLang="zh-CN" dirty="0"/>
              <a:t>Click to edit Master title style </a:t>
            </a:r>
          </a:p>
        </p:txBody>
      </p:sp>
      <p:sp>
        <p:nvSpPr>
          <p:cNvPr id="20" name="Content Placeholder 47">
            <a:extLst>
              <a:ext uri="{FF2B5EF4-FFF2-40B4-BE49-F238E27FC236}">
                <a16:creationId xmlns:a16="http://schemas.microsoft.com/office/drawing/2014/main" id="{64584B30-8BCF-4D75-8A6C-FD82347CC7B6}"/>
              </a:ext>
            </a:extLst>
          </p:cNvPr>
          <p:cNvSpPr>
            <a:spLocks noGrp="1"/>
          </p:cNvSpPr>
          <p:nvPr>
            <p:ph type="body" sz="quarter" idx="34" hasCustomPrompt="1"/>
          </p:nvPr>
        </p:nvSpPr>
        <p:spPr>
          <a:xfrm>
            <a:off x="5271608" y="3419684"/>
            <a:ext cx="5162709" cy="1177789"/>
          </a:xfrm>
          <a:prstGeom prst="rect">
            <a:avLst/>
          </a:prstGeom>
        </p:spPr>
        <p:txBody>
          <a:bodyPr>
            <a:noAutofit/>
          </a:bodyPr>
          <a:lstStyle>
            <a:lvl1pPr marL="228600" indent="-228600" algn="l">
              <a:lnSpc>
                <a:spcPct val="100000"/>
              </a:lnSpc>
              <a:spcBef>
                <a:spcPts val="0"/>
              </a:spcBef>
              <a:spcAft>
                <a:spcPts val="600"/>
              </a:spcAft>
              <a:buFont typeface="Arial" panose="020B0604020202020204" pitchFamily="34" charset="0"/>
              <a:buChar char="•"/>
              <a:defRPr sz="1400" b="0">
                <a:solidFill>
                  <a:schemeClr val="accent6"/>
                </a:solidFill>
                <a:latin typeface="+mn-lt"/>
              </a:defRPr>
            </a:lvl1pPr>
            <a:lvl2pPr>
              <a:defRPr sz="1000"/>
            </a:lvl2pPr>
            <a:lvl3pPr>
              <a:defRPr sz="900"/>
            </a:lvl3pPr>
            <a:lvl4pPr>
              <a:defRPr sz="800"/>
            </a:lvl4pPr>
            <a:lvl5pPr>
              <a:defRPr sz="800"/>
            </a:lvl5pPr>
          </a:lstStyle>
          <a:p>
            <a:pPr lvl="0"/>
            <a:r>
              <a:rPr lang="en-US" altLang="zh-CN" dirty="0"/>
              <a:t>Click to edit Master text styles </a:t>
            </a:r>
          </a:p>
        </p:txBody>
      </p:sp>
      <p:sp>
        <p:nvSpPr>
          <p:cNvPr id="28" name="Content Placeholder 47">
            <a:extLst>
              <a:ext uri="{FF2B5EF4-FFF2-40B4-BE49-F238E27FC236}">
                <a16:creationId xmlns:a16="http://schemas.microsoft.com/office/drawing/2014/main" id="{A4A25056-27FA-4039-ACFA-6624F778712A}"/>
              </a:ext>
            </a:extLst>
          </p:cNvPr>
          <p:cNvSpPr>
            <a:spLocks noGrp="1"/>
          </p:cNvSpPr>
          <p:nvPr>
            <p:ph type="body" sz="quarter" idx="35" hasCustomPrompt="1"/>
          </p:nvPr>
        </p:nvSpPr>
        <p:spPr>
          <a:xfrm>
            <a:off x="5271608" y="5041922"/>
            <a:ext cx="5162709" cy="1635938"/>
          </a:xfrm>
          <a:prstGeom prst="rect">
            <a:avLst/>
          </a:prstGeom>
        </p:spPr>
        <p:txBody>
          <a:bodyPr>
            <a:noAutofit/>
          </a:bodyPr>
          <a:lstStyle>
            <a:lvl1pPr marL="228600" indent="-228600" algn="l">
              <a:lnSpc>
                <a:spcPct val="100000"/>
              </a:lnSpc>
              <a:spcBef>
                <a:spcPts val="0"/>
              </a:spcBef>
              <a:spcAft>
                <a:spcPts val="600"/>
              </a:spcAft>
              <a:buFont typeface="Arial" panose="020B0604020202020204" pitchFamily="34" charset="0"/>
              <a:buChar char="•"/>
              <a:defRPr sz="1400" b="0">
                <a:solidFill>
                  <a:schemeClr val="accent6"/>
                </a:solidFill>
                <a:latin typeface="+mn-lt"/>
              </a:defRPr>
            </a:lvl1pPr>
            <a:lvl2pPr>
              <a:defRPr sz="1000"/>
            </a:lvl2pPr>
            <a:lvl3pPr>
              <a:defRPr sz="900"/>
            </a:lvl3pPr>
            <a:lvl4pPr>
              <a:defRPr sz="800"/>
            </a:lvl4pPr>
            <a:lvl5pPr>
              <a:defRPr sz="800"/>
            </a:lvl5pPr>
          </a:lstStyle>
          <a:p>
            <a:pPr lvl="0"/>
            <a:r>
              <a:rPr lang="en-US" altLang="zh-CN" dirty="0"/>
              <a:t>Click to edit Master text styles </a:t>
            </a:r>
          </a:p>
        </p:txBody>
      </p:sp>
      <p:sp>
        <p:nvSpPr>
          <p:cNvPr id="27" name="Freeform: Shape 24">
            <a:extLst>
              <a:ext uri="{FF2B5EF4-FFF2-40B4-BE49-F238E27FC236}">
                <a16:creationId xmlns:a16="http://schemas.microsoft.com/office/drawing/2014/main" id="{A23F9759-CF52-CE45-5E22-9678534685A7}"/>
              </a:ext>
            </a:extLst>
          </p:cNvPr>
          <p:cNvSpPr/>
          <p:nvPr/>
        </p:nvSpPr>
        <p:spPr>
          <a:xfrm flipH="1">
            <a:off x="2631891" y="4699053"/>
            <a:ext cx="668814" cy="784693"/>
          </a:xfrm>
          <a:custGeom>
            <a:avLst/>
            <a:gdLst>
              <a:gd name="connsiteX0" fmla="*/ 2187388 w 4398682"/>
              <a:gd name="connsiteY0" fmla="*/ 0 h 5032188"/>
              <a:gd name="connsiteX1" fmla="*/ 4386729 w 4398682"/>
              <a:gd name="connsiteY1" fmla="*/ 1261035 h 5032188"/>
              <a:gd name="connsiteX2" fmla="*/ 4398682 w 4398682"/>
              <a:gd name="connsiteY2" fmla="*/ 3789083 h 5032188"/>
              <a:gd name="connsiteX3" fmla="*/ 2193365 w 4398682"/>
              <a:gd name="connsiteY3" fmla="*/ 5032188 h 5032188"/>
              <a:gd name="connsiteX4" fmla="*/ 0 w 4398682"/>
              <a:gd name="connsiteY4" fmla="*/ 3783106 h 5032188"/>
              <a:gd name="connsiteX5" fmla="*/ 0 w 4398682"/>
              <a:gd name="connsiteY5" fmla="*/ 1267012 h 5032188"/>
              <a:gd name="connsiteX6" fmla="*/ 2187388 w 4398682"/>
              <a:gd name="connsiteY6" fmla="*/ 0 h 5032188"/>
              <a:gd name="connsiteX0" fmla="*/ 2187388 w 4387647"/>
              <a:gd name="connsiteY0" fmla="*/ 0 h 5032188"/>
              <a:gd name="connsiteX1" fmla="*/ 4386729 w 4387647"/>
              <a:gd name="connsiteY1" fmla="*/ 1261035 h 5032188"/>
              <a:gd name="connsiteX2" fmla="*/ 4384192 w 4387647"/>
              <a:gd name="connsiteY2" fmla="*/ 3783287 h 5032188"/>
              <a:gd name="connsiteX3" fmla="*/ 2193365 w 4387647"/>
              <a:gd name="connsiteY3" fmla="*/ 5032188 h 5032188"/>
              <a:gd name="connsiteX4" fmla="*/ 0 w 4387647"/>
              <a:gd name="connsiteY4" fmla="*/ 3783106 h 5032188"/>
              <a:gd name="connsiteX5" fmla="*/ 0 w 4387647"/>
              <a:gd name="connsiteY5" fmla="*/ 1267012 h 5032188"/>
              <a:gd name="connsiteX6" fmla="*/ 2187388 w 4387647"/>
              <a:gd name="connsiteY6" fmla="*/ 0 h 50321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387647" h="5032188">
                <a:moveTo>
                  <a:pt x="2187388" y="0"/>
                </a:moveTo>
                <a:lnTo>
                  <a:pt x="4386729" y="1261035"/>
                </a:lnTo>
                <a:cubicBezTo>
                  <a:pt x="4390713" y="2103718"/>
                  <a:pt x="4380208" y="2940604"/>
                  <a:pt x="4384192" y="3783287"/>
                </a:cubicBezTo>
                <a:lnTo>
                  <a:pt x="2193365" y="5032188"/>
                </a:lnTo>
                <a:lnTo>
                  <a:pt x="0" y="3783106"/>
                </a:lnTo>
                <a:lnTo>
                  <a:pt x="0" y="1267012"/>
                </a:lnTo>
                <a:lnTo>
                  <a:pt x="2187388" y="0"/>
                </a:lnTo>
                <a:close/>
              </a:path>
            </a:pathLst>
          </a:cu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dirty="0">
              <a:solidFill>
                <a:schemeClr val="accent6"/>
              </a:solidFill>
            </a:endParaRPr>
          </a:p>
        </p:txBody>
      </p:sp>
      <p:sp>
        <p:nvSpPr>
          <p:cNvPr id="6" name="Title 5">
            <a:extLst>
              <a:ext uri="{FF2B5EF4-FFF2-40B4-BE49-F238E27FC236}">
                <a16:creationId xmlns:a16="http://schemas.microsoft.com/office/drawing/2014/main" id="{5D84FCC1-368D-680C-31AA-597C3AAF4232}"/>
              </a:ext>
            </a:extLst>
          </p:cNvPr>
          <p:cNvSpPr>
            <a:spLocks noGrp="1"/>
          </p:cNvSpPr>
          <p:nvPr>
            <p:ph type="title"/>
          </p:nvPr>
        </p:nvSpPr>
        <p:spPr>
          <a:xfrm>
            <a:off x="502665" y="707105"/>
            <a:ext cx="3994173" cy="2277580"/>
          </a:xfrm>
        </p:spPr>
        <p:txBody>
          <a:bodyPr anchor="t">
            <a:noAutofit/>
          </a:bodyPr>
          <a:lstStyle>
            <a:lvl1pPr>
              <a:defRPr>
                <a:solidFill>
                  <a:schemeClr val="accent6"/>
                </a:solidFill>
              </a:defRPr>
            </a:lvl1pPr>
          </a:lstStyle>
          <a:p>
            <a:r>
              <a:rPr lang="en-US"/>
              <a:t>Click to edit Master title style</a:t>
            </a:r>
            <a:endParaRPr lang="en-US" dirty="0"/>
          </a:p>
        </p:txBody>
      </p:sp>
      <p:sp>
        <p:nvSpPr>
          <p:cNvPr id="18" name="Picture Placeholder 2">
            <a:extLst>
              <a:ext uri="{FF2B5EF4-FFF2-40B4-BE49-F238E27FC236}">
                <a16:creationId xmlns:a16="http://schemas.microsoft.com/office/drawing/2014/main" id="{E53E8C9F-CD73-30CD-1F24-20F2E6149D58}"/>
              </a:ext>
            </a:extLst>
          </p:cNvPr>
          <p:cNvSpPr>
            <a:spLocks noGrp="1"/>
          </p:cNvSpPr>
          <p:nvPr>
            <p:ph type="pic" sz="quarter" idx="36"/>
          </p:nvPr>
        </p:nvSpPr>
        <p:spPr>
          <a:xfrm>
            <a:off x="4734172" y="1141669"/>
            <a:ext cx="507778" cy="565882"/>
          </a:xfrm>
        </p:spPr>
        <p:txBody>
          <a:bodyPr lIns="0" rIns="0" anchor="ctr">
            <a:noAutofit/>
          </a:bodyP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sz="800">
                <a:solidFill>
                  <a:schemeClr val="accent6"/>
                </a:solidFill>
                <a:latin typeface="Abadi" panose="020B0604020104020204" pitchFamily="34" charset="0"/>
              </a:defRPr>
            </a:lvl1p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altLang="zh-CN"/>
              <a:t>Click icon to add picture</a:t>
            </a:r>
            <a:endParaRPr lang="en-US" dirty="0"/>
          </a:p>
        </p:txBody>
      </p:sp>
      <p:sp>
        <p:nvSpPr>
          <p:cNvPr id="19" name="Picture Placeholder 2">
            <a:extLst>
              <a:ext uri="{FF2B5EF4-FFF2-40B4-BE49-F238E27FC236}">
                <a16:creationId xmlns:a16="http://schemas.microsoft.com/office/drawing/2014/main" id="{CE61E189-349E-0076-EA43-7BCB6E24CE86}"/>
              </a:ext>
            </a:extLst>
          </p:cNvPr>
          <p:cNvSpPr>
            <a:spLocks noGrp="1"/>
          </p:cNvSpPr>
          <p:nvPr>
            <p:ph type="pic" sz="quarter" idx="37"/>
          </p:nvPr>
        </p:nvSpPr>
        <p:spPr>
          <a:xfrm>
            <a:off x="4724705" y="3105650"/>
            <a:ext cx="536270" cy="565882"/>
          </a:xfrm>
        </p:spPr>
        <p:txBody>
          <a:bodyPr lIns="0" rIns="0" anchor="ctr">
            <a:noAutofit/>
          </a:bodyP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sz="800">
                <a:solidFill>
                  <a:schemeClr val="accent6"/>
                </a:solidFill>
                <a:latin typeface="Abadi" panose="020B0604020104020204" pitchFamily="34" charset="0"/>
              </a:defRPr>
            </a:lvl1p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altLang="zh-CN"/>
              <a:t>Click icon to add picture</a:t>
            </a:r>
            <a:endParaRPr lang="en-US" dirty="0"/>
          </a:p>
        </p:txBody>
      </p:sp>
      <p:sp>
        <p:nvSpPr>
          <p:cNvPr id="21" name="Picture Placeholder 2">
            <a:extLst>
              <a:ext uri="{FF2B5EF4-FFF2-40B4-BE49-F238E27FC236}">
                <a16:creationId xmlns:a16="http://schemas.microsoft.com/office/drawing/2014/main" id="{68B04572-5D47-C3DF-CDEA-15EC646EA8FE}"/>
              </a:ext>
            </a:extLst>
          </p:cNvPr>
          <p:cNvSpPr>
            <a:spLocks noGrp="1"/>
          </p:cNvSpPr>
          <p:nvPr>
            <p:ph type="pic" sz="quarter" idx="38"/>
          </p:nvPr>
        </p:nvSpPr>
        <p:spPr>
          <a:xfrm>
            <a:off x="4714069" y="4716041"/>
            <a:ext cx="536270" cy="565882"/>
          </a:xfrm>
        </p:spPr>
        <p:txBody>
          <a:bodyPr lIns="0" rIns="0" anchor="ctr">
            <a:noAutofit/>
          </a:bodyP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sz="800">
                <a:solidFill>
                  <a:schemeClr val="accent6"/>
                </a:solidFill>
                <a:latin typeface="Abadi" panose="020B0604020104020204" pitchFamily="34" charset="0"/>
              </a:defRPr>
            </a:lvl1p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altLang="zh-CN"/>
              <a:t>Click icon to add picture</a:t>
            </a:r>
            <a:endParaRPr lang="en-US" dirty="0"/>
          </a:p>
        </p:txBody>
      </p:sp>
      <p:sp>
        <p:nvSpPr>
          <p:cNvPr id="5" name="Slide Number Placeholder 4">
            <a:extLst>
              <a:ext uri="{FF2B5EF4-FFF2-40B4-BE49-F238E27FC236}">
                <a16:creationId xmlns:a16="http://schemas.microsoft.com/office/drawing/2014/main" id="{2446A453-65E1-B688-A3F9-EA0AA347DDEA}"/>
              </a:ext>
            </a:extLst>
          </p:cNvPr>
          <p:cNvSpPr>
            <a:spLocks noGrp="1"/>
          </p:cNvSpPr>
          <p:nvPr>
            <p:ph type="sldNum" sz="quarter" idx="40"/>
          </p:nvPr>
        </p:nvSpPr>
        <p:spPr/>
        <p:txBody>
          <a:bodyPr>
            <a:noAutofit/>
          </a:bodyPr>
          <a:lstStyle>
            <a:lvl1pPr>
              <a:defRPr>
                <a:solidFill>
                  <a:schemeClr val="accent6"/>
                </a:solidFill>
              </a:defRPr>
            </a:lvl1pPr>
          </a:lstStyle>
          <a:p>
            <a:fld id="{47FEACEE-25B4-4A2D-B147-27296E36371D}" type="slidenum">
              <a:rPr lang="en-US" altLang="zh-CN" smtClean="0"/>
              <a:pPr/>
              <a:t>‹#›</a:t>
            </a:fld>
            <a:endParaRPr lang="en-US" altLang="zh-CN" dirty="0"/>
          </a:p>
        </p:txBody>
      </p:sp>
      <p:sp>
        <p:nvSpPr>
          <p:cNvPr id="17" name="Freeform 14">
            <a:extLst>
              <a:ext uri="{FF2B5EF4-FFF2-40B4-BE49-F238E27FC236}">
                <a16:creationId xmlns:a16="http://schemas.microsoft.com/office/drawing/2014/main" id="{C83A1A57-9760-4290-8DE1-D21939C614C4}"/>
              </a:ext>
            </a:extLst>
          </p:cNvPr>
          <p:cNvSpPr/>
          <p:nvPr userDrawn="1"/>
        </p:nvSpPr>
        <p:spPr>
          <a:xfrm>
            <a:off x="0" y="2860787"/>
            <a:ext cx="2361029" cy="3676532"/>
          </a:xfrm>
          <a:custGeom>
            <a:avLst/>
            <a:gdLst>
              <a:gd name="connsiteX0" fmla="*/ 773997 w 2361029"/>
              <a:gd name="connsiteY0" fmla="*/ 0 h 3676532"/>
              <a:gd name="connsiteX1" fmla="*/ 2361029 w 2361029"/>
              <a:gd name="connsiteY1" fmla="*/ 925683 h 3676532"/>
              <a:gd name="connsiteX2" fmla="*/ 2361029 w 2361029"/>
              <a:gd name="connsiteY2" fmla="*/ 2763949 h 3676532"/>
              <a:gd name="connsiteX3" fmla="*/ 769661 w 2361029"/>
              <a:gd name="connsiteY3" fmla="*/ 3676532 h 3676532"/>
              <a:gd name="connsiteX4" fmla="*/ 0 w 2361029"/>
              <a:gd name="connsiteY4" fmla="*/ 3234717 h 3676532"/>
              <a:gd name="connsiteX5" fmla="*/ 0 w 2361029"/>
              <a:gd name="connsiteY5" fmla="*/ 446885 h 36765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361029" h="3676532">
                <a:moveTo>
                  <a:pt x="773997" y="0"/>
                </a:moveTo>
                <a:lnTo>
                  <a:pt x="2361029" y="925683"/>
                </a:lnTo>
                <a:lnTo>
                  <a:pt x="2361029" y="2763949"/>
                </a:lnTo>
                <a:lnTo>
                  <a:pt x="769661" y="3676532"/>
                </a:lnTo>
                <a:lnTo>
                  <a:pt x="0" y="3234717"/>
                </a:lnTo>
                <a:lnTo>
                  <a:pt x="0" y="446885"/>
                </a:lnTo>
                <a:close/>
              </a:path>
            </a:pathLst>
          </a:cu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solidFill>
                <a:schemeClr val="accent6"/>
              </a:solidFill>
            </a:endParaRPr>
          </a:p>
        </p:txBody>
      </p:sp>
      <p:sp>
        <p:nvSpPr>
          <p:cNvPr id="25" name="Freeform 15">
            <a:extLst>
              <a:ext uri="{FF2B5EF4-FFF2-40B4-BE49-F238E27FC236}">
                <a16:creationId xmlns:a16="http://schemas.microsoft.com/office/drawing/2014/main" id="{BEA1B721-6EC8-4757-9A34-280428DB56D2}"/>
              </a:ext>
            </a:extLst>
          </p:cNvPr>
          <p:cNvSpPr/>
          <p:nvPr userDrawn="1"/>
        </p:nvSpPr>
        <p:spPr>
          <a:xfrm flipH="1">
            <a:off x="1014233" y="5253270"/>
            <a:ext cx="1710765" cy="1593273"/>
          </a:xfrm>
          <a:custGeom>
            <a:avLst/>
            <a:gdLst>
              <a:gd name="connsiteX0" fmla="*/ 852873 w 1710765"/>
              <a:gd name="connsiteY0" fmla="*/ 0 h 1593273"/>
              <a:gd name="connsiteX1" fmla="*/ 0 w 1710765"/>
              <a:gd name="connsiteY1" fmla="*/ 494134 h 1593273"/>
              <a:gd name="connsiteX2" fmla="*/ 0 w 1710765"/>
              <a:gd name="connsiteY2" fmla="*/ 1475410 h 1593273"/>
              <a:gd name="connsiteX3" fmla="*/ 206916 w 1710765"/>
              <a:gd name="connsiteY3" fmla="*/ 1593273 h 1593273"/>
              <a:gd name="connsiteX4" fmla="*/ 1502835 w 1710765"/>
              <a:gd name="connsiteY4" fmla="*/ 1593273 h 1593273"/>
              <a:gd name="connsiteX5" fmla="*/ 1709418 w 1710765"/>
              <a:gd name="connsiteY5" fmla="*/ 1475480 h 1593273"/>
              <a:gd name="connsiteX6" fmla="*/ 1710407 w 1710765"/>
              <a:gd name="connsiteY6" fmla="*/ 491803 h 15932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710765" h="1593273">
                <a:moveTo>
                  <a:pt x="852873" y="0"/>
                </a:moveTo>
                <a:lnTo>
                  <a:pt x="0" y="494134"/>
                </a:lnTo>
                <a:lnTo>
                  <a:pt x="0" y="1475410"/>
                </a:lnTo>
                <a:lnTo>
                  <a:pt x="206916" y="1593273"/>
                </a:lnTo>
                <a:lnTo>
                  <a:pt x="1502835" y="1593273"/>
                </a:lnTo>
                <a:lnTo>
                  <a:pt x="1709418" y="1475480"/>
                </a:lnTo>
                <a:cubicBezTo>
                  <a:pt x="1707864" y="1146834"/>
                  <a:pt x="1711961" y="820449"/>
                  <a:pt x="1710407" y="491803"/>
                </a:cubicBezTo>
                <a:close/>
              </a:path>
            </a:pathLst>
          </a:custGeom>
          <a:noFill/>
          <a:ln w="1905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solidFill>
                <a:schemeClr val="accent6"/>
              </a:solidFill>
            </a:endParaRPr>
          </a:p>
        </p:txBody>
      </p:sp>
      <p:sp>
        <p:nvSpPr>
          <p:cNvPr id="29" name="Freeform: Shape 24">
            <a:extLst>
              <a:ext uri="{FF2B5EF4-FFF2-40B4-BE49-F238E27FC236}">
                <a16:creationId xmlns:a16="http://schemas.microsoft.com/office/drawing/2014/main" id="{41DCF290-CFC0-488E-B8B6-29C398418B6A}"/>
              </a:ext>
            </a:extLst>
          </p:cNvPr>
          <p:cNvSpPr/>
          <p:nvPr userDrawn="1"/>
        </p:nvSpPr>
        <p:spPr>
          <a:xfrm flipH="1">
            <a:off x="2631891" y="4699053"/>
            <a:ext cx="668814" cy="784693"/>
          </a:xfrm>
          <a:custGeom>
            <a:avLst/>
            <a:gdLst>
              <a:gd name="connsiteX0" fmla="*/ 2187388 w 4398682"/>
              <a:gd name="connsiteY0" fmla="*/ 0 h 5032188"/>
              <a:gd name="connsiteX1" fmla="*/ 4386729 w 4398682"/>
              <a:gd name="connsiteY1" fmla="*/ 1261035 h 5032188"/>
              <a:gd name="connsiteX2" fmla="*/ 4398682 w 4398682"/>
              <a:gd name="connsiteY2" fmla="*/ 3789083 h 5032188"/>
              <a:gd name="connsiteX3" fmla="*/ 2193365 w 4398682"/>
              <a:gd name="connsiteY3" fmla="*/ 5032188 h 5032188"/>
              <a:gd name="connsiteX4" fmla="*/ 0 w 4398682"/>
              <a:gd name="connsiteY4" fmla="*/ 3783106 h 5032188"/>
              <a:gd name="connsiteX5" fmla="*/ 0 w 4398682"/>
              <a:gd name="connsiteY5" fmla="*/ 1267012 h 5032188"/>
              <a:gd name="connsiteX6" fmla="*/ 2187388 w 4398682"/>
              <a:gd name="connsiteY6" fmla="*/ 0 h 5032188"/>
              <a:gd name="connsiteX0" fmla="*/ 2187388 w 4387647"/>
              <a:gd name="connsiteY0" fmla="*/ 0 h 5032188"/>
              <a:gd name="connsiteX1" fmla="*/ 4386729 w 4387647"/>
              <a:gd name="connsiteY1" fmla="*/ 1261035 h 5032188"/>
              <a:gd name="connsiteX2" fmla="*/ 4384192 w 4387647"/>
              <a:gd name="connsiteY2" fmla="*/ 3783287 h 5032188"/>
              <a:gd name="connsiteX3" fmla="*/ 2193365 w 4387647"/>
              <a:gd name="connsiteY3" fmla="*/ 5032188 h 5032188"/>
              <a:gd name="connsiteX4" fmla="*/ 0 w 4387647"/>
              <a:gd name="connsiteY4" fmla="*/ 3783106 h 5032188"/>
              <a:gd name="connsiteX5" fmla="*/ 0 w 4387647"/>
              <a:gd name="connsiteY5" fmla="*/ 1267012 h 5032188"/>
              <a:gd name="connsiteX6" fmla="*/ 2187388 w 4387647"/>
              <a:gd name="connsiteY6" fmla="*/ 0 h 50321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387647" h="5032188">
                <a:moveTo>
                  <a:pt x="2187388" y="0"/>
                </a:moveTo>
                <a:lnTo>
                  <a:pt x="4386729" y="1261035"/>
                </a:lnTo>
                <a:cubicBezTo>
                  <a:pt x="4390713" y="2103718"/>
                  <a:pt x="4380208" y="2940604"/>
                  <a:pt x="4384192" y="3783287"/>
                </a:cubicBezTo>
                <a:lnTo>
                  <a:pt x="2193365" y="5032188"/>
                </a:lnTo>
                <a:lnTo>
                  <a:pt x="0" y="3783106"/>
                </a:lnTo>
                <a:lnTo>
                  <a:pt x="0" y="1267012"/>
                </a:lnTo>
                <a:lnTo>
                  <a:pt x="2187388" y="0"/>
                </a:lnTo>
                <a:close/>
              </a:path>
            </a:pathLst>
          </a:cu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dirty="0">
              <a:solidFill>
                <a:schemeClr val="accent6"/>
              </a:solidFill>
            </a:endParaRPr>
          </a:p>
        </p:txBody>
      </p:sp>
    </p:spTree>
    <p:extLst>
      <p:ext uri="{BB962C8B-B14F-4D97-AF65-F5344CB8AC3E}">
        <p14:creationId xmlns:p14="http://schemas.microsoft.com/office/powerpoint/2010/main" val="153861514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14_自定义版式">
    <p:spTree>
      <p:nvGrpSpPr>
        <p:cNvPr id="1" name=""/>
        <p:cNvGrpSpPr/>
        <p:nvPr/>
      </p:nvGrpSpPr>
      <p:grpSpPr>
        <a:xfrm>
          <a:off x="0" y="0"/>
          <a:ext cx="0" cy="0"/>
          <a:chOff x="0" y="0"/>
          <a:chExt cx="0" cy="0"/>
        </a:xfrm>
      </p:grpSpPr>
      <p:sp>
        <p:nvSpPr>
          <p:cNvPr id="8" name="Content Placeholder 47">
            <a:extLst>
              <a:ext uri="{FF2B5EF4-FFF2-40B4-BE49-F238E27FC236}">
                <a16:creationId xmlns:a16="http://schemas.microsoft.com/office/drawing/2014/main" id="{3EDD8D3E-653B-4A9E-9868-3B013A65FE9F}"/>
              </a:ext>
            </a:extLst>
          </p:cNvPr>
          <p:cNvSpPr>
            <a:spLocks noGrp="1"/>
          </p:cNvSpPr>
          <p:nvPr>
            <p:ph type="pic" sz="quarter" idx="48"/>
          </p:nvPr>
        </p:nvSpPr>
        <p:spPr>
          <a:xfrm>
            <a:off x="7493157" y="529148"/>
            <a:ext cx="4248873" cy="4731130"/>
          </a:xfrm>
          <a:custGeom>
            <a:avLst/>
            <a:gdLst>
              <a:gd name="connsiteX0" fmla="*/ 0 w 4816475"/>
              <a:gd name="connsiteY0" fmla="*/ 2407444 h 4814888"/>
              <a:gd name="connsiteX1" fmla="*/ 1203722 w 4816475"/>
              <a:gd name="connsiteY1" fmla="*/ 1 h 4814888"/>
              <a:gd name="connsiteX2" fmla="*/ 3612753 w 4816475"/>
              <a:gd name="connsiteY2" fmla="*/ 1 h 4814888"/>
              <a:gd name="connsiteX3" fmla="*/ 4816475 w 4816475"/>
              <a:gd name="connsiteY3" fmla="*/ 2407444 h 4814888"/>
              <a:gd name="connsiteX4" fmla="*/ 3612753 w 4816475"/>
              <a:gd name="connsiteY4" fmla="*/ 4814887 h 4814888"/>
              <a:gd name="connsiteX5" fmla="*/ 1203722 w 4816475"/>
              <a:gd name="connsiteY5" fmla="*/ 4814887 h 4814888"/>
              <a:gd name="connsiteX6" fmla="*/ 0 w 4816475"/>
              <a:gd name="connsiteY6" fmla="*/ 2407444 h 4814888"/>
              <a:gd name="connsiteX0" fmla="*/ 0 w 4816475"/>
              <a:gd name="connsiteY0" fmla="*/ 2407443 h 4814886"/>
              <a:gd name="connsiteX1" fmla="*/ 2199402 w 4816475"/>
              <a:gd name="connsiteY1" fmla="*/ 243840 h 4814886"/>
              <a:gd name="connsiteX2" fmla="*/ 3612753 w 4816475"/>
              <a:gd name="connsiteY2" fmla="*/ 0 h 4814886"/>
              <a:gd name="connsiteX3" fmla="*/ 4816475 w 4816475"/>
              <a:gd name="connsiteY3" fmla="*/ 2407443 h 4814886"/>
              <a:gd name="connsiteX4" fmla="*/ 3612753 w 4816475"/>
              <a:gd name="connsiteY4" fmla="*/ 4814886 h 4814886"/>
              <a:gd name="connsiteX5" fmla="*/ 1203722 w 4816475"/>
              <a:gd name="connsiteY5" fmla="*/ 4814886 h 4814886"/>
              <a:gd name="connsiteX6" fmla="*/ 0 w 4816475"/>
              <a:gd name="connsiteY6" fmla="*/ 2407443 h 4814886"/>
              <a:gd name="connsiteX0" fmla="*/ 0 w 4816475"/>
              <a:gd name="connsiteY0" fmla="*/ 2163603 h 4571046"/>
              <a:gd name="connsiteX1" fmla="*/ 2199402 w 4816475"/>
              <a:gd name="connsiteY1" fmla="*/ 0 h 4571046"/>
              <a:gd name="connsiteX2" fmla="*/ 4608433 w 4816475"/>
              <a:gd name="connsiteY2" fmla="*/ 721360 h 4571046"/>
              <a:gd name="connsiteX3" fmla="*/ 4816475 w 4816475"/>
              <a:gd name="connsiteY3" fmla="*/ 2163603 h 4571046"/>
              <a:gd name="connsiteX4" fmla="*/ 3612753 w 4816475"/>
              <a:gd name="connsiteY4" fmla="*/ 4571046 h 4571046"/>
              <a:gd name="connsiteX5" fmla="*/ 1203722 w 4816475"/>
              <a:gd name="connsiteY5" fmla="*/ 4571046 h 4571046"/>
              <a:gd name="connsiteX6" fmla="*/ 0 w 4816475"/>
              <a:gd name="connsiteY6" fmla="*/ 2163603 h 4571046"/>
              <a:gd name="connsiteX0" fmla="*/ 0 w 4958715"/>
              <a:gd name="connsiteY0" fmla="*/ 2163603 h 4571046"/>
              <a:gd name="connsiteX1" fmla="*/ 2199402 w 4958715"/>
              <a:gd name="connsiteY1" fmla="*/ 0 h 4571046"/>
              <a:gd name="connsiteX2" fmla="*/ 4608433 w 4958715"/>
              <a:gd name="connsiteY2" fmla="*/ 721360 h 4571046"/>
              <a:gd name="connsiteX3" fmla="*/ 4958715 w 4958715"/>
              <a:gd name="connsiteY3" fmla="*/ 2803683 h 4571046"/>
              <a:gd name="connsiteX4" fmla="*/ 3612753 w 4958715"/>
              <a:gd name="connsiteY4" fmla="*/ 4571046 h 4571046"/>
              <a:gd name="connsiteX5" fmla="*/ 1203722 w 4958715"/>
              <a:gd name="connsiteY5" fmla="*/ 4571046 h 4571046"/>
              <a:gd name="connsiteX6" fmla="*/ 0 w 4958715"/>
              <a:gd name="connsiteY6" fmla="*/ 2163603 h 4571046"/>
              <a:gd name="connsiteX0" fmla="*/ 0 w 4916043"/>
              <a:gd name="connsiteY0" fmla="*/ 1273587 h 4571046"/>
              <a:gd name="connsiteX1" fmla="*/ 2156730 w 4916043"/>
              <a:gd name="connsiteY1" fmla="*/ 0 h 4571046"/>
              <a:gd name="connsiteX2" fmla="*/ 4565761 w 4916043"/>
              <a:gd name="connsiteY2" fmla="*/ 721360 h 4571046"/>
              <a:gd name="connsiteX3" fmla="*/ 4916043 w 4916043"/>
              <a:gd name="connsiteY3" fmla="*/ 2803683 h 4571046"/>
              <a:gd name="connsiteX4" fmla="*/ 3570081 w 4916043"/>
              <a:gd name="connsiteY4" fmla="*/ 4571046 h 4571046"/>
              <a:gd name="connsiteX5" fmla="*/ 1161050 w 4916043"/>
              <a:gd name="connsiteY5" fmla="*/ 4571046 h 4571046"/>
              <a:gd name="connsiteX6" fmla="*/ 0 w 4916043"/>
              <a:gd name="connsiteY6" fmla="*/ 1273587 h 4571046"/>
              <a:gd name="connsiteX0" fmla="*/ 0 w 4916043"/>
              <a:gd name="connsiteY0" fmla="*/ 1273587 h 4571046"/>
              <a:gd name="connsiteX1" fmla="*/ 2156730 w 4916043"/>
              <a:gd name="connsiteY1" fmla="*/ 0 h 4571046"/>
              <a:gd name="connsiteX2" fmla="*/ 4565761 w 4916043"/>
              <a:gd name="connsiteY2" fmla="*/ 721360 h 4571046"/>
              <a:gd name="connsiteX3" fmla="*/ 4916043 w 4916043"/>
              <a:gd name="connsiteY3" fmla="*/ 2803683 h 4571046"/>
              <a:gd name="connsiteX4" fmla="*/ 3570081 w 4916043"/>
              <a:gd name="connsiteY4" fmla="*/ 4571046 h 4571046"/>
              <a:gd name="connsiteX5" fmla="*/ 21098 w 4916043"/>
              <a:gd name="connsiteY5" fmla="*/ 3815142 h 4571046"/>
              <a:gd name="connsiteX6" fmla="*/ 0 w 4916043"/>
              <a:gd name="connsiteY6" fmla="*/ 1273587 h 4571046"/>
              <a:gd name="connsiteX0" fmla="*/ 0 w 4916043"/>
              <a:gd name="connsiteY0" fmla="*/ 1273587 h 5066346"/>
              <a:gd name="connsiteX1" fmla="*/ 2156730 w 4916043"/>
              <a:gd name="connsiteY1" fmla="*/ 0 h 5066346"/>
              <a:gd name="connsiteX2" fmla="*/ 4565761 w 4916043"/>
              <a:gd name="connsiteY2" fmla="*/ 721360 h 5066346"/>
              <a:gd name="connsiteX3" fmla="*/ 4916043 w 4916043"/>
              <a:gd name="connsiteY3" fmla="*/ 2803683 h 5066346"/>
              <a:gd name="connsiteX4" fmla="*/ 2236581 w 4916043"/>
              <a:gd name="connsiteY4" fmla="*/ 5066346 h 5066346"/>
              <a:gd name="connsiteX5" fmla="*/ 21098 w 4916043"/>
              <a:gd name="connsiteY5" fmla="*/ 3815142 h 5066346"/>
              <a:gd name="connsiteX6" fmla="*/ 0 w 4916043"/>
              <a:gd name="connsiteY6" fmla="*/ 1273587 h 5066346"/>
              <a:gd name="connsiteX0" fmla="*/ 0 w 4565761"/>
              <a:gd name="connsiteY0" fmla="*/ 1273587 h 5066346"/>
              <a:gd name="connsiteX1" fmla="*/ 2156730 w 4565761"/>
              <a:gd name="connsiteY1" fmla="*/ 0 h 5066346"/>
              <a:gd name="connsiteX2" fmla="*/ 4565761 w 4565761"/>
              <a:gd name="connsiteY2" fmla="*/ 721360 h 5066346"/>
              <a:gd name="connsiteX3" fmla="*/ 4405503 w 4565761"/>
              <a:gd name="connsiteY3" fmla="*/ 3801903 h 5066346"/>
              <a:gd name="connsiteX4" fmla="*/ 2236581 w 4565761"/>
              <a:gd name="connsiteY4" fmla="*/ 5066346 h 5066346"/>
              <a:gd name="connsiteX5" fmla="*/ 21098 w 4565761"/>
              <a:gd name="connsiteY5" fmla="*/ 3815142 h 5066346"/>
              <a:gd name="connsiteX6" fmla="*/ 0 w 4565761"/>
              <a:gd name="connsiteY6" fmla="*/ 1273587 h 5066346"/>
              <a:gd name="connsiteX0" fmla="*/ 0 w 4405503"/>
              <a:gd name="connsiteY0" fmla="*/ 1273587 h 5066346"/>
              <a:gd name="connsiteX1" fmla="*/ 2156730 w 4405503"/>
              <a:gd name="connsiteY1" fmla="*/ 0 h 5066346"/>
              <a:gd name="connsiteX2" fmla="*/ 4398121 w 4405503"/>
              <a:gd name="connsiteY2" fmla="*/ 1277620 h 5066346"/>
              <a:gd name="connsiteX3" fmla="*/ 4405503 w 4405503"/>
              <a:gd name="connsiteY3" fmla="*/ 3801903 h 5066346"/>
              <a:gd name="connsiteX4" fmla="*/ 2236581 w 4405503"/>
              <a:gd name="connsiteY4" fmla="*/ 5066346 h 5066346"/>
              <a:gd name="connsiteX5" fmla="*/ 21098 w 4405503"/>
              <a:gd name="connsiteY5" fmla="*/ 3815142 h 5066346"/>
              <a:gd name="connsiteX6" fmla="*/ 0 w 4405503"/>
              <a:gd name="connsiteY6" fmla="*/ 1273587 h 50663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405503" h="5066346">
                <a:moveTo>
                  <a:pt x="0" y="1273587"/>
                </a:moveTo>
                <a:lnTo>
                  <a:pt x="2156730" y="0"/>
                </a:lnTo>
                <a:lnTo>
                  <a:pt x="4398121" y="1277620"/>
                </a:lnTo>
                <a:cubicBezTo>
                  <a:pt x="4400582" y="2119048"/>
                  <a:pt x="4403042" y="2960475"/>
                  <a:pt x="4405503" y="3801903"/>
                </a:cubicBezTo>
                <a:lnTo>
                  <a:pt x="2236581" y="5066346"/>
                </a:lnTo>
                <a:lnTo>
                  <a:pt x="21098" y="3815142"/>
                </a:lnTo>
                <a:lnTo>
                  <a:pt x="0" y="1273587"/>
                </a:lnTo>
                <a:close/>
              </a:path>
            </a:pathLst>
          </a:custGeom>
          <a:ln w="19050">
            <a:noFill/>
          </a:ln>
        </p:spPr>
        <p:txBody>
          <a:bodyPr anchor="ctr">
            <a:noAutofit/>
          </a:bodyPr>
          <a:lstStyle>
            <a:lvl1pPr marL="0" indent="0" algn="ctr">
              <a:buNone/>
              <a:defRPr>
                <a:solidFill>
                  <a:schemeClr val="accent6"/>
                </a:solidFill>
              </a:defRPr>
            </a:lvl1pPr>
          </a:lstStyle>
          <a:p>
            <a:r>
              <a:rPr lang="en-US" altLang="zh-CN"/>
              <a:t>Click icon to add picture</a:t>
            </a:r>
            <a:endParaRPr lang="zh-CN" altLang="en-US"/>
          </a:p>
        </p:txBody>
      </p:sp>
      <p:sp>
        <p:nvSpPr>
          <p:cNvPr id="18" name="Content Placeholder 47">
            <a:extLst>
              <a:ext uri="{FF2B5EF4-FFF2-40B4-BE49-F238E27FC236}">
                <a16:creationId xmlns:a16="http://schemas.microsoft.com/office/drawing/2014/main" id="{DD4E6A9F-7400-917B-6A6B-6BAB445E85FA}"/>
              </a:ext>
            </a:extLst>
          </p:cNvPr>
          <p:cNvSpPr>
            <a:spLocks noGrp="1"/>
          </p:cNvSpPr>
          <p:nvPr>
            <p:ph type="body" sz="quarter" idx="28" hasCustomPrompt="1"/>
          </p:nvPr>
        </p:nvSpPr>
        <p:spPr>
          <a:xfrm>
            <a:off x="517427" y="3253120"/>
            <a:ext cx="4959822" cy="2007158"/>
          </a:xfrm>
          <a:prstGeom prst="rect">
            <a:avLst/>
          </a:prstGeom>
        </p:spPr>
        <p:txBody>
          <a:bodyPr>
            <a:noAutofit/>
          </a:bodyPr>
          <a:lstStyle>
            <a:lvl1pPr marL="0" indent="0">
              <a:lnSpc>
                <a:spcPct val="100000"/>
              </a:lnSpc>
              <a:buNone/>
              <a:defRPr sz="1500" b="0">
                <a:solidFill>
                  <a:schemeClr val="accent6"/>
                </a:solidFill>
                <a:latin typeface="+mn-lt"/>
              </a:defRPr>
            </a:lvl1pPr>
            <a:lvl2pPr>
              <a:defRPr sz="1000"/>
            </a:lvl2pPr>
            <a:lvl3pPr>
              <a:defRPr sz="900"/>
            </a:lvl3pPr>
            <a:lvl4pPr>
              <a:defRPr sz="800"/>
            </a:lvl4pPr>
            <a:lvl5pPr>
              <a:defRPr sz="800"/>
            </a:lvl5pPr>
          </a:lstStyle>
          <a:p>
            <a:pPr lvl="0"/>
            <a:r>
              <a:rPr lang="en-US" altLang="zh-CN" dirty="0"/>
              <a:t>Click to edit Master text styles </a:t>
            </a:r>
          </a:p>
        </p:txBody>
      </p:sp>
      <p:sp>
        <p:nvSpPr>
          <p:cNvPr id="19" name="Freeform: Shape 25">
            <a:extLst>
              <a:ext uri="{FF2B5EF4-FFF2-40B4-BE49-F238E27FC236}">
                <a16:creationId xmlns:a16="http://schemas.microsoft.com/office/drawing/2014/main" id="{D7BBD3E8-D5DD-C21F-3792-4880373CCDCC}"/>
              </a:ext>
            </a:extLst>
          </p:cNvPr>
          <p:cNvSpPr/>
          <p:nvPr/>
        </p:nvSpPr>
        <p:spPr>
          <a:xfrm flipH="1">
            <a:off x="7400972" y="4508725"/>
            <a:ext cx="1347680" cy="1581179"/>
          </a:xfrm>
          <a:custGeom>
            <a:avLst/>
            <a:gdLst>
              <a:gd name="connsiteX0" fmla="*/ 2187388 w 4398682"/>
              <a:gd name="connsiteY0" fmla="*/ 0 h 5032188"/>
              <a:gd name="connsiteX1" fmla="*/ 4386729 w 4398682"/>
              <a:gd name="connsiteY1" fmla="*/ 1261035 h 5032188"/>
              <a:gd name="connsiteX2" fmla="*/ 4398682 w 4398682"/>
              <a:gd name="connsiteY2" fmla="*/ 3789083 h 5032188"/>
              <a:gd name="connsiteX3" fmla="*/ 2193365 w 4398682"/>
              <a:gd name="connsiteY3" fmla="*/ 5032188 h 5032188"/>
              <a:gd name="connsiteX4" fmla="*/ 0 w 4398682"/>
              <a:gd name="connsiteY4" fmla="*/ 3783106 h 5032188"/>
              <a:gd name="connsiteX5" fmla="*/ 0 w 4398682"/>
              <a:gd name="connsiteY5" fmla="*/ 1267012 h 5032188"/>
              <a:gd name="connsiteX6" fmla="*/ 2187388 w 4398682"/>
              <a:gd name="connsiteY6" fmla="*/ 0 h 5032188"/>
              <a:gd name="connsiteX0" fmla="*/ 2187388 w 4387647"/>
              <a:gd name="connsiteY0" fmla="*/ 0 h 5032188"/>
              <a:gd name="connsiteX1" fmla="*/ 4386729 w 4387647"/>
              <a:gd name="connsiteY1" fmla="*/ 1261035 h 5032188"/>
              <a:gd name="connsiteX2" fmla="*/ 4384192 w 4387647"/>
              <a:gd name="connsiteY2" fmla="*/ 3783287 h 5032188"/>
              <a:gd name="connsiteX3" fmla="*/ 2193365 w 4387647"/>
              <a:gd name="connsiteY3" fmla="*/ 5032188 h 5032188"/>
              <a:gd name="connsiteX4" fmla="*/ 0 w 4387647"/>
              <a:gd name="connsiteY4" fmla="*/ 3783106 h 5032188"/>
              <a:gd name="connsiteX5" fmla="*/ 0 w 4387647"/>
              <a:gd name="connsiteY5" fmla="*/ 1267012 h 5032188"/>
              <a:gd name="connsiteX6" fmla="*/ 2187388 w 4387647"/>
              <a:gd name="connsiteY6" fmla="*/ 0 h 50321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387647" h="5032188">
                <a:moveTo>
                  <a:pt x="2187388" y="0"/>
                </a:moveTo>
                <a:lnTo>
                  <a:pt x="4386729" y="1261035"/>
                </a:lnTo>
                <a:cubicBezTo>
                  <a:pt x="4390713" y="2103718"/>
                  <a:pt x="4380208" y="2940604"/>
                  <a:pt x="4384192" y="3783287"/>
                </a:cubicBezTo>
                <a:lnTo>
                  <a:pt x="2193365" y="5032188"/>
                </a:lnTo>
                <a:lnTo>
                  <a:pt x="0" y="3783106"/>
                </a:lnTo>
                <a:lnTo>
                  <a:pt x="0" y="1267012"/>
                </a:lnTo>
                <a:lnTo>
                  <a:pt x="2187388" y="0"/>
                </a:lnTo>
                <a:close/>
              </a:path>
            </a:pathLst>
          </a:custGeom>
          <a:noFill/>
          <a:ln w="19050">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dirty="0">
              <a:solidFill>
                <a:schemeClr val="accent6"/>
              </a:solidFill>
            </a:endParaRPr>
          </a:p>
        </p:txBody>
      </p:sp>
      <p:sp>
        <p:nvSpPr>
          <p:cNvPr id="20" name="Freeform: Shape 11">
            <a:extLst>
              <a:ext uri="{FF2B5EF4-FFF2-40B4-BE49-F238E27FC236}">
                <a16:creationId xmlns:a16="http://schemas.microsoft.com/office/drawing/2014/main" id="{FC461D80-0CAC-62E5-726A-63B48BEF3F25}"/>
              </a:ext>
            </a:extLst>
          </p:cNvPr>
          <p:cNvSpPr/>
          <p:nvPr/>
        </p:nvSpPr>
        <p:spPr>
          <a:xfrm>
            <a:off x="6521016" y="4772906"/>
            <a:ext cx="663381" cy="758922"/>
          </a:xfrm>
          <a:custGeom>
            <a:avLst/>
            <a:gdLst>
              <a:gd name="connsiteX0" fmla="*/ 2187388 w 4398682"/>
              <a:gd name="connsiteY0" fmla="*/ 0 h 5032188"/>
              <a:gd name="connsiteX1" fmla="*/ 4386729 w 4398682"/>
              <a:gd name="connsiteY1" fmla="*/ 1261035 h 5032188"/>
              <a:gd name="connsiteX2" fmla="*/ 4398682 w 4398682"/>
              <a:gd name="connsiteY2" fmla="*/ 3789083 h 5032188"/>
              <a:gd name="connsiteX3" fmla="*/ 2193365 w 4398682"/>
              <a:gd name="connsiteY3" fmla="*/ 5032188 h 5032188"/>
              <a:gd name="connsiteX4" fmla="*/ 0 w 4398682"/>
              <a:gd name="connsiteY4" fmla="*/ 3783106 h 5032188"/>
              <a:gd name="connsiteX5" fmla="*/ 0 w 4398682"/>
              <a:gd name="connsiteY5" fmla="*/ 1267012 h 5032188"/>
              <a:gd name="connsiteX6" fmla="*/ 2187388 w 4398682"/>
              <a:gd name="connsiteY6" fmla="*/ 0 h 50321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398682" h="5032188">
                <a:moveTo>
                  <a:pt x="2187388" y="0"/>
                </a:moveTo>
                <a:lnTo>
                  <a:pt x="4386729" y="1261035"/>
                </a:lnTo>
                <a:cubicBezTo>
                  <a:pt x="4390713" y="2103718"/>
                  <a:pt x="4394698" y="2946400"/>
                  <a:pt x="4398682" y="3789083"/>
                </a:cubicBezTo>
                <a:lnTo>
                  <a:pt x="2193365" y="5032188"/>
                </a:lnTo>
                <a:lnTo>
                  <a:pt x="0" y="3783106"/>
                </a:lnTo>
                <a:lnTo>
                  <a:pt x="0" y="1267012"/>
                </a:lnTo>
                <a:lnTo>
                  <a:pt x="2187388" y="0"/>
                </a:lnTo>
                <a:close/>
              </a:path>
            </a:pathLst>
          </a:custGeom>
          <a:solidFill>
            <a:schemeClr val="accent6">
              <a:lumMod val="10000"/>
              <a:lumOff val="90000"/>
            </a:schemeClr>
          </a:solidFill>
          <a:ln w="12700" cap="flat" cmpd="sng" algn="ctr">
            <a:noFill/>
            <a:prstDash val="solid"/>
            <a:miter lim="800000"/>
          </a:ln>
          <a:effectLst/>
        </p:spPr>
        <p:txBody>
          <a:bodyPr rtlCol="0" anchor="ctr">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chemeClr val="accent6"/>
              </a:solidFill>
              <a:effectLst/>
              <a:uLnTx/>
              <a:uFillTx/>
              <a:latin typeface="Posterama Text SemiBold"/>
              <a:ea typeface="+mn-ea"/>
              <a:cs typeface="+mn-cs"/>
            </a:endParaRPr>
          </a:p>
        </p:txBody>
      </p:sp>
      <p:sp>
        <p:nvSpPr>
          <p:cNvPr id="3" name="Title 2">
            <a:extLst>
              <a:ext uri="{FF2B5EF4-FFF2-40B4-BE49-F238E27FC236}">
                <a16:creationId xmlns:a16="http://schemas.microsoft.com/office/drawing/2014/main" id="{D4944167-AFE9-AE61-AF44-B9AEE24D17D8}"/>
              </a:ext>
            </a:extLst>
          </p:cNvPr>
          <p:cNvSpPr>
            <a:spLocks noGrp="1"/>
          </p:cNvSpPr>
          <p:nvPr>
            <p:ph type="title"/>
          </p:nvPr>
        </p:nvSpPr>
        <p:spPr>
          <a:xfrm>
            <a:off x="517427" y="2497488"/>
            <a:ext cx="9823998" cy="1325563"/>
          </a:xfrm>
        </p:spPr>
        <p:txBody>
          <a:bodyPr anchor="t">
            <a:noAutofit/>
          </a:bodyPr>
          <a:lstStyle>
            <a:lvl1pPr>
              <a:defRPr>
                <a:solidFill>
                  <a:schemeClr val="accent6"/>
                </a:solidFill>
              </a:defRPr>
            </a:lvl1pPr>
          </a:lstStyle>
          <a:p>
            <a:r>
              <a:rPr lang="en-US"/>
              <a:t>Click to edit Master title style</a:t>
            </a:r>
            <a:endParaRPr lang="en-US" dirty="0"/>
          </a:p>
        </p:txBody>
      </p:sp>
      <p:sp>
        <p:nvSpPr>
          <p:cNvPr id="2" name="Footer Placeholder 1">
            <a:extLst>
              <a:ext uri="{FF2B5EF4-FFF2-40B4-BE49-F238E27FC236}">
                <a16:creationId xmlns:a16="http://schemas.microsoft.com/office/drawing/2014/main" id="{47268D53-92DA-7335-4DAB-83485CAF3FE9}"/>
              </a:ext>
            </a:extLst>
          </p:cNvPr>
          <p:cNvSpPr>
            <a:spLocks noGrp="1"/>
          </p:cNvSpPr>
          <p:nvPr>
            <p:ph type="ftr" sz="quarter" idx="49"/>
          </p:nvPr>
        </p:nvSpPr>
        <p:spPr/>
        <p:txBody>
          <a:bodyPr>
            <a:noAutofit/>
          </a:bodyPr>
          <a:lstStyle>
            <a:lvl1pPr>
              <a:defRPr>
                <a:solidFill>
                  <a:schemeClr val="accent6"/>
                </a:solidFill>
              </a:defRPr>
            </a:lvl1pPr>
          </a:lstStyle>
          <a:p>
            <a:r>
              <a:rPr lang="en-US"/>
              <a:t>Presentation title</a:t>
            </a:r>
            <a:endParaRPr lang="en-US" dirty="0"/>
          </a:p>
        </p:txBody>
      </p:sp>
      <p:sp>
        <p:nvSpPr>
          <p:cNvPr id="6" name="Slide Number Placeholder 5">
            <a:extLst>
              <a:ext uri="{FF2B5EF4-FFF2-40B4-BE49-F238E27FC236}">
                <a16:creationId xmlns:a16="http://schemas.microsoft.com/office/drawing/2014/main" id="{9F9FCB16-3643-AB04-D20E-A14FFE07F67C}"/>
              </a:ext>
            </a:extLst>
          </p:cNvPr>
          <p:cNvSpPr>
            <a:spLocks noGrp="1"/>
          </p:cNvSpPr>
          <p:nvPr>
            <p:ph type="sldNum" sz="quarter" idx="50"/>
          </p:nvPr>
        </p:nvSpPr>
        <p:spPr/>
        <p:txBody>
          <a:bodyPr>
            <a:noAutofit/>
          </a:bodyPr>
          <a:lstStyle>
            <a:lvl1pPr>
              <a:defRPr>
                <a:solidFill>
                  <a:schemeClr val="accent6"/>
                </a:solidFill>
              </a:defRPr>
            </a:lvl1pPr>
          </a:lstStyle>
          <a:p>
            <a:fld id="{47FEACEE-25B4-4A2D-B147-27296E36371D}" type="slidenum">
              <a:rPr lang="en-US" altLang="zh-CN" smtClean="0"/>
              <a:pPr/>
              <a:t>‹#›</a:t>
            </a:fld>
            <a:endParaRPr lang="en-US" altLang="zh-CN" dirty="0"/>
          </a:p>
        </p:txBody>
      </p:sp>
      <p:sp>
        <p:nvSpPr>
          <p:cNvPr id="9" name="Freeform: Shape 25">
            <a:extLst>
              <a:ext uri="{FF2B5EF4-FFF2-40B4-BE49-F238E27FC236}">
                <a16:creationId xmlns:a16="http://schemas.microsoft.com/office/drawing/2014/main" id="{00C3A52F-91C3-450F-9B28-498E84BD1EA7}"/>
              </a:ext>
            </a:extLst>
          </p:cNvPr>
          <p:cNvSpPr/>
          <p:nvPr userDrawn="1"/>
        </p:nvSpPr>
        <p:spPr>
          <a:xfrm flipH="1">
            <a:off x="7400972" y="4508725"/>
            <a:ext cx="1347680" cy="1581179"/>
          </a:xfrm>
          <a:custGeom>
            <a:avLst/>
            <a:gdLst>
              <a:gd name="connsiteX0" fmla="*/ 2187388 w 4398682"/>
              <a:gd name="connsiteY0" fmla="*/ 0 h 5032188"/>
              <a:gd name="connsiteX1" fmla="*/ 4386729 w 4398682"/>
              <a:gd name="connsiteY1" fmla="*/ 1261035 h 5032188"/>
              <a:gd name="connsiteX2" fmla="*/ 4398682 w 4398682"/>
              <a:gd name="connsiteY2" fmla="*/ 3789083 h 5032188"/>
              <a:gd name="connsiteX3" fmla="*/ 2193365 w 4398682"/>
              <a:gd name="connsiteY3" fmla="*/ 5032188 h 5032188"/>
              <a:gd name="connsiteX4" fmla="*/ 0 w 4398682"/>
              <a:gd name="connsiteY4" fmla="*/ 3783106 h 5032188"/>
              <a:gd name="connsiteX5" fmla="*/ 0 w 4398682"/>
              <a:gd name="connsiteY5" fmla="*/ 1267012 h 5032188"/>
              <a:gd name="connsiteX6" fmla="*/ 2187388 w 4398682"/>
              <a:gd name="connsiteY6" fmla="*/ 0 h 5032188"/>
              <a:gd name="connsiteX0" fmla="*/ 2187388 w 4387647"/>
              <a:gd name="connsiteY0" fmla="*/ 0 h 5032188"/>
              <a:gd name="connsiteX1" fmla="*/ 4386729 w 4387647"/>
              <a:gd name="connsiteY1" fmla="*/ 1261035 h 5032188"/>
              <a:gd name="connsiteX2" fmla="*/ 4384192 w 4387647"/>
              <a:gd name="connsiteY2" fmla="*/ 3783287 h 5032188"/>
              <a:gd name="connsiteX3" fmla="*/ 2193365 w 4387647"/>
              <a:gd name="connsiteY3" fmla="*/ 5032188 h 5032188"/>
              <a:gd name="connsiteX4" fmla="*/ 0 w 4387647"/>
              <a:gd name="connsiteY4" fmla="*/ 3783106 h 5032188"/>
              <a:gd name="connsiteX5" fmla="*/ 0 w 4387647"/>
              <a:gd name="connsiteY5" fmla="*/ 1267012 h 5032188"/>
              <a:gd name="connsiteX6" fmla="*/ 2187388 w 4387647"/>
              <a:gd name="connsiteY6" fmla="*/ 0 h 50321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387647" h="5032188">
                <a:moveTo>
                  <a:pt x="2187388" y="0"/>
                </a:moveTo>
                <a:lnTo>
                  <a:pt x="4386729" y="1261035"/>
                </a:lnTo>
                <a:cubicBezTo>
                  <a:pt x="4390713" y="2103718"/>
                  <a:pt x="4380208" y="2940604"/>
                  <a:pt x="4384192" y="3783287"/>
                </a:cubicBezTo>
                <a:lnTo>
                  <a:pt x="2193365" y="5032188"/>
                </a:lnTo>
                <a:lnTo>
                  <a:pt x="0" y="3783106"/>
                </a:lnTo>
                <a:lnTo>
                  <a:pt x="0" y="1267012"/>
                </a:lnTo>
                <a:lnTo>
                  <a:pt x="2187388" y="0"/>
                </a:lnTo>
                <a:close/>
              </a:path>
            </a:pathLst>
          </a:custGeom>
          <a:noFill/>
          <a:ln w="19050">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dirty="0">
              <a:solidFill>
                <a:schemeClr val="accent6"/>
              </a:solidFill>
            </a:endParaRPr>
          </a:p>
        </p:txBody>
      </p:sp>
      <p:sp>
        <p:nvSpPr>
          <p:cNvPr id="10" name="Freeform: Shape 11">
            <a:extLst>
              <a:ext uri="{FF2B5EF4-FFF2-40B4-BE49-F238E27FC236}">
                <a16:creationId xmlns:a16="http://schemas.microsoft.com/office/drawing/2014/main" id="{2438F448-C0D2-49B1-BD17-31FD5AEB8E65}"/>
              </a:ext>
            </a:extLst>
          </p:cNvPr>
          <p:cNvSpPr/>
          <p:nvPr userDrawn="1"/>
        </p:nvSpPr>
        <p:spPr>
          <a:xfrm>
            <a:off x="6521016" y="4772906"/>
            <a:ext cx="663381" cy="758922"/>
          </a:xfrm>
          <a:custGeom>
            <a:avLst/>
            <a:gdLst>
              <a:gd name="connsiteX0" fmla="*/ 2187388 w 4398682"/>
              <a:gd name="connsiteY0" fmla="*/ 0 h 5032188"/>
              <a:gd name="connsiteX1" fmla="*/ 4386729 w 4398682"/>
              <a:gd name="connsiteY1" fmla="*/ 1261035 h 5032188"/>
              <a:gd name="connsiteX2" fmla="*/ 4398682 w 4398682"/>
              <a:gd name="connsiteY2" fmla="*/ 3789083 h 5032188"/>
              <a:gd name="connsiteX3" fmla="*/ 2193365 w 4398682"/>
              <a:gd name="connsiteY3" fmla="*/ 5032188 h 5032188"/>
              <a:gd name="connsiteX4" fmla="*/ 0 w 4398682"/>
              <a:gd name="connsiteY4" fmla="*/ 3783106 h 5032188"/>
              <a:gd name="connsiteX5" fmla="*/ 0 w 4398682"/>
              <a:gd name="connsiteY5" fmla="*/ 1267012 h 5032188"/>
              <a:gd name="connsiteX6" fmla="*/ 2187388 w 4398682"/>
              <a:gd name="connsiteY6" fmla="*/ 0 h 50321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398682" h="5032188">
                <a:moveTo>
                  <a:pt x="2187388" y="0"/>
                </a:moveTo>
                <a:lnTo>
                  <a:pt x="4386729" y="1261035"/>
                </a:lnTo>
                <a:cubicBezTo>
                  <a:pt x="4390713" y="2103718"/>
                  <a:pt x="4394698" y="2946400"/>
                  <a:pt x="4398682" y="3789083"/>
                </a:cubicBezTo>
                <a:lnTo>
                  <a:pt x="2193365" y="5032188"/>
                </a:lnTo>
                <a:lnTo>
                  <a:pt x="0" y="3783106"/>
                </a:lnTo>
                <a:lnTo>
                  <a:pt x="0" y="1267012"/>
                </a:lnTo>
                <a:lnTo>
                  <a:pt x="2187388" y="0"/>
                </a:lnTo>
                <a:close/>
              </a:path>
            </a:pathLst>
          </a:custGeom>
          <a:solidFill>
            <a:schemeClr val="accent6">
              <a:lumMod val="10000"/>
              <a:lumOff val="90000"/>
            </a:schemeClr>
          </a:solidFill>
          <a:ln w="12700" cap="flat" cmpd="sng" algn="ctr">
            <a:noFill/>
            <a:prstDash val="solid"/>
            <a:miter lim="800000"/>
          </a:ln>
          <a:effectLst/>
        </p:spPr>
        <p:txBody>
          <a:bodyPr rtlCol="0" anchor="ctr">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chemeClr val="accent6"/>
              </a:solidFill>
              <a:effectLst/>
              <a:uLnTx/>
              <a:uFillTx/>
              <a:latin typeface="Posterama Text SemiBold"/>
              <a:ea typeface="+mn-ea"/>
              <a:cs typeface="+mn-cs"/>
            </a:endParaRPr>
          </a:p>
        </p:txBody>
      </p:sp>
    </p:spTree>
    <p:extLst>
      <p:ext uri="{BB962C8B-B14F-4D97-AF65-F5344CB8AC3E}">
        <p14:creationId xmlns:p14="http://schemas.microsoft.com/office/powerpoint/2010/main" val="158034892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Thank you">
    <p:spTree>
      <p:nvGrpSpPr>
        <p:cNvPr id="1" name=""/>
        <p:cNvGrpSpPr/>
        <p:nvPr/>
      </p:nvGrpSpPr>
      <p:grpSpPr>
        <a:xfrm>
          <a:off x="0" y="0"/>
          <a:ext cx="0" cy="0"/>
          <a:chOff x="0" y="0"/>
          <a:chExt cx="0" cy="0"/>
        </a:xfrm>
      </p:grpSpPr>
      <p:sp>
        <p:nvSpPr>
          <p:cNvPr id="47" name="Freeform 46">
            <a:extLst>
              <a:ext uri="{FF2B5EF4-FFF2-40B4-BE49-F238E27FC236}">
                <a16:creationId xmlns:a16="http://schemas.microsoft.com/office/drawing/2014/main" id="{39B50CEE-D9F9-B5CD-C274-BEAA5EAB37E3}"/>
              </a:ext>
            </a:extLst>
          </p:cNvPr>
          <p:cNvSpPr/>
          <p:nvPr/>
        </p:nvSpPr>
        <p:spPr>
          <a:xfrm>
            <a:off x="410352" y="12435"/>
            <a:ext cx="1455521" cy="1019127"/>
          </a:xfrm>
          <a:custGeom>
            <a:avLst/>
            <a:gdLst>
              <a:gd name="connsiteX0" fmla="*/ 219223 w 1455521"/>
              <a:gd name="connsiteY0" fmla="*/ 0 h 1019127"/>
              <a:gd name="connsiteX1" fmla="*/ 1236298 w 1455521"/>
              <a:gd name="connsiteY1" fmla="*/ 0 h 1019127"/>
              <a:gd name="connsiteX2" fmla="*/ 1455521 w 1455521"/>
              <a:gd name="connsiteY2" fmla="*/ 385779 h 1019127"/>
              <a:gd name="connsiteX3" fmla="*/ 1095615 w 1455521"/>
              <a:gd name="connsiteY3" fmla="*/ 1019127 h 1019127"/>
              <a:gd name="connsiteX4" fmla="*/ 359906 w 1455521"/>
              <a:gd name="connsiteY4" fmla="*/ 1019127 h 1019127"/>
              <a:gd name="connsiteX5" fmla="*/ 0 w 1455521"/>
              <a:gd name="connsiteY5" fmla="*/ 385779 h 10191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455521" h="1019127">
                <a:moveTo>
                  <a:pt x="219223" y="0"/>
                </a:moveTo>
                <a:lnTo>
                  <a:pt x="1236298" y="0"/>
                </a:lnTo>
                <a:lnTo>
                  <a:pt x="1455521" y="385779"/>
                </a:lnTo>
                <a:lnTo>
                  <a:pt x="1095615" y="1019127"/>
                </a:lnTo>
                <a:lnTo>
                  <a:pt x="359906" y="1019127"/>
                </a:lnTo>
                <a:lnTo>
                  <a:pt x="0" y="385779"/>
                </a:lnTo>
                <a:close/>
              </a:path>
            </a:pathLst>
          </a:custGeom>
          <a:solidFill>
            <a:schemeClr val="accent6">
              <a:lumMod val="10000"/>
              <a:lumOff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solidFill>
                <a:schemeClr val="accent6"/>
              </a:solidFill>
            </a:endParaRPr>
          </a:p>
        </p:txBody>
      </p:sp>
      <p:sp>
        <p:nvSpPr>
          <p:cNvPr id="9" name="Hexagon 15">
            <a:extLst>
              <a:ext uri="{FF2B5EF4-FFF2-40B4-BE49-F238E27FC236}">
                <a16:creationId xmlns:a16="http://schemas.microsoft.com/office/drawing/2014/main" id="{93831F6E-A0DA-46E5-AF13-ED5D9ABF108D}"/>
              </a:ext>
            </a:extLst>
          </p:cNvPr>
          <p:cNvSpPr/>
          <p:nvPr/>
        </p:nvSpPr>
        <p:spPr>
          <a:xfrm>
            <a:off x="1579486" y="450004"/>
            <a:ext cx="1455521" cy="1266696"/>
          </a:xfrm>
          <a:prstGeom prst="hexagon">
            <a:avLst>
              <a:gd name="adj" fmla="val 28413"/>
              <a:gd name="vf" fmla="val 115470"/>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dirty="0">
              <a:solidFill>
                <a:schemeClr val="accent6"/>
              </a:solidFill>
            </a:endParaRPr>
          </a:p>
        </p:txBody>
      </p:sp>
      <p:sp>
        <p:nvSpPr>
          <p:cNvPr id="10" name="Hexagon 17">
            <a:extLst>
              <a:ext uri="{FF2B5EF4-FFF2-40B4-BE49-F238E27FC236}">
                <a16:creationId xmlns:a16="http://schemas.microsoft.com/office/drawing/2014/main" id="{18B06ECC-5FA7-4ACA-86BF-694240D0C05B}"/>
              </a:ext>
            </a:extLst>
          </p:cNvPr>
          <p:cNvSpPr/>
          <p:nvPr/>
        </p:nvSpPr>
        <p:spPr>
          <a:xfrm>
            <a:off x="412218" y="1136470"/>
            <a:ext cx="1455521" cy="1266696"/>
          </a:xfrm>
          <a:prstGeom prst="hexagon">
            <a:avLst>
              <a:gd name="adj" fmla="val 28413"/>
              <a:gd name="vf" fmla="val 115470"/>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dirty="0">
              <a:solidFill>
                <a:schemeClr val="accent6"/>
              </a:solidFill>
            </a:endParaRPr>
          </a:p>
        </p:txBody>
      </p:sp>
      <p:sp>
        <p:nvSpPr>
          <p:cNvPr id="11" name="Hexagon 19">
            <a:extLst>
              <a:ext uri="{FF2B5EF4-FFF2-40B4-BE49-F238E27FC236}">
                <a16:creationId xmlns:a16="http://schemas.microsoft.com/office/drawing/2014/main" id="{089AA305-8FFC-46A5-B806-D5D78320D0CD}"/>
              </a:ext>
            </a:extLst>
          </p:cNvPr>
          <p:cNvSpPr/>
          <p:nvPr/>
        </p:nvSpPr>
        <p:spPr>
          <a:xfrm>
            <a:off x="1580070" y="1812437"/>
            <a:ext cx="1455521" cy="1266696"/>
          </a:xfrm>
          <a:prstGeom prst="hexagon">
            <a:avLst>
              <a:gd name="adj" fmla="val 28413"/>
              <a:gd name="vf" fmla="val 115470"/>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dirty="0">
              <a:solidFill>
                <a:schemeClr val="accent6"/>
              </a:solidFill>
            </a:endParaRPr>
          </a:p>
        </p:txBody>
      </p:sp>
      <p:sp>
        <p:nvSpPr>
          <p:cNvPr id="12" name="Hexagon 21">
            <a:extLst>
              <a:ext uri="{FF2B5EF4-FFF2-40B4-BE49-F238E27FC236}">
                <a16:creationId xmlns:a16="http://schemas.microsoft.com/office/drawing/2014/main" id="{DB2D65ED-32BC-44B2-92F3-E16717051CA1}"/>
              </a:ext>
            </a:extLst>
          </p:cNvPr>
          <p:cNvSpPr/>
          <p:nvPr/>
        </p:nvSpPr>
        <p:spPr>
          <a:xfrm>
            <a:off x="3953772" y="4582171"/>
            <a:ext cx="1455521" cy="1266696"/>
          </a:xfrm>
          <a:prstGeom prst="hexagon">
            <a:avLst>
              <a:gd name="adj" fmla="val 28413"/>
              <a:gd name="vf" fmla="val 115470"/>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dirty="0">
              <a:solidFill>
                <a:schemeClr val="accent6"/>
              </a:solidFill>
            </a:endParaRPr>
          </a:p>
        </p:txBody>
      </p:sp>
      <p:sp>
        <p:nvSpPr>
          <p:cNvPr id="44" name="Freeform 43">
            <a:extLst>
              <a:ext uri="{FF2B5EF4-FFF2-40B4-BE49-F238E27FC236}">
                <a16:creationId xmlns:a16="http://schemas.microsoft.com/office/drawing/2014/main" id="{6100186E-95B0-AB29-6F1D-DBFBAA566DB2}"/>
              </a:ext>
            </a:extLst>
          </p:cNvPr>
          <p:cNvSpPr/>
          <p:nvPr/>
        </p:nvSpPr>
        <p:spPr>
          <a:xfrm>
            <a:off x="3955762" y="5952136"/>
            <a:ext cx="1455521" cy="932559"/>
          </a:xfrm>
          <a:custGeom>
            <a:avLst/>
            <a:gdLst>
              <a:gd name="connsiteX0" fmla="*/ 359906 w 1455521"/>
              <a:gd name="connsiteY0" fmla="*/ 0 h 932559"/>
              <a:gd name="connsiteX1" fmla="*/ 1095615 w 1455521"/>
              <a:gd name="connsiteY1" fmla="*/ 0 h 932559"/>
              <a:gd name="connsiteX2" fmla="*/ 1455521 w 1455521"/>
              <a:gd name="connsiteY2" fmla="*/ 633348 h 932559"/>
              <a:gd name="connsiteX3" fmla="*/ 1285492 w 1455521"/>
              <a:gd name="connsiteY3" fmla="*/ 932559 h 932559"/>
              <a:gd name="connsiteX4" fmla="*/ 170030 w 1455521"/>
              <a:gd name="connsiteY4" fmla="*/ 932559 h 932559"/>
              <a:gd name="connsiteX5" fmla="*/ 0 w 1455521"/>
              <a:gd name="connsiteY5" fmla="*/ 633348 h 9325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455521" h="932559">
                <a:moveTo>
                  <a:pt x="359906" y="0"/>
                </a:moveTo>
                <a:lnTo>
                  <a:pt x="1095615" y="0"/>
                </a:lnTo>
                <a:lnTo>
                  <a:pt x="1455521" y="633348"/>
                </a:lnTo>
                <a:lnTo>
                  <a:pt x="1285492" y="932559"/>
                </a:lnTo>
                <a:lnTo>
                  <a:pt x="170030" y="932559"/>
                </a:lnTo>
                <a:lnTo>
                  <a:pt x="0" y="633348"/>
                </a:lnTo>
                <a:close/>
              </a:path>
            </a:pathLst>
          </a:custGeom>
          <a:solidFill>
            <a:schemeClr val="tx2">
              <a:lumMod val="10000"/>
              <a:lumOff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solidFill>
                <a:schemeClr val="accent6"/>
              </a:solidFill>
            </a:endParaRPr>
          </a:p>
        </p:txBody>
      </p:sp>
      <p:sp>
        <p:nvSpPr>
          <p:cNvPr id="14" name="Hexagon 27">
            <a:extLst>
              <a:ext uri="{FF2B5EF4-FFF2-40B4-BE49-F238E27FC236}">
                <a16:creationId xmlns:a16="http://schemas.microsoft.com/office/drawing/2014/main" id="{5275D449-7441-440B-8584-96D25256F24D}"/>
              </a:ext>
            </a:extLst>
          </p:cNvPr>
          <p:cNvSpPr/>
          <p:nvPr/>
        </p:nvSpPr>
        <p:spPr>
          <a:xfrm>
            <a:off x="2783996" y="5245443"/>
            <a:ext cx="1455521" cy="1266696"/>
          </a:xfrm>
          <a:prstGeom prst="hexagon">
            <a:avLst>
              <a:gd name="adj" fmla="val 28413"/>
              <a:gd name="vf" fmla="val 115470"/>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dirty="0">
              <a:solidFill>
                <a:schemeClr val="accent6"/>
              </a:solidFill>
            </a:endParaRPr>
          </a:p>
        </p:txBody>
      </p:sp>
      <p:sp>
        <p:nvSpPr>
          <p:cNvPr id="15" name="Hexagon 28">
            <a:extLst>
              <a:ext uri="{FF2B5EF4-FFF2-40B4-BE49-F238E27FC236}">
                <a16:creationId xmlns:a16="http://schemas.microsoft.com/office/drawing/2014/main" id="{94CFCD79-F5CD-4175-96DE-1AC2E1999DB6}"/>
              </a:ext>
            </a:extLst>
          </p:cNvPr>
          <p:cNvSpPr/>
          <p:nvPr/>
        </p:nvSpPr>
        <p:spPr>
          <a:xfrm>
            <a:off x="2767144" y="3880620"/>
            <a:ext cx="1455521" cy="1266696"/>
          </a:xfrm>
          <a:prstGeom prst="hexagon">
            <a:avLst>
              <a:gd name="adj" fmla="val 28413"/>
              <a:gd name="vf" fmla="val 115470"/>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dirty="0">
              <a:solidFill>
                <a:schemeClr val="accent6"/>
              </a:solidFill>
            </a:endParaRPr>
          </a:p>
        </p:txBody>
      </p:sp>
      <p:sp>
        <p:nvSpPr>
          <p:cNvPr id="43" name="Freeform 42">
            <a:extLst>
              <a:ext uri="{FF2B5EF4-FFF2-40B4-BE49-F238E27FC236}">
                <a16:creationId xmlns:a16="http://schemas.microsoft.com/office/drawing/2014/main" id="{C8667104-E096-23C3-4C2C-5277C2AF5C57}"/>
              </a:ext>
            </a:extLst>
          </p:cNvPr>
          <p:cNvSpPr/>
          <p:nvPr/>
        </p:nvSpPr>
        <p:spPr>
          <a:xfrm>
            <a:off x="3702" y="448131"/>
            <a:ext cx="678871" cy="1266696"/>
          </a:xfrm>
          <a:custGeom>
            <a:avLst/>
            <a:gdLst>
              <a:gd name="connsiteX0" fmla="*/ 0 w 678871"/>
              <a:gd name="connsiteY0" fmla="*/ 0 h 1266696"/>
              <a:gd name="connsiteX1" fmla="*/ 318965 w 678871"/>
              <a:gd name="connsiteY1" fmla="*/ 0 h 1266696"/>
              <a:gd name="connsiteX2" fmla="*/ 678871 w 678871"/>
              <a:gd name="connsiteY2" fmla="*/ 633348 h 1266696"/>
              <a:gd name="connsiteX3" fmla="*/ 318965 w 678871"/>
              <a:gd name="connsiteY3" fmla="*/ 1266696 h 1266696"/>
              <a:gd name="connsiteX4" fmla="*/ 0 w 678871"/>
              <a:gd name="connsiteY4" fmla="*/ 1266696 h 12666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78871" h="1266696">
                <a:moveTo>
                  <a:pt x="0" y="0"/>
                </a:moveTo>
                <a:lnTo>
                  <a:pt x="318965" y="0"/>
                </a:lnTo>
                <a:lnTo>
                  <a:pt x="678871" y="633348"/>
                </a:lnTo>
                <a:lnTo>
                  <a:pt x="318965" y="1266696"/>
                </a:lnTo>
                <a:lnTo>
                  <a:pt x="0" y="1266696"/>
                </a:lnTo>
                <a:close/>
              </a:path>
            </a:pathLst>
          </a:custGeom>
          <a:noFill/>
          <a:ln w="1905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solidFill>
                <a:schemeClr val="accent6"/>
              </a:solidFill>
            </a:endParaRPr>
          </a:p>
        </p:txBody>
      </p:sp>
      <p:sp>
        <p:nvSpPr>
          <p:cNvPr id="18" name="Hexagon 31">
            <a:extLst>
              <a:ext uri="{FF2B5EF4-FFF2-40B4-BE49-F238E27FC236}">
                <a16:creationId xmlns:a16="http://schemas.microsoft.com/office/drawing/2014/main" id="{61BB4AB0-7C5C-4697-A25B-0AFD8754AB52}"/>
              </a:ext>
            </a:extLst>
          </p:cNvPr>
          <p:cNvSpPr/>
          <p:nvPr/>
        </p:nvSpPr>
        <p:spPr>
          <a:xfrm>
            <a:off x="1580353" y="3182793"/>
            <a:ext cx="1455521" cy="1266696"/>
          </a:xfrm>
          <a:prstGeom prst="hexagon">
            <a:avLst>
              <a:gd name="adj" fmla="val 28413"/>
              <a:gd name="vf" fmla="val 115470"/>
            </a:avLst>
          </a:prstGeom>
          <a:noFill/>
          <a:ln w="19050">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dirty="0">
              <a:solidFill>
                <a:schemeClr val="accent6"/>
              </a:solidFill>
            </a:endParaRPr>
          </a:p>
        </p:txBody>
      </p:sp>
      <p:sp>
        <p:nvSpPr>
          <p:cNvPr id="46" name="Freeform 45">
            <a:extLst>
              <a:ext uri="{FF2B5EF4-FFF2-40B4-BE49-F238E27FC236}">
                <a16:creationId xmlns:a16="http://schemas.microsoft.com/office/drawing/2014/main" id="{2363FF00-E570-D743-258E-E9FEF4F02A08}"/>
              </a:ext>
            </a:extLst>
          </p:cNvPr>
          <p:cNvSpPr/>
          <p:nvPr/>
        </p:nvSpPr>
        <p:spPr>
          <a:xfrm>
            <a:off x="6334981" y="5962237"/>
            <a:ext cx="1455521" cy="901561"/>
          </a:xfrm>
          <a:custGeom>
            <a:avLst/>
            <a:gdLst>
              <a:gd name="connsiteX0" fmla="*/ 359906 w 1455521"/>
              <a:gd name="connsiteY0" fmla="*/ 0 h 901561"/>
              <a:gd name="connsiteX1" fmla="*/ 1095615 w 1455521"/>
              <a:gd name="connsiteY1" fmla="*/ 0 h 901561"/>
              <a:gd name="connsiteX2" fmla="*/ 1455521 w 1455521"/>
              <a:gd name="connsiteY2" fmla="*/ 633348 h 901561"/>
              <a:gd name="connsiteX3" fmla="*/ 1303107 w 1455521"/>
              <a:gd name="connsiteY3" fmla="*/ 901561 h 901561"/>
              <a:gd name="connsiteX4" fmla="*/ 152415 w 1455521"/>
              <a:gd name="connsiteY4" fmla="*/ 901561 h 901561"/>
              <a:gd name="connsiteX5" fmla="*/ 0 w 1455521"/>
              <a:gd name="connsiteY5" fmla="*/ 633348 h 9015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455521" h="901561">
                <a:moveTo>
                  <a:pt x="359906" y="0"/>
                </a:moveTo>
                <a:lnTo>
                  <a:pt x="1095615" y="0"/>
                </a:lnTo>
                <a:lnTo>
                  <a:pt x="1455521" y="633348"/>
                </a:lnTo>
                <a:lnTo>
                  <a:pt x="1303107" y="901561"/>
                </a:lnTo>
                <a:lnTo>
                  <a:pt x="152415" y="901561"/>
                </a:lnTo>
                <a:lnTo>
                  <a:pt x="0" y="633348"/>
                </a:lnTo>
                <a:close/>
              </a:path>
            </a:pathLst>
          </a:custGeom>
          <a:noFill/>
          <a:ln w="1905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solidFill>
                <a:schemeClr val="accent6"/>
              </a:solidFill>
            </a:endParaRPr>
          </a:p>
        </p:txBody>
      </p:sp>
      <p:sp>
        <p:nvSpPr>
          <p:cNvPr id="28" name="Content Placeholder 47">
            <a:extLst>
              <a:ext uri="{FF2B5EF4-FFF2-40B4-BE49-F238E27FC236}">
                <a16:creationId xmlns:a16="http://schemas.microsoft.com/office/drawing/2014/main" id="{073CD90F-1E45-47EC-B558-D5F638F5FE6F}"/>
              </a:ext>
            </a:extLst>
          </p:cNvPr>
          <p:cNvSpPr>
            <a:spLocks noGrp="1"/>
          </p:cNvSpPr>
          <p:nvPr>
            <p:ph type="pic" sz="quarter" idx="48"/>
          </p:nvPr>
        </p:nvSpPr>
        <p:spPr>
          <a:xfrm>
            <a:off x="2754948" y="2502098"/>
            <a:ext cx="1465840" cy="1289394"/>
          </a:xfrm>
          <a:prstGeom prst="hexagon">
            <a:avLst>
              <a:gd name="adj" fmla="val 28349"/>
              <a:gd name="vf" fmla="val 115470"/>
            </a:avLst>
          </a:prstGeom>
          <a:ln w="12700">
            <a:noFill/>
          </a:ln>
        </p:spPr>
        <p:txBody>
          <a:bodyPr>
            <a:noAutofit/>
          </a:bodyPr>
          <a:lstStyle>
            <a:lvl1pPr marL="0" indent="0" algn="l">
              <a:buFontTx/>
              <a:buNone/>
              <a:defRPr sz="1050">
                <a:solidFill>
                  <a:schemeClr val="accent6"/>
                </a:solidFill>
              </a:defRPr>
            </a:lvl1pPr>
          </a:lstStyle>
          <a:p>
            <a:r>
              <a:rPr lang="en-US" altLang="zh-CN"/>
              <a:t>Click icon to add picture</a:t>
            </a:r>
            <a:endParaRPr lang="en-US" altLang="zh-CN" dirty="0"/>
          </a:p>
        </p:txBody>
      </p:sp>
      <p:sp>
        <p:nvSpPr>
          <p:cNvPr id="29" name="Content Placeholder 47">
            <a:extLst>
              <a:ext uri="{FF2B5EF4-FFF2-40B4-BE49-F238E27FC236}">
                <a16:creationId xmlns:a16="http://schemas.microsoft.com/office/drawing/2014/main" id="{9A501203-35D0-41A5-A2A4-9F05FAB495C4}"/>
              </a:ext>
            </a:extLst>
          </p:cNvPr>
          <p:cNvSpPr>
            <a:spLocks noGrp="1"/>
          </p:cNvSpPr>
          <p:nvPr>
            <p:ph type="pic" sz="quarter" idx="49"/>
          </p:nvPr>
        </p:nvSpPr>
        <p:spPr>
          <a:xfrm>
            <a:off x="391110" y="2493385"/>
            <a:ext cx="1465840" cy="1289394"/>
          </a:xfrm>
          <a:prstGeom prst="hexagon">
            <a:avLst>
              <a:gd name="adj" fmla="val 28349"/>
              <a:gd name="vf" fmla="val 115470"/>
            </a:avLst>
          </a:prstGeom>
          <a:ln>
            <a:noFill/>
          </a:ln>
        </p:spPr>
        <p:txBody>
          <a:bodyPr>
            <a:noAutofit/>
          </a:bodyPr>
          <a:lstStyle>
            <a:lvl1pPr marL="0" indent="0" algn="l">
              <a:buFontTx/>
              <a:buNone/>
              <a:defRPr sz="1050">
                <a:solidFill>
                  <a:schemeClr val="accent6"/>
                </a:solidFill>
              </a:defRPr>
            </a:lvl1pPr>
          </a:lstStyle>
          <a:p>
            <a:r>
              <a:rPr lang="en-US" altLang="zh-CN"/>
              <a:t>Click icon to add picture</a:t>
            </a:r>
            <a:endParaRPr lang="en-US" altLang="zh-CN" dirty="0"/>
          </a:p>
        </p:txBody>
      </p:sp>
      <p:sp>
        <p:nvSpPr>
          <p:cNvPr id="30" name="Content Placeholder 47">
            <a:extLst>
              <a:ext uri="{FF2B5EF4-FFF2-40B4-BE49-F238E27FC236}">
                <a16:creationId xmlns:a16="http://schemas.microsoft.com/office/drawing/2014/main" id="{1FA62038-8BB7-45FD-896E-34738A5578BD}"/>
              </a:ext>
            </a:extLst>
          </p:cNvPr>
          <p:cNvSpPr>
            <a:spLocks noGrp="1"/>
          </p:cNvSpPr>
          <p:nvPr>
            <p:ph type="pic" sz="quarter" idx="50"/>
          </p:nvPr>
        </p:nvSpPr>
        <p:spPr>
          <a:xfrm>
            <a:off x="5151412" y="5238680"/>
            <a:ext cx="1465840" cy="1289394"/>
          </a:xfrm>
          <a:prstGeom prst="hexagon">
            <a:avLst>
              <a:gd name="adj" fmla="val 28349"/>
              <a:gd name="vf" fmla="val 115470"/>
            </a:avLst>
          </a:prstGeom>
          <a:ln w="12700">
            <a:noFill/>
          </a:ln>
        </p:spPr>
        <p:txBody>
          <a:bodyPr>
            <a:noAutofit/>
          </a:bodyPr>
          <a:lstStyle>
            <a:lvl1pPr marL="0" indent="0" algn="l">
              <a:buFontTx/>
              <a:buNone/>
              <a:defRPr sz="1050">
                <a:solidFill>
                  <a:schemeClr val="accent6"/>
                </a:solidFill>
              </a:defRPr>
            </a:lvl1pPr>
          </a:lstStyle>
          <a:p>
            <a:r>
              <a:rPr lang="en-US" altLang="zh-CN"/>
              <a:t>Click icon to add picture</a:t>
            </a:r>
            <a:endParaRPr lang="en-US" altLang="zh-CN" dirty="0"/>
          </a:p>
        </p:txBody>
      </p:sp>
      <p:sp>
        <p:nvSpPr>
          <p:cNvPr id="31" name="Content Placeholder 47">
            <a:extLst>
              <a:ext uri="{FF2B5EF4-FFF2-40B4-BE49-F238E27FC236}">
                <a16:creationId xmlns:a16="http://schemas.microsoft.com/office/drawing/2014/main" id="{9A7E0EE6-5885-489B-81A9-65DBC0016938}"/>
              </a:ext>
            </a:extLst>
          </p:cNvPr>
          <p:cNvSpPr>
            <a:spLocks noGrp="1"/>
          </p:cNvSpPr>
          <p:nvPr>
            <p:ph type="pic" sz="quarter" idx="51"/>
          </p:nvPr>
        </p:nvSpPr>
        <p:spPr>
          <a:xfrm>
            <a:off x="3948599" y="3194928"/>
            <a:ext cx="1465840" cy="1289394"/>
          </a:xfrm>
          <a:prstGeom prst="hexagon">
            <a:avLst>
              <a:gd name="adj" fmla="val 28349"/>
              <a:gd name="vf" fmla="val 115470"/>
            </a:avLst>
          </a:prstGeom>
          <a:ln w="12700">
            <a:noFill/>
          </a:ln>
        </p:spPr>
        <p:txBody>
          <a:bodyPr>
            <a:noAutofit/>
          </a:bodyPr>
          <a:lstStyle>
            <a:lvl1pPr marL="0" indent="0" algn="l">
              <a:buFontTx/>
              <a:buNone/>
              <a:defRPr sz="1050">
                <a:solidFill>
                  <a:schemeClr val="accent6"/>
                </a:solidFill>
              </a:defRPr>
            </a:lvl1pPr>
          </a:lstStyle>
          <a:p>
            <a:r>
              <a:rPr lang="en-US" altLang="zh-CN"/>
              <a:t>Click icon to add picture</a:t>
            </a:r>
            <a:endParaRPr lang="en-US" altLang="zh-CN" dirty="0"/>
          </a:p>
        </p:txBody>
      </p:sp>
      <p:sp>
        <p:nvSpPr>
          <p:cNvPr id="21" name="Content Placeholder 47" descr="Click icon to add picture">
            <a:extLst>
              <a:ext uri="{FF2B5EF4-FFF2-40B4-BE49-F238E27FC236}">
                <a16:creationId xmlns:a16="http://schemas.microsoft.com/office/drawing/2014/main" id="{B7E46D91-6194-E279-CAE3-425E21FD4A83}"/>
              </a:ext>
            </a:extLst>
          </p:cNvPr>
          <p:cNvSpPr>
            <a:spLocks noGrp="1"/>
          </p:cNvSpPr>
          <p:nvPr>
            <p:ph type="body" sz="quarter" idx="27" hasCustomPrompt="1"/>
          </p:nvPr>
        </p:nvSpPr>
        <p:spPr>
          <a:xfrm>
            <a:off x="6096000" y="3093990"/>
            <a:ext cx="3034145" cy="1879791"/>
          </a:xfrm>
          <a:prstGeom prst="rect">
            <a:avLst/>
          </a:prstGeom>
        </p:spPr>
        <p:txBody>
          <a:bodyPr anchor="t">
            <a:noAutofit/>
          </a:bodyPr>
          <a:lstStyle>
            <a:lvl1pPr marL="0" indent="0" algn="l">
              <a:lnSpc>
                <a:spcPct val="100000"/>
              </a:lnSpc>
              <a:buNone/>
              <a:defRPr sz="1800" b="0">
                <a:solidFill>
                  <a:schemeClr val="accent6"/>
                </a:solidFill>
              </a:defRPr>
            </a:lvl1pPr>
            <a:lvl2pPr>
              <a:defRPr sz="1000"/>
            </a:lvl2pPr>
            <a:lvl3pPr>
              <a:defRPr sz="900"/>
            </a:lvl3pPr>
            <a:lvl4pPr>
              <a:defRPr sz="800"/>
            </a:lvl4pPr>
            <a:lvl5pPr>
              <a:defRPr sz="800"/>
            </a:lvl5pPr>
          </a:lstStyle>
          <a:p>
            <a:pPr lvl="0"/>
            <a:r>
              <a:rPr lang="en-US" altLang="zh-CN" dirty="0"/>
              <a:t>Click to edit Master title style </a:t>
            </a:r>
          </a:p>
        </p:txBody>
      </p:sp>
      <p:sp>
        <p:nvSpPr>
          <p:cNvPr id="22" name="Title 1">
            <a:extLst>
              <a:ext uri="{FF2B5EF4-FFF2-40B4-BE49-F238E27FC236}">
                <a16:creationId xmlns:a16="http://schemas.microsoft.com/office/drawing/2014/main" id="{4722C9EB-D452-B3DF-5219-160F48DE789C}"/>
              </a:ext>
            </a:extLst>
          </p:cNvPr>
          <p:cNvSpPr>
            <a:spLocks noGrp="1"/>
          </p:cNvSpPr>
          <p:nvPr>
            <p:ph type="title"/>
          </p:nvPr>
        </p:nvSpPr>
        <p:spPr>
          <a:xfrm>
            <a:off x="6096000" y="1703538"/>
            <a:ext cx="5055698" cy="1325563"/>
          </a:xfrm>
        </p:spPr>
        <p:txBody>
          <a:bodyPr anchor="b">
            <a:noAutofit/>
          </a:bodyPr>
          <a:lstStyle>
            <a:lvl1pPr>
              <a:defRPr>
                <a:solidFill>
                  <a:schemeClr val="accent6"/>
                </a:solidFill>
              </a:defRPr>
            </a:lvl1pPr>
          </a:lstStyle>
          <a:p>
            <a:r>
              <a:rPr lang="en-US"/>
              <a:t>Click to edit Master title style</a:t>
            </a:r>
            <a:endParaRPr lang="en-US" dirty="0"/>
          </a:p>
        </p:txBody>
      </p:sp>
      <p:sp>
        <p:nvSpPr>
          <p:cNvPr id="40" name="Freeform 39">
            <a:extLst>
              <a:ext uri="{FF2B5EF4-FFF2-40B4-BE49-F238E27FC236}">
                <a16:creationId xmlns:a16="http://schemas.microsoft.com/office/drawing/2014/main" id="{E3C8467A-0A34-2A65-92FE-F12F6A3D84A6}"/>
              </a:ext>
            </a:extLst>
          </p:cNvPr>
          <p:cNvSpPr/>
          <p:nvPr/>
        </p:nvSpPr>
        <p:spPr>
          <a:xfrm>
            <a:off x="-6538" y="1815084"/>
            <a:ext cx="697438" cy="1266696"/>
          </a:xfrm>
          <a:custGeom>
            <a:avLst/>
            <a:gdLst>
              <a:gd name="connsiteX0" fmla="*/ 0 w 732607"/>
              <a:gd name="connsiteY0" fmla="*/ 0 h 1266696"/>
              <a:gd name="connsiteX1" fmla="*/ 372701 w 732607"/>
              <a:gd name="connsiteY1" fmla="*/ 0 h 1266696"/>
              <a:gd name="connsiteX2" fmla="*/ 732607 w 732607"/>
              <a:gd name="connsiteY2" fmla="*/ 633348 h 1266696"/>
              <a:gd name="connsiteX3" fmla="*/ 372701 w 732607"/>
              <a:gd name="connsiteY3" fmla="*/ 1266696 h 1266696"/>
              <a:gd name="connsiteX4" fmla="*/ 0 w 732607"/>
              <a:gd name="connsiteY4" fmla="*/ 1266696 h 1266696"/>
              <a:gd name="connsiteX0" fmla="*/ 43961 w 732607"/>
              <a:gd name="connsiteY0" fmla="*/ 8793 h 1266696"/>
              <a:gd name="connsiteX1" fmla="*/ 372701 w 732607"/>
              <a:gd name="connsiteY1" fmla="*/ 0 h 1266696"/>
              <a:gd name="connsiteX2" fmla="*/ 732607 w 732607"/>
              <a:gd name="connsiteY2" fmla="*/ 633348 h 1266696"/>
              <a:gd name="connsiteX3" fmla="*/ 372701 w 732607"/>
              <a:gd name="connsiteY3" fmla="*/ 1266696 h 1266696"/>
              <a:gd name="connsiteX4" fmla="*/ 0 w 732607"/>
              <a:gd name="connsiteY4" fmla="*/ 1266696 h 1266696"/>
              <a:gd name="connsiteX5" fmla="*/ 43961 w 732607"/>
              <a:gd name="connsiteY5" fmla="*/ 8793 h 1266696"/>
              <a:gd name="connsiteX0" fmla="*/ 8792 w 697438"/>
              <a:gd name="connsiteY0" fmla="*/ 8793 h 1266696"/>
              <a:gd name="connsiteX1" fmla="*/ 337532 w 697438"/>
              <a:gd name="connsiteY1" fmla="*/ 0 h 1266696"/>
              <a:gd name="connsiteX2" fmla="*/ 697438 w 697438"/>
              <a:gd name="connsiteY2" fmla="*/ 633348 h 1266696"/>
              <a:gd name="connsiteX3" fmla="*/ 337532 w 697438"/>
              <a:gd name="connsiteY3" fmla="*/ 1266696 h 1266696"/>
              <a:gd name="connsiteX4" fmla="*/ 0 w 697438"/>
              <a:gd name="connsiteY4" fmla="*/ 1266696 h 1266696"/>
              <a:gd name="connsiteX5" fmla="*/ 8792 w 697438"/>
              <a:gd name="connsiteY5" fmla="*/ 8793 h 12666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97438" h="1266696">
                <a:moveTo>
                  <a:pt x="8792" y="8793"/>
                </a:moveTo>
                <a:lnTo>
                  <a:pt x="337532" y="0"/>
                </a:lnTo>
                <a:lnTo>
                  <a:pt x="697438" y="633348"/>
                </a:lnTo>
                <a:lnTo>
                  <a:pt x="337532" y="1266696"/>
                </a:lnTo>
                <a:lnTo>
                  <a:pt x="0" y="1266696"/>
                </a:lnTo>
                <a:cubicBezTo>
                  <a:pt x="0" y="844464"/>
                  <a:pt x="8792" y="431025"/>
                  <a:pt x="8792" y="8793"/>
                </a:cubicBezTo>
                <a:close/>
              </a:path>
            </a:pathLst>
          </a:custGeom>
          <a:noFill/>
          <a:ln w="19050">
            <a:solidFill>
              <a:schemeClr val="accent5">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solidFill>
                <a:schemeClr val="accent6"/>
              </a:solidFill>
            </a:endParaRPr>
          </a:p>
        </p:txBody>
      </p:sp>
      <p:sp>
        <p:nvSpPr>
          <p:cNvPr id="20" name="Freeform 46">
            <a:extLst>
              <a:ext uri="{FF2B5EF4-FFF2-40B4-BE49-F238E27FC236}">
                <a16:creationId xmlns:a16="http://schemas.microsoft.com/office/drawing/2014/main" id="{5A8AE57D-F7C4-4482-9396-325C3598A032}"/>
              </a:ext>
            </a:extLst>
          </p:cNvPr>
          <p:cNvSpPr/>
          <p:nvPr userDrawn="1"/>
        </p:nvSpPr>
        <p:spPr>
          <a:xfrm>
            <a:off x="410352" y="12435"/>
            <a:ext cx="1455521" cy="1019127"/>
          </a:xfrm>
          <a:custGeom>
            <a:avLst/>
            <a:gdLst>
              <a:gd name="connsiteX0" fmla="*/ 219223 w 1455521"/>
              <a:gd name="connsiteY0" fmla="*/ 0 h 1019127"/>
              <a:gd name="connsiteX1" fmla="*/ 1236298 w 1455521"/>
              <a:gd name="connsiteY1" fmla="*/ 0 h 1019127"/>
              <a:gd name="connsiteX2" fmla="*/ 1455521 w 1455521"/>
              <a:gd name="connsiteY2" fmla="*/ 385779 h 1019127"/>
              <a:gd name="connsiteX3" fmla="*/ 1095615 w 1455521"/>
              <a:gd name="connsiteY3" fmla="*/ 1019127 h 1019127"/>
              <a:gd name="connsiteX4" fmla="*/ 359906 w 1455521"/>
              <a:gd name="connsiteY4" fmla="*/ 1019127 h 1019127"/>
              <a:gd name="connsiteX5" fmla="*/ 0 w 1455521"/>
              <a:gd name="connsiteY5" fmla="*/ 385779 h 10191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455521" h="1019127">
                <a:moveTo>
                  <a:pt x="219223" y="0"/>
                </a:moveTo>
                <a:lnTo>
                  <a:pt x="1236298" y="0"/>
                </a:lnTo>
                <a:lnTo>
                  <a:pt x="1455521" y="385779"/>
                </a:lnTo>
                <a:lnTo>
                  <a:pt x="1095615" y="1019127"/>
                </a:lnTo>
                <a:lnTo>
                  <a:pt x="359906" y="1019127"/>
                </a:lnTo>
                <a:lnTo>
                  <a:pt x="0" y="385779"/>
                </a:lnTo>
                <a:close/>
              </a:path>
            </a:pathLst>
          </a:custGeom>
          <a:solidFill>
            <a:schemeClr val="accent6">
              <a:lumMod val="10000"/>
              <a:lumOff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solidFill>
                <a:schemeClr val="accent6"/>
              </a:solidFill>
            </a:endParaRPr>
          </a:p>
        </p:txBody>
      </p:sp>
      <p:sp>
        <p:nvSpPr>
          <p:cNvPr id="23" name="Hexagon 15">
            <a:extLst>
              <a:ext uri="{FF2B5EF4-FFF2-40B4-BE49-F238E27FC236}">
                <a16:creationId xmlns:a16="http://schemas.microsoft.com/office/drawing/2014/main" id="{E6FC1176-359F-4970-9DC3-FFC7274A83C1}"/>
              </a:ext>
            </a:extLst>
          </p:cNvPr>
          <p:cNvSpPr/>
          <p:nvPr userDrawn="1"/>
        </p:nvSpPr>
        <p:spPr>
          <a:xfrm>
            <a:off x="1579486" y="450004"/>
            <a:ext cx="1455521" cy="1266696"/>
          </a:xfrm>
          <a:prstGeom prst="hexagon">
            <a:avLst>
              <a:gd name="adj" fmla="val 28413"/>
              <a:gd name="vf" fmla="val 115470"/>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dirty="0">
              <a:solidFill>
                <a:schemeClr val="accent6"/>
              </a:solidFill>
            </a:endParaRPr>
          </a:p>
        </p:txBody>
      </p:sp>
      <p:sp>
        <p:nvSpPr>
          <p:cNvPr id="24" name="Hexagon 17">
            <a:extLst>
              <a:ext uri="{FF2B5EF4-FFF2-40B4-BE49-F238E27FC236}">
                <a16:creationId xmlns:a16="http://schemas.microsoft.com/office/drawing/2014/main" id="{A0862570-CDD3-4BAA-8618-9A7710261651}"/>
              </a:ext>
            </a:extLst>
          </p:cNvPr>
          <p:cNvSpPr/>
          <p:nvPr userDrawn="1"/>
        </p:nvSpPr>
        <p:spPr>
          <a:xfrm>
            <a:off x="412218" y="1136470"/>
            <a:ext cx="1455521" cy="1266696"/>
          </a:xfrm>
          <a:prstGeom prst="hexagon">
            <a:avLst>
              <a:gd name="adj" fmla="val 28413"/>
              <a:gd name="vf" fmla="val 115470"/>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dirty="0">
              <a:solidFill>
                <a:schemeClr val="accent6"/>
              </a:solidFill>
            </a:endParaRPr>
          </a:p>
        </p:txBody>
      </p:sp>
      <p:sp>
        <p:nvSpPr>
          <p:cNvPr id="25" name="Hexagon 19">
            <a:extLst>
              <a:ext uri="{FF2B5EF4-FFF2-40B4-BE49-F238E27FC236}">
                <a16:creationId xmlns:a16="http://schemas.microsoft.com/office/drawing/2014/main" id="{96280F80-4A18-461E-86A6-3558B99D43C2}"/>
              </a:ext>
            </a:extLst>
          </p:cNvPr>
          <p:cNvSpPr/>
          <p:nvPr userDrawn="1"/>
        </p:nvSpPr>
        <p:spPr>
          <a:xfrm>
            <a:off x="1580070" y="1812437"/>
            <a:ext cx="1455521" cy="1266696"/>
          </a:xfrm>
          <a:prstGeom prst="hexagon">
            <a:avLst>
              <a:gd name="adj" fmla="val 28413"/>
              <a:gd name="vf" fmla="val 115470"/>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dirty="0">
              <a:solidFill>
                <a:schemeClr val="accent6"/>
              </a:solidFill>
            </a:endParaRPr>
          </a:p>
        </p:txBody>
      </p:sp>
      <p:sp>
        <p:nvSpPr>
          <p:cNvPr id="26" name="Hexagon 21">
            <a:extLst>
              <a:ext uri="{FF2B5EF4-FFF2-40B4-BE49-F238E27FC236}">
                <a16:creationId xmlns:a16="http://schemas.microsoft.com/office/drawing/2014/main" id="{ABCA1182-0D5B-41D8-95F4-ECB70D2428E6}"/>
              </a:ext>
            </a:extLst>
          </p:cNvPr>
          <p:cNvSpPr/>
          <p:nvPr userDrawn="1"/>
        </p:nvSpPr>
        <p:spPr>
          <a:xfrm>
            <a:off x="3953772" y="4582171"/>
            <a:ext cx="1455521" cy="1266696"/>
          </a:xfrm>
          <a:prstGeom prst="hexagon">
            <a:avLst>
              <a:gd name="adj" fmla="val 28413"/>
              <a:gd name="vf" fmla="val 115470"/>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dirty="0">
              <a:solidFill>
                <a:schemeClr val="accent6"/>
              </a:solidFill>
            </a:endParaRPr>
          </a:p>
        </p:txBody>
      </p:sp>
      <p:sp>
        <p:nvSpPr>
          <p:cNvPr id="27" name="Freeform 43">
            <a:extLst>
              <a:ext uri="{FF2B5EF4-FFF2-40B4-BE49-F238E27FC236}">
                <a16:creationId xmlns:a16="http://schemas.microsoft.com/office/drawing/2014/main" id="{B61782A8-9DC9-42C8-BFDE-BE7FB5F6AA50}"/>
              </a:ext>
            </a:extLst>
          </p:cNvPr>
          <p:cNvSpPr/>
          <p:nvPr userDrawn="1"/>
        </p:nvSpPr>
        <p:spPr>
          <a:xfrm>
            <a:off x="3955762" y="5952136"/>
            <a:ext cx="1455521" cy="932559"/>
          </a:xfrm>
          <a:custGeom>
            <a:avLst/>
            <a:gdLst>
              <a:gd name="connsiteX0" fmla="*/ 359906 w 1455521"/>
              <a:gd name="connsiteY0" fmla="*/ 0 h 932559"/>
              <a:gd name="connsiteX1" fmla="*/ 1095615 w 1455521"/>
              <a:gd name="connsiteY1" fmla="*/ 0 h 932559"/>
              <a:gd name="connsiteX2" fmla="*/ 1455521 w 1455521"/>
              <a:gd name="connsiteY2" fmla="*/ 633348 h 932559"/>
              <a:gd name="connsiteX3" fmla="*/ 1285492 w 1455521"/>
              <a:gd name="connsiteY3" fmla="*/ 932559 h 932559"/>
              <a:gd name="connsiteX4" fmla="*/ 170030 w 1455521"/>
              <a:gd name="connsiteY4" fmla="*/ 932559 h 932559"/>
              <a:gd name="connsiteX5" fmla="*/ 0 w 1455521"/>
              <a:gd name="connsiteY5" fmla="*/ 633348 h 9325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455521" h="932559">
                <a:moveTo>
                  <a:pt x="359906" y="0"/>
                </a:moveTo>
                <a:lnTo>
                  <a:pt x="1095615" y="0"/>
                </a:lnTo>
                <a:lnTo>
                  <a:pt x="1455521" y="633348"/>
                </a:lnTo>
                <a:lnTo>
                  <a:pt x="1285492" y="932559"/>
                </a:lnTo>
                <a:lnTo>
                  <a:pt x="170030" y="932559"/>
                </a:lnTo>
                <a:lnTo>
                  <a:pt x="0" y="633348"/>
                </a:lnTo>
                <a:close/>
              </a:path>
            </a:pathLst>
          </a:custGeom>
          <a:solidFill>
            <a:schemeClr val="tx2">
              <a:lumMod val="10000"/>
              <a:lumOff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solidFill>
                <a:schemeClr val="accent6"/>
              </a:solidFill>
            </a:endParaRPr>
          </a:p>
        </p:txBody>
      </p:sp>
      <p:sp>
        <p:nvSpPr>
          <p:cNvPr id="32" name="Hexagon 27">
            <a:extLst>
              <a:ext uri="{FF2B5EF4-FFF2-40B4-BE49-F238E27FC236}">
                <a16:creationId xmlns:a16="http://schemas.microsoft.com/office/drawing/2014/main" id="{5F631ED3-B888-425C-B22C-EED25C131546}"/>
              </a:ext>
            </a:extLst>
          </p:cNvPr>
          <p:cNvSpPr/>
          <p:nvPr userDrawn="1"/>
        </p:nvSpPr>
        <p:spPr>
          <a:xfrm>
            <a:off x="2783996" y="5245443"/>
            <a:ext cx="1455521" cy="1266696"/>
          </a:xfrm>
          <a:prstGeom prst="hexagon">
            <a:avLst>
              <a:gd name="adj" fmla="val 28413"/>
              <a:gd name="vf" fmla="val 115470"/>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dirty="0">
              <a:solidFill>
                <a:schemeClr val="accent6"/>
              </a:solidFill>
            </a:endParaRPr>
          </a:p>
        </p:txBody>
      </p:sp>
      <p:sp>
        <p:nvSpPr>
          <p:cNvPr id="33" name="Hexagon 28">
            <a:extLst>
              <a:ext uri="{FF2B5EF4-FFF2-40B4-BE49-F238E27FC236}">
                <a16:creationId xmlns:a16="http://schemas.microsoft.com/office/drawing/2014/main" id="{DC226AC1-68C8-4D95-B99D-8B25F5A8B9A7}"/>
              </a:ext>
            </a:extLst>
          </p:cNvPr>
          <p:cNvSpPr/>
          <p:nvPr userDrawn="1"/>
        </p:nvSpPr>
        <p:spPr>
          <a:xfrm>
            <a:off x="2767144" y="3880620"/>
            <a:ext cx="1455521" cy="1266696"/>
          </a:xfrm>
          <a:prstGeom prst="hexagon">
            <a:avLst>
              <a:gd name="adj" fmla="val 28413"/>
              <a:gd name="vf" fmla="val 115470"/>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dirty="0">
              <a:solidFill>
                <a:schemeClr val="accent6"/>
              </a:solidFill>
            </a:endParaRPr>
          </a:p>
        </p:txBody>
      </p:sp>
      <p:sp>
        <p:nvSpPr>
          <p:cNvPr id="34" name="Freeform 42">
            <a:extLst>
              <a:ext uri="{FF2B5EF4-FFF2-40B4-BE49-F238E27FC236}">
                <a16:creationId xmlns:a16="http://schemas.microsoft.com/office/drawing/2014/main" id="{AB512998-393A-489D-B795-1C232742AE22}"/>
              </a:ext>
            </a:extLst>
          </p:cNvPr>
          <p:cNvSpPr/>
          <p:nvPr userDrawn="1"/>
        </p:nvSpPr>
        <p:spPr>
          <a:xfrm>
            <a:off x="3702" y="448131"/>
            <a:ext cx="678871" cy="1266696"/>
          </a:xfrm>
          <a:custGeom>
            <a:avLst/>
            <a:gdLst>
              <a:gd name="connsiteX0" fmla="*/ 0 w 678871"/>
              <a:gd name="connsiteY0" fmla="*/ 0 h 1266696"/>
              <a:gd name="connsiteX1" fmla="*/ 318965 w 678871"/>
              <a:gd name="connsiteY1" fmla="*/ 0 h 1266696"/>
              <a:gd name="connsiteX2" fmla="*/ 678871 w 678871"/>
              <a:gd name="connsiteY2" fmla="*/ 633348 h 1266696"/>
              <a:gd name="connsiteX3" fmla="*/ 318965 w 678871"/>
              <a:gd name="connsiteY3" fmla="*/ 1266696 h 1266696"/>
              <a:gd name="connsiteX4" fmla="*/ 0 w 678871"/>
              <a:gd name="connsiteY4" fmla="*/ 1266696 h 12666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78871" h="1266696">
                <a:moveTo>
                  <a:pt x="0" y="0"/>
                </a:moveTo>
                <a:lnTo>
                  <a:pt x="318965" y="0"/>
                </a:lnTo>
                <a:lnTo>
                  <a:pt x="678871" y="633348"/>
                </a:lnTo>
                <a:lnTo>
                  <a:pt x="318965" y="1266696"/>
                </a:lnTo>
                <a:lnTo>
                  <a:pt x="0" y="1266696"/>
                </a:lnTo>
                <a:close/>
              </a:path>
            </a:pathLst>
          </a:custGeom>
          <a:noFill/>
          <a:ln w="1905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solidFill>
                <a:schemeClr val="accent6"/>
              </a:solidFill>
            </a:endParaRPr>
          </a:p>
        </p:txBody>
      </p:sp>
      <p:sp>
        <p:nvSpPr>
          <p:cNvPr id="35" name="Hexagon 31">
            <a:extLst>
              <a:ext uri="{FF2B5EF4-FFF2-40B4-BE49-F238E27FC236}">
                <a16:creationId xmlns:a16="http://schemas.microsoft.com/office/drawing/2014/main" id="{28405FC5-345C-48D3-B49A-4E87B5A9C9C5}"/>
              </a:ext>
            </a:extLst>
          </p:cNvPr>
          <p:cNvSpPr/>
          <p:nvPr userDrawn="1"/>
        </p:nvSpPr>
        <p:spPr>
          <a:xfrm>
            <a:off x="1580353" y="3182793"/>
            <a:ext cx="1455521" cy="1266696"/>
          </a:xfrm>
          <a:prstGeom prst="hexagon">
            <a:avLst>
              <a:gd name="adj" fmla="val 28413"/>
              <a:gd name="vf" fmla="val 115470"/>
            </a:avLst>
          </a:prstGeom>
          <a:noFill/>
          <a:ln w="19050">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dirty="0">
              <a:solidFill>
                <a:schemeClr val="accent6"/>
              </a:solidFill>
            </a:endParaRPr>
          </a:p>
        </p:txBody>
      </p:sp>
      <p:sp>
        <p:nvSpPr>
          <p:cNvPr id="36" name="Freeform 45">
            <a:extLst>
              <a:ext uri="{FF2B5EF4-FFF2-40B4-BE49-F238E27FC236}">
                <a16:creationId xmlns:a16="http://schemas.microsoft.com/office/drawing/2014/main" id="{B6ED18B3-3E33-4953-89C3-2889263AC808}"/>
              </a:ext>
            </a:extLst>
          </p:cNvPr>
          <p:cNvSpPr/>
          <p:nvPr userDrawn="1"/>
        </p:nvSpPr>
        <p:spPr>
          <a:xfrm>
            <a:off x="6334981" y="5962237"/>
            <a:ext cx="1455521" cy="901561"/>
          </a:xfrm>
          <a:custGeom>
            <a:avLst/>
            <a:gdLst>
              <a:gd name="connsiteX0" fmla="*/ 359906 w 1455521"/>
              <a:gd name="connsiteY0" fmla="*/ 0 h 901561"/>
              <a:gd name="connsiteX1" fmla="*/ 1095615 w 1455521"/>
              <a:gd name="connsiteY1" fmla="*/ 0 h 901561"/>
              <a:gd name="connsiteX2" fmla="*/ 1455521 w 1455521"/>
              <a:gd name="connsiteY2" fmla="*/ 633348 h 901561"/>
              <a:gd name="connsiteX3" fmla="*/ 1303107 w 1455521"/>
              <a:gd name="connsiteY3" fmla="*/ 901561 h 901561"/>
              <a:gd name="connsiteX4" fmla="*/ 152415 w 1455521"/>
              <a:gd name="connsiteY4" fmla="*/ 901561 h 901561"/>
              <a:gd name="connsiteX5" fmla="*/ 0 w 1455521"/>
              <a:gd name="connsiteY5" fmla="*/ 633348 h 9015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455521" h="901561">
                <a:moveTo>
                  <a:pt x="359906" y="0"/>
                </a:moveTo>
                <a:lnTo>
                  <a:pt x="1095615" y="0"/>
                </a:lnTo>
                <a:lnTo>
                  <a:pt x="1455521" y="633348"/>
                </a:lnTo>
                <a:lnTo>
                  <a:pt x="1303107" y="901561"/>
                </a:lnTo>
                <a:lnTo>
                  <a:pt x="152415" y="901561"/>
                </a:lnTo>
                <a:lnTo>
                  <a:pt x="0" y="633348"/>
                </a:lnTo>
                <a:close/>
              </a:path>
            </a:pathLst>
          </a:custGeom>
          <a:noFill/>
          <a:ln w="1905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solidFill>
                <a:schemeClr val="accent6"/>
              </a:solidFill>
            </a:endParaRPr>
          </a:p>
        </p:txBody>
      </p:sp>
      <p:sp>
        <p:nvSpPr>
          <p:cNvPr id="37" name="Freeform 39">
            <a:extLst>
              <a:ext uri="{FF2B5EF4-FFF2-40B4-BE49-F238E27FC236}">
                <a16:creationId xmlns:a16="http://schemas.microsoft.com/office/drawing/2014/main" id="{F0CF9308-D318-4BE2-838B-0BA7050E5628}"/>
              </a:ext>
            </a:extLst>
          </p:cNvPr>
          <p:cNvSpPr/>
          <p:nvPr userDrawn="1"/>
        </p:nvSpPr>
        <p:spPr>
          <a:xfrm>
            <a:off x="-6538" y="1815084"/>
            <a:ext cx="697438" cy="1266696"/>
          </a:xfrm>
          <a:custGeom>
            <a:avLst/>
            <a:gdLst>
              <a:gd name="connsiteX0" fmla="*/ 0 w 732607"/>
              <a:gd name="connsiteY0" fmla="*/ 0 h 1266696"/>
              <a:gd name="connsiteX1" fmla="*/ 372701 w 732607"/>
              <a:gd name="connsiteY1" fmla="*/ 0 h 1266696"/>
              <a:gd name="connsiteX2" fmla="*/ 732607 w 732607"/>
              <a:gd name="connsiteY2" fmla="*/ 633348 h 1266696"/>
              <a:gd name="connsiteX3" fmla="*/ 372701 w 732607"/>
              <a:gd name="connsiteY3" fmla="*/ 1266696 h 1266696"/>
              <a:gd name="connsiteX4" fmla="*/ 0 w 732607"/>
              <a:gd name="connsiteY4" fmla="*/ 1266696 h 1266696"/>
              <a:gd name="connsiteX0" fmla="*/ 43961 w 732607"/>
              <a:gd name="connsiteY0" fmla="*/ 8793 h 1266696"/>
              <a:gd name="connsiteX1" fmla="*/ 372701 w 732607"/>
              <a:gd name="connsiteY1" fmla="*/ 0 h 1266696"/>
              <a:gd name="connsiteX2" fmla="*/ 732607 w 732607"/>
              <a:gd name="connsiteY2" fmla="*/ 633348 h 1266696"/>
              <a:gd name="connsiteX3" fmla="*/ 372701 w 732607"/>
              <a:gd name="connsiteY3" fmla="*/ 1266696 h 1266696"/>
              <a:gd name="connsiteX4" fmla="*/ 0 w 732607"/>
              <a:gd name="connsiteY4" fmla="*/ 1266696 h 1266696"/>
              <a:gd name="connsiteX5" fmla="*/ 43961 w 732607"/>
              <a:gd name="connsiteY5" fmla="*/ 8793 h 1266696"/>
              <a:gd name="connsiteX0" fmla="*/ 8792 w 697438"/>
              <a:gd name="connsiteY0" fmla="*/ 8793 h 1266696"/>
              <a:gd name="connsiteX1" fmla="*/ 337532 w 697438"/>
              <a:gd name="connsiteY1" fmla="*/ 0 h 1266696"/>
              <a:gd name="connsiteX2" fmla="*/ 697438 w 697438"/>
              <a:gd name="connsiteY2" fmla="*/ 633348 h 1266696"/>
              <a:gd name="connsiteX3" fmla="*/ 337532 w 697438"/>
              <a:gd name="connsiteY3" fmla="*/ 1266696 h 1266696"/>
              <a:gd name="connsiteX4" fmla="*/ 0 w 697438"/>
              <a:gd name="connsiteY4" fmla="*/ 1266696 h 1266696"/>
              <a:gd name="connsiteX5" fmla="*/ 8792 w 697438"/>
              <a:gd name="connsiteY5" fmla="*/ 8793 h 12666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97438" h="1266696">
                <a:moveTo>
                  <a:pt x="8792" y="8793"/>
                </a:moveTo>
                <a:lnTo>
                  <a:pt x="337532" y="0"/>
                </a:lnTo>
                <a:lnTo>
                  <a:pt x="697438" y="633348"/>
                </a:lnTo>
                <a:lnTo>
                  <a:pt x="337532" y="1266696"/>
                </a:lnTo>
                <a:lnTo>
                  <a:pt x="0" y="1266696"/>
                </a:lnTo>
                <a:cubicBezTo>
                  <a:pt x="0" y="844464"/>
                  <a:pt x="8792" y="431025"/>
                  <a:pt x="8792" y="8793"/>
                </a:cubicBezTo>
                <a:close/>
              </a:path>
            </a:pathLst>
          </a:custGeom>
          <a:noFill/>
          <a:ln w="19050">
            <a:solidFill>
              <a:schemeClr val="accent5">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solidFill>
                <a:schemeClr val="accent6"/>
              </a:solidFill>
            </a:endParaRPr>
          </a:p>
        </p:txBody>
      </p:sp>
    </p:spTree>
    <p:extLst>
      <p:ext uri="{BB962C8B-B14F-4D97-AF65-F5344CB8AC3E}">
        <p14:creationId xmlns:p14="http://schemas.microsoft.com/office/powerpoint/2010/main" val="90224884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FFFC7B-AE94-4FFD-B985-9A64D4D017F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5538F4D-764E-4626-B29A-DEF86E8E70BC}"/>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F3638CC-57D2-4F35-A2D2-520BDC5A2178}"/>
              </a:ext>
            </a:extLst>
          </p:cNvPr>
          <p:cNvSpPr>
            <a:spLocks noGrp="1"/>
          </p:cNvSpPr>
          <p:nvPr>
            <p:ph type="dt" sz="half" idx="10"/>
          </p:nvPr>
        </p:nvSpPr>
        <p:spPr/>
        <p:txBody>
          <a:bodyPr/>
          <a:lstStyle/>
          <a:p>
            <a:fld id="{8E41922B-55F3-4BA0-84E0-0691C544E7E8}" type="datetimeFigureOut">
              <a:rPr lang="en-US" smtClean="0"/>
              <a:t>2/26/2024</a:t>
            </a:fld>
            <a:endParaRPr lang="en-US"/>
          </a:p>
        </p:txBody>
      </p:sp>
      <p:sp>
        <p:nvSpPr>
          <p:cNvPr id="5" name="Footer Placeholder 4">
            <a:extLst>
              <a:ext uri="{FF2B5EF4-FFF2-40B4-BE49-F238E27FC236}">
                <a16:creationId xmlns:a16="http://schemas.microsoft.com/office/drawing/2014/main" id="{D88DE002-B044-477F-A7BE-39BE04FC34E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F8254B1-1557-4507-A2D9-4AD5D5134B4E}"/>
              </a:ext>
            </a:extLst>
          </p:cNvPr>
          <p:cNvSpPr>
            <a:spLocks noGrp="1"/>
          </p:cNvSpPr>
          <p:nvPr>
            <p:ph type="sldNum" sz="quarter" idx="12"/>
          </p:nvPr>
        </p:nvSpPr>
        <p:spPr/>
        <p:txBody>
          <a:bodyPr/>
          <a:lstStyle/>
          <a:p>
            <a:fld id="{8CA9E157-99E8-4CD7-A530-5D0DFBA41567}" type="slidenum">
              <a:rPr lang="en-US" smtClean="0"/>
              <a:t>‹#›</a:t>
            </a:fld>
            <a:endParaRPr lang="en-US"/>
          </a:p>
        </p:txBody>
      </p:sp>
    </p:spTree>
    <p:extLst>
      <p:ext uri="{BB962C8B-B14F-4D97-AF65-F5344CB8AC3E}">
        <p14:creationId xmlns:p14="http://schemas.microsoft.com/office/powerpoint/2010/main" val="336762991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3023548-BCE0-44AD-B51F-7B92B8521886}"/>
              </a:ext>
            </a:extLst>
          </p:cNvPr>
          <p:cNvSpPr>
            <a:spLocks noGrp="1"/>
          </p:cNvSpPr>
          <p:nvPr>
            <p:ph type="dt" sz="half" idx="10"/>
          </p:nvPr>
        </p:nvSpPr>
        <p:spPr/>
        <p:txBody>
          <a:bodyPr/>
          <a:lstStyle/>
          <a:p>
            <a:fld id="{8E41922B-55F3-4BA0-84E0-0691C544E7E8}" type="datetimeFigureOut">
              <a:rPr lang="en-US" smtClean="0"/>
              <a:t>2/26/2024</a:t>
            </a:fld>
            <a:endParaRPr lang="en-US"/>
          </a:p>
        </p:txBody>
      </p:sp>
      <p:sp>
        <p:nvSpPr>
          <p:cNvPr id="3" name="Footer Placeholder 2">
            <a:extLst>
              <a:ext uri="{FF2B5EF4-FFF2-40B4-BE49-F238E27FC236}">
                <a16:creationId xmlns:a16="http://schemas.microsoft.com/office/drawing/2014/main" id="{A28EE1FD-2CF1-4204-96D8-01C87534C8F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3FC41EB-604C-48A4-AF4F-4DF09DECBC81}"/>
              </a:ext>
            </a:extLst>
          </p:cNvPr>
          <p:cNvSpPr>
            <a:spLocks noGrp="1"/>
          </p:cNvSpPr>
          <p:nvPr>
            <p:ph type="sldNum" sz="quarter" idx="12"/>
          </p:nvPr>
        </p:nvSpPr>
        <p:spPr/>
        <p:txBody>
          <a:bodyPr/>
          <a:lstStyle/>
          <a:p>
            <a:fld id="{8CA9E157-99E8-4CD7-A530-5D0DFBA41567}" type="slidenum">
              <a:rPr lang="en-US" smtClean="0"/>
              <a:t>‹#›</a:t>
            </a:fld>
            <a:endParaRPr lang="en-US"/>
          </a:p>
        </p:txBody>
      </p:sp>
    </p:spTree>
    <p:extLst>
      <p:ext uri="{BB962C8B-B14F-4D97-AF65-F5344CB8AC3E}">
        <p14:creationId xmlns:p14="http://schemas.microsoft.com/office/powerpoint/2010/main" val="383887712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1_Title Slide with Image">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7EC2501B-DEA6-190E-3633-E32F635B7CE1}"/>
              </a:ext>
            </a:extLst>
          </p:cNvPr>
          <p:cNvSpPr>
            <a:spLocks noGrp="1"/>
          </p:cNvSpPr>
          <p:nvPr>
            <p:ph type="title"/>
          </p:nvPr>
        </p:nvSpPr>
        <p:spPr>
          <a:xfrm>
            <a:off x="1484764" y="1986926"/>
            <a:ext cx="5257793" cy="2057441"/>
          </a:xfrm>
        </p:spPr>
        <p:txBody>
          <a:bodyPr>
            <a:noAutofit/>
          </a:bodyPr>
          <a:lstStyle/>
          <a:p>
            <a:r>
              <a:rPr lang="en-US" noProof="0"/>
              <a:t>Click to edit Master title style</a:t>
            </a:r>
            <a:endParaRPr lang="en-US" noProof="0" dirty="0"/>
          </a:p>
        </p:txBody>
      </p:sp>
      <p:cxnSp>
        <p:nvCxnSpPr>
          <p:cNvPr id="24" name="Straight Connector 2">
            <a:extLst>
              <a:ext uri="{FF2B5EF4-FFF2-40B4-BE49-F238E27FC236}">
                <a16:creationId xmlns:a16="http://schemas.microsoft.com/office/drawing/2014/main" id="{F1FCCFDB-D985-4322-AC87-F69214893708}"/>
              </a:ext>
            </a:extLst>
          </p:cNvPr>
          <p:cNvCxnSpPr/>
          <p:nvPr userDrawn="1"/>
        </p:nvCxnSpPr>
        <p:spPr>
          <a:xfrm>
            <a:off x="1509005" y="4172084"/>
            <a:ext cx="0" cy="760288"/>
          </a:xfrm>
          <a:prstGeom prst="line">
            <a:avLst/>
          </a:prstGeom>
          <a:noFill/>
          <a:ln w="19050" cap="flat" cmpd="sng" algn="ctr">
            <a:solidFill>
              <a:srgbClr val="D84400"/>
            </a:solidFill>
            <a:prstDash val="solid"/>
            <a:miter lim="800000"/>
          </a:ln>
          <a:effectLst/>
        </p:spPr>
      </p:cxnSp>
      <p:sp>
        <p:nvSpPr>
          <p:cNvPr id="27" name="Content placeholder 47" descr="Click icon to add picture">
            <a:extLst>
              <a:ext uri="{FF2B5EF4-FFF2-40B4-BE49-F238E27FC236}">
                <a16:creationId xmlns:a16="http://schemas.microsoft.com/office/drawing/2014/main" id="{EA8265B5-83C5-4AE9-88AB-3F2443B57F00}"/>
              </a:ext>
            </a:extLst>
          </p:cNvPr>
          <p:cNvSpPr>
            <a:spLocks noGrp="1"/>
          </p:cNvSpPr>
          <p:nvPr>
            <p:ph type="body" sz="quarter" idx="28" hasCustomPrompt="1"/>
          </p:nvPr>
        </p:nvSpPr>
        <p:spPr>
          <a:xfrm>
            <a:off x="1601366" y="4172084"/>
            <a:ext cx="1570612" cy="760288"/>
          </a:xfrm>
          <a:prstGeom prst="rect">
            <a:avLst/>
          </a:prstGeom>
        </p:spPr>
        <p:txBody>
          <a:bodyPr>
            <a:noAutofit/>
          </a:bodyPr>
          <a:lstStyle>
            <a:lvl1pPr marL="0" indent="0">
              <a:lnSpc>
                <a:spcPct val="100000"/>
              </a:lnSpc>
              <a:buNone/>
              <a:defRPr sz="1800" b="0">
                <a:solidFill>
                  <a:schemeClr val="accent6"/>
                </a:solidFill>
              </a:defRPr>
            </a:lvl1pPr>
            <a:lvl2pPr>
              <a:defRPr sz="1000"/>
            </a:lvl2pPr>
            <a:lvl3pPr>
              <a:defRPr sz="900"/>
            </a:lvl3pPr>
            <a:lvl4pPr>
              <a:defRPr sz="800"/>
            </a:lvl4pPr>
            <a:lvl5pPr>
              <a:defRPr sz="800"/>
            </a:lvl5pPr>
          </a:lstStyle>
          <a:p>
            <a:pPr lvl="0"/>
            <a:r>
              <a:rPr lang="en-US" altLang="zh-CN" noProof="0"/>
              <a:t>Click to edit Master title style </a:t>
            </a:r>
          </a:p>
        </p:txBody>
      </p:sp>
      <p:sp>
        <p:nvSpPr>
          <p:cNvPr id="47" name="Content placeholder 47">
            <a:extLst>
              <a:ext uri="{FF2B5EF4-FFF2-40B4-BE49-F238E27FC236}">
                <a16:creationId xmlns:a16="http://schemas.microsoft.com/office/drawing/2014/main" id="{0FFAAB58-ABE4-41AC-B94E-432936CE0301}"/>
              </a:ext>
            </a:extLst>
          </p:cNvPr>
          <p:cNvSpPr>
            <a:spLocks noGrp="1"/>
          </p:cNvSpPr>
          <p:nvPr>
            <p:ph type="pic" sz="quarter" idx="47" hasCustomPrompt="1"/>
          </p:nvPr>
        </p:nvSpPr>
        <p:spPr>
          <a:xfrm>
            <a:off x="6742557" y="821836"/>
            <a:ext cx="4405503" cy="5066346"/>
          </a:xfrm>
          <a:custGeom>
            <a:avLst/>
            <a:gdLst>
              <a:gd name="connsiteX0" fmla="*/ 0 w 4816475"/>
              <a:gd name="connsiteY0" fmla="*/ 2407444 h 4814888"/>
              <a:gd name="connsiteX1" fmla="*/ 1203722 w 4816475"/>
              <a:gd name="connsiteY1" fmla="*/ 1 h 4814888"/>
              <a:gd name="connsiteX2" fmla="*/ 3612753 w 4816475"/>
              <a:gd name="connsiteY2" fmla="*/ 1 h 4814888"/>
              <a:gd name="connsiteX3" fmla="*/ 4816475 w 4816475"/>
              <a:gd name="connsiteY3" fmla="*/ 2407444 h 4814888"/>
              <a:gd name="connsiteX4" fmla="*/ 3612753 w 4816475"/>
              <a:gd name="connsiteY4" fmla="*/ 4814887 h 4814888"/>
              <a:gd name="connsiteX5" fmla="*/ 1203722 w 4816475"/>
              <a:gd name="connsiteY5" fmla="*/ 4814887 h 4814888"/>
              <a:gd name="connsiteX6" fmla="*/ 0 w 4816475"/>
              <a:gd name="connsiteY6" fmla="*/ 2407444 h 4814888"/>
              <a:gd name="connsiteX0" fmla="*/ 0 w 4816475"/>
              <a:gd name="connsiteY0" fmla="*/ 2407443 h 4814886"/>
              <a:gd name="connsiteX1" fmla="*/ 2199402 w 4816475"/>
              <a:gd name="connsiteY1" fmla="*/ 243840 h 4814886"/>
              <a:gd name="connsiteX2" fmla="*/ 3612753 w 4816475"/>
              <a:gd name="connsiteY2" fmla="*/ 0 h 4814886"/>
              <a:gd name="connsiteX3" fmla="*/ 4816475 w 4816475"/>
              <a:gd name="connsiteY3" fmla="*/ 2407443 h 4814886"/>
              <a:gd name="connsiteX4" fmla="*/ 3612753 w 4816475"/>
              <a:gd name="connsiteY4" fmla="*/ 4814886 h 4814886"/>
              <a:gd name="connsiteX5" fmla="*/ 1203722 w 4816475"/>
              <a:gd name="connsiteY5" fmla="*/ 4814886 h 4814886"/>
              <a:gd name="connsiteX6" fmla="*/ 0 w 4816475"/>
              <a:gd name="connsiteY6" fmla="*/ 2407443 h 4814886"/>
              <a:gd name="connsiteX0" fmla="*/ 0 w 4816475"/>
              <a:gd name="connsiteY0" fmla="*/ 2163603 h 4571046"/>
              <a:gd name="connsiteX1" fmla="*/ 2199402 w 4816475"/>
              <a:gd name="connsiteY1" fmla="*/ 0 h 4571046"/>
              <a:gd name="connsiteX2" fmla="*/ 4608433 w 4816475"/>
              <a:gd name="connsiteY2" fmla="*/ 721360 h 4571046"/>
              <a:gd name="connsiteX3" fmla="*/ 4816475 w 4816475"/>
              <a:gd name="connsiteY3" fmla="*/ 2163603 h 4571046"/>
              <a:gd name="connsiteX4" fmla="*/ 3612753 w 4816475"/>
              <a:gd name="connsiteY4" fmla="*/ 4571046 h 4571046"/>
              <a:gd name="connsiteX5" fmla="*/ 1203722 w 4816475"/>
              <a:gd name="connsiteY5" fmla="*/ 4571046 h 4571046"/>
              <a:gd name="connsiteX6" fmla="*/ 0 w 4816475"/>
              <a:gd name="connsiteY6" fmla="*/ 2163603 h 4571046"/>
              <a:gd name="connsiteX0" fmla="*/ 0 w 4958715"/>
              <a:gd name="connsiteY0" fmla="*/ 2163603 h 4571046"/>
              <a:gd name="connsiteX1" fmla="*/ 2199402 w 4958715"/>
              <a:gd name="connsiteY1" fmla="*/ 0 h 4571046"/>
              <a:gd name="connsiteX2" fmla="*/ 4608433 w 4958715"/>
              <a:gd name="connsiteY2" fmla="*/ 721360 h 4571046"/>
              <a:gd name="connsiteX3" fmla="*/ 4958715 w 4958715"/>
              <a:gd name="connsiteY3" fmla="*/ 2803683 h 4571046"/>
              <a:gd name="connsiteX4" fmla="*/ 3612753 w 4958715"/>
              <a:gd name="connsiteY4" fmla="*/ 4571046 h 4571046"/>
              <a:gd name="connsiteX5" fmla="*/ 1203722 w 4958715"/>
              <a:gd name="connsiteY5" fmla="*/ 4571046 h 4571046"/>
              <a:gd name="connsiteX6" fmla="*/ 0 w 4958715"/>
              <a:gd name="connsiteY6" fmla="*/ 2163603 h 4571046"/>
              <a:gd name="connsiteX0" fmla="*/ 0 w 4916043"/>
              <a:gd name="connsiteY0" fmla="*/ 1273587 h 4571046"/>
              <a:gd name="connsiteX1" fmla="*/ 2156730 w 4916043"/>
              <a:gd name="connsiteY1" fmla="*/ 0 h 4571046"/>
              <a:gd name="connsiteX2" fmla="*/ 4565761 w 4916043"/>
              <a:gd name="connsiteY2" fmla="*/ 721360 h 4571046"/>
              <a:gd name="connsiteX3" fmla="*/ 4916043 w 4916043"/>
              <a:gd name="connsiteY3" fmla="*/ 2803683 h 4571046"/>
              <a:gd name="connsiteX4" fmla="*/ 3570081 w 4916043"/>
              <a:gd name="connsiteY4" fmla="*/ 4571046 h 4571046"/>
              <a:gd name="connsiteX5" fmla="*/ 1161050 w 4916043"/>
              <a:gd name="connsiteY5" fmla="*/ 4571046 h 4571046"/>
              <a:gd name="connsiteX6" fmla="*/ 0 w 4916043"/>
              <a:gd name="connsiteY6" fmla="*/ 1273587 h 4571046"/>
              <a:gd name="connsiteX0" fmla="*/ 0 w 4916043"/>
              <a:gd name="connsiteY0" fmla="*/ 1273587 h 4571046"/>
              <a:gd name="connsiteX1" fmla="*/ 2156730 w 4916043"/>
              <a:gd name="connsiteY1" fmla="*/ 0 h 4571046"/>
              <a:gd name="connsiteX2" fmla="*/ 4565761 w 4916043"/>
              <a:gd name="connsiteY2" fmla="*/ 721360 h 4571046"/>
              <a:gd name="connsiteX3" fmla="*/ 4916043 w 4916043"/>
              <a:gd name="connsiteY3" fmla="*/ 2803683 h 4571046"/>
              <a:gd name="connsiteX4" fmla="*/ 3570081 w 4916043"/>
              <a:gd name="connsiteY4" fmla="*/ 4571046 h 4571046"/>
              <a:gd name="connsiteX5" fmla="*/ 21098 w 4916043"/>
              <a:gd name="connsiteY5" fmla="*/ 3815142 h 4571046"/>
              <a:gd name="connsiteX6" fmla="*/ 0 w 4916043"/>
              <a:gd name="connsiteY6" fmla="*/ 1273587 h 4571046"/>
              <a:gd name="connsiteX0" fmla="*/ 0 w 4916043"/>
              <a:gd name="connsiteY0" fmla="*/ 1273587 h 5066346"/>
              <a:gd name="connsiteX1" fmla="*/ 2156730 w 4916043"/>
              <a:gd name="connsiteY1" fmla="*/ 0 h 5066346"/>
              <a:gd name="connsiteX2" fmla="*/ 4565761 w 4916043"/>
              <a:gd name="connsiteY2" fmla="*/ 721360 h 5066346"/>
              <a:gd name="connsiteX3" fmla="*/ 4916043 w 4916043"/>
              <a:gd name="connsiteY3" fmla="*/ 2803683 h 5066346"/>
              <a:gd name="connsiteX4" fmla="*/ 2236581 w 4916043"/>
              <a:gd name="connsiteY4" fmla="*/ 5066346 h 5066346"/>
              <a:gd name="connsiteX5" fmla="*/ 21098 w 4916043"/>
              <a:gd name="connsiteY5" fmla="*/ 3815142 h 5066346"/>
              <a:gd name="connsiteX6" fmla="*/ 0 w 4916043"/>
              <a:gd name="connsiteY6" fmla="*/ 1273587 h 5066346"/>
              <a:gd name="connsiteX0" fmla="*/ 0 w 4565761"/>
              <a:gd name="connsiteY0" fmla="*/ 1273587 h 5066346"/>
              <a:gd name="connsiteX1" fmla="*/ 2156730 w 4565761"/>
              <a:gd name="connsiteY1" fmla="*/ 0 h 5066346"/>
              <a:gd name="connsiteX2" fmla="*/ 4565761 w 4565761"/>
              <a:gd name="connsiteY2" fmla="*/ 721360 h 5066346"/>
              <a:gd name="connsiteX3" fmla="*/ 4405503 w 4565761"/>
              <a:gd name="connsiteY3" fmla="*/ 3801903 h 5066346"/>
              <a:gd name="connsiteX4" fmla="*/ 2236581 w 4565761"/>
              <a:gd name="connsiteY4" fmla="*/ 5066346 h 5066346"/>
              <a:gd name="connsiteX5" fmla="*/ 21098 w 4565761"/>
              <a:gd name="connsiteY5" fmla="*/ 3815142 h 5066346"/>
              <a:gd name="connsiteX6" fmla="*/ 0 w 4565761"/>
              <a:gd name="connsiteY6" fmla="*/ 1273587 h 5066346"/>
              <a:gd name="connsiteX0" fmla="*/ 0 w 4405503"/>
              <a:gd name="connsiteY0" fmla="*/ 1273587 h 5066346"/>
              <a:gd name="connsiteX1" fmla="*/ 2156730 w 4405503"/>
              <a:gd name="connsiteY1" fmla="*/ 0 h 5066346"/>
              <a:gd name="connsiteX2" fmla="*/ 4398121 w 4405503"/>
              <a:gd name="connsiteY2" fmla="*/ 1277620 h 5066346"/>
              <a:gd name="connsiteX3" fmla="*/ 4405503 w 4405503"/>
              <a:gd name="connsiteY3" fmla="*/ 3801903 h 5066346"/>
              <a:gd name="connsiteX4" fmla="*/ 2236581 w 4405503"/>
              <a:gd name="connsiteY4" fmla="*/ 5066346 h 5066346"/>
              <a:gd name="connsiteX5" fmla="*/ 21098 w 4405503"/>
              <a:gd name="connsiteY5" fmla="*/ 3815142 h 5066346"/>
              <a:gd name="connsiteX6" fmla="*/ 0 w 4405503"/>
              <a:gd name="connsiteY6" fmla="*/ 1273587 h 50663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405503" h="5066346">
                <a:moveTo>
                  <a:pt x="0" y="1273587"/>
                </a:moveTo>
                <a:lnTo>
                  <a:pt x="2156730" y="0"/>
                </a:lnTo>
                <a:lnTo>
                  <a:pt x="4398121" y="1277620"/>
                </a:lnTo>
                <a:cubicBezTo>
                  <a:pt x="4400582" y="2119048"/>
                  <a:pt x="4403042" y="2960475"/>
                  <a:pt x="4405503" y="3801903"/>
                </a:cubicBezTo>
                <a:lnTo>
                  <a:pt x="2236581" y="5066346"/>
                </a:lnTo>
                <a:lnTo>
                  <a:pt x="21098" y="3815142"/>
                </a:lnTo>
                <a:lnTo>
                  <a:pt x="0" y="1273587"/>
                </a:lnTo>
                <a:close/>
              </a:path>
            </a:pathLst>
          </a:custGeom>
        </p:spPr>
        <p:txBody>
          <a:bodyPr anchor="ctr">
            <a:noAutofit/>
          </a:bodyPr>
          <a:lstStyle>
            <a:lvl1pPr marL="0" indent="0" algn="ctr">
              <a:buNone/>
              <a:defRPr>
                <a:solidFill>
                  <a:schemeClr val="accent6"/>
                </a:solidFill>
              </a:defRPr>
            </a:lvl1pPr>
          </a:lstStyle>
          <a:p>
            <a:r>
              <a:rPr lang="en-US" altLang="zh-CN" noProof="0" dirty="0"/>
              <a:t>Click icon to add picture≈≈</a:t>
            </a:r>
          </a:p>
        </p:txBody>
      </p:sp>
      <p:sp>
        <p:nvSpPr>
          <p:cNvPr id="9" name="Freeform: Shape 11">
            <a:extLst>
              <a:ext uri="{FF2B5EF4-FFF2-40B4-BE49-F238E27FC236}">
                <a16:creationId xmlns:a16="http://schemas.microsoft.com/office/drawing/2014/main" id="{9ECA281C-F2CB-AE9D-DCD6-F94D3FEE2E67}"/>
              </a:ext>
            </a:extLst>
          </p:cNvPr>
          <p:cNvSpPr/>
          <p:nvPr userDrawn="1"/>
        </p:nvSpPr>
        <p:spPr>
          <a:xfrm>
            <a:off x="7441324" y="5568778"/>
            <a:ext cx="829927" cy="949454"/>
          </a:xfrm>
          <a:custGeom>
            <a:avLst/>
            <a:gdLst>
              <a:gd name="connsiteX0" fmla="*/ 2187388 w 4398682"/>
              <a:gd name="connsiteY0" fmla="*/ 0 h 5032188"/>
              <a:gd name="connsiteX1" fmla="*/ 4386729 w 4398682"/>
              <a:gd name="connsiteY1" fmla="*/ 1261035 h 5032188"/>
              <a:gd name="connsiteX2" fmla="*/ 4398682 w 4398682"/>
              <a:gd name="connsiteY2" fmla="*/ 3789083 h 5032188"/>
              <a:gd name="connsiteX3" fmla="*/ 2193365 w 4398682"/>
              <a:gd name="connsiteY3" fmla="*/ 5032188 h 5032188"/>
              <a:gd name="connsiteX4" fmla="*/ 0 w 4398682"/>
              <a:gd name="connsiteY4" fmla="*/ 3783106 h 5032188"/>
              <a:gd name="connsiteX5" fmla="*/ 0 w 4398682"/>
              <a:gd name="connsiteY5" fmla="*/ 1267012 h 5032188"/>
              <a:gd name="connsiteX6" fmla="*/ 2187388 w 4398682"/>
              <a:gd name="connsiteY6" fmla="*/ 0 h 50321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398682" h="5032188">
                <a:moveTo>
                  <a:pt x="2187388" y="0"/>
                </a:moveTo>
                <a:lnTo>
                  <a:pt x="4386729" y="1261035"/>
                </a:lnTo>
                <a:cubicBezTo>
                  <a:pt x="4390713" y="2103718"/>
                  <a:pt x="4394698" y="2946400"/>
                  <a:pt x="4398682" y="3789083"/>
                </a:cubicBezTo>
                <a:lnTo>
                  <a:pt x="2193365" y="5032188"/>
                </a:lnTo>
                <a:lnTo>
                  <a:pt x="0" y="3783106"/>
                </a:lnTo>
                <a:lnTo>
                  <a:pt x="0" y="1267012"/>
                </a:lnTo>
                <a:lnTo>
                  <a:pt x="2187388" y="0"/>
                </a:lnTo>
                <a:close/>
              </a:path>
            </a:pathLst>
          </a:custGeom>
          <a:solidFill>
            <a:schemeClr val="accent3"/>
          </a:solidFill>
          <a:ln w="12700" cap="flat" cmpd="sng" algn="ctr">
            <a:noFill/>
            <a:prstDash val="solid"/>
            <a:miter lim="800000"/>
          </a:ln>
          <a:effectLst/>
        </p:spPr>
        <p:txBody>
          <a:bodyPr rtlCol="0" anchor="ctr">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Posterama Text SemiBold"/>
              <a:ea typeface="+mn-ea"/>
              <a:cs typeface="+mn-cs"/>
            </a:endParaRPr>
          </a:p>
        </p:txBody>
      </p:sp>
    </p:spTree>
    <p:extLst>
      <p:ext uri="{BB962C8B-B14F-4D97-AF65-F5344CB8AC3E}">
        <p14:creationId xmlns:p14="http://schemas.microsoft.com/office/powerpoint/2010/main" val="3496649517"/>
      </p:ext>
    </p:extLst>
  </p:cSld>
  <p:clrMapOvr>
    <a:masterClrMapping/>
  </p:clrMapOvr>
  <p:extLst>
    <p:ext uri="{DCECCB84-F9BA-43D5-87BE-67443E8EF086}">
      <p15:sldGuideLst xmlns:p15="http://schemas.microsoft.com/office/powerpoint/2012/main">
        <p15:guide id="1" pos="528">
          <p15:clr>
            <a:srgbClr val="FBAE40"/>
          </p15:clr>
        </p15:guide>
        <p15:guide id="2" orient="horz" pos="528">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Agenda">
    <p:spTree>
      <p:nvGrpSpPr>
        <p:cNvPr id="1" name=""/>
        <p:cNvGrpSpPr/>
        <p:nvPr/>
      </p:nvGrpSpPr>
      <p:grpSpPr>
        <a:xfrm>
          <a:off x="0" y="0"/>
          <a:ext cx="0" cy="0"/>
          <a:chOff x="0" y="0"/>
          <a:chExt cx="0" cy="0"/>
        </a:xfrm>
      </p:grpSpPr>
      <p:sp>
        <p:nvSpPr>
          <p:cNvPr id="17" name="Title 16">
            <a:extLst>
              <a:ext uri="{FF2B5EF4-FFF2-40B4-BE49-F238E27FC236}">
                <a16:creationId xmlns:a16="http://schemas.microsoft.com/office/drawing/2014/main" id="{5518B595-5A04-0768-52B1-73F11E4754EA}"/>
              </a:ext>
            </a:extLst>
          </p:cNvPr>
          <p:cNvSpPr>
            <a:spLocks noGrp="1"/>
          </p:cNvSpPr>
          <p:nvPr>
            <p:ph type="title"/>
          </p:nvPr>
        </p:nvSpPr>
        <p:spPr>
          <a:xfrm>
            <a:off x="512572" y="3435545"/>
            <a:ext cx="4253399" cy="1740114"/>
          </a:xfrm>
        </p:spPr>
        <p:txBody>
          <a:bodyPr>
            <a:noAutofit/>
          </a:bodyPr>
          <a:lstStyle>
            <a:lvl1pPr>
              <a:defRPr>
                <a:solidFill>
                  <a:schemeClr val="accent6"/>
                </a:solidFill>
              </a:defRPr>
            </a:lvl1pPr>
          </a:lstStyle>
          <a:p>
            <a:r>
              <a:rPr lang="en-US"/>
              <a:t>Click to edit Master title style</a:t>
            </a:r>
            <a:endParaRPr lang="en-US" dirty="0"/>
          </a:p>
        </p:txBody>
      </p:sp>
      <p:sp>
        <p:nvSpPr>
          <p:cNvPr id="7" name="Freeform: Shape 4">
            <a:extLst>
              <a:ext uri="{FF2B5EF4-FFF2-40B4-BE49-F238E27FC236}">
                <a16:creationId xmlns:a16="http://schemas.microsoft.com/office/drawing/2014/main" id="{AE722AFD-22D7-4BD8-B055-3867C3800E16}"/>
              </a:ext>
            </a:extLst>
          </p:cNvPr>
          <p:cNvSpPr/>
          <p:nvPr/>
        </p:nvSpPr>
        <p:spPr>
          <a:xfrm>
            <a:off x="6282845" y="525294"/>
            <a:ext cx="1913128" cy="2140085"/>
          </a:xfrm>
          <a:custGeom>
            <a:avLst/>
            <a:gdLst>
              <a:gd name="connsiteX0" fmla="*/ 2187388 w 4398682"/>
              <a:gd name="connsiteY0" fmla="*/ 0 h 5032188"/>
              <a:gd name="connsiteX1" fmla="*/ 4386729 w 4398682"/>
              <a:gd name="connsiteY1" fmla="*/ 1261035 h 5032188"/>
              <a:gd name="connsiteX2" fmla="*/ 4398682 w 4398682"/>
              <a:gd name="connsiteY2" fmla="*/ 3789083 h 5032188"/>
              <a:gd name="connsiteX3" fmla="*/ 2193365 w 4398682"/>
              <a:gd name="connsiteY3" fmla="*/ 5032188 h 5032188"/>
              <a:gd name="connsiteX4" fmla="*/ 0 w 4398682"/>
              <a:gd name="connsiteY4" fmla="*/ 3783106 h 5032188"/>
              <a:gd name="connsiteX5" fmla="*/ 0 w 4398682"/>
              <a:gd name="connsiteY5" fmla="*/ 1267012 h 5032188"/>
              <a:gd name="connsiteX6" fmla="*/ 2187388 w 4398682"/>
              <a:gd name="connsiteY6" fmla="*/ 0 h 5032188"/>
              <a:gd name="connsiteX0" fmla="*/ 2187388 w 4387647"/>
              <a:gd name="connsiteY0" fmla="*/ 0 h 5032188"/>
              <a:gd name="connsiteX1" fmla="*/ 4386729 w 4387647"/>
              <a:gd name="connsiteY1" fmla="*/ 1261035 h 5032188"/>
              <a:gd name="connsiteX2" fmla="*/ 4384192 w 4387647"/>
              <a:gd name="connsiteY2" fmla="*/ 3783287 h 5032188"/>
              <a:gd name="connsiteX3" fmla="*/ 2193365 w 4387647"/>
              <a:gd name="connsiteY3" fmla="*/ 5032188 h 5032188"/>
              <a:gd name="connsiteX4" fmla="*/ 0 w 4387647"/>
              <a:gd name="connsiteY4" fmla="*/ 3783106 h 5032188"/>
              <a:gd name="connsiteX5" fmla="*/ 0 w 4387647"/>
              <a:gd name="connsiteY5" fmla="*/ 1267012 h 5032188"/>
              <a:gd name="connsiteX6" fmla="*/ 2187388 w 4387647"/>
              <a:gd name="connsiteY6" fmla="*/ 0 h 50321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387647" h="5032188">
                <a:moveTo>
                  <a:pt x="2187388" y="0"/>
                </a:moveTo>
                <a:lnTo>
                  <a:pt x="4386729" y="1261035"/>
                </a:lnTo>
                <a:cubicBezTo>
                  <a:pt x="4390713" y="2103718"/>
                  <a:pt x="4380208" y="2940604"/>
                  <a:pt x="4384192" y="3783287"/>
                </a:cubicBezTo>
                <a:lnTo>
                  <a:pt x="2193365" y="5032188"/>
                </a:lnTo>
                <a:lnTo>
                  <a:pt x="0" y="3783106"/>
                </a:lnTo>
                <a:lnTo>
                  <a:pt x="0" y="1267012"/>
                </a:lnTo>
                <a:lnTo>
                  <a:pt x="2187388" y="0"/>
                </a:lnTo>
                <a:close/>
              </a:path>
            </a:pathLst>
          </a:custGeom>
          <a:solidFill>
            <a:schemeClr val="accent4">
              <a:lumMod val="60000"/>
              <a:lumOff val="40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sz="1800" dirty="0"/>
          </a:p>
        </p:txBody>
      </p:sp>
      <p:sp>
        <p:nvSpPr>
          <p:cNvPr id="13" name="Freeform: Shape 12">
            <a:extLst>
              <a:ext uri="{FF2B5EF4-FFF2-40B4-BE49-F238E27FC236}">
                <a16:creationId xmlns:a16="http://schemas.microsoft.com/office/drawing/2014/main" id="{5D0355E4-3980-42A9-9376-74163520D39D}"/>
              </a:ext>
            </a:extLst>
          </p:cNvPr>
          <p:cNvSpPr/>
          <p:nvPr/>
        </p:nvSpPr>
        <p:spPr>
          <a:xfrm>
            <a:off x="8375472" y="496110"/>
            <a:ext cx="1913128" cy="2159541"/>
          </a:xfrm>
          <a:custGeom>
            <a:avLst/>
            <a:gdLst>
              <a:gd name="connsiteX0" fmla="*/ 2187388 w 4398682"/>
              <a:gd name="connsiteY0" fmla="*/ 0 h 5032188"/>
              <a:gd name="connsiteX1" fmla="*/ 4386729 w 4398682"/>
              <a:gd name="connsiteY1" fmla="*/ 1261035 h 5032188"/>
              <a:gd name="connsiteX2" fmla="*/ 4398682 w 4398682"/>
              <a:gd name="connsiteY2" fmla="*/ 3789083 h 5032188"/>
              <a:gd name="connsiteX3" fmla="*/ 2193365 w 4398682"/>
              <a:gd name="connsiteY3" fmla="*/ 5032188 h 5032188"/>
              <a:gd name="connsiteX4" fmla="*/ 0 w 4398682"/>
              <a:gd name="connsiteY4" fmla="*/ 3783106 h 5032188"/>
              <a:gd name="connsiteX5" fmla="*/ 0 w 4398682"/>
              <a:gd name="connsiteY5" fmla="*/ 1267012 h 5032188"/>
              <a:gd name="connsiteX6" fmla="*/ 2187388 w 4398682"/>
              <a:gd name="connsiteY6" fmla="*/ 0 h 5032188"/>
              <a:gd name="connsiteX0" fmla="*/ 2187388 w 4387647"/>
              <a:gd name="connsiteY0" fmla="*/ 0 h 5032188"/>
              <a:gd name="connsiteX1" fmla="*/ 4386729 w 4387647"/>
              <a:gd name="connsiteY1" fmla="*/ 1261035 h 5032188"/>
              <a:gd name="connsiteX2" fmla="*/ 4384192 w 4387647"/>
              <a:gd name="connsiteY2" fmla="*/ 3783287 h 5032188"/>
              <a:gd name="connsiteX3" fmla="*/ 2193365 w 4387647"/>
              <a:gd name="connsiteY3" fmla="*/ 5032188 h 5032188"/>
              <a:gd name="connsiteX4" fmla="*/ 0 w 4387647"/>
              <a:gd name="connsiteY4" fmla="*/ 3783106 h 5032188"/>
              <a:gd name="connsiteX5" fmla="*/ 0 w 4387647"/>
              <a:gd name="connsiteY5" fmla="*/ 1267012 h 5032188"/>
              <a:gd name="connsiteX6" fmla="*/ 2187388 w 4387647"/>
              <a:gd name="connsiteY6" fmla="*/ 0 h 50321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387647" h="5032188">
                <a:moveTo>
                  <a:pt x="2187388" y="0"/>
                </a:moveTo>
                <a:lnTo>
                  <a:pt x="4386729" y="1261035"/>
                </a:lnTo>
                <a:cubicBezTo>
                  <a:pt x="4390713" y="2103718"/>
                  <a:pt x="4380208" y="2940604"/>
                  <a:pt x="4384192" y="3783287"/>
                </a:cubicBezTo>
                <a:lnTo>
                  <a:pt x="2193365" y="5032188"/>
                </a:lnTo>
                <a:lnTo>
                  <a:pt x="0" y="3783106"/>
                </a:lnTo>
                <a:lnTo>
                  <a:pt x="0" y="1267012"/>
                </a:lnTo>
                <a:lnTo>
                  <a:pt x="2187388" y="0"/>
                </a:lnTo>
                <a:close/>
              </a:path>
            </a:pathLst>
          </a:cu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sz="1800" dirty="0"/>
          </a:p>
        </p:txBody>
      </p:sp>
      <p:sp>
        <p:nvSpPr>
          <p:cNvPr id="14" name="Freeform: Shape 13">
            <a:extLst>
              <a:ext uri="{FF2B5EF4-FFF2-40B4-BE49-F238E27FC236}">
                <a16:creationId xmlns:a16="http://schemas.microsoft.com/office/drawing/2014/main" id="{70174533-8C0E-4E82-A582-891A0555FA1F}"/>
              </a:ext>
            </a:extLst>
          </p:cNvPr>
          <p:cNvSpPr/>
          <p:nvPr/>
        </p:nvSpPr>
        <p:spPr>
          <a:xfrm>
            <a:off x="7328126" y="2310315"/>
            <a:ext cx="1913128" cy="2159541"/>
          </a:xfrm>
          <a:custGeom>
            <a:avLst/>
            <a:gdLst>
              <a:gd name="connsiteX0" fmla="*/ 2187388 w 4398682"/>
              <a:gd name="connsiteY0" fmla="*/ 0 h 5032188"/>
              <a:gd name="connsiteX1" fmla="*/ 4386729 w 4398682"/>
              <a:gd name="connsiteY1" fmla="*/ 1261035 h 5032188"/>
              <a:gd name="connsiteX2" fmla="*/ 4398682 w 4398682"/>
              <a:gd name="connsiteY2" fmla="*/ 3789083 h 5032188"/>
              <a:gd name="connsiteX3" fmla="*/ 2193365 w 4398682"/>
              <a:gd name="connsiteY3" fmla="*/ 5032188 h 5032188"/>
              <a:gd name="connsiteX4" fmla="*/ 0 w 4398682"/>
              <a:gd name="connsiteY4" fmla="*/ 3783106 h 5032188"/>
              <a:gd name="connsiteX5" fmla="*/ 0 w 4398682"/>
              <a:gd name="connsiteY5" fmla="*/ 1267012 h 5032188"/>
              <a:gd name="connsiteX6" fmla="*/ 2187388 w 4398682"/>
              <a:gd name="connsiteY6" fmla="*/ 0 h 5032188"/>
              <a:gd name="connsiteX0" fmla="*/ 2187388 w 4387647"/>
              <a:gd name="connsiteY0" fmla="*/ 0 h 5032188"/>
              <a:gd name="connsiteX1" fmla="*/ 4386729 w 4387647"/>
              <a:gd name="connsiteY1" fmla="*/ 1261035 h 5032188"/>
              <a:gd name="connsiteX2" fmla="*/ 4384192 w 4387647"/>
              <a:gd name="connsiteY2" fmla="*/ 3783287 h 5032188"/>
              <a:gd name="connsiteX3" fmla="*/ 2193365 w 4387647"/>
              <a:gd name="connsiteY3" fmla="*/ 5032188 h 5032188"/>
              <a:gd name="connsiteX4" fmla="*/ 0 w 4387647"/>
              <a:gd name="connsiteY4" fmla="*/ 3783106 h 5032188"/>
              <a:gd name="connsiteX5" fmla="*/ 0 w 4387647"/>
              <a:gd name="connsiteY5" fmla="*/ 1267012 h 5032188"/>
              <a:gd name="connsiteX6" fmla="*/ 2187388 w 4387647"/>
              <a:gd name="connsiteY6" fmla="*/ 0 h 50321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387647" h="5032188">
                <a:moveTo>
                  <a:pt x="2187388" y="0"/>
                </a:moveTo>
                <a:lnTo>
                  <a:pt x="4386729" y="1261035"/>
                </a:lnTo>
                <a:cubicBezTo>
                  <a:pt x="4390713" y="2103718"/>
                  <a:pt x="4380208" y="2940604"/>
                  <a:pt x="4384192" y="3783287"/>
                </a:cubicBezTo>
                <a:lnTo>
                  <a:pt x="2193365" y="5032188"/>
                </a:lnTo>
                <a:lnTo>
                  <a:pt x="0" y="3783106"/>
                </a:lnTo>
                <a:lnTo>
                  <a:pt x="0" y="1267012"/>
                </a:lnTo>
                <a:lnTo>
                  <a:pt x="2187388" y="0"/>
                </a:lnTo>
                <a:close/>
              </a:path>
            </a:pathLst>
          </a:cu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sz="1800" dirty="0"/>
          </a:p>
        </p:txBody>
      </p:sp>
      <p:sp>
        <p:nvSpPr>
          <p:cNvPr id="15" name="Freeform: Shape 14">
            <a:extLst>
              <a:ext uri="{FF2B5EF4-FFF2-40B4-BE49-F238E27FC236}">
                <a16:creationId xmlns:a16="http://schemas.microsoft.com/office/drawing/2014/main" id="{071E3938-A754-4D49-B509-249EE9BD83AB}"/>
              </a:ext>
            </a:extLst>
          </p:cNvPr>
          <p:cNvSpPr/>
          <p:nvPr/>
        </p:nvSpPr>
        <p:spPr>
          <a:xfrm>
            <a:off x="8375472" y="4095335"/>
            <a:ext cx="1913128" cy="2159541"/>
          </a:xfrm>
          <a:custGeom>
            <a:avLst/>
            <a:gdLst>
              <a:gd name="connsiteX0" fmla="*/ 2187388 w 4398682"/>
              <a:gd name="connsiteY0" fmla="*/ 0 h 5032188"/>
              <a:gd name="connsiteX1" fmla="*/ 4386729 w 4398682"/>
              <a:gd name="connsiteY1" fmla="*/ 1261035 h 5032188"/>
              <a:gd name="connsiteX2" fmla="*/ 4398682 w 4398682"/>
              <a:gd name="connsiteY2" fmla="*/ 3789083 h 5032188"/>
              <a:gd name="connsiteX3" fmla="*/ 2193365 w 4398682"/>
              <a:gd name="connsiteY3" fmla="*/ 5032188 h 5032188"/>
              <a:gd name="connsiteX4" fmla="*/ 0 w 4398682"/>
              <a:gd name="connsiteY4" fmla="*/ 3783106 h 5032188"/>
              <a:gd name="connsiteX5" fmla="*/ 0 w 4398682"/>
              <a:gd name="connsiteY5" fmla="*/ 1267012 h 5032188"/>
              <a:gd name="connsiteX6" fmla="*/ 2187388 w 4398682"/>
              <a:gd name="connsiteY6" fmla="*/ 0 h 5032188"/>
              <a:gd name="connsiteX0" fmla="*/ 2187388 w 4387647"/>
              <a:gd name="connsiteY0" fmla="*/ 0 h 5032188"/>
              <a:gd name="connsiteX1" fmla="*/ 4386729 w 4387647"/>
              <a:gd name="connsiteY1" fmla="*/ 1261035 h 5032188"/>
              <a:gd name="connsiteX2" fmla="*/ 4384192 w 4387647"/>
              <a:gd name="connsiteY2" fmla="*/ 3783287 h 5032188"/>
              <a:gd name="connsiteX3" fmla="*/ 2193365 w 4387647"/>
              <a:gd name="connsiteY3" fmla="*/ 5032188 h 5032188"/>
              <a:gd name="connsiteX4" fmla="*/ 0 w 4387647"/>
              <a:gd name="connsiteY4" fmla="*/ 3783106 h 5032188"/>
              <a:gd name="connsiteX5" fmla="*/ 0 w 4387647"/>
              <a:gd name="connsiteY5" fmla="*/ 1267012 h 5032188"/>
              <a:gd name="connsiteX6" fmla="*/ 2187388 w 4387647"/>
              <a:gd name="connsiteY6" fmla="*/ 0 h 50321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387647" h="5032188">
                <a:moveTo>
                  <a:pt x="2187388" y="0"/>
                </a:moveTo>
                <a:lnTo>
                  <a:pt x="4386729" y="1261035"/>
                </a:lnTo>
                <a:cubicBezTo>
                  <a:pt x="4390713" y="2103718"/>
                  <a:pt x="4380208" y="2940604"/>
                  <a:pt x="4384192" y="3783287"/>
                </a:cubicBezTo>
                <a:lnTo>
                  <a:pt x="2193365" y="5032188"/>
                </a:lnTo>
                <a:lnTo>
                  <a:pt x="0" y="3783106"/>
                </a:lnTo>
                <a:lnTo>
                  <a:pt x="0" y="1267012"/>
                </a:lnTo>
                <a:lnTo>
                  <a:pt x="2187388" y="0"/>
                </a:lnTo>
                <a:close/>
              </a:path>
            </a:pathLst>
          </a:cu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dirty="0"/>
          </a:p>
        </p:txBody>
      </p:sp>
      <p:sp>
        <p:nvSpPr>
          <p:cNvPr id="16" name="Freeform: Shape 15">
            <a:extLst>
              <a:ext uri="{FF2B5EF4-FFF2-40B4-BE49-F238E27FC236}">
                <a16:creationId xmlns:a16="http://schemas.microsoft.com/office/drawing/2014/main" id="{B9D430ED-A815-4274-966C-8192C4230569}"/>
              </a:ext>
            </a:extLst>
          </p:cNvPr>
          <p:cNvSpPr/>
          <p:nvPr/>
        </p:nvSpPr>
        <p:spPr>
          <a:xfrm>
            <a:off x="9403474" y="2310314"/>
            <a:ext cx="1913128" cy="2159541"/>
          </a:xfrm>
          <a:custGeom>
            <a:avLst/>
            <a:gdLst>
              <a:gd name="connsiteX0" fmla="*/ 2187388 w 4398682"/>
              <a:gd name="connsiteY0" fmla="*/ 0 h 5032188"/>
              <a:gd name="connsiteX1" fmla="*/ 4386729 w 4398682"/>
              <a:gd name="connsiteY1" fmla="*/ 1261035 h 5032188"/>
              <a:gd name="connsiteX2" fmla="*/ 4398682 w 4398682"/>
              <a:gd name="connsiteY2" fmla="*/ 3789083 h 5032188"/>
              <a:gd name="connsiteX3" fmla="*/ 2193365 w 4398682"/>
              <a:gd name="connsiteY3" fmla="*/ 5032188 h 5032188"/>
              <a:gd name="connsiteX4" fmla="*/ 0 w 4398682"/>
              <a:gd name="connsiteY4" fmla="*/ 3783106 h 5032188"/>
              <a:gd name="connsiteX5" fmla="*/ 0 w 4398682"/>
              <a:gd name="connsiteY5" fmla="*/ 1267012 h 5032188"/>
              <a:gd name="connsiteX6" fmla="*/ 2187388 w 4398682"/>
              <a:gd name="connsiteY6" fmla="*/ 0 h 5032188"/>
              <a:gd name="connsiteX0" fmla="*/ 2187388 w 4387647"/>
              <a:gd name="connsiteY0" fmla="*/ 0 h 5032188"/>
              <a:gd name="connsiteX1" fmla="*/ 4386729 w 4387647"/>
              <a:gd name="connsiteY1" fmla="*/ 1261035 h 5032188"/>
              <a:gd name="connsiteX2" fmla="*/ 4384192 w 4387647"/>
              <a:gd name="connsiteY2" fmla="*/ 3783287 h 5032188"/>
              <a:gd name="connsiteX3" fmla="*/ 2193365 w 4387647"/>
              <a:gd name="connsiteY3" fmla="*/ 5032188 h 5032188"/>
              <a:gd name="connsiteX4" fmla="*/ 0 w 4387647"/>
              <a:gd name="connsiteY4" fmla="*/ 3783106 h 5032188"/>
              <a:gd name="connsiteX5" fmla="*/ 0 w 4387647"/>
              <a:gd name="connsiteY5" fmla="*/ 1267012 h 5032188"/>
              <a:gd name="connsiteX6" fmla="*/ 2187388 w 4387647"/>
              <a:gd name="connsiteY6" fmla="*/ 0 h 50321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387647" h="5032188">
                <a:moveTo>
                  <a:pt x="2187388" y="0"/>
                </a:moveTo>
                <a:lnTo>
                  <a:pt x="4386729" y="1261035"/>
                </a:lnTo>
                <a:cubicBezTo>
                  <a:pt x="4390713" y="2103718"/>
                  <a:pt x="4380208" y="2940604"/>
                  <a:pt x="4384192" y="3783287"/>
                </a:cubicBezTo>
                <a:lnTo>
                  <a:pt x="2193365" y="5032188"/>
                </a:lnTo>
                <a:lnTo>
                  <a:pt x="0" y="3783106"/>
                </a:lnTo>
                <a:lnTo>
                  <a:pt x="0" y="1267012"/>
                </a:lnTo>
                <a:lnTo>
                  <a:pt x="2187388" y="0"/>
                </a:lnTo>
                <a:close/>
              </a:path>
            </a:pathLst>
          </a:cu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sz="1800" dirty="0"/>
          </a:p>
        </p:txBody>
      </p:sp>
      <p:sp>
        <p:nvSpPr>
          <p:cNvPr id="24" name="Content placeholder 47" descr="Click icon to add picture">
            <a:extLst>
              <a:ext uri="{FF2B5EF4-FFF2-40B4-BE49-F238E27FC236}">
                <a16:creationId xmlns:a16="http://schemas.microsoft.com/office/drawing/2014/main" id="{5414CF94-2913-4AE7-AAC3-3D61FE742888}"/>
              </a:ext>
            </a:extLst>
          </p:cNvPr>
          <p:cNvSpPr>
            <a:spLocks noGrp="1"/>
          </p:cNvSpPr>
          <p:nvPr>
            <p:ph type="body" sz="quarter" idx="28" hasCustomPrompt="1"/>
          </p:nvPr>
        </p:nvSpPr>
        <p:spPr>
          <a:xfrm>
            <a:off x="6274027" y="1076241"/>
            <a:ext cx="1913128" cy="1054727"/>
          </a:xfrm>
          <a:prstGeom prst="rect">
            <a:avLst/>
          </a:prstGeom>
        </p:spPr>
        <p:txBody>
          <a:bodyPr anchor="ctr">
            <a:noAutofit/>
          </a:bodyPr>
          <a:lstStyle>
            <a:lvl1pPr marL="0" indent="0" algn="ctr">
              <a:lnSpc>
                <a:spcPct val="100000"/>
              </a:lnSpc>
              <a:buNone/>
              <a:defRPr sz="1800" b="0" i="0">
                <a:solidFill>
                  <a:schemeClr val="accent6"/>
                </a:solidFill>
                <a:latin typeface="Abadi" panose="020B0604020104020204" pitchFamily="34" charset="0"/>
              </a:defRPr>
            </a:lvl1pPr>
            <a:lvl2pPr>
              <a:defRPr sz="1000"/>
            </a:lvl2pPr>
            <a:lvl3pPr>
              <a:defRPr sz="900"/>
            </a:lvl3pPr>
            <a:lvl4pPr>
              <a:defRPr sz="800"/>
            </a:lvl4pPr>
            <a:lvl5pPr>
              <a:defRPr sz="800"/>
            </a:lvl5pPr>
          </a:lstStyle>
          <a:p>
            <a:pPr lvl="0"/>
            <a:r>
              <a:rPr lang="en-US" altLang="zh-CN" dirty="0"/>
              <a:t>Click to edit</a:t>
            </a:r>
            <a:r>
              <a:rPr lang="zh-CN" altLang="en-US" dirty="0"/>
              <a:t> </a:t>
            </a:r>
            <a:r>
              <a:rPr lang="en-US" altLang="zh-CN" dirty="0"/>
              <a:t>Master title style </a:t>
            </a:r>
          </a:p>
        </p:txBody>
      </p:sp>
      <p:sp>
        <p:nvSpPr>
          <p:cNvPr id="26" name="Content placeholder 47" descr="Click icon to add picture">
            <a:extLst>
              <a:ext uri="{FF2B5EF4-FFF2-40B4-BE49-F238E27FC236}">
                <a16:creationId xmlns:a16="http://schemas.microsoft.com/office/drawing/2014/main" id="{3CE3485A-395E-4C5F-A00F-D230FF7CFB93}"/>
              </a:ext>
            </a:extLst>
          </p:cNvPr>
          <p:cNvSpPr>
            <a:spLocks noGrp="1"/>
          </p:cNvSpPr>
          <p:nvPr>
            <p:ph type="body" sz="quarter" idx="29" hasCustomPrompt="1"/>
          </p:nvPr>
        </p:nvSpPr>
        <p:spPr>
          <a:xfrm>
            <a:off x="8375472" y="1076241"/>
            <a:ext cx="1904890" cy="1054728"/>
          </a:xfrm>
          <a:prstGeom prst="rect">
            <a:avLst/>
          </a:prstGeom>
        </p:spPr>
        <p:txBody>
          <a:bodyPr anchor="ctr">
            <a:noAutofit/>
          </a:bodyPr>
          <a:lstStyle>
            <a:lvl1pPr marL="0" indent="0" algn="ctr">
              <a:lnSpc>
                <a:spcPct val="113000"/>
              </a:lnSpc>
              <a:buNone/>
              <a:defRPr sz="1800" b="0" i="0">
                <a:solidFill>
                  <a:schemeClr val="accent6"/>
                </a:solidFill>
                <a:latin typeface="Abadi" panose="020B0604020104020204" pitchFamily="34" charset="0"/>
              </a:defRPr>
            </a:lvl1pPr>
            <a:lvl2pPr>
              <a:defRPr sz="1000"/>
            </a:lvl2pPr>
            <a:lvl3pPr>
              <a:defRPr sz="900"/>
            </a:lvl3pPr>
            <a:lvl4pPr>
              <a:defRPr sz="800"/>
            </a:lvl4pPr>
            <a:lvl5pPr>
              <a:defRPr sz="800"/>
            </a:lvl5pPr>
          </a:lstStyle>
          <a:p>
            <a:pPr lvl="0"/>
            <a:r>
              <a:rPr lang="en-US" altLang="zh-CN" dirty="0"/>
              <a:t>Click to edit </a:t>
            </a:r>
            <a:r>
              <a:rPr lang="zh-CN" altLang="en-US" dirty="0"/>
              <a:t> </a:t>
            </a:r>
            <a:r>
              <a:rPr lang="en-US" altLang="zh-CN" dirty="0"/>
              <a:t>Master title style </a:t>
            </a:r>
          </a:p>
        </p:txBody>
      </p:sp>
      <p:sp>
        <p:nvSpPr>
          <p:cNvPr id="33" name="Content placeholder 47" descr="Click icon to add picture">
            <a:extLst>
              <a:ext uri="{FF2B5EF4-FFF2-40B4-BE49-F238E27FC236}">
                <a16:creationId xmlns:a16="http://schemas.microsoft.com/office/drawing/2014/main" id="{6A8DFBFF-5B07-49C6-ADB8-341FCD1E7531}"/>
              </a:ext>
            </a:extLst>
          </p:cNvPr>
          <p:cNvSpPr>
            <a:spLocks noGrp="1"/>
          </p:cNvSpPr>
          <p:nvPr>
            <p:ph type="body" sz="quarter" idx="30" hasCustomPrompt="1"/>
          </p:nvPr>
        </p:nvSpPr>
        <p:spPr>
          <a:xfrm>
            <a:off x="7321949" y="2844725"/>
            <a:ext cx="1914694" cy="1089194"/>
          </a:xfrm>
          <a:prstGeom prst="rect">
            <a:avLst/>
          </a:prstGeom>
        </p:spPr>
        <p:txBody>
          <a:bodyPr anchor="ctr">
            <a:noAutofit/>
          </a:bodyPr>
          <a:lstStyle>
            <a:lvl1pPr marL="0" indent="0" algn="ctr">
              <a:lnSpc>
                <a:spcPct val="113000"/>
              </a:lnSpc>
              <a:buNone/>
              <a:defRPr sz="1800" b="0" i="0">
                <a:solidFill>
                  <a:schemeClr val="accent6"/>
                </a:solidFill>
                <a:latin typeface="Abadi" panose="020B0604020104020204" pitchFamily="34" charset="0"/>
              </a:defRPr>
            </a:lvl1pPr>
            <a:lvl2pPr>
              <a:defRPr sz="1000"/>
            </a:lvl2pPr>
            <a:lvl3pPr>
              <a:defRPr sz="900"/>
            </a:lvl3pPr>
            <a:lvl4pPr>
              <a:defRPr sz="800"/>
            </a:lvl4pPr>
            <a:lvl5pPr>
              <a:defRPr sz="800"/>
            </a:lvl5pPr>
          </a:lstStyle>
          <a:p>
            <a:pPr lvl="0"/>
            <a:r>
              <a:rPr lang="en-US" altLang="zh-CN" dirty="0"/>
              <a:t>Click to edit Master title style </a:t>
            </a:r>
          </a:p>
        </p:txBody>
      </p:sp>
      <p:sp>
        <p:nvSpPr>
          <p:cNvPr id="34" name="Content placeholder 47" descr="Click icon to add picture">
            <a:extLst>
              <a:ext uri="{FF2B5EF4-FFF2-40B4-BE49-F238E27FC236}">
                <a16:creationId xmlns:a16="http://schemas.microsoft.com/office/drawing/2014/main" id="{1AC7F192-CFC3-470A-9467-330212C6F52D}"/>
              </a:ext>
            </a:extLst>
          </p:cNvPr>
          <p:cNvSpPr>
            <a:spLocks noGrp="1"/>
          </p:cNvSpPr>
          <p:nvPr>
            <p:ph type="body" sz="quarter" idx="31" hasCustomPrompt="1"/>
          </p:nvPr>
        </p:nvSpPr>
        <p:spPr>
          <a:xfrm>
            <a:off x="9409651" y="2826795"/>
            <a:ext cx="1913128" cy="1107124"/>
          </a:xfrm>
          <a:prstGeom prst="rect">
            <a:avLst/>
          </a:prstGeom>
        </p:spPr>
        <p:txBody>
          <a:bodyPr anchor="ctr">
            <a:noAutofit/>
          </a:bodyPr>
          <a:lstStyle>
            <a:lvl1pPr marL="0" indent="0" algn="ctr">
              <a:lnSpc>
                <a:spcPct val="113000"/>
              </a:lnSpc>
              <a:buNone/>
              <a:defRPr sz="1800" b="0" i="0">
                <a:solidFill>
                  <a:schemeClr val="accent6"/>
                </a:solidFill>
                <a:latin typeface="Abadi" panose="020B0604020104020204" pitchFamily="34" charset="0"/>
              </a:defRPr>
            </a:lvl1pPr>
            <a:lvl2pPr>
              <a:defRPr sz="1000"/>
            </a:lvl2pPr>
            <a:lvl3pPr>
              <a:defRPr sz="900"/>
            </a:lvl3pPr>
            <a:lvl4pPr>
              <a:defRPr sz="800"/>
            </a:lvl4pPr>
            <a:lvl5pPr>
              <a:defRPr sz="800"/>
            </a:lvl5pPr>
          </a:lstStyle>
          <a:p>
            <a:pPr lvl="0"/>
            <a:r>
              <a:rPr lang="en-US" altLang="zh-CN" dirty="0"/>
              <a:t>Click to edit Master title style </a:t>
            </a:r>
          </a:p>
        </p:txBody>
      </p:sp>
      <p:sp>
        <p:nvSpPr>
          <p:cNvPr id="35" name="Content placeholder 47" descr="Click icon to add picture">
            <a:extLst>
              <a:ext uri="{FF2B5EF4-FFF2-40B4-BE49-F238E27FC236}">
                <a16:creationId xmlns:a16="http://schemas.microsoft.com/office/drawing/2014/main" id="{A5D53FF3-B0CD-4D31-9128-2D2E0E89F09C}"/>
              </a:ext>
            </a:extLst>
          </p:cNvPr>
          <p:cNvSpPr>
            <a:spLocks noGrp="1"/>
          </p:cNvSpPr>
          <p:nvPr>
            <p:ph type="body" sz="quarter" idx="32" hasCustomPrompt="1"/>
          </p:nvPr>
        </p:nvSpPr>
        <p:spPr>
          <a:xfrm>
            <a:off x="8367234" y="4631270"/>
            <a:ext cx="1913128" cy="1075689"/>
          </a:xfrm>
          <a:prstGeom prst="rect">
            <a:avLst/>
          </a:prstGeom>
        </p:spPr>
        <p:txBody>
          <a:bodyPr anchor="ctr">
            <a:noAutofit/>
          </a:bodyPr>
          <a:lstStyle>
            <a:lvl1pPr marL="0" indent="0" algn="ctr">
              <a:lnSpc>
                <a:spcPct val="113000"/>
              </a:lnSpc>
              <a:buNone/>
              <a:defRPr sz="1800" b="0" i="0">
                <a:solidFill>
                  <a:schemeClr val="accent6"/>
                </a:solidFill>
                <a:latin typeface="Abadi" panose="020B0604020104020204" pitchFamily="34" charset="0"/>
              </a:defRPr>
            </a:lvl1pPr>
            <a:lvl2pPr>
              <a:defRPr sz="1000"/>
            </a:lvl2pPr>
            <a:lvl3pPr>
              <a:defRPr sz="900"/>
            </a:lvl3pPr>
            <a:lvl4pPr>
              <a:defRPr sz="800"/>
            </a:lvl4pPr>
            <a:lvl5pPr>
              <a:defRPr sz="800"/>
            </a:lvl5pPr>
          </a:lstStyle>
          <a:p>
            <a:pPr lvl="0"/>
            <a:r>
              <a:rPr lang="en-US" altLang="zh-CN" dirty="0"/>
              <a:t>Click to edit Master title style </a:t>
            </a:r>
          </a:p>
        </p:txBody>
      </p:sp>
      <p:sp>
        <p:nvSpPr>
          <p:cNvPr id="6" name="Freeform: Shape 6">
            <a:extLst>
              <a:ext uri="{FF2B5EF4-FFF2-40B4-BE49-F238E27FC236}">
                <a16:creationId xmlns:a16="http://schemas.microsoft.com/office/drawing/2014/main" id="{4D27EAE5-5D14-4E2B-9A4E-E1CE7C26F40F}"/>
              </a:ext>
            </a:extLst>
          </p:cNvPr>
          <p:cNvSpPr/>
          <p:nvPr/>
        </p:nvSpPr>
        <p:spPr>
          <a:xfrm>
            <a:off x="630971" y="606175"/>
            <a:ext cx="1913128" cy="2140085"/>
          </a:xfrm>
          <a:custGeom>
            <a:avLst/>
            <a:gdLst>
              <a:gd name="connsiteX0" fmla="*/ 2187388 w 4398682"/>
              <a:gd name="connsiteY0" fmla="*/ 0 h 5032188"/>
              <a:gd name="connsiteX1" fmla="*/ 4386729 w 4398682"/>
              <a:gd name="connsiteY1" fmla="*/ 1261035 h 5032188"/>
              <a:gd name="connsiteX2" fmla="*/ 4398682 w 4398682"/>
              <a:gd name="connsiteY2" fmla="*/ 3789083 h 5032188"/>
              <a:gd name="connsiteX3" fmla="*/ 2193365 w 4398682"/>
              <a:gd name="connsiteY3" fmla="*/ 5032188 h 5032188"/>
              <a:gd name="connsiteX4" fmla="*/ 0 w 4398682"/>
              <a:gd name="connsiteY4" fmla="*/ 3783106 h 5032188"/>
              <a:gd name="connsiteX5" fmla="*/ 0 w 4398682"/>
              <a:gd name="connsiteY5" fmla="*/ 1267012 h 5032188"/>
              <a:gd name="connsiteX6" fmla="*/ 2187388 w 4398682"/>
              <a:gd name="connsiteY6" fmla="*/ 0 h 5032188"/>
              <a:gd name="connsiteX0" fmla="*/ 2187388 w 4387647"/>
              <a:gd name="connsiteY0" fmla="*/ 0 h 5032188"/>
              <a:gd name="connsiteX1" fmla="*/ 4386729 w 4387647"/>
              <a:gd name="connsiteY1" fmla="*/ 1261035 h 5032188"/>
              <a:gd name="connsiteX2" fmla="*/ 4384192 w 4387647"/>
              <a:gd name="connsiteY2" fmla="*/ 3783287 h 5032188"/>
              <a:gd name="connsiteX3" fmla="*/ 2193365 w 4387647"/>
              <a:gd name="connsiteY3" fmla="*/ 5032188 h 5032188"/>
              <a:gd name="connsiteX4" fmla="*/ 0 w 4387647"/>
              <a:gd name="connsiteY4" fmla="*/ 3783106 h 5032188"/>
              <a:gd name="connsiteX5" fmla="*/ 0 w 4387647"/>
              <a:gd name="connsiteY5" fmla="*/ 1267012 h 5032188"/>
              <a:gd name="connsiteX6" fmla="*/ 2187388 w 4387647"/>
              <a:gd name="connsiteY6" fmla="*/ 0 h 50321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387647" h="5032188">
                <a:moveTo>
                  <a:pt x="2187388" y="0"/>
                </a:moveTo>
                <a:lnTo>
                  <a:pt x="4386729" y="1261035"/>
                </a:lnTo>
                <a:cubicBezTo>
                  <a:pt x="4390713" y="2103718"/>
                  <a:pt x="4380208" y="2940604"/>
                  <a:pt x="4384192" y="3783287"/>
                </a:cubicBezTo>
                <a:lnTo>
                  <a:pt x="2193365" y="5032188"/>
                </a:lnTo>
                <a:lnTo>
                  <a:pt x="0" y="3783106"/>
                </a:lnTo>
                <a:lnTo>
                  <a:pt x="0" y="1267012"/>
                </a:lnTo>
                <a:lnTo>
                  <a:pt x="2187388" y="0"/>
                </a:lnTo>
                <a:close/>
              </a:path>
            </a:pathLst>
          </a:custGeom>
          <a:noFill/>
          <a:ln w="1905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dirty="0"/>
          </a:p>
        </p:txBody>
      </p:sp>
      <p:sp>
        <p:nvSpPr>
          <p:cNvPr id="29" name="Freeform 28">
            <a:extLst>
              <a:ext uri="{FF2B5EF4-FFF2-40B4-BE49-F238E27FC236}">
                <a16:creationId xmlns:a16="http://schemas.microsoft.com/office/drawing/2014/main" id="{0B88ADED-0863-78D3-7710-E131932E965F}"/>
              </a:ext>
            </a:extLst>
          </p:cNvPr>
          <p:cNvSpPr/>
          <p:nvPr/>
        </p:nvSpPr>
        <p:spPr>
          <a:xfrm>
            <a:off x="10460480" y="505838"/>
            <a:ext cx="1731521" cy="2159541"/>
          </a:xfrm>
          <a:custGeom>
            <a:avLst/>
            <a:gdLst>
              <a:gd name="connsiteX0" fmla="*/ 953758 w 1731521"/>
              <a:gd name="connsiteY0" fmla="*/ 0 h 2159541"/>
              <a:gd name="connsiteX1" fmla="*/ 1731521 w 1731521"/>
              <a:gd name="connsiteY1" fmla="*/ 438909 h 2159541"/>
              <a:gd name="connsiteX2" fmla="*/ 1731521 w 1731521"/>
              <a:gd name="connsiteY2" fmla="*/ 1724628 h 2159541"/>
              <a:gd name="connsiteX3" fmla="*/ 956364 w 1731521"/>
              <a:gd name="connsiteY3" fmla="*/ 2159541 h 2159541"/>
              <a:gd name="connsiteX4" fmla="*/ 0 w 1731521"/>
              <a:gd name="connsiteY4" fmla="*/ 1623503 h 2159541"/>
              <a:gd name="connsiteX5" fmla="*/ 0 w 1731521"/>
              <a:gd name="connsiteY5" fmla="*/ 543733 h 21595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731521" h="2159541">
                <a:moveTo>
                  <a:pt x="953758" y="0"/>
                </a:moveTo>
                <a:lnTo>
                  <a:pt x="1731521" y="438909"/>
                </a:lnTo>
                <a:lnTo>
                  <a:pt x="1731521" y="1724628"/>
                </a:lnTo>
                <a:lnTo>
                  <a:pt x="956364" y="2159541"/>
                </a:lnTo>
                <a:lnTo>
                  <a:pt x="0" y="1623503"/>
                </a:lnTo>
                <a:lnTo>
                  <a:pt x="0" y="543733"/>
                </a:lnTo>
                <a:close/>
              </a:path>
            </a:pathLst>
          </a:custGeom>
          <a:noFill/>
          <a:ln w="1905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8" name="Freeform 27">
            <a:extLst>
              <a:ext uri="{FF2B5EF4-FFF2-40B4-BE49-F238E27FC236}">
                <a16:creationId xmlns:a16="http://schemas.microsoft.com/office/drawing/2014/main" id="{32435EB1-8BEE-9EEE-D9E4-E53D56B7E09C}"/>
              </a:ext>
            </a:extLst>
          </p:cNvPr>
          <p:cNvSpPr/>
          <p:nvPr/>
        </p:nvSpPr>
        <p:spPr>
          <a:xfrm>
            <a:off x="11498097" y="2436654"/>
            <a:ext cx="698022" cy="1868948"/>
          </a:xfrm>
          <a:custGeom>
            <a:avLst/>
            <a:gdLst>
              <a:gd name="connsiteX0" fmla="*/ 698022 w 698022"/>
              <a:gd name="connsiteY0" fmla="*/ 0 h 1868948"/>
              <a:gd name="connsiteX1" fmla="*/ 698022 w 698022"/>
              <a:gd name="connsiteY1" fmla="*/ 1868948 h 1868948"/>
              <a:gd name="connsiteX2" fmla="*/ 0 w 698022"/>
              <a:gd name="connsiteY2" fmla="*/ 1477709 h 1868948"/>
              <a:gd name="connsiteX3" fmla="*/ 0 w 698022"/>
              <a:gd name="connsiteY3" fmla="*/ 397939 h 1868948"/>
            </a:gdLst>
            <a:ahLst/>
            <a:cxnLst>
              <a:cxn ang="0">
                <a:pos x="connsiteX0" y="connsiteY0"/>
              </a:cxn>
              <a:cxn ang="0">
                <a:pos x="connsiteX1" y="connsiteY1"/>
              </a:cxn>
              <a:cxn ang="0">
                <a:pos x="connsiteX2" y="connsiteY2"/>
              </a:cxn>
              <a:cxn ang="0">
                <a:pos x="connsiteX3" y="connsiteY3"/>
              </a:cxn>
            </a:cxnLst>
            <a:rect l="l" t="t" r="r" b="b"/>
            <a:pathLst>
              <a:path w="698022" h="1868948">
                <a:moveTo>
                  <a:pt x="698022" y="0"/>
                </a:moveTo>
                <a:lnTo>
                  <a:pt x="698022" y="1868948"/>
                </a:lnTo>
                <a:lnTo>
                  <a:pt x="0" y="1477709"/>
                </a:lnTo>
                <a:lnTo>
                  <a:pt x="0" y="397939"/>
                </a:lnTo>
                <a:close/>
              </a:path>
            </a:pathLst>
          </a:custGeom>
          <a:noFill/>
          <a:ln w="1905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0" name="Freeform 29">
            <a:extLst>
              <a:ext uri="{FF2B5EF4-FFF2-40B4-BE49-F238E27FC236}">
                <a16:creationId xmlns:a16="http://schemas.microsoft.com/office/drawing/2014/main" id="{2692688E-3654-181E-6244-F2CED7612746}"/>
              </a:ext>
            </a:extLst>
          </p:cNvPr>
          <p:cNvSpPr/>
          <p:nvPr/>
        </p:nvSpPr>
        <p:spPr>
          <a:xfrm>
            <a:off x="10460480" y="4114794"/>
            <a:ext cx="1731521" cy="2159541"/>
          </a:xfrm>
          <a:custGeom>
            <a:avLst/>
            <a:gdLst>
              <a:gd name="connsiteX0" fmla="*/ 953758 w 1731521"/>
              <a:gd name="connsiteY0" fmla="*/ 0 h 2159541"/>
              <a:gd name="connsiteX1" fmla="*/ 1731521 w 1731521"/>
              <a:gd name="connsiteY1" fmla="*/ 438909 h 2159541"/>
              <a:gd name="connsiteX2" fmla="*/ 1731521 w 1731521"/>
              <a:gd name="connsiteY2" fmla="*/ 1724629 h 2159541"/>
              <a:gd name="connsiteX3" fmla="*/ 956364 w 1731521"/>
              <a:gd name="connsiteY3" fmla="*/ 2159541 h 2159541"/>
              <a:gd name="connsiteX4" fmla="*/ 0 w 1731521"/>
              <a:gd name="connsiteY4" fmla="*/ 1623503 h 2159541"/>
              <a:gd name="connsiteX5" fmla="*/ 0 w 1731521"/>
              <a:gd name="connsiteY5" fmla="*/ 543733 h 21595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731521" h="2159541">
                <a:moveTo>
                  <a:pt x="953758" y="0"/>
                </a:moveTo>
                <a:lnTo>
                  <a:pt x="1731521" y="438909"/>
                </a:lnTo>
                <a:lnTo>
                  <a:pt x="1731521" y="1724629"/>
                </a:lnTo>
                <a:lnTo>
                  <a:pt x="956364" y="2159541"/>
                </a:lnTo>
                <a:lnTo>
                  <a:pt x="0" y="1623503"/>
                </a:lnTo>
                <a:lnTo>
                  <a:pt x="0" y="543733"/>
                </a:lnTo>
                <a:close/>
              </a:path>
            </a:pathLst>
          </a:custGeom>
          <a:noFill/>
          <a:ln w="1905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1" name="Freeform: Shape 10">
            <a:extLst>
              <a:ext uri="{FF2B5EF4-FFF2-40B4-BE49-F238E27FC236}">
                <a16:creationId xmlns:a16="http://schemas.microsoft.com/office/drawing/2014/main" id="{01796F5D-2CC8-44C2-B5B5-E61BEFFF5A72}"/>
              </a:ext>
            </a:extLst>
          </p:cNvPr>
          <p:cNvSpPr/>
          <p:nvPr/>
        </p:nvSpPr>
        <p:spPr>
          <a:xfrm>
            <a:off x="5252937" y="2290859"/>
            <a:ext cx="1913128" cy="2159541"/>
          </a:xfrm>
          <a:custGeom>
            <a:avLst/>
            <a:gdLst>
              <a:gd name="connsiteX0" fmla="*/ 2187388 w 4398682"/>
              <a:gd name="connsiteY0" fmla="*/ 0 h 5032188"/>
              <a:gd name="connsiteX1" fmla="*/ 4386729 w 4398682"/>
              <a:gd name="connsiteY1" fmla="*/ 1261035 h 5032188"/>
              <a:gd name="connsiteX2" fmla="*/ 4398682 w 4398682"/>
              <a:gd name="connsiteY2" fmla="*/ 3789083 h 5032188"/>
              <a:gd name="connsiteX3" fmla="*/ 2193365 w 4398682"/>
              <a:gd name="connsiteY3" fmla="*/ 5032188 h 5032188"/>
              <a:gd name="connsiteX4" fmla="*/ 0 w 4398682"/>
              <a:gd name="connsiteY4" fmla="*/ 3783106 h 5032188"/>
              <a:gd name="connsiteX5" fmla="*/ 0 w 4398682"/>
              <a:gd name="connsiteY5" fmla="*/ 1267012 h 5032188"/>
              <a:gd name="connsiteX6" fmla="*/ 2187388 w 4398682"/>
              <a:gd name="connsiteY6" fmla="*/ 0 h 5032188"/>
              <a:gd name="connsiteX0" fmla="*/ 2187388 w 4387647"/>
              <a:gd name="connsiteY0" fmla="*/ 0 h 5032188"/>
              <a:gd name="connsiteX1" fmla="*/ 4386729 w 4387647"/>
              <a:gd name="connsiteY1" fmla="*/ 1261035 h 5032188"/>
              <a:gd name="connsiteX2" fmla="*/ 4384192 w 4387647"/>
              <a:gd name="connsiteY2" fmla="*/ 3783287 h 5032188"/>
              <a:gd name="connsiteX3" fmla="*/ 2193365 w 4387647"/>
              <a:gd name="connsiteY3" fmla="*/ 5032188 h 5032188"/>
              <a:gd name="connsiteX4" fmla="*/ 0 w 4387647"/>
              <a:gd name="connsiteY4" fmla="*/ 3783106 h 5032188"/>
              <a:gd name="connsiteX5" fmla="*/ 0 w 4387647"/>
              <a:gd name="connsiteY5" fmla="*/ 1267012 h 5032188"/>
              <a:gd name="connsiteX6" fmla="*/ 2187388 w 4387647"/>
              <a:gd name="connsiteY6" fmla="*/ 0 h 50321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387647" h="5032188">
                <a:moveTo>
                  <a:pt x="2187388" y="0"/>
                </a:moveTo>
                <a:lnTo>
                  <a:pt x="4386729" y="1261035"/>
                </a:lnTo>
                <a:cubicBezTo>
                  <a:pt x="4390713" y="2103718"/>
                  <a:pt x="4380208" y="2940604"/>
                  <a:pt x="4384192" y="3783287"/>
                </a:cubicBezTo>
                <a:lnTo>
                  <a:pt x="2193365" y="5032188"/>
                </a:lnTo>
                <a:lnTo>
                  <a:pt x="0" y="3783106"/>
                </a:lnTo>
                <a:lnTo>
                  <a:pt x="0" y="1267012"/>
                </a:lnTo>
                <a:lnTo>
                  <a:pt x="2187388" y="0"/>
                </a:lnTo>
                <a:close/>
              </a:path>
            </a:pathLst>
          </a:custGeom>
          <a:noFill/>
          <a:ln w="1905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dirty="0"/>
          </a:p>
        </p:txBody>
      </p:sp>
      <p:sp>
        <p:nvSpPr>
          <p:cNvPr id="12" name="Freeform: Shape 11">
            <a:extLst>
              <a:ext uri="{FF2B5EF4-FFF2-40B4-BE49-F238E27FC236}">
                <a16:creationId xmlns:a16="http://schemas.microsoft.com/office/drawing/2014/main" id="{73093633-6A91-42B5-961C-4B3A5DDF2146}"/>
              </a:ext>
            </a:extLst>
          </p:cNvPr>
          <p:cNvSpPr/>
          <p:nvPr/>
        </p:nvSpPr>
        <p:spPr>
          <a:xfrm>
            <a:off x="6310033" y="4056424"/>
            <a:ext cx="1913128" cy="2159541"/>
          </a:xfrm>
          <a:custGeom>
            <a:avLst/>
            <a:gdLst>
              <a:gd name="connsiteX0" fmla="*/ 2187388 w 4398682"/>
              <a:gd name="connsiteY0" fmla="*/ 0 h 5032188"/>
              <a:gd name="connsiteX1" fmla="*/ 4386729 w 4398682"/>
              <a:gd name="connsiteY1" fmla="*/ 1261035 h 5032188"/>
              <a:gd name="connsiteX2" fmla="*/ 4398682 w 4398682"/>
              <a:gd name="connsiteY2" fmla="*/ 3789083 h 5032188"/>
              <a:gd name="connsiteX3" fmla="*/ 2193365 w 4398682"/>
              <a:gd name="connsiteY3" fmla="*/ 5032188 h 5032188"/>
              <a:gd name="connsiteX4" fmla="*/ 0 w 4398682"/>
              <a:gd name="connsiteY4" fmla="*/ 3783106 h 5032188"/>
              <a:gd name="connsiteX5" fmla="*/ 0 w 4398682"/>
              <a:gd name="connsiteY5" fmla="*/ 1267012 h 5032188"/>
              <a:gd name="connsiteX6" fmla="*/ 2187388 w 4398682"/>
              <a:gd name="connsiteY6" fmla="*/ 0 h 5032188"/>
              <a:gd name="connsiteX0" fmla="*/ 2187388 w 4387647"/>
              <a:gd name="connsiteY0" fmla="*/ 0 h 5032188"/>
              <a:gd name="connsiteX1" fmla="*/ 4386729 w 4387647"/>
              <a:gd name="connsiteY1" fmla="*/ 1261035 h 5032188"/>
              <a:gd name="connsiteX2" fmla="*/ 4384192 w 4387647"/>
              <a:gd name="connsiteY2" fmla="*/ 3783287 h 5032188"/>
              <a:gd name="connsiteX3" fmla="*/ 2193365 w 4387647"/>
              <a:gd name="connsiteY3" fmla="*/ 5032188 h 5032188"/>
              <a:gd name="connsiteX4" fmla="*/ 0 w 4387647"/>
              <a:gd name="connsiteY4" fmla="*/ 3783106 h 5032188"/>
              <a:gd name="connsiteX5" fmla="*/ 0 w 4387647"/>
              <a:gd name="connsiteY5" fmla="*/ 1267012 h 5032188"/>
              <a:gd name="connsiteX6" fmla="*/ 2187388 w 4387647"/>
              <a:gd name="connsiteY6" fmla="*/ 0 h 50321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387647" h="5032188">
                <a:moveTo>
                  <a:pt x="2187388" y="0"/>
                </a:moveTo>
                <a:lnTo>
                  <a:pt x="4386729" y="1261035"/>
                </a:lnTo>
                <a:cubicBezTo>
                  <a:pt x="4390713" y="2103718"/>
                  <a:pt x="4380208" y="2940604"/>
                  <a:pt x="4384192" y="3783287"/>
                </a:cubicBezTo>
                <a:lnTo>
                  <a:pt x="2193365" y="5032188"/>
                </a:lnTo>
                <a:lnTo>
                  <a:pt x="0" y="3783106"/>
                </a:lnTo>
                <a:lnTo>
                  <a:pt x="0" y="1267012"/>
                </a:lnTo>
                <a:lnTo>
                  <a:pt x="2187388" y="0"/>
                </a:lnTo>
                <a:close/>
              </a:path>
            </a:pathLst>
          </a:custGeom>
          <a:noFill/>
          <a:ln w="1905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dirty="0"/>
          </a:p>
        </p:txBody>
      </p:sp>
      <p:sp>
        <p:nvSpPr>
          <p:cNvPr id="2" name="Footer Placeholder 1">
            <a:extLst>
              <a:ext uri="{FF2B5EF4-FFF2-40B4-BE49-F238E27FC236}">
                <a16:creationId xmlns:a16="http://schemas.microsoft.com/office/drawing/2014/main" id="{D6B1A7E0-D0BF-7FCA-D296-94BFC0D611C5}"/>
              </a:ext>
            </a:extLst>
          </p:cNvPr>
          <p:cNvSpPr>
            <a:spLocks noGrp="1"/>
          </p:cNvSpPr>
          <p:nvPr>
            <p:ph type="ftr" sz="quarter" idx="33"/>
          </p:nvPr>
        </p:nvSpPr>
        <p:spPr/>
        <p:txBody>
          <a:bodyPr/>
          <a:lstStyle>
            <a:lvl1pPr>
              <a:defRPr>
                <a:solidFill>
                  <a:schemeClr val="accent6"/>
                </a:solidFill>
              </a:defRPr>
            </a:lvl1pPr>
          </a:lstStyle>
          <a:p>
            <a:r>
              <a:rPr lang="en-US"/>
              <a:t>Presentation title</a:t>
            </a:r>
            <a:endParaRPr lang="en-US" dirty="0"/>
          </a:p>
        </p:txBody>
      </p:sp>
      <p:sp>
        <p:nvSpPr>
          <p:cNvPr id="3" name="Slide Number Placeholder 2">
            <a:extLst>
              <a:ext uri="{FF2B5EF4-FFF2-40B4-BE49-F238E27FC236}">
                <a16:creationId xmlns:a16="http://schemas.microsoft.com/office/drawing/2014/main" id="{FCAC10D1-DF42-8734-0793-84312B963E62}"/>
              </a:ext>
            </a:extLst>
          </p:cNvPr>
          <p:cNvSpPr>
            <a:spLocks noGrp="1"/>
          </p:cNvSpPr>
          <p:nvPr>
            <p:ph type="sldNum" sz="quarter" idx="34"/>
          </p:nvPr>
        </p:nvSpPr>
        <p:spPr/>
        <p:txBody>
          <a:bodyPr/>
          <a:lstStyle>
            <a:lvl1pPr>
              <a:defRPr>
                <a:solidFill>
                  <a:schemeClr val="accent6"/>
                </a:solidFill>
              </a:defRPr>
            </a:lvl1pPr>
          </a:lstStyle>
          <a:p>
            <a:fld id="{47FEACEE-25B4-4A2D-B147-27296E36371D}" type="slidenum">
              <a:rPr lang="en-US" altLang="zh-CN" smtClean="0"/>
              <a:pPr/>
              <a:t>‹#›</a:t>
            </a:fld>
            <a:endParaRPr lang="en-US" altLang="zh-CN" dirty="0"/>
          </a:p>
        </p:txBody>
      </p:sp>
      <p:sp>
        <p:nvSpPr>
          <p:cNvPr id="21" name="Freeform: Shape 4">
            <a:extLst>
              <a:ext uri="{FF2B5EF4-FFF2-40B4-BE49-F238E27FC236}">
                <a16:creationId xmlns:a16="http://schemas.microsoft.com/office/drawing/2014/main" id="{4A3C75AE-3FCD-47E7-8CEC-2908224B3595}"/>
              </a:ext>
            </a:extLst>
          </p:cNvPr>
          <p:cNvSpPr/>
          <p:nvPr userDrawn="1"/>
        </p:nvSpPr>
        <p:spPr>
          <a:xfrm>
            <a:off x="6282845" y="525294"/>
            <a:ext cx="1913128" cy="2140085"/>
          </a:xfrm>
          <a:custGeom>
            <a:avLst/>
            <a:gdLst>
              <a:gd name="connsiteX0" fmla="*/ 2187388 w 4398682"/>
              <a:gd name="connsiteY0" fmla="*/ 0 h 5032188"/>
              <a:gd name="connsiteX1" fmla="*/ 4386729 w 4398682"/>
              <a:gd name="connsiteY1" fmla="*/ 1261035 h 5032188"/>
              <a:gd name="connsiteX2" fmla="*/ 4398682 w 4398682"/>
              <a:gd name="connsiteY2" fmla="*/ 3789083 h 5032188"/>
              <a:gd name="connsiteX3" fmla="*/ 2193365 w 4398682"/>
              <a:gd name="connsiteY3" fmla="*/ 5032188 h 5032188"/>
              <a:gd name="connsiteX4" fmla="*/ 0 w 4398682"/>
              <a:gd name="connsiteY4" fmla="*/ 3783106 h 5032188"/>
              <a:gd name="connsiteX5" fmla="*/ 0 w 4398682"/>
              <a:gd name="connsiteY5" fmla="*/ 1267012 h 5032188"/>
              <a:gd name="connsiteX6" fmla="*/ 2187388 w 4398682"/>
              <a:gd name="connsiteY6" fmla="*/ 0 h 5032188"/>
              <a:gd name="connsiteX0" fmla="*/ 2187388 w 4387647"/>
              <a:gd name="connsiteY0" fmla="*/ 0 h 5032188"/>
              <a:gd name="connsiteX1" fmla="*/ 4386729 w 4387647"/>
              <a:gd name="connsiteY1" fmla="*/ 1261035 h 5032188"/>
              <a:gd name="connsiteX2" fmla="*/ 4384192 w 4387647"/>
              <a:gd name="connsiteY2" fmla="*/ 3783287 h 5032188"/>
              <a:gd name="connsiteX3" fmla="*/ 2193365 w 4387647"/>
              <a:gd name="connsiteY3" fmla="*/ 5032188 h 5032188"/>
              <a:gd name="connsiteX4" fmla="*/ 0 w 4387647"/>
              <a:gd name="connsiteY4" fmla="*/ 3783106 h 5032188"/>
              <a:gd name="connsiteX5" fmla="*/ 0 w 4387647"/>
              <a:gd name="connsiteY5" fmla="*/ 1267012 h 5032188"/>
              <a:gd name="connsiteX6" fmla="*/ 2187388 w 4387647"/>
              <a:gd name="connsiteY6" fmla="*/ 0 h 50321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387647" h="5032188">
                <a:moveTo>
                  <a:pt x="2187388" y="0"/>
                </a:moveTo>
                <a:lnTo>
                  <a:pt x="4386729" y="1261035"/>
                </a:lnTo>
                <a:cubicBezTo>
                  <a:pt x="4390713" y="2103718"/>
                  <a:pt x="4380208" y="2940604"/>
                  <a:pt x="4384192" y="3783287"/>
                </a:cubicBezTo>
                <a:lnTo>
                  <a:pt x="2193365" y="5032188"/>
                </a:lnTo>
                <a:lnTo>
                  <a:pt x="0" y="3783106"/>
                </a:lnTo>
                <a:lnTo>
                  <a:pt x="0" y="1267012"/>
                </a:lnTo>
                <a:lnTo>
                  <a:pt x="2187388" y="0"/>
                </a:lnTo>
                <a:close/>
              </a:path>
            </a:pathLst>
          </a:custGeom>
          <a:solidFill>
            <a:schemeClr val="accent4">
              <a:lumMod val="60000"/>
              <a:lumOff val="40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sz="1800" dirty="0"/>
          </a:p>
        </p:txBody>
      </p:sp>
      <p:sp>
        <p:nvSpPr>
          <p:cNvPr id="22" name="Freeform: Shape 21">
            <a:extLst>
              <a:ext uri="{FF2B5EF4-FFF2-40B4-BE49-F238E27FC236}">
                <a16:creationId xmlns:a16="http://schemas.microsoft.com/office/drawing/2014/main" id="{D3145F4B-8B4A-42F2-94BB-4CAB454EE210}"/>
              </a:ext>
            </a:extLst>
          </p:cNvPr>
          <p:cNvSpPr/>
          <p:nvPr userDrawn="1"/>
        </p:nvSpPr>
        <p:spPr>
          <a:xfrm>
            <a:off x="8375472" y="496110"/>
            <a:ext cx="1913128" cy="2159541"/>
          </a:xfrm>
          <a:custGeom>
            <a:avLst/>
            <a:gdLst>
              <a:gd name="connsiteX0" fmla="*/ 2187388 w 4398682"/>
              <a:gd name="connsiteY0" fmla="*/ 0 h 5032188"/>
              <a:gd name="connsiteX1" fmla="*/ 4386729 w 4398682"/>
              <a:gd name="connsiteY1" fmla="*/ 1261035 h 5032188"/>
              <a:gd name="connsiteX2" fmla="*/ 4398682 w 4398682"/>
              <a:gd name="connsiteY2" fmla="*/ 3789083 h 5032188"/>
              <a:gd name="connsiteX3" fmla="*/ 2193365 w 4398682"/>
              <a:gd name="connsiteY3" fmla="*/ 5032188 h 5032188"/>
              <a:gd name="connsiteX4" fmla="*/ 0 w 4398682"/>
              <a:gd name="connsiteY4" fmla="*/ 3783106 h 5032188"/>
              <a:gd name="connsiteX5" fmla="*/ 0 w 4398682"/>
              <a:gd name="connsiteY5" fmla="*/ 1267012 h 5032188"/>
              <a:gd name="connsiteX6" fmla="*/ 2187388 w 4398682"/>
              <a:gd name="connsiteY6" fmla="*/ 0 h 5032188"/>
              <a:gd name="connsiteX0" fmla="*/ 2187388 w 4387647"/>
              <a:gd name="connsiteY0" fmla="*/ 0 h 5032188"/>
              <a:gd name="connsiteX1" fmla="*/ 4386729 w 4387647"/>
              <a:gd name="connsiteY1" fmla="*/ 1261035 h 5032188"/>
              <a:gd name="connsiteX2" fmla="*/ 4384192 w 4387647"/>
              <a:gd name="connsiteY2" fmla="*/ 3783287 h 5032188"/>
              <a:gd name="connsiteX3" fmla="*/ 2193365 w 4387647"/>
              <a:gd name="connsiteY3" fmla="*/ 5032188 h 5032188"/>
              <a:gd name="connsiteX4" fmla="*/ 0 w 4387647"/>
              <a:gd name="connsiteY4" fmla="*/ 3783106 h 5032188"/>
              <a:gd name="connsiteX5" fmla="*/ 0 w 4387647"/>
              <a:gd name="connsiteY5" fmla="*/ 1267012 h 5032188"/>
              <a:gd name="connsiteX6" fmla="*/ 2187388 w 4387647"/>
              <a:gd name="connsiteY6" fmla="*/ 0 h 50321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387647" h="5032188">
                <a:moveTo>
                  <a:pt x="2187388" y="0"/>
                </a:moveTo>
                <a:lnTo>
                  <a:pt x="4386729" y="1261035"/>
                </a:lnTo>
                <a:cubicBezTo>
                  <a:pt x="4390713" y="2103718"/>
                  <a:pt x="4380208" y="2940604"/>
                  <a:pt x="4384192" y="3783287"/>
                </a:cubicBezTo>
                <a:lnTo>
                  <a:pt x="2193365" y="5032188"/>
                </a:lnTo>
                <a:lnTo>
                  <a:pt x="0" y="3783106"/>
                </a:lnTo>
                <a:lnTo>
                  <a:pt x="0" y="1267012"/>
                </a:lnTo>
                <a:lnTo>
                  <a:pt x="2187388" y="0"/>
                </a:lnTo>
                <a:close/>
              </a:path>
            </a:pathLst>
          </a:cu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sz="1800" dirty="0"/>
          </a:p>
        </p:txBody>
      </p:sp>
      <p:sp>
        <p:nvSpPr>
          <p:cNvPr id="23" name="Freeform: Shape 22">
            <a:extLst>
              <a:ext uri="{FF2B5EF4-FFF2-40B4-BE49-F238E27FC236}">
                <a16:creationId xmlns:a16="http://schemas.microsoft.com/office/drawing/2014/main" id="{857CEFB9-8777-4DFE-9C01-FD31A610E7E0}"/>
              </a:ext>
            </a:extLst>
          </p:cNvPr>
          <p:cNvSpPr/>
          <p:nvPr userDrawn="1"/>
        </p:nvSpPr>
        <p:spPr>
          <a:xfrm>
            <a:off x="7328126" y="2310315"/>
            <a:ext cx="1913128" cy="2159541"/>
          </a:xfrm>
          <a:custGeom>
            <a:avLst/>
            <a:gdLst>
              <a:gd name="connsiteX0" fmla="*/ 2187388 w 4398682"/>
              <a:gd name="connsiteY0" fmla="*/ 0 h 5032188"/>
              <a:gd name="connsiteX1" fmla="*/ 4386729 w 4398682"/>
              <a:gd name="connsiteY1" fmla="*/ 1261035 h 5032188"/>
              <a:gd name="connsiteX2" fmla="*/ 4398682 w 4398682"/>
              <a:gd name="connsiteY2" fmla="*/ 3789083 h 5032188"/>
              <a:gd name="connsiteX3" fmla="*/ 2193365 w 4398682"/>
              <a:gd name="connsiteY3" fmla="*/ 5032188 h 5032188"/>
              <a:gd name="connsiteX4" fmla="*/ 0 w 4398682"/>
              <a:gd name="connsiteY4" fmla="*/ 3783106 h 5032188"/>
              <a:gd name="connsiteX5" fmla="*/ 0 w 4398682"/>
              <a:gd name="connsiteY5" fmla="*/ 1267012 h 5032188"/>
              <a:gd name="connsiteX6" fmla="*/ 2187388 w 4398682"/>
              <a:gd name="connsiteY6" fmla="*/ 0 h 5032188"/>
              <a:gd name="connsiteX0" fmla="*/ 2187388 w 4387647"/>
              <a:gd name="connsiteY0" fmla="*/ 0 h 5032188"/>
              <a:gd name="connsiteX1" fmla="*/ 4386729 w 4387647"/>
              <a:gd name="connsiteY1" fmla="*/ 1261035 h 5032188"/>
              <a:gd name="connsiteX2" fmla="*/ 4384192 w 4387647"/>
              <a:gd name="connsiteY2" fmla="*/ 3783287 h 5032188"/>
              <a:gd name="connsiteX3" fmla="*/ 2193365 w 4387647"/>
              <a:gd name="connsiteY3" fmla="*/ 5032188 h 5032188"/>
              <a:gd name="connsiteX4" fmla="*/ 0 w 4387647"/>
              <a:gd name="connsiteY4" fmla="*/ 3783106 h 5032188"/>
              <a:gd name="connsiteX5" fmla="*/ 0 w 4387647"/>
              <a:gd name="connsiteY5" fmla="*/ 1267012 h 5032188"/>
              <a:gd name="connsiteX6" fmla="*/ 2187388 w 4387647"/>
              <a:gd name="connsiteY6" fmla="*/ 0 h 50321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387647" h="5032188">
                <a:moveTo>
                  <a:pt x="2187388" y="0"/>
                </a:moveTo>
                <a:lnTo>
                  <a:pt x="4386729" y="1261035"/>
                </a:lnTo>
                <a:cubicBezTo>
                  <a:pt x="4390713" y="2103718"/>
                  <a:pt x="4380208" y="2940604"/>
                  <a:pt x="4384192" y="3783287"/>
                </a:cubicBezTo>
                <a:lnTo>
                  <a:pt x="2193365" y="5032188"/>
                </a:lnTo>
                <a:lnTo>
                  <a:pt x="0" y="3783106"/>
                </a:lnTo>
                <a:lnTo>
                  <a:pt x="0" y="1267012"/>
                </a:lnTo>
                <a:lnTo>
                  <a:pt x="2187388" y="0"/>
                </a:lnTo>
                <a:close/>
              </a:path>
            </a:pathLst>
          </a:cu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sz="1800" dirty="0"/>
          </a:p>
        </p:txBody>
      </p:sp>
      <p:sp>
        <p:nvSpPr>
          <p:cNvPr id="25" name="Freeform: Shape 24">
            <a:extLst>
              <a:ext uri="{FF2B5EF4-FFF2-40B4-BE49-F238E27FC236}">
                <a16:creationId xmlns:a16="http://schemas.microsoft.com/office/drawing/2014/main" id="{6FCA1967-2840-46F1-A662-969C980FEEE4}"/>
              </a:ext>
            </a:extLst>
          </p:cNvPr>
          <p:cNvSpPr/>
          <p:nvPr userDrawn="1"/>
        </p:nvSpPr>
        <p:spPr>
          <a:xfrm>
            <a:off x="8375472" y="4095335"/>
            <a:ext cx="1913128" cy="2159541"/>
          </a:xfrm>
          <a:custGeom>
            <a:avLst/>
            <a:gdLst>
              <a:gd name="connsiteX0" fmla="*/ 2187388 w 4398682"/>
              <a:gd name="connsiteY0" fmla="*/ 0 h 5032188"/>
              <a:gd name="connsiteX1" fmla="*/ 4386729 w 4398682"/>
              <a:gd name="connsiteY1" fmla="*/ 1261035 h 5032188"/>
              <a:gd name="connsiteX2" fmla="*/ 4398682 w 4398682"/>
              <a:gd name="connsiteY2" fmla="*/ 3789083 h 5032188"/>
              <a:gd name="connsiteX3" fmla="*/ 2193365 w 4398682"/>
              <a:gd name="connsiteY3" fmla="*/ 5032188 h 5032188"/>
              <a:gd name="connsiteX4" fmla="*/ 0 w 4398682"/>
              <a:gd name="connsiteY4" fmla="*/ 3783106 h 5032188"/>
              <a:gd name="connsiteX5" fmla="*/ 0 w 4398682"/>
              <a:gd name="connsiteY5" fmla="*/ 1267012 h 5032188"/>
              <a:gd name="connsiteX6" fmla="*/ 2187388 w 4398682"/>
              <a:gd name="connsiteY6" fmla="*/ 0 h 5032188"/>
              <a:gd name="connsiteX0" fmla="*/ 2187388 w 4387647"/>
              <a:gd name="connsiteY0" fmla="*/ 0 h 5032188"/>
              <a:gd name="connsiteX1" fmla="*/ 4386729 w 4387647"/>
              <a:gd name="connsiteY1" fmla="*/ 1261035 h 5032188"/>
              <a:gd name="connsiteX2" fmla="*/ 4384192 w 4387647"/>
              <a:gd name="connsiteY2" fmla="*/ 3783287 h 5032188"/>
              <a:gd name="connsiteX3" fmla="*/ 2193365 w 4387647"/>
              <a:gd name="connsiteY3" fmla="*/ 5032188 h 5032188"/>
              <a:gd name="connsiteX4" fmla="*/ 0 w 4387647"/>
              <a:gd name="connsiteY4" fmla="*/ 3783106 h 5032188"/>
              <a:gd name="connsiteX5" fmla="*/ 0 w 4387647"/>
              <a:gd name="connsiteY5" fmla="*/ 1267012 h 5032188"/>
              <a:gd name="connsiteX6" fmla="*/ 2187388 w 4387647"/>
              <a:gd name="connsiteY6" fmla="*/ 0 h 50321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387647" h="5032188">
                <a:moveTo>
                  <a:pt x="2187388" y="0"/>
                </a:moveTo>
                <a:lnTo>
                  <a:pt x="4386729" y="1261035"/>
                </a:lnTo>
                <a:cubicBezTo>
                  <a:pt x="4390713" y="2103718"/>
                  <a:pt x="4380208" y="2940604"/>
                  <a:pt x="4384192" y="3783287"/>
                </a:cubicBezTo>
                <a:lnTo>
                  <a:pt x="2193365" y="5032188"/>
                </a:lnTo>
                <a:lnTo>
                  <a:pt x="0" y="3783106"/>
                </a:lnTo>
                <a:lnTo>
                  <a:pt x="0" y="1267012"/>
                </a:lnTo>
                <a:lnTo>
                  <a:pt x="2187388" y="0"/>
                </a:lnTo>
                <a:close/>
              </a:path>
            </a:pathLst>
          </a:cu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dirty="0"/>
          </a:p>
        </p:txBody>
      </p:sp>
      <p:sp>
        <p:nvSpPr>
          <p:cNvPr id="27" name="Freeform: Shape 26">
            <a:extLst>
              <a:ext uri="{FF2B5EF4-FFF2-40B4-BE49-F238E27FC236}">
                <a16:creationId xmlns:a16="http://schemas.microsoft.com/office/drawing/2014/main" id="{62000D97-DE76-4929-98DF-CD9260BE6BD7}"/>
              </a:ext>
            </a:extLst>
          </p:cNvPr>
          <p:cNvSpPr/>
          <p:nvPr userDrawn="1"/>
        </p:nvSpPr>
        <p:spPr>
          <a:xfrm>
            <a:off x="9403474" y="2310314"/>
            <a:ext cx="1913128" cy="2159541"/>
          </a:xfrm>
          <a:custGeom>
            <a:avLst/>
            <a:gdLst>
              <a:gd name="connsiteX0" fmla="*/ 2187388 w 4398682"/>
              <a:gd name="connsiteY0" fmla="*/ 0 h 5032188"/>
              <a:gd name="connsiteX1" fmla="*/ 4386729 w 4398682"/>
              <a:gd name="connsiteY1" fmla="*/ 1261035 h 5032188"/>
              <a:gd name="connsiteX2" fmla="*/ 4398682 w 4398682"/>
              <a:gd name="connsiteY2" fmla="*/ 3789083 h 5032188"/>
              <a:gd name="connsiteX3" fmla="*/ 2193365 w 4398682"/>
              <a:gd name="connsiteY3" fmla="*/ 5032188 h 5032188"/>
              <a:gd name="connsiteX4" fmla="*/ 0 w 4398682"/>
              <a:gd name="connsiteY4" fmla="*/ 3783106 h 5032188"/>
              <a:gd name="connsiteX5" fmla="*/ 0 w 4398682"/>
              <a:gd name="connsiteY5" fmla="*/ 1267012 h 5032188"/>
              <a:gd name="connsiteX6" fmla="*/ 2187388 w 4398682"/>
              <a:gd name="connsiteY6" fmla="*/ 0 h 5032188"/>
              <a:gd name="connsiteX0" fmla="*/ 2187388 w 4387647"/>
              <a:gd name="connsiteY0" fmla="*/ 0 h 5032188"/>
              <a:gd name="connsiteX1" fmla="*/ 4386729 w 4387647"/>
              <a:gd name="connsiteY1" fmla="*/ 1261035 h 5032188"/>
              <a:gd name="connsiteX2" fmla="*/ 4384192 w 4387647"/>
              <a:gd name="connsiteY2" fmla="*/ 3783287 h 5032188"/>
              <a:gd name="connsiteX3" fmla="*/ 2193365 w 4387647"/>
              <a:gd name="connsiteY3" fmla="*/ 5032188 h 5032188"/>
              <a:gd name="connsiteX4" fmla="*/ 0 w 4387647"/>
              <a:gd name="connsiteY4" fmla="*/ 3783106 h 5032188"/>
              <a:gd name="connsiteX5" fmla="*/ 0 w 4387647"/>
              <a:gd name="connsiteY5" fmla="*/ 1267012 h 5032188"/>
              <a:gd name="connsiteX6" fmla="*/ 2187388 w 4387647"/>
              <a:gd name="connsiteY6" fmla="*/ 0 h 50321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387647" h="5032188">
                <a:moveTo>
                  <a:pt x="2187388" y="0"/>
                </a:moveTo>
                <a:lnTo>
                  <a:pt x="4386729" y="1261035"/>
                </a:lnTo>
                <a:cubicBezTo>
                  <a:pt x="4390713" y="2103718"/>
                  <a:pt x="4380208" y="2940604"/>
                  <a:pt x="4384192" y="3783287"/>
                </a:cubicBezTo>
                <a:lnTo>
                  <a:pt x="2193365" y="5032188"/>
                </a:lnTo>
                <a:lnTo>
                  <a:pt x="0" y="3783106"/>
                </a:lnTo>
                <a:lnTo>
                  <a:pt x="0" y="1267012"/>
                </a:lnTo>
                <a:lnTo>
                  <a:pt x="2187388" y="0"/>
                </a:lnTo>
                <a:close/>
              </a:path>
            </a:pathLst>
          </a:cu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sz="1800" dirty="0"/>
          </a:p>
        </p:txBody>
      </p:sp>
      <p:sp>
        <p:nvSpPr>
          <p:cNvPr id="31" name="Freeform: Shape 6">
            <a:extLst>
              <a:ext uri="{FF2B5EF4-FFF2-40B4-BE49-F238E27FC236}">
                <a16:creationId xmlns:a16="http://schemas.microsoft.com/office/drawing/2014/main" id="{40F0195E-EC8C-4067-B08F-140B71EC24C4}"/>
              </a:ext>
            </a:extLst>
          </p:cNvPr>
          <p:cNvSpPr/>
          <p:nvPr userDrawn="1"/>
        </p:nvSpPr>
        <p:spPr>
          <a:xfrm>
            <a:off x="630971" y="606175"/>
            <a:ext cx="1913128" cy="2140085"/>
          </a:xfrm>
          <a:custGeom>
            <a:avLst/>
            <a:gdLst>
              <a:gd name="connsiteX0" fmla="*/ 2187388 w 4398682"/>
              <a:gd name="connsiteY0" fmla="*/ 0 h 5032188"/>
              <a:gd name="connsiteX1" fmla="*/ 4386729 w 4398682"/>
              <a:gd name="connsiteY1" fmla="*/ 1261035 h 5032188"/>
              <a:gd name="connsiteX2" fmla="*/ 4398682 w 4398682"/>
              <a:gd name="connsiteY2" fmla="*/ 3789083 h 5032188"/>
              <a:gd name="connsiteX3" fmla="*/ 2193365 w 4398682"/>
              <a:gd name="connsiteY3" fmla="*/ 5032188 h 5032188"/>
              <a:gd name="connsiteX4" fmla="*/ 0 w 4398682"/>
              <a:gd name="connsiteY4" fmla="*/ 3783106 h 5032188"/>
              <a:gd name="connsiteX5" fmla="*/ 0 w 4398682"/>
              <a:gd name="connsiteY5" fmla="*/ 1267012 h 5032188"/>
              <a:gd name="connsiteX6" fmla="*/ 2187388 w 4398682"/>
              <a:gd name="connsiteY6" fmla="*/ 0 h 5032188"/>
              <a:gd name="connsiteX0" fmla="*/ 2187388 w 4387647"/>
              <a:gd name="connsiteY0" fmla="*/ 0 h 5032188"/>
              <a:gd name="connsiteX1" fmla="*/ 4386729 w 4387647"/>
              <a:gd name="connsiteY1" fmla="*/ 1261035 h 5032188"/>
              <a:gd name="connsiteX2" fmla="*/ 4384192 w 4387647"/>
              <a:gd name="connsiteY2" fmla="*/ 3783287 h 5032188"/>
              <a:gd name="connsiteX3" fmla="*/ 2193365 w 4387647"/>
              <a:gd name="connsiteY3" fmla="*/ 5032188 h 5032188"/>
              <a:gd name="connsiteX4" fmla="*/ 0 w 4387647"/>
              <a:gd name="connsiteY4" fmla="*/ 3783106 h 5032188"/>
              <a:gd name="connsiteX5" fmla="*/ 0 w 4387647"/>
              <a:gd name="connsiteY5" fmla="*/ 1267012 h 5032188"/>
              <a:gd name="connsiteX6" fmla="*/ 2187388 w 4387647"/>
              <a:gd name="connsiteY6" fmla="*/ 0 h 50321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387647" h="5032188">
                <a:moveTo>
                  <a:pt x="2187388" y="0"/>
                </a:moveTo>
                <a:lnTo>
                  <a:pt x="4386729" y="1261035"/>
                </a:lnTo>
                <a:cubicBezTo>
                  <a:pt x="4390713" y="2103718"/>
                  <a:pt x="4380208" y="2940604"/>
                  <a:pt x="4384192" y="3783287"/>
                </a:cubicBezTo>
                <a:lnTo>
                  <a:pt x="2193365" y="5032188"/>
                </a:lnTo>
                <a:lnTo>
                  <a:pt x="0" y="3783106"/>
                </a:lnTo>
                <a:lnTo>
                  <a:pt x="0" y="1267012"/>
                </a:lnTo>
                <a:lnTo>
                  <a:pt x="2187388" y="0"/>
                </a:lnTo>
                <a:close/>
              </a:path>
            </a:pathLst>
          </a:custGeom>
          <a:noFill/>
          <a:ln w="1905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dirty="0"/>
          </a:p>
        </p:txBody>
      </p:sp>
      <p:sp>
        <p:nvSpPr>
          <p:cNvPr id="32" name="Freeform 28">
            <a:extLst>
              <a:ext uri="{FF2B5EF4-FFF2-40B4-BE49-F238E27FC236}">
                <a16:creationId xmlns:a16="http://schemas.microsoft.com/office/drawing/2014/main" id="{D6FD7D79-B8F6-41E0-8715-6958CD7BF6B9}"/>
              </a:ext>
            </a:extLst>
          </p:cNvPr>
          <p:cNvSpPr/>
          <p:nvPr userDrawn="1"/>
        </p:nvSpPr>
        <p:spPr>
          <a:xfrm>
            <a:off x="10460480" y="505838"/>
            <a:ext cx="1731521" cy="2159541"/>
          </a:xfrm>
          <a:custGeom>
            <a:avLst/>
            <a:gdLst>
              <a:gd name="connsiteX0" fmla="*/ 953758 w 1731521"/>
              <a:gd name="connsiteY0" fmla="*/ 0 h 2159541"/>
              <a:gd name="connsiteX1" fmla="*/ 1731521 w 1731521"/>
              <a:gd name="connsiteY1" fmla="*/ 438909 h 2159541"/>
              <a:gd name="connsiteX2" fmla="*/ 1731521 w 1731521"/>
              <a:gd name="connsiteY2" fmla="*/ 1724628 h 2159541"/>
              <a:gd name="connsiteX3" fmla="*/ 956364 w 1731521"/>
              <a:gd name="connsiteY3" fmla="*/ 2159541 h 2159541"/>
              <a:gd name="connsiteX4" fmla="*/ 0 w 1731521"/>
              <a:gd name="connsiteY4" fmla="*/ 1623503 h 2159541"/>
              <a:gd name="connsiteX5" fmla="*/ 0 w 1731521"/>
              <a:gd name="connsiteY5" fmla="*/ 543733 h 21595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731521" h="2159541">
                <a:moveTo>
                  <a:pt x="953758" y="0"/>
                </a:moveTo>
                <a:lnTo>
                  <a:pt x="1731521" y="438909"/>
                </a:lnTo>
                <a:lnTo>
                  <a:pt x="1731521" y="1724628"/>
                </a:lnTo>
                <a:lnTo>
                  <a:pt x="956364" y="2159541"/>
                </a:lnTo>
                <a:lnTo>
                  <a:pt x="0" y="1623503"/>
                </a:lnTo>
                <a:lnTo>
                  <a:pt x="0" y="543733"/>
                </a:lnTo>
                <a:close/>
              </a:path>
            </a:pathLst>
          </a:custGeom>
          <a:noFill/>
          <a:ln w="1905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6" name="Freeform 27">
            <a:extLst>
              <a:ext uri="{FF2B5EF4-FFF2-40B4-BE49-F238E27FC236}">
                <a16:creationId xmlns:a16="http://schemas.microsoft.com/office/drawing/2014/main" id="{E9E3B75B-7735-46D9-814A-6074FCD1521E}"/>
              </a:ext>
            </a:extLst>
          </p:cNvPr>
          <p:cNvSpPr/>
          <p:nvPr userDrawn="1"/>
        </p:nvSpPr>
        <p:spPr>
          <a:xfrm>
            <a:off x="11498097" y="2436654"/>
            <a:ext cx="698022" cy="1868948"/>
          </a:xfrm>
          <a:custGeom>
            <a:avLst/>
            <a:gdLst>
              <a:gd name="connsiteX0" fmla="*/ 698022 w 698022"/>
              <a:gd name="connsiteY0" fmla="*/ 0 h 1868948"/>
              <a:gd name="connsiteX1" fmla="*/ 698022 w 698022"/>
              <a:gd name="connsiteY1" fmla="*/ 1868948 h 1868948"/>
              <a:gd name="connsiteX2" fmla="*/ 0 w 698022"/>
              <a:gd name="connsiteY2" fmla="*/ 1477709 h 1868948"/>
              <a:gd name="connsiteX3" fmla="*/ 0 w 698022"/>
              <a:gd name="connsiteY3" fmla="*/ 397939 h 1868948"/>
            </a:gdLst>
            <a:ahLst/>
            <a:cxnLst>
              <a:cxn ang="0">
                <a:pos x="connsiteX0" y="connsiteY0"/>
              </a:cxn>
              <a:cxn ang="0">
                <a:pos x="connsiteX1" y="connsiteY1"/>
              </a:cxn>
              <a:cxn ang="0">
                <a:pos x="connsiteX2" y="connsiteY2"/>
              </a:cxn>
              <a:cxn ang="0">
                <a:pos x="connsiteX3" y="connsiteY3"/>
              </a:cxn>
            </a:cxnLst>
            <a:rect l="l" t="t" r="r" b="b"/>
            <a:pathLst>
              <a:path w="698022" h="1868948">
                <a:moveTo>
                  <a:pt x="698022" y="0"/>
                </a:moveTo>
                <a:lnTo>
                  <a:pt x="698022" y="1868948"/>
                </a:lnTo>
                <a:lnTo>
                  <a:pt x="0" y="1477709"/>
                </a:lnTo>
                <a:lnTo>
                  <a:pt x="0" y="397939"/>
                </a:lnTo>
                <a:close/>
              </a:path>
            </a:pathLst>
          </a:custGeom>
          <a:noFill/>
          <a:ln w="1905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7" name="Freeform 29">
            <a:extLst>
              <a:ext uri="{FF2B5EF4-FFF2-40B4-BE49-F238E27FC236}">
                <a16:creationId xmlns:a16="http://schemas.microsoft.com/office/drawing/2014/main" id="{FCAED84D-C6B2-46E9-98B9-91F1245F7865}"/>
              </a:ext>
            </a:extLst>
          </p:cNvPr>
          <p:cNvSpPr/>
          <p:nvPr userDrawn="1"/>
        </p:nvSpPr>
        <p:spPr>
          <a:xfrm>
            <a:off x="10460480" y="4114794"/>
            <a:ext cx="1731521" cy="2159541"/>
          </a:xfrm>
          <a:custGeom>
            <a:avLst/>
            <a:gdLst>
              <a:gd name="connsiteX0" fmla="*/ 953758 w 1731521"/>
              <a:gd name="connsiteY0" fmla="*/ 0 h 2159541"/>
              <a:gd name="connsiteX1" fmla="*/ 1731521 w 1731521"/>
              <a:gd name="connsiteY1" fmla="*/ 438909 h 2159541"/>
              <a:gd name="connsiteX2" fmla="*/ 1731521 w 1731521"/>
              <a:gd name="connsiteY2" fmla="*/ 1724629 h 2159541"/>
              <a:gd name="connsiteX3" fmla="*/ 956364 w 1731521"/>
              <a:gd name="connsiteY3" fmla="*/ 2159541 h 2159541"/>
              <a:gd name="connsiteX4" fmla="*/ 0 w 1731521"/>
              <a:gd name="connsiteY4" fmla="*/ 1623503 h 2159541"/>
              <a:gd name="connsiteX5" fmla="*/ 0 w 1731521"/>
              <a:gd name="connsiteY5" fmla="*/ 543733 h 21595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731521" h="2159541">
                <a:moveTo>
                  <a:pt x="953758" y="0"/>
                </a:moveTo>
                <a:lnTo>
                  <a:pt x="1731521" y="438909"/>
                </a:lnTo>
                <a:lnTo>
                  <a:pt x="1731521" y="1724629"/>
                </a:lnTo>
                <a:lnTo>
                  <a:pt x="956364" y="2159541"/>
                </a:lnTo>
                <a:lnTo>
                  <a:pt x="0" y="1623503"/>
                </a:lnTo>
                <a:lnTo>
                  <a:pt x="0" y="543733"/>
                </a:lnTo>
                <a:close/>
              </a:path>
            </a:pathLst>
          </a:custGeom>
          <a:noFill/>
          <a:ln w="1905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8" name="Freeform: Shape 37">
            <a:extLst>
              <a:ext uri="{FF2B5EF4-FFF2-40B4-BE49-F238E27FC236}">
                <a16:creationId xmlns:a16="http://schemas.microsoft.com/office/drawing/2014/main" id="{16F010EE-4EFA-4214-9471-B11C633EEE0F}"/>
              </a:ext>
            </a:extLst>
          </p:cNvPr>
          <p:cNvSpPr/>
          <p:nvPr userDrawn="1"/>
        </p:nvSpPr>
        <p:spPr>
          <a:xfrm>
            <a:off x="5252937" y="2290859"/>
            <a:ext cx="1913128" cy="2159541"/>
          </a:xfrm>
          <a:custGeom>
            <a:avLst/>
            <a:gdLst>
              <a:gd name="connsiteX0" fmla="*/ 2187388 w 4398682"/>
              <a:gd name="connsiteY0" fmla="*/ 0 h 5032188"/>
              <a:gd name="connsiteX1" fmla="*/ 4386729 w 4398682"/>
              <a:gd name="connsiteY1" fmla="*/ 1261035 h 5032188"/>
              <a:gd name="connsiteX2" fmla="*/ 4398682 w 4398682"/>
              <a:gd name="connsiteY2" fmla="*/ 3789083 h 5032188"/>
              <a:gd name="connsiteX3" fmla="*/ 2193365 w 4398682"/>
              <a:gd name="connsiteY3" fmla="*/ 5032188 h 5032188"/>
              <a:gd name="connsiteX4" fmla="*/ 0 w 4398682"/>
              <a:gd name="connsiteY4" fmla="*/ 3783106 h 5032188"/>
              <a:gd name="connsiteX5" fmla="*/ 0 w 4398682"/>
              <a:gd name="connsiteY5" fmla="*/ 1267012 h 5032188"/>
              <a:gd name="connsiteX6" fmla="*/ 2187388 w 4398682"/>
              <a:gd name="connsiteY6" fmla="*/ 0 h 5032188"/>
              <a:gd name="connsiteX0" fmla="*/ 2187388 w 4387647"/>
              <a:gd name="connsiteY0" fmla="*/ 0 h 5032188"/>
              <a:gd name="connsiteX1" fmla="*/ 4386729 w 4387647"/>
              <a:gd name="connsiteY1" fmla="*/ 1261035 h 5032188"/>
              <a:gd name="connsiteX2" fmla="*/ 4384192 w 4387647"/>
              <a:gd name="connsiteY2" fmla="*/ 3783287 h 5032188"/>
              <a:gd name="connsiteX3" fmla="*/ 2193365 w 4387647"/>
              <a:gd name="connsiteY3" fmla="*/ 5032188 h 5032188"/>
              <a:gd name="connsiteX4" fmla="*/ 0 w 4387647"/>
              <a:gd name="connsiteY4" fmla="*/ 3783106 h 5032188"/>
              <a:gd name="connsiteX5" fmla="*/ 0 w 4387647"/>
              <a:gd name="connsiteY5" fmla="*/ 1267012 h 5032188"/>
              <a:gd name="connsiteX6" fmla="*/ 2187388 w 4387647"/>
              <a:gd name="connsiteY6" fmla="*/ 0 h 50321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387647" h="5032188">
                <a:moveTo>
                  <a:pt x="2187388" y="0"/>
                </a:moveTo>
                <a:lnTo>
                  <a:pt x="4386729" y="1261035"/>
                </a:lnTo>
                <a:cubicBezTo>
                  <a:pt x="4390713" y="2103718"/>
                  <a:pt x="4380208" y="2940604"/>
                  <a:pt x="4384192" y="3783287"/>
                </a:cubicBezTo>
                <a:lnTo>
                  <a:pt x="2193365" y="5032188"/>
                </a:lnTo>
                <a:lnTo>
                  <a:pt x="0" y="3783106"/>
                </a:lnTo>
                <a:lnTo>
                  <a:pt x="0" y="1267012"/>
                </a:lnTo>
                <a:lnTo>
                  <a:pt x="2187388" y="0"/>
                </a:lnTo>
                <a:close/>
              </a:path>
            </a:pathLst>
          </a:custGeom>
          <a:noFill/>
          <a:ln w="1905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dirty="0"/>
          </a:p>
        </p:txBody>
      </p:sp>
      <p:sp>
        <p:nvSpPr>
          <p:cNvPr id="39" name="Freeform: Shape 38">
            <a:extLst>
              <a:ext uri="{FF2B5EF4-FFF2-40B4-BE49-F238E27FC236}">
                <a16:creationId xmlns:a16="http://schemas.microsoft.com/office/drawing/2014/main" id="{F514B49F-FD22-4C72-9CC4-D0BCB5DBBA1D}"/>
              </a:ext>
            </a:extLst>
          </p:cNvPr>
          <p:cNvSpPr/>
          <p:nvPr userDrawn="1"/>
        </p:nvSpPr>
        <p:spPr>
          <a:xfrm>
            <a:off x="6310033" y="4056424"/>
            <a:ext cx="1913128" cy="2159541"/>
          </a:xfrm>
          <a:custGeom>
            <a:avLst/>
            <a:gdLst>
              <a:gd name="connsiteX0" fmla="*/ 2187388 w 4398682"/>
              <a:gd name="connsiteY0" fmla="*/ 0 h 5032188"/>
              <a:gd name="connsiteX1" fmla="*/ 4386729 w 4398682"/>
              <a:gd name="connsiteY1" fmla="*/ 1261035 h 5032188"/>
              <a:gd name="connsiteX2" fmla="*/ 4398682 w 4398682"/>
              <a:gd name="connsiteY2" fmla="*/ 3789083 h 5032188"/>
              <a:gd name="connsiteX3" fmla="*/ 2193365 w 4398682"/>
              <a:gd name="connsiteY3" fmla="*/ 5032188 h 5032188"/>
              <a:gd name="connsiteX4" fmla="*/ 0 w 4398682"/>
              <a:gd name="connsiteY4" fmla="*/ 3783106 h 5032188"/>
              <a:gd name="connsiteX5" fmla="*/ 0 w 4398682"/>
              <a:gd name="connsiteY5" fmla="*/ 1267012 h 5032188"/>
              <a:gd name="connsiteX6" fmla="*/ 2187388 w 4398682"/>
              <a:gd name="connsiteY6" fmla="*/ 0 h 5032188"/>
              <a:gd name="connsiteX0" fmla="*/ 2187388 w 4387647"/>
              <a:gd name="connsiteY0" fmla="*/ 0 h 5032188"/>
              <a:gd name="connsiteX1" fmla="*/ 4386729 w 4387647"/>
              <a:gd name="connsiteY1" fmla="*/ 1261035 h 5032188"/>
              <a:gd name="connsiteX2" fmla="*/ 4384192 w 4387647"/>
              <a:gd name="connsiteY2" fmla="*/ 3783287 h 5032188"/>
              <a:gd name="connsiteX3" fmla="*/ 2193365 w 4387647"/>
              <a:gd name="connsiteY3" fmla="*/ 5032188 h 5032188"/>
              <a:gd name="connsiteX4" fmla="*/ 0 w 4387647"/>
              <a:gd name="connsiteY4" fmla="*/ 3783106 h 5032188"/>
              <a:gd name="connsiteX5" fmla="*/ 0 w 4387647"/>
              <a:gd name="connsiteY5" fmla="*/ 1267012 h 5032188"/>
              <a:gd name="connsiteX6" fmla="*/ 2187388 w 4387647"/>
              <a:gd name="connsiteY6" fmla="*/ 0 h 50321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387647" h="5032188">
                <a:moveTo>
                  <a:pt x="2187388" y="0"/>
                </a:moveTo>
                <a:lnTo>
                  <a:pt x="4386729" y="1261035"/>
                </a:lnTo>
                <a:cubicBezTo>
                  <a:pt x="4390713" y="2103718"/>
                  <a:pt x="4380208" y="2940604"/>
                  <a:pt x="4384192" y="3783287"/>
                </a:cubicBezTo>
                <a:lnTo>
                  <a:pt x="2193365" y="5032188"/>
                </a:lnTo>
                <a:lnTo>
                  <a:pt x="0" y="3783106"/>
                </a:lnTo>
                <a:lnTo>
                  <a:pt x="0" y="1267012"/>
                </a:lnTo>
                <a:lnTo>
                  <a:pt x="2187388" y="0"/>
                </a:lnTo>
                <a:close/>
              </a:path>
            </a:pathLst>
          </a:custGeom>
          <a:noFill/>
          <a:ln w="1905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dirty="0"/>
          </a:p>
        </p:txBody>
      </p:sp>
    </p:spTree>
    <p:extLst>
      <p:ext uri="{BB962C8B-B14F-4D97-AF65-F5344CB8AC3E}">
        <p14:creationId xmlns:p14="http://schemas.microsoft.com/office/powerpoint/2010/main" val="1213233332"/>
      </p:ext>
    </p:extLst>
  </p:cSld>
  <p:clrMapOvr>
    <a:masterClrMapping/>
  </p:clrMapOvr>
  <p:extLst>
    <p:ext uri="{DCECCB84-F9BA-43D5-87BE-67443E8EF086}">
      <p15:sldGuideLst xmlns:p15="http://schemas.microsoft.com/office/powerpoint/2012/main">
        <p15:guide id="1" orient="horz" pos="528">
          <p15:clr>
            <a:srgbClr val="FBAE40"/>
          </p15:clr>
        </p15:guide>
        <p15:guide id="2" pos="504" userDrawn="1">
          <p15:clr>
            <a:srgbClr val="FBAE40"/>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1_Agenda">
    <p:spTree>
      <p:nvGrpSpPr>
        <p:cNvPr id="1" name=""/>
        <p:cNvGrpSpPr/>
        <p:nvPr/>
      </p:nvGrpSpPr>
      <p:grpSpPr>
        <a:xfrm>
          <a:off x="0" y="0"/>
          <a:ext cx="0" cy="0"/>
          <a:chOff x="0" y="0"/>
          <a:chExt cx="0" cy="0"/>
        </a:xfrm>
      </p:grpSpPr>
      <p:sp>
        <p:nvSpPr>
          <p:cNvPr id="17" name="Title 16">
            <a:extLst>
              <a:ext uri="{FF2B5EF4-FFF2-40B4-BE49-F238E27FC236}">
                <a16:creationId xmlns:a16="http://schemas.microsoft.com/office/drawing/2014/main" id="{5518B595-5A04-0768-52B1-73F11E4754EA}"/>
              </a:ext>
            </a:extLst>
          </p:cNvPr>
          <p:cNvSpPr>
            <a:spLocks noGrp="1"/>
          </p:cNvSpPr>
          <p:nvPr>
            <p:ph type="title"/>
          </p:nvPr>
        </p:nvSpPr>
        <p:spPr>
          <a:xfrm>
            <a:off x="512572" y="3435545"/>
            <a:ext cx="4253399" cy="1740114"/>
          </a:xfrm>
        </p:spPr>
        <p:txBody>
          <a:bodyPr>
            <a:noAutofit/>
          </a:bodyPr>
          <a:lstStyle>
            <a:lvl1pPr>
              <a:defRPr>
                <a:solidFill>
                  <a:schemeClr val="accent6"/>
                </a:solidFill>
              </a:defRPr>
            </a:lvl1pPr>
          </a:lstStyle>
          <a:p>
            <a:r>
              <a:rPr lang="en-US"/>
              <a:t>Click to edit Master title style</a:t>
            </a:r>
            <a:endParaRPr lang="en-US" dirty="0"/>
          </a:p>
        </p:txBody>
      </p:sp>
      <p:sp>
        <p:nvSpPr>
          <p:cNvPr id="7" name="Freeform: Shape 4">
            <a:extLst>
              <a:ext uri="{FF2B5EF4-FFF2-40B4-BE49-F238E27FC236}">
                <a16:creationId xmlns:a16="http://schemas.microsoft.com/office/drawing/2014/main" id="{AE722AFD-22D7-4BD8-B055-3867C3800E16}"/>
              </a:ext>
            </a:extLst>
          </p:cNvPr>
          <p:cNvSpPr/>
          <p:nvPr userDrawn="1"/>
        </p:nvSpPr>
        <p:spPr>
          <a:xfrm>
            <a:off x="6282845" y="525294"/>
            <a:ext cx="1913128" cy="2140085"/>
          </a:xfrm>
          <a:custGeom>
            <a:avLst/>
            <a:gdLst>
              <a:gd name="connsiteX0" fmla="*/ 2187388 w 4398682"/>
              <a:gd name="connsiteY0" fmla="*/ 0 h 5032188"/>
              <a:gd name="connsiteX1" fmla="*/ 4386729 w 4398682"/>
              <a:gd name="connsiteY1" fmla="*/ 1261035 h 5032188"/>
              <a:gd name="connsiteX2" fmla="*/ 4398682 w 4398682"/>
              <a:gd name="connsiteY2" fmla="*/ 3789083 h 5032188"/>
              <a:gd name="connsiteX3" fmla="*/ 2193365 w 4398682"/>
              <a:gd name="connsiteY3" fmla="*/ 5032188 h 5032188"/>
              <a:gd name="connsiteX4" fmla="*/ 0 w 4398682"/>
              <a:gd name="connsiteY4" fmla="*/ 3783106 h 5032188"/>
              <a:gd name="connsiteX5" fmla="*/ 0 w 4398682"/>
              <a:gd name="connsiteY5" fmla="*/ 1267012 h 5032188"/>
              <a:gd name="connsiteX6" fmla="*/ 2187388 w 4398682"/>
              <a:gd name="connsiteY6" fmla="*/ 0 h 5032188"/>
              <a:gd name="connsiteX0" fmla="*/ 2187388 w 4387647"/>
              <a:gd name="connsiteY0" fmla="*/ 0 h 5032188"/>
              <a:gd name="connsiteX1" fmla="*/ 4386729 w 4387647"/>
              <a:gd name="connsiteY1" fmla="*/ 1261035 h 5032188"/>
              <a:gd name="connsiteX2" fmla="*/ 4384192 w 4387647"/>
              <a:gd name="connsiteY2" fmla="*/ 3783287 h 5032188"/>
              <a:gd name="connsiteX3" fmla="*/ 2193365 w 4387647"/>
              <a:gd name="connsiteY3" fmla="*/ 5032188 h 5032188"/>
              <a:gd name="connsiteX4" fmla="*/ 0 w 4387647"/>
              <a:gd name="connsiteY4" fmla="*/ 3783106 h 5032188"/>
              <a:gd name="connsiteX5" fmla="*/ 0 w 4387647"/>
              <a:gd name="connsiteY5" fmla="*/ 1267012 h 5032188"/>
              <a:gd name="connsiteX6" fmla="*/ 2187388 w 4387647"/>
              <a:gd name="connsiteY6" fmla="*/ 0 h 50321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387647" h="5032188">
                <a:moveTo>
                  <a:pt x="2187388" y="0"/>
                </a:moveTo>
                <a:lnTo>
                  <a:pt x="4386729" y="1261035"/>
                </a:lnTo>
                <a:cubicBezTo>
                  <a:pt x="4390713" y="2103718"/>
                  <a:pt x="4380208" y="2940604"/>
                  <a:pt x="4384192" y="3783287"/>
                </a:cubicBezTo>
                <a:lnTo>
                  <a:pt x="2193365" y="5032188"/>
                </a:lnTo>
                <a:lnTo>
                  <a:pt x="0" y="3783106"/>
                </a:lnTo>
                <a:lnTo>
                  <a:pt x="0" y="1267012"/>
                </a:lnTo>
                <a:lnTo>
                  <a:pt x="2187388" y="0"/>
                </a:lnTo>
                <a:close/>
              </a:path>
            </a:pathLst>
          </a:custGeom>
          <a:solidFill>
            <a:schemeClr val="accent4">
              <a:lumMod val="60000"/>
              <a:lumOff val="40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sz="1800" dirty="0"/>
          </a:p>
        </p:txBody>
      </p:sp>
      <p:sp>
        <p:nvSpPr>
          <p:cNvPr id="13" name="Freeform: Shape 12">
            <a:extLst>
              <a:ext uri="{FF2B5EF4-FFF2-40B4-BE49-F238E27FC236}">
                <a16:creationId xmlns:a16="http://schemas.microsoft.com/office/drawing/2014/main" id="{5D0355E4-3980-42A9-9376-74163520D39D}"/>
              </a:ext>
            </a:extLst>
          </p:cNvPr>
          <p:cNvSpPr/>
          <p:nvPr userDrawn="1"/>
        </p:nvSpPr>
        <p:spPr>
          <a:xfrm>
            <a:off x="8375472" y="496110"/>
            <a:ext cx="1913128" cy="2159541"/>
          </a:xfrm>
          <a:custGeom>
            <a:avLst/>
            <a:gdLst>
              <a:gd name="connsiteX0" fmla="*/ 2187388 w 4398682"/>
              <a:gd name="connsiteY0" fmla="*/ 0 h 5032188"/>
              <a:gd name="connsiteX1" fmla="*/ 4386729 w 4398682"/>
              <a:gd name="connsiteY1" fmla="*/ 1261035 h 5032188"/>
              <a:gd name="connsiteX2" fmla="*/ 4398682 w 4398682"/>
              <a:gd name="connsiteY2" fmla="*/ 3789083 h 5032188"/>
              <a:gd name="connsiteX3" fmla="*/ 2193365 w 4398682"/>
              <a:gd name="connsiteY3" fmla="*/ 5032188 h 5032188"/>
              <a:gd name="connsiteX4" fmla="*/ 0 w 4398682"/>
              <a:gd name="connsiteY4" fmla="*/ 3783106 h 5032188"/>
              <a:gd name="connsiteX5" fmla="*/ 0 w 4398682"/>
              <a:gd name="connsiteY5" fmla="*/ 1267012 h 5032188"/>
              <a:gd name="connsiteX6" fmla="*/ 2187388 w 4398682"/>
              <a:gd name="connsiteY6" fmla="*/ 0 h 5032188"/>
              <a:gd name="connsiteX0" fmla="*/ 2187388 w 4387647"/>
              <a:gd name="connsiteY0" fmla="*/ 0 h 5032188"/>
              <a:gd name="connsiteX1" fmla="*/ 4386729 w 4387647"/>
              <a:gd name="connsiteY1" fmla="*/ 1261035 h 5032188"/>
              <a:gd name="connsiteX2" fmla="*/ 4384192 w 4387647"/>
              <a:gd name="connsiteY2" fmla="*/ 3783287 h 5032188"/>
              <a:gd name="connsiteX3" fmla="*/ 2193365 w 4387647"/>
              <a:gd name="connsiteY3" fmla="*/ 5032188 h 5032188"/>
              <a:gd name="connsiteX4" fmla="*/ 0 w 4387647"/>
              <a:gd name="connsiteY4" fmla="*/ 3783106 h 5032188"/>
              <a:gd name="connsiteX5" fmla="*/ 0 w 4387647"/>
              <a:gd name="connsiteY5" fmla="*/ 1267012 h 5032188"/>
              <a:gd name="connsiteX6" fmla="*/ 2187388 w 4387647"/>
              <a:gd name="connsiteY6" fmla="*/ 0 h 50321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387647" h="5032188">
                <a:moveTo>
                  <a:pt x="2187388" y="0"/>
                </a:moveTo>
                <a:lnTo>
                  <a:pt x="4386729" y="1261035"/>
                </a:lnTo>
                <a:cubicBezTo>
                  <a:pt x="4390713" y="2103718"/>
                  <a:pt x="4380208" y="2940604"/>
                  <a:pt x="4384192" y="3783287"/>
                </a:cubicBezTo>
                <a:lnTo>
                  <a:pt x="2193365" y="5032188"/>
                </a:lnTo>
                <a:lnTo>
                  <a:pt x="0" y="3783106"/>
                </a:lnTo>
                <a:lnTo>
                  <a:pt x="0" y="1267012"/>
                </a:lnTo>
                <a:lnTo>
                  <a:pt x="2187388" y="0"/>
                </a:lnTo>
                <a:close/>
              </a:path>
            </a:pathLst>
          </a:cu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sz="1800" dirty="0"/>
          </a:p>
        </p:txBody>
      </p:sp>
      <p:sp>
        <p:nvSpPr>
          <p:cNvPr id="14" name="Freeform: Shape 13">
            <a:extLst>
              <a:ext uri="{FF2B5EF4-FFF2-40B4-BE49-F238E27FC236}">
                <a16:creationId xmlns:a16="http://schemas.microsoft.com/office/drawing/2014/main" id="{70174533-8C0E-4E82-A582-891A0555FA1F}"/>
              </a:ext>
            </a:extLst>
          </p:cNvPr>
          <p:cNvSpPr/>
          <p:nvPr userDrawn="1"/>
        </p:nvSpPr>
        <p:spPr>
          <a:xfrm>
            <a:off x="7328126" y="2310315"/>
            <a:ext cx="1913128" cy="2159541"/>
          </a:xfrm>
          <a:custGeom>
            <a:avLst/>
            <a:gdLst>
              <a:gd name="connsiteX0" fmla="*/ 2187388 w 4398682"/>
              <a:gd name="connsiteY0" fmla="*/ 0 h 5032188"/>
              <a:gd name="connsiteX1" fmla="*/ 4386729 w 4398682"/>
              <a:gd name="connsiteY1" fmla="*/ 1261035 h 5032188"/>
              <a:gd name="connsiteX2" fmla="*/ 4398682 w 4398682"/>
              <a:gd name="connsiteY2" fmla="*/ 3789083 h 5032188"/>
              <a:gd name="connsiteX3" fmla="*/ 2193365 w 4398682"/>
              <a:gd name="connsiteY3" fmla="*/ 5032188 h 5032188"/>
              <a:gd name="connsiteX4" fmla="*/ 0 w 4398682"/>
              <a:gd name="connsiteY4" fmla="*/ 3783106 h 5032188"/>
              <a:gd name="connsiteX5" fmla="*/ 0 w 4398682"/>
              <a:gd name="connsiteY5" fmla="*/ 1267012 h 5032188"/>
              <a:gd name="connsiteX6" fmla="*/ 2187388 w 4398682"/>
              <a:gd name="connsiteY6" fmla="*/ 0 h 5032188"/>
              <a:gd name="connsiteX0" fmla="*/ 2187388 w 4387647"/>
              <a:gd name="connsiteY0" fmla="*/ 0 h 5032188"/>
              <a:gd name="connsiteX1" fmla="*/ 4386729 w 4387647"/>
              <a:gd name="connsiteY1" fmla="*/ 1261035 h 5032188"/>
              <a:gd name="connsiteX2" fmla="*/ 4384192 w 4387647"/>
              <a:gd name="connsiteY2" fmla="*/ 3783287 h 5032188"/>
              <a:gd name="connsiteX3" fmla="*/ 2193365 w 4387647"/>
              <a:gd name="connsiteY3" fmla="*/ 5032188 h 5032188"/>
              <a:gd name="connsiteX4" fmla="*/ 0 w 4387647"/>
              <a:gd name="connsiteY4" fmla="*/ 3783106 h 5032188"/>
              <a:gd name="connsiteX5" fmla="*/ 0 w 4387647"/>
              <a:gd name="connsiteY5" fmla="*/ 1267012 h 5032188"/>
              <a:gd name="connsiteX6" fmla="*/ 2187388 w 4387647"/>
              <a:gd name="connsiteY6" fmla="*/ 0 h 50321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387647" h="5032188">
                <a:moveTo>
                  <a:pt x="2187388" y="0"/>
                </a:moveTo>
                <a:lnTo>
                  <a:pt x="4386729" y="1261035"/>
                </a:lnTo>
                <a:cubicBezTo>
                  <a:pt x="4390713" y="2103718"/>
                  <a:pt x="4380208" y="2940604"/>
                  <a:pt x="4384192" y="3783287"/>
                </a:cubicBezTo>
                <a:lnTo>
                  <a:pt x="2193365" y="5032188"/>
                </a:lnTo>
                <a:lnTo>
                  <a:pt x="0" y="3783106"/>
                </a:lnTo>
                <a:lnTo>
                  <a:pt x="0" y="1267012"/>
                </a:lnTo>
                <a:lnTo>
                  <a:pt x="2187388" y="0"/>
                </a:lnTo>
                <a:close/>
              </a:path>
            </a:pathLst>
          </a:cu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sz="1800" dirty="0"/>
          </a:p>
        </p:txBody>
      </p:sp>
      <p:sp>
        <p:nvSpPr>
          <p:cNvPr id="15" name="Freeform: Shape 14">
            <a:extLst>
              <a:ext uri="{FF2B5EF4-FFF2-40B4-BE49-F238E27FC236}">
                <a16:creationId xmlns:a16="http://schemas.microsoft.com/office/drawing/2014/main" id="{071E3938-A754-4D49-B509-249EE9BD83AB}"/>
              </a:ext>
            </a:extLst>
          </p:cNvPr>
          <p:cNvSpPr/>
          <p:nvPr userDrawn="1"/>
        </p:nvSpPr>
        <p:spPr>
          <a:xfrm>
            <a:off x="8375472" y="4095335"/>
            <a:ext cx="1913128" cy="2159541"/>
          </a:xfrm>
          <a:custGeom>
            <a:avLst/>
            <a:gdLst>
              <a:gd name="connsiteX0" fmla="*/ 2187388 w 4398682"/>
              <a:gd name="connsiteY0" fmla="*/ 0 h 5032188"/>
              <a:gd name="connsiteX1" fmla="*/ 4386729 w 4398682"/>
              <a:gd name="connsiteY1" fmla="*/ 1261035 h 5032188"/>
              <a:gd name="connsiteX2" fmla="*/ 4398682 w 4398682"/>
              <a:gd name="connsiteY2" fmla="*/ 3789083 h 5032188"/>
              <a:gd name="connsiteX3" fmla="*/ 2193365 w 4398682"/>
              <a:gd name="connsiteY3" fmla="*/ 5032188 h 5032188"/>
              <a:gd name="connsiteX4" fmla="*/ 0 w 4398682"/>
              <a:gd name="connsiteY4" fmla="*/ 3783106 h 5032188"/>
              <a:gd name="connsiteX5" fmla="*/ 0 w 4398682"/>
              <a:gd name="connsiteY5" fmla="*/ 1267012 h 5032188"/>
              <a:gd name="connsiteX6" fmla="*/ 2187388 w 4398682"/>
              <a:gd name="connsiteY6" fmla="*/ 0 h 5032188"/>
              <a:gd name="connsiteX0" fmla="*/ 2187388 w 4387647"/>
              <a:gd name="connsiteY0" fmla="*/ 0 h 5032188"/>
              <a:gd name="connsiteX1" fmla="*/ 4386729 w 4387647"/>
              <a:gd name="connsiteY1" fmla="*/ 1261035 h 5032188"/>
              <a:gd name="connsiteX2" fmla="*/ 4384192 w 4387647"/>
              <a:gd name="connsiteY2" fmla="*/ 3783287 h 5032188"/>
              <a:gd name="connsiteX3" fmla="*/ 2193365 w 4387647"/>
              <a:gd name="connsiteY3" fmla="*/ 5032188 h 5032188"/>
              <a:gd name="connsiteX4" fmla="*/ 0 w 4387647"/>
              <a:gd name="connsiteY4" fmla="*/ 3783106 h 5032188"/>
              <a:gd name="connsiteX5" fmla="*/ 0 w 4387647"/>
              <a:gd name="connsiteY5" fmla="*/ 1267012 h 5032188"/>
              <a:gd name="connsiteX6" fmla="*/ 2187388 w 4387647"/>
              <a:gd name="connsiteY6" fmla="*/ 0 h 50321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387647" h="5032188">
                <a:moveTo>
                  <a:pt x="2187388" y="0"/>
                </a:moveTo>
                <a:lnTo>
                  <a:pt x="4386729" y="1261035"/>
                </a:lnTo>
                <a:cubicBezTo>
                  <a:pt x="4390713" y="2103718"/>
                  <a:pt x="4380208" y="2940604"/>
                  <a:pt x="4384192" y="3783287"/>
                </a:cubicBezTo>
                <a:lnTo>
                  <a:pt x="2193365" y="5032188"/>
                </a:lnTo>
                <a:lnTo>
                  <a:pt x="0" y="3783106"/>
                </a:lnTo>
                <a:lnTo>
                  <a:pt x="0" y="1267012"/>
                </a:lnTo>
                <a:lnTo>
                  <a:pt x="2187388" y="0"/>
                </a:lnTo>
                <a:close/>
              </a:path>
            </a:pathLst>
          </a:cu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dirty="0"/>
          </a:p>
        </p:txBody>
      </p:sp>
      <p:sp>
        <p:nvSpPr>
          <p:cNvPr id="16" name="Freeform: Shape 15">
            <a:extLst>
              <a:ext uri="{FF2B5EF4-FFF2-40B4-BE49-F238E27FC236}">
                <a16:creationId xmlns:a16="http://schemas.microsoft.com/office/drawing/2014/main" id="{B9D430ED-A815-4274-966C-8192C4230569}"/>
              </a:ext>
            </a:extLst>
          </p:cNvPr>
          <p:cNvSpPr/>
          <p:nvPr userDrawn="1"/>
        </p:nvSpPr>
        <p:spPr>
          <a:xfrm>
            <a:off x="9403474" y="2310314"/>
            <a:ext cx="1913128" cy="2159541"/>
          </a:xfrm>
          <a:custGeom>
            <a:avLst/>
            <a:gdLst>
              <a:gd name="connsiteX0" fmla="*/ 2187388 w 4398682"/>
              <a:gd name="connsiteY0" fmla="*/ 0 h 5032188"/>
              <a:gd name="connsiteX1" fmla="*/ 4386729 w 4398682"/>
              <a:gd name="connsiteY1" fmla="*/ 1261035 h 5032188"/>
              <a:gd name="connsiteX2" fmla="*/ 4398682 w 4398682"/>
              <a:gd name="connsiteY2" fmla="*/ 3789083 h 5032188"/>
              <a:gd name="connsiteX3" fmla="*/ 2193365 w 4398682"/>
              <a:gd name="connsiteY3" fmla="*/ 5032188 h 5032188"/>
              <a:gd name="connsiteX4" fmla="*/ 0 w 4398682"/>
              <a:gd name="connsiteY4" fmla="*/ 3783106 h 5032188"/>
              <a:gd name="connsiteX5" fmla="*/ 0 w 4398682"/>
              <a:gd name="connsiteY5" fmla="*/ 1267012 h 5032188"/>
              <a:gd name="connsiteX6" fmla="*/ 2187388 w 4398682"/>
              <a:gd name="connsiteY6" fmla="*/ 0 h 5032188"/>
              <a:gd name="connsiteX0" fmla="*/ 2187388 w 4387647"/>
              <a:gd name="connsiteY0" fmla="*/ 0 h 5032188"/>
              <a:gd name="connsiteX1" fmla="*/ 4386729 w 4387647"/>
              <a:gd name="connsiteY1" fmla="*/ 1261035 h 5032188"/>
              <a:gd name="connsiteX2" fmla="*/ 4384192 w 4387647"/>
              <a:gd name="connsiteY2" fmla="*/ 3783287 h 5032188"/>
              <a:gd name="connsiteX3" fmla="*/ 2193365 w 4387647"/>
              <a:gd name="connsiteY3" fmla="*/ 5032188 h 5032188"/>
              <a:gd name="connsiteX4" fmla="*/ 0 w 4387647"/>
              <a:gd name="connsiteY4" fmla="*/ 3783106 h 5032188"/>
              <a:gd name="connsiteX5" fmla="*/ 0 w 4387647"/>
              <a:gd name="connsiteY5" fmla="*/ 1267012 h 5032188"/>
              <a:gd name="connsiteX6" fmla="*/ 2187388 w 4387647"/>
              <a:gd name="connsiteY6" fmla="*/ 0 h 50321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387647" h="5032188">
                <a:moveTo>
                  <a:pt x="2187388" y="0"/>
                </a:moveTo>
                <a:lnTo>
                  <a:pt x="4386729" y="1261035"/>
                </a:lnTo>
                <a:cubicBezTo>
                  <a:pt x="4390713" y="2103718"/>
                  <a:pt x="4380208" y="2940604"/>
                  <a:pt x="4384192" y="3783287"/>
                </a:cubicBezTo>
                <a:lnTo>
                  <a:pt x="2193365" y="5032188"/>
                </a:lnTo>
                <a:lnTo>
                  <a:pt x="0" y="3783106"/>
                </a:lnTo>
                <a:lnTo>
                  <a:pt x="0" y="1267012"/>
                </a:lnTo>
                <a:lnTo>
                  <a:pt x="2187388" y="0"/>
                </a:lnTo>
                <a:close/>
              </a:path>
            </a:pathLst>
          </a:cu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sz="1800" dirty="0"/>
          </a:p>
        </p:txBody>
      </p:sp>
      <p:sp>
        <p:nvSpPr>
          <p:cNvPr id="24" name="Content placeholder 47" descr="Click icon to add picture">
            <a:extLst>
              <a:ext uri="{FF2B5EF4-FFF2-40B4-BE49-F238E27FC236}">
                <a16:creationId xmlns:a16="http://schemas.microsoft.com/office/drawing/2014/main" id="{5414CF94-2913-4AE7-AAC3-3D61FE742888}"/>
              </a:ext>
            </a:extLst>
          </p:cNvPr>
          <p:cNvSpPr>
            <a:spLocks noGrp="1"/>
          </p:cNvSpPr>
          <p:nvPr>
            <p:ph type="body" sz="quarter" idx="28" hasCustomPrompt="1"/>
          </p:nvPr>
        </p:nvSpPr>
        <p:spPr>
          <a:xfrm>
            <a:off x="6274027" y="1076241"/>
            <a:ext cx="1913128" cy="1054727"/>
          </a:xfrm>
          <a:prstGeom prst="rect">
            <a:avLst/>
          </a:prstGeom>
        </p:spPr>
        <p:txBody>
          <a:bodyPr anchor="ctr">
            <a:noAutofit/>
          </a:bodyPr>
          <a:lstStyle>
            <a:lvl1pPr marL="0" indent="0" algn="ctr">
              <a:lnSpc>
                <a:spcPct val="100000"/>
              </a:lnSpc>
              <a:buNone/>
              <a:defRPr sz="1800" b="0" i="0">
                <a:solidFill>
                  <a:schemeClr val="accent6"/>
                </a:solidFill>
                <a:latin typeface="Abadi" panose="020B0604020104020204" pitchFamily="34" charset="0"/>
              </a:defRPr>
            </a:lvl1pPr>
            <a:lvl2pPr>
              <a:defRPr sz="1000"/>
            </a:lvl2pPr>
            <a:lvl3pPr>
              <a:defRPr sz="900"/>
            </a:lvl3pPr>
            <a:lvl4pPr>
              <a:defRPr sz="800"/>
            </a:lvl4pPr>
            <a:lvl5pPr>
              <a:defRPr sz="800"/>
            </a:lvl5pPr>
          </a:lstStyle>
          <a:p>
            <a:pPr lvl="0"/>
            <a:r>
              <a:rPr lang="en-US" altLang="zh-CN" dirty="0"/>
              <a:t>Click to edit</a:t>
            </a:r>
            <a:r>
              <a:rPr lang="zh-CN" altLang="en-US" dirty="0"/>
              <a:t> </a:t>
            </a:r>
            <a:r>
              <a:rPr lang="en-US" altLang="zh-CN" dirty="0"/>
              <a:t>Master title style </a:t>
            </a:r>
          </a:p>
        </p:txBody>
      </p:sp>
      <p:sp>
        <p:nvSpPr>
          <p:cNvPr id="26" name="Content placeholder 47" descr="Click icon to add picture">
            <a:extLst>
              <a:ext uri="{FF2B5EF4-FFF2-40B4-BE49-F238E27FC236}">
                <a16:creationId xmlns:a16="http://schemas.microsoft.com/office/drawing/2014/main" id="{3CE3485A-395E-4C5F-A00F-D230FF7CFB93}"/>
              </a:ext>
            </a:extLst>
          </p:cNvPr>
          <p:cNvSpPr>
            <a:spLocks noGrp="1"/>
          </p:cNvSpPr>
          <p:nvPr>
            <p:ph type="body" sz="quarter" idx="29" hasCustomPrompt="1"/>
          </p:nvPr>
        </p:nvSpPr>
        <p:spPr>
          <a:xfrm>
            <a:off x="8375472" y="1076241"/>
            <a:ext cx="1904890" cy="1054728"/>
          </a:xfrm>
          <a:prstGeom prst="rect">
            <a:avLst/>
          </a:prstGeom>
        </p:spPr>
        <p:txBody>
          <a:bodyPr anchor="ctr">
            <a:noAutofit/>
          </a:bodyPr>
          <a:lstStyle>
            <a:lvl1pPr marL="0" indent="0" algn="ctr">
              <a:lnSpc>
                <a:spcPct val="113000"/>
              </a:lnSpc>
              <a:buNone/>
              <a:defRPr sz="1800" b="0" i="0">
                <a:solidFill>
                  <a:schemeClr val="accent6"/>
                </a:solidFill>
                <a:latin typeface="Abadi" panose="020B0604020104020204" pitchFamily="34" charset="0"/>
              </a:defRPr>
            </a:lvl1pPr>
            <a:lvl2pPr>
              <a:defRPr sz="1000"/>
            </a:lvl2pPr>
            <a:lvl3pPr>
              <a:defRPr sz="900"/>
            </a:lvl3pPr>
            <a:lvl4pPr>
              <a:defRPr sz="800"/>
            </a:lvl4pPr>
            <a:lvl5pPr>
              <a:defRPr sz="800"/>
            </a:lvl5pPr>
          </a:lstStyle>
          <a:p>
            <a:pPr lvl="0"/>
            <a:r>
              <a:rPr lang="en-US" altLang="zh-CN" dirty="0"/>
              <a:t>Click to edit </a:t>
            </a:r>
            <a:r>
              <a:rPr lang="zh-CN" altLang="en-US" dirty="0"/>
              <a:t> </a:t>
            </a:r>
            <a:r>
              <a:rPr lang="en-US" altLang="zh-CN" dirty="0"/>
              <a:t>Master title style </a:t>
            </a:r>
          </a:p>
        </p:txBody>
      </p:sp>
      <p:sp>
        <p:nvSpPr>
          <p:cNvPr id="33" name="Content placeholder 47" descr="Click icon to add picture">
            <a:extLst>
              <a:ext uri="{FF2B5EF4-FFF2-40B4-BE49-F238E27FC236}">
                <a16:creationId xmlns:a16="http://schemas.microsoft.com/office/drawing/2014/main" id="{6A8DFBFF-5B07-49C6-ADB8-341FCD1E7531}"/>
              </a:ext>
            </a:extLst>
          </p:cNvPr>
          <p:cNvSpPr>
            <a:spLocks noGrp="1"/>
          </p:cNvSpPr>
          <p:nvPr>
            <p:ph type="body" sz="quarter" idx="30" hasCustomPrompt="1"/>
          </p:nvPr>
        </p:nvSpPr>
        <p:spPr>
          <a:xfrm>
            <a:off x="7321949" y="2844725"/>
            <a:ext cx="1914694" cy="1089194"/>
          </a:xfrm>
          <a:prstGeom prst="rect">
            <a:avLst/>
          </a:prstGeom>
        </p:spPr>
        <p:txBody>
          <a:bodyPr anchor="ctr">
            <a:noAutofit/>
          </a:bodyPr>
          <a:lstStyle>
            <a:lvl1pPr marL="0" indent="0" algn="ctr">
              <a:lnSpc>
                <a:spcPct val="113000"/>
              </a:lnSpc>
              <a:buNone/>
              <a:defRPr sz="1800" b="0" i="0">
                <a:solidFill>
                  <a:schemeClr val="accent6"/>
                </a:solidFill>
                <a:latin typeface="Abadi" panose="020B0604020104020204" pitchFamily="34" charset="0"/>
              </a:defRPr>
            </a:lvl1pPr>
            <a:lvl2pPr>
              <a:defRPr sz="1000"/>
            </a:lvl2pPr>
            <a:lvl3pPr>
              <a:defRPr sz="900"/>
            </a:lvl3pPr>
            <a:lvl4pPr>
              <a:defRPr sz="800"/>
            </a:lvl4pPr>
            <a:lvl5pPr>
              <a:defRPr sz="800"/>
            </a:lvl5pPr>
          </a:lstStyle>
          <a:p>
            <a:pPr lvl="0"/>
            <a:r>
              <a:rPr lang="en-US" altLang="zh-CN" dirty="0"/>
              <a:t>Click to edit Master title style </a:t>
            </a:r>
          </a:p>
        </p:txBody>
      </p:sp>
      <p:sp>
        <p:nvSpPr>
          <p:cNvPr id="34" name="Content placeholder 47" descr="Click icon to add picture">
            <a:extLst>
              <a:ext uri="{FF2B5EF4-FFF2-40B4-BE49-F238E27FC236}">
                <a16:creationId xmlns:a16="http://schemas.microsoft.com/office/drawing/2014/main" id="{1AC7F192-CFC3-470A-9467-330212C6F52D}"/>
              </a:ext>
            </a:extLst>
          </p:cNvPr>
          <p:cNvSpPr>
            <a:spLocks noGrp="1"/>
          </p:cNvSpPr>
          <p:nvPr>
            <p:ph type="body" sz="quarter" idx="31" hasCustomPrompt="1"/>
          </p:nvPr>
        </p:nvSpPr>
        <p:spPr>
          <a:xfrm>
            <a:off x="9409651" y="2826795"/>
            <a:ext cx="1913128" cy="1107124"/>
          </a:xfrm>
          <a:prstGeom prst="rect">
            <a:avLst/>
          </a:prstGeom>
        </p:spPr>
        <p:txBody>
          <a:bodyPr anchor="ctr">
            <a:noAutofit/>
          </a:bodyPr>
          <a:lstStyle>
            <a:lvl1pPr marL="0" indent="0" algn="ctr">
              <a:lnSpc>
                <a:spcPct val="113000"/>
              </a:lnSpc>
              <a:buNone/>
              <a:defRPr sz="1800" b="0" i="0">
                <a:solidFill>
                  <a:schemeClr val="accent6"/>
                </a:solidFill>
                <a:latin typeface="Abadi" panose="020B0604020104020204" pitchFamily="34" charset="0"/>
              </a:defRPr>
            </a:lvl1pPr>
            <a:lvl2pPr>
              <a:defRPr sz="1000"/>
            </a:lvl2pPr>
            <a:lvl3pPr>
              <a:defRPr sz="900"/>
            </a:lvl3pPr>
            <a:lvl4pPr>
              <a:defRPr sz="800"/>
            </a:lvl4pPr>
            <a:lvl5pPr>
              <a:defRPr sz="800"/>
            </a:lvl5pPr>
          </a:lstStyle>
          <a:p>
            <a:pPr lvl="0"/>
            <a:r>
              <a:rPr lang="en-US" altLang="zh-CN" dirty="0"/>
              <a:t>Click to edit Master title style </a:t>
            </a:r>
          </a:p>
        </p:txBody>
      </p:sp>
      <p:sp>
        <p:nvSpPr>
          <p:cNvPr id="35" name="Content placeholder 47" descr="Click icon to add picture">
            <a:extLst>
              <a:ext uri="{FF2B5EF4-FFF2-40B4-BE49-F238E27FC236}">
                <a16:creationId xmlns:a16="http://schemas.microsoft.com/office/drawing/2014/main" id="{A5D53FF3-B0CD-4D31-9128-2D2E0E89F09C}"/>
              </a:ext>
            </a:extLst>
          </p:cNvPr>
          <p:cNvSpPr>
            <a:spLocks noGrp="1"/>
          </p:cNvSpPr>
          <p:nvPr>
            <p:ph type="body" sz="quarter" idx="32" hasCustomPrompt="1"/>
          </p:nvPr>
        </p:nvSpPr>
        <p:spPr>
          <a:xfrm>
            <a:off x="8367234" y="4631270"/>
            <a:ext cx="1913128" cy="1075689"/>
          </a:xfrm>
          <a:prstGeom prst="rect">
            <a:avLst/>
          </a:prstGeom>
        </p:spPr>
        <p:txBody>
          <a:bodyPr anchor="ctr">
            <a:noAutofit/>
          </a:bodyPr>
          <a:lstStyle>
            <a:lvl1pPr marL="0" indent="0" algn="ctr">
              <a:lnSpc>
                <a:spcPct val="113000"/>
              </a:lnSpc>
              <a:buNone/>
              <a:defRPr sz="1800" b="0" i="0">
                <a:solidFill>
                  <a:schemeClr val="accent6"/>
                </a:solidFill>
                <a:latin typeface="Abadi" panose="020B0604020104020204" pitchFamily="34" charset="0"/>
              </a:defRPr>
            </a:lvl1pPr>
            <a:lvl2pPr>
              <a:defRPr sz="1000"/>
            </a:lvl2pPr>
            <a:lvl3pPr>
              <a:defRPr sz="900"/>
            </a:lvl3pPr>
            <a:lvl4pPr>
              <a:defRPr sz="800"/>
            </a:lvl4pPr>
            <a:lvl5pPr>
              <a:defRPr sz="800"/>
            </a:lvl5pPr>
          </a:lstStyle>
          <a:p>
            <a:pPr lvl="0"/>
            <a:r>
              <a:rPr lang="en-US" altLang="zh-CN" dirty="0"/>
              <a:t>Click to edit Master title style </a:t>
            </a:r>
          </a:p>
        </p:txBody>
      </p:sp>
      <p:sp>
        <p:nvSpPr>
          <p:cNvPr id="6" name="Freeform: Shape 6">
            <a:extLst>
              <a:ext uri="{FF2B5EF4-FFF2-40B4-BE49-F238E27FC236}">
                <a16:creationId xmlns:a16="http://schemas.microsoft.com/office/drawing/2014/main" id="{4D27EAE5-5D14-4E2B-9A4E-E1CE7C26F40F}"/>
              </a:ext>
            </a:extLst>
          </p:cNvPr>
          <p:cNvSpPr/>
          <p:nvPr userDrawn="1"/>
        </p:nvSpPr>
        <p:spPr>
          <a:xfrm>
            <a:off x="630971" y="606175"/>
            <a:ext cx="1913128" cy="2140085"/>
          </a:xfrm>
          <a:custGeom>
            <a:avLst/>
            <a:gdLst>
              <a:gd name="connsiteX0" fmla="*/ 2187388 w 4398682"/>
              <a:gd name="connsiteY0" fmla="*/ 0 h 5032188"/>
              <a:gd name="connsiteX1" fmla="*/ 4386729 w 4398682"/>
              <a:gd name="connsiteY1" fmla="*/ 1261035 h 5032188"/>
              <a:gd name="connsiteX2" fmla="*/ 4398682 w 4398682"/>
              <a:gd name="connsiteY2" fmla="*/ 3789083 h 5032188"/>
              <a:gd name="connsiteX3" fmla="*/ 2193365 w 4398682"/>
              <a:gd name="connsiteY3" fmla="*/ 5032188 h 5032188"/>
              <a:gd name="connsiteX4" fmla="*/ 0 w 4398682"/>
              <a:gd name="connsiteY4" fmla="*/ 3783106 h 5032188"/>
              <a:gd name="connsiteX5" fmla="*/ 0 w 4398682"/>
              <a:gd name="connsiteY5" fmla="*/ 1267012 h 5032188"/>
              <a:gd name="connsiteX6" fmla="*/ 2187388 w 4398682"/>
              <a:gd name="connsiteY6" fmla="*/ 0 h 5032188"/>
              <a:gd name="connsiteX0" fmla="*/ 2187388 w 4387647"/>
              <a:gd name="connsiteY0" fmla="*/ 0 h 5032188"/>
              <a:gd name="connsiteX1" fmla="*/ 4386729 w 4387647"/>
              <a:gd name="connsiteY1" fmla="*/ 1261035 h 5032188"/>
              <a:gd name="connsiteX2" fmla="*/ 4384192 w 4387647"/>
              <a:gd name="connsiteY2" fmla="*/ 3783287 h 5032188"/>
              <a:gd name="connsiteX3" fmla="*/ 2193365 w 4387647"/>
              <a:gd name="connsiteY3" fmla="*/ 5032188 h 5032188"/>
              <a:gd name="connsiteX4" fmla="*/ 0 w 4387647"/>
              <a:gd name="connsiteY4" fmla="*/ 3783106 h 5032188"/>
              <a:gd name="connsiteX5" fmla="*/ 0 w 4387647"/>
              <a:gd name="connsiteY5" fmla="*/ 1267012 h 5032188"/>
              <a:gd name="connsiteX6" fmla="*/ 2187388 w 4387647"/>
              <a:gd name="connsiteY6" fmla="*/ 0 h 50321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387647" h="5032188">
                <a:moveTo>
                  <a:pt x="2187388" y="0"/>
                </a:moveTo>
                <a:lnTo>
                  <a:pt x="4386729" y="1261035"/>
                </a:lnTo>
                <a:cubicBezTo>
                  <a:pt x="4390713" y="2103718"/>
                  <a:pt x="4380208" y="2940604"/>
                  <a:pt x="4384192" y="3783287"/>
                </a:cubicBezTo>
                <a:lnTo>
                  <a:pt x="2193365" y="5032188"/>
                </a:lnTo>
                <a:lnTo>
                  <a:pt x="0" y="3783106"/>
                </a:lnTo>
                <a:lnTo>
                  <a:pt x="0" y="1267012"/>
                </a:lnTo>
                <a:lnTo>
                  <a:pt x="2187388" y="0"/>
                </a:lnTo>
                <a:close/>
              </a:path>
            </a:pathLst>
          </a:custGeom>
          <a:noFill/>
          <a:ln w="1905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dirty="0"/>
          </a:p>
        </p:txBody>
      </p:sp>
      <p:sp>
        <p:nvSpPr>
          <p:cNvPr id="29" name="Freeform 28">
            <a:extLst>
              <a:ext uri="{FF2B5EF4-FFF2-40B4-BE49-F238E27FC236}">
                <a16:creationId xmlns:a16="http://schemas.microsoft.com/office/drawing/2014/main" id="{0B88ADED-0863-78D3-7710-E131932E965F}"/>
              </a:ext>
            </a:extLst>
          </p:cNvPr>
          <p:cNvSpPr/>
          <p:nvPr userDrawn="1"/>
        </p:nvSpPr>
        <p:spPr>
          <a:xfrm>
            <a:off x="10460480" y="505838"/>
            <a:ext cx="1731521" cy="2159541"/>
          </a:xfrm>
          <a:custGeom>
            <a:avLst/>
            <a:gdLst>
              <a:gd name="connsiteX0" fmla="*/ 953758 w 1731521"/>
              <a:gd name="connsiteY0" fmla="*/ 0 h 2159541"/>
              <a:gd name="connsiteX1" fmla="*/ 1731521 w 1731521"/>
              <a:gd name="connsiteY1" fmla="*/ 438909 h 2159541"/>
              <a:gd name="connsiteX2" fmla="*/ 1731521 w 1731521"/>
              <a:gd name="connsiteY2" fmla="*/ 1724628 h 2159541"/>
              <a:gd name="connsiteX3" fmla="*/ 956364 w 1731521"/>
              <a:gd name="connsiteY3" fmla="*/ 2159541 h 2159541"/>
              <a:gd name="connsiteX4" fmla="*/ 0 w 1731521"/>
              <a:gd name="connsiteY4" fmla="*/ 1623503 h 2159541"/>
              <a:gd name="connsiteX5" fmla="*/ 0 w 1731521"/>
              <a:gd name="connsiteY5" fmla="*/ 543733 h 21595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731521" h="2159541">
                <a:moveTo>
                  <a:pt x="953758" y="0"/>
                </a:moveTo>
                <a:lnTo>
                  <a:pt x="1731521" y="438909"/>
                </a:lnTo>
                <a:lnTo>
                  <a:pt x="1731521" y="1724628"/>
                </a:lnTo>
                <a:lnTo>
                  <a:pt x="956364" y="2159541"/>
                </a:lnTo>
                <a:lnTo>
                  <a:pt x="0" y="1623503"/>
                </a:lnTo>
                <a:lnTo>
                  <a:pt x="0" y="543733"/>
                </a:lnTo>
                <a:close/>
              </a:path>
            </a:pathLst>
          </a:custGeom>
          <a:noFill/>
          <a:ln w="1905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8" name="Freeform 27">
            <a:extLst>
              <a:ext uri="{FF2B5EF4-FFF2-40B4-BE49-F238E27FC236}">
                <a16:creationId xmlns:a16="http://schemas.microsoft.com/office/drawing/2014/main" id="{32435EB1-8BEE-9EEE-D9E4-E53D56B7E09C}"/>
              </a:ext>
            </a:extLst>
          </p:cNvPr>
          <p:cNvSpPr/>
          <p:nvPr userDrawn="1"/>
        </p:nvSpPr>
        <p:spPr>
          <a:xfrm>
            <a:off x="11498097" y="2436654"/>
            <a:ext cx="698022" cy="1868948"/>
          </a:xfrm>
          <a:custGeom>
            <a:avLst/>
            <a:gdLst>
              <a:gd name="connsiteX0" fmla="*/ 698022 w 698022"/>
              <a:gd name="connsiteY0" fmla="*/ 0 h 1868948"/>
              <a:gd name="connsiteX1" fmla="*/ 698022 w 698022"/>
              <a:gd name="connsiteY1" fmla="*/ 1868948 h 1868948"/>
              <a:gd name="connsiteX2" fmla="*/ 0 w 698022"/>
              <a:gd name="connsiteY2" fmla="*/ 1477709 h 1868948"/>
              <a:gd name="connsiteX3" fmla="*/ 0 w 698022"/>
              <a:gd name="connsiteY3" fmla="*/ 397939 h 1868948"/>
            </a:gdLst>
            <a:ahLst/>
            <a:cxnLst>
              <a:cxn ang="0">
                <a:pos x="connsiteX0" y="connsiteY0"/>
              </a:cxn>
              <a:cxn ang="0">
                <a:pos x="connsiteX1" y="connsiteY1"/>
              </a:cxn>
              <a:cxn ang="0">
                <a:pos x="connsiteX2" y="connsiteY2"/>
              </a:cxn>
              <a:cxn ang="0">
                <a:pos x="connsiteX3" y="connsiteY3"/>
              </a:cxn>
            </a:cxnLst>
            <a:rect l="l" t="t" r="r" b="b"/>
            <a:pathLst>
              <a:path w="698022" h="1868948">
                <a:moveTo>
                  <a:pt x="698022" y="0"/>
                </a:moveTo>
                <a:lnTo>
                  <a:pt x="698022" y="1868948"/>
                </a:lnTo>
                <a:lnTo>
                  <a:pt x="0" y="1477709"/>
                </a:lnTo>
                <a:lnTo>
                  <a:pt x="0" y="397939"/>
                </a:lnTo>
                <a:close/>
              </a:path>
            </a:pathLst>
          </a:custGeom>
          <a:noFill/>
          <a:ln w="1905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0" name="Freeform 29">
            <a:extLst>
              <a:ext uri="{FF2B5EF4-FFF2-40B4-BE49-F238E27FC236}">
                <a16:creationId xmlns:a16="http://schemas.microsoft.com/office/drawing/2014/main" id="{2692688E-3654-181E-6244-F2CED7612746}"/>
              </a:ext>
            </a:extLst>
          </p:cNvPr>
          <p:cNvSpPr/>
          <p:nvPr userDrawn="1"/>
        </p:nvSpPr>
        <p:spPr>
          <a:xfrm>
            <a:off x="10460480" y="4114794"/>
            <a:ext cx="1731521" cy="2159541"/>
          </a:xfrm>
          <a:custGeom>
            <a:avLst/>
            <a:gdLst>
              <a:gd name="connsiteX0" fmla="*/ 953758 w 1731521"/>
              <a:gd name="connsiteY0" fmla="*/ 0 h 2159541"/>
              <a:gd name="connsiteX1" fmla="*/ 1731521 w 1731521"/>
              <a:gd name="connsiteY1" fmla="*/ 438909 h 2159541"/>
              <a:gd name="connsiteX2" fmla="*/ 1731521 w 1731521"/>
              <a:gd name="connsiteY2" fmla="*/ 1724629 h 2159541"/>
              <a:gd name="connsiteX3" fmla="*/ 956364 w 1731521"/>
              <a:gd name="connsiteY3" fmla="*/ 2159541 h 2159541"/>
              <a:gd name="connsiteX4" fmla="*/ 0 w 1731521"/>
              <a:gd name="connsiteY4" fmla="*/ 1623503 h 2159541"/>
              <a:gd name="connsiteX5" fmla="*/ 0 w 1731521"/>
              <a:gd name="connsiteY5" fmla="*/ 543733 h 21595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731521" h="2159541">
                <a:moveTo>
                  <a:pt x="953758" y="0"/>
                </a:moveTo>
                <a:lnTo>
                  <a:pt x="1731521" y="438909"/>
                </a:lnTo>
                <a:lnTo>
                  <a:pt x="1731521" y="1724629"/>
                </a:lnTo>
                <a:lnTo>
                  <a:pt x="956364" y="2159541"/>
                </a:lnTo>
                <a:lnTo>
                  <a:pt x="0" y="1623503"/>
                </a:lnTo>
                <a:lnTo>
                  <a:pt x="0" y="543733"/>
                </a:lnTo>
                <a:close/>
              </a:path>
            </a:pathLst>
          </a:custGeom>
          <a:noFill/>
          <a:ln w="1905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1" name="Freeform: Shape 10">
            <a:extLst>
              <a:ext uri="{FF2B5EF4-FFF2-40B4-BE49-F238E27FC236}">
                <a16:creationId xmlns:a16="http://schemas.microsoft.com/office/drawing/2014/main" id="{01796F5D-2CC8-44C2-B5B5-E61BEFFF5A72}"/>
              </a:ext>
            </a:extLst>
          </p:cNvPr>
          <p:cNvSpPr/>
          <p:nvPr userDrawn="1"/>
        </p:nvSpPr>
        <p:spPr>
          <a:xfrm>
            <a:off x="5252937" y="2290859"/>
            <a:ext cx="1913128" cy="2159541"/>
          </a:xfrm>
          <a:custGeom>
            <a:avLst/>
            <a:gdLst>
              <a:gd name="connsiteX0" fmla="*/ 2187388 w 4398682"/>
              <a:gd name="connsiteY0" fmla="*/ 0 h 5032188"/>
              <a:gd name="connsiteX1" fmla="*/ 4386729 w 4398682"/>
              <a:gd name="connsiteY1" fmla="*/ 1261035 h 5032188"/>
              <a:gd name="connsiteX2" fmla="*/ 4398682 w 4398682"/>
              <a:gd name="connsiteY2" fmla="*/ 3789083 h 5032188"/>
              <a:gd name="connsiteX3" fmla="*/ 2193365 w 4398682"/>
              <a:gd name="connsiteY3" fmla="*/ 5032188 h 5032188"/>
              <a:gd name="connsiteX4" fmla="*/ 0 w 4398682"/>
              <a:gd name="connsiteY4" fmla="*/ 3783106 h 5032188"/>
              <a:gd name="connsiteX5" fmla="*/ 0 w 4398682"/>
              <a:gd name="connsiteY5" fmla="*/ 1267012 h 5032188"/>
              <a:gd name="connsiteX6" fmla="*/ 2187388 w 4398682"/>
              <a:gd name="connsiteY6" fmla="*/ 0 h 5032188"/>
              <a:gd name="connsiteX0" fmla="*/ 2187388 w 4387647"/>
              <a:gd name="connsiteY0" fmla="*/ 0 h 5032188"/>
              <a:gd name="connsiteX1" fmla="*/ 4386729 w 4387647"/>
              <a:gd name="connsiteY1" fmla="*/ 1261035 h 5032188"/>
              <a:gd name="connsiteX2" fmla="*/ 4384192 w 4387647"/>
              <a:gd name="connsiteY2" fmla="*/ 3783287 h 5032188"/>
              <a:gd name="connsiteX3" fmla="*/ 2193365 w 4387647"/>
              <a:gd name="connsiteY3" fmla="*/ 5032188 h 5032188"/>
              <a:gd name="connsiteX4" fmla="*/ 0 w 4387647"/>
              <a:gd name="connsiteY4" fmla="*/ 3783106 h 5032188"/>
              <a:gd name="connsiteX5" fmla="*/ 0 w 4387647"/>
              <a:gd name="connsiteY5" fmla="*/ 1267012 h 5032188"/>
              <a:gd name="connsiteX6" fmla="*/ 2187388 w 4387647"/>
              <a:gd name="connsiteY6" fmla="*/ 0 h 50321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387647" h="5032188">
                <a:moveTo>
                  <a:pt x="2187388" y="0"/>
                </a:moveTo>
                <a:lnTo>
                  <a:pt x="4386729" y="1261035"/>
                </a:lnTo>
                <a:cubicBezTo>
                  <a:pt x="4390713" y="2103718"/>
                  <a:pt x="4380208" y="2940604"/>
                  <a:pt x="4384192" y="3783287"/>
                </a:cubicBezTo>
                <a:lnTo>
                  <a:pt x="2193365" y="5032188"/>
                </a:lnTo>
                <a:lnTo>
                  <a:pt x="0" y="3783106"/>
                </a:lnTo>
                <a:lnTo>
                  <a:pt x="0" y="1267012"/>
                </a:lnTo>
                <a:lnTo>
                  <a:pt x="2187388" y="0"/>
                </a:lnTo>
                <a:close/>
              </a:path>
            </a:pathLst>
          </a:custGeom>
          <a:noFill/>
          <a:ln w="1905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dirty="0"/>
          </a:p>
        </p:txBody>
      </p:sp>
      <p:sp>
        <p:nvSpPr>
          <p:cNvPr id="12" name="Freeform: Shape 11">
            <a:extLst>
              <a:ext uri="{FF2B5EF4-FFF2-40B4-BE49-F238E27FC236}">
                <a16:creationId xmlns:a16="http://schemas.microsoft.com/office/drawing/2014/main" id="{73093633-6A91-42B5-961C-4B3A5DDF2146}"/>
              </a:ext>
            </a:extLst>
          </p:cNvPr>
          <p:cNvSpPr/>
          <p:nvPr userDrawn="1"/>
        </p:nvSpPr>
        <p:spPr>
          <a:xfrm>
            <a:off x="6310033" y="4056424"/>
            <a:ext cx="1913128" cy="2159541"/>
          </a:xfrm>
          <a:custGeom>
            <a:avLst/>
            <a:gdLst>
              <a:gd name="connsiteX0" fmla="*/ 2187388 w 4398682"/>
              <a:gd name="connsiteY0" fmla="*/ 0 h 5032188"/>
              <a:gd name="connsiteX1" fmla="*/ 4386729 w 4398682"/>
              <a:gd name="connsiteY1" fmla="*/ 1261035 h 5032188"/>
              <a:gd name="connsiteX2" fmla="*/ 4398682 w 4398682"/>
              <a:gd name="connsiteY2" fmla="*/ 3789083 h 5032188"/>
              <a:gd name="connsiteX3" fmla="*/ 2193365 w 4398682"/>
              <a:gd name="connsiteY3" fmla="*/ 5032188 h 5032188"/>
              <a:gd name="connsiteX4" fmla="*/ 0 w 4398682"/>
              <a:gd name="connsiteY4" fmla="*/ 3783106 h 5032188"/>
              <a:gd name="connsiteX5" fmla="*/ 0 w 4398682"/>
              <a:gd name="connsiteY5" fmla="*/ 1267012 h 5032188"/>
              <a:gd name="connsiteX6" fmla="*/ 2187388 w 4398682"/>
              <a:gd name="connsiteY6" fmla="*/ 0 h 5032188"/>
              <a:gd name="connsiteX0" fmla="*/ 2187388 w 4387647"/>
              <a:gd name="connsiteY0" fmla="*/ 0 h 5032188"/>
              <a:gd name="connsiteX1" fmla="*/ 4386729 w 4387647"/>
              <a:gd name="connsiteY1" fmla="*/ 1261035 h 5032188"/>
              <a:gd name="connsiteX2" fmla="*/ 4384192 w 4387647"/>
              <a:gd name="connsiteY2" fmla="*/ 3783287 h 5032188"/>
              <a:gd name="connsiteX3" fmla="*/ 2193365 w 4387647"/>
              <a:gd name="connsiteY3" fmla="*/ 5032188 h 5032188"/>
              <a:gd name="connsiteX4" fmla="*/ 0 w 4387647"/>
              <a:gd name="connsiteY4" fmla="*/ 3783106 h 5032188"/>
              <a:gd name="connsiteX5" fmla="*/ 0 w 4387647"/>
              <a:gd name="connsiteY5" fmla="*/ 1267012 h 5032188"/>
              <a:gd name="connsiteX6" fmla="*/ 2187388 w 4387647"/>
              <a:gd name="connsiteY6" fmla="*/ 0 h 50321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387647" h="5032188">
                <a:moveTo>
                  <a:pt x="2187388" y="0"/>
                </a:moveTo>
                <a:lnTo>
                  <a:pt x="4386729" y="1261035"/>
                </a:lnTo>
                <a:cubicBezTo>
                  <a:pt x="4390713" y="2103718"/>
                  <a:pt x="4380208" y="2940604"/>
                  <a:pt x="4384192" y="3783287"/>
                </a:cubicBezTo>
                <a:lnTo>
                  <a:pt x="2193365" y="5032188"/>
                </a:lnTo>
                <a:lnTo>
                  <a:pt x="0" y="3783106"/>
                </a:lnTo>
                <a:lnTo>
                  <a:pt x="0" y="1267012"/>
                </a:lnTo>
                <a:lnTo>
                  <a:pt x="2187388" y="0"/>
                </a:lnTo>
                <a:close/>
              </a:path>
            </a:pathLst>
          </a:custGeom>
          <a:noFill/>
          <a:ln w="1905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dirty="0"/>
          </a:p>
        </p:txBody>
      </p:sp>
      <p:sp>
        <p:nvSpPr>
          <p:cNvPr id="2" name="Footer Placeholder 1">
            <a:extLst>
              <a:ext uri="{FF2B5EF4-FFF2-40B4-BE49-F238E27FC236}">
                <a16:creationId xmlns:a16="http://schemas.microsoft.com/office/drawing/2014/main" id="{D6B1A7E0-D0BF-7FCA-D296-94BFC0D611C5}"/>
              </a:ext>
            </a:extLst>
          </p:cNvPr>
          <p:cNvSpPr>
            <a:spLocks noGrp="1"/>
          </p:cNvSpPr>
          <p:nvPr>
            <p:ph type="ftr" sz="quarter" idx="33"/>
          </p:nvPr>
        </p:nvSpPr>
        <p:spPr/>
        <p:txBody>
          <a:bodyPr/>
          <a:lstStyle>
            <a:lvl1pPr>
              <a:defRPr>
                <a:solidFill>
                  <a:schemeClr val="accent6"/>
                </a:solidFill>
              </a:defRPr>
            </a:lvl1pPr>
          </a:lstStyle>
          <a:p>
            <a:r>
              <a:rPr lang="en-US"/>
              <a:t>Presentation title</a:t>
            </a:r>
            <a:endParaRPr lang="en-US" dirty="0"/>
          </a:p>
        </p:txBody>
      </p:sp>
      <p:sp>
        <p:nvSpPr>
          <p:cNvPr id="3" name="Slide Number Placeholder 2">
            <a:extLst>
              <a:ext uri="{FF2B5EF4-FFF2-40B4-BE49-F238E27FC236}">
                <a16:creationId xmlns:a16="http://schemas.microsoft.com/office/drawing/2014/main" id="{FCAC10D1-DF42-8734-0793-84312B963E62}"/>
              </a:ext>
            </a:extLst>
          </p:cNvPr>
          <p:cNvSpPr>
            <a:spLocks noGrp="1"/>
          </p:cNvSpPr>
          <p:nvPr>
            <p:ph type="sldNum" sz="quarter" idx="34"/>
          </p:nvPr>
        </p:nvSpPr>
        <p:spPr/>
        <p:txBody>
          <a:bodyPr/>
          <a:lstStyle>
            <a:lvl1pPr>
              <a:defRPr>
                <a:solidFill>
                  <a:schemeClr val="accent6"/>
                </a:solidFill>
              </a:defRPr>
            </a:lvl1pPr>
          </a:lstStyle>
          <a:p>
            <a:fld id="{47FEACEE-25B4-4A2D-B147-27296E36371D}" type="slidenum">
              <a:rPr lang="en-US" altLang="zh-CN" smtClean="0"/>
              <a:pPr/>
              <a:t>‹#›</a:t>
            </a:fld>
            <a:endParaRPr lang="en-US" altLang="zh-CN" dirty="0"/>
          </a:p>
        </p:txBody>
      </p:sp>
    </p:spTree>
    <p:extLst>
      <p:ext uri="{BB962C8B-B14F-4D97-AF65-F5344CB8AC3E}">
        <p14:creationId xmlns:p14="http://schemas.microsoft.com/office/powerpoint/2010/main" val="862097048"/>
      </p:ext>
    </p:extLst>
  </p:cSld>
  <p:clrMapOvr>
    <a:masterClrMapping/>
  </p:clrMapOvr>
  <p:extLst>
    <p:ext uri="{DCECCB84-F9BA-43D5-87BE-67443E8EF086}">
      <p15:sldGuideLst xmlns:p15="http://schemas.microsoft.com/office/powerpoint/2012/main">
        <p15:guide id="1" orient="horz" pos="528">
          <p15:clr>
            <a:srgbClr val="FBAE40"/>
          </p15:clr>
        </p15:guide>
        <p15:guide id="2" pos="504" userDrawn="1">
          <p15:clr>
            <a:srgbClr val="FBAE40"/>
          </p15:clr>
        </p15:guide>
      </p15:sldGuideLst>
    </p:ext>
  </p:extLst>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2_自定义版式">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50C1D3CF-F6AF-93EB-C40E-C278E58442C0}"/>
              </a:ext>
            </a:extLst>
          </p:cNvPr>
          <p:cNvSpPr>
            <a:spLocks noGrp="1"/>
          </p:cNvSpPr>
          <p:nvPr>
            <p:ph type="title"/>
          </p:nvPr>
        </p:nvSpPr>
        <p:spPr>
          <a:xfrm>
            <a:off x="509574" y="2096892"/>
            <a:ext cx="5117162" cy="1325563"/>
          </a:xfrm>
        </p:spPr>
        <p:txBody>
          <a:bodyPr>
            <a:noAutofit/>
          </a:bodyPr>
          <a:lstStyle>
            <a:lvl1pPr>
              <a:defRPr>
                <a:solidFill>
                  <a:schemeClr val="accent6"/>
                </a:solidFill>
              </a:defRPr>
            </a:lvl1pPr>
          </a:lstStyle>
          <a:p>
            <a:r>
              <a:rPr lang="en-US"/>
              <a:t>Click to edit Master title style</a:t>
            </a:r>
            <a:endParaRPr lang="en-US" dirty="0"/>
          </a:p>
        </p:txBody>
      </p:sp>
      <p:sp>
        <p:nvSpPr>
          <p:cNvPr id="14" name="Content placeholder 47">
            <a:extLst>
              <a:ext uri="{FF2B5EF4-FFF2-40B4-BE49-F238E27FC236}">
                <a16:creationId xmlns:a16="http://schemas.microsoft.com/office/drawing/2014/main" id="{E61594E5-F661-407F-9B5E-62267D2E6AAD}"/>
              </a:ext>
            </a:extLst>
          </p:cNvPr>
          <p:cNvSpPr>
            <a:spLocks noGrp="1"/>
          </p:cNvSpPr>
          <p:nvPr>
            <p:ph type="body" sz="quarter" idx="28" hasCustomPrompt="1"/>
          </p:nvPr>
        </p:nvSpPr>
        <p:spPr>
          <a:xfrm>
            <a:off x="509574" y="3435546"/>
            <a:ext cx="4260180" cy="1294530"/>
          </a:xfrm>
          <a:prstGeom prst="rect">
            <a:avLst/>
          </a:prstGeom>
        </p:spPr>
        <p:txBody>
          <a:bodyPr>
            <a:noAutofit/>
          </a:bodyPr>
          <a:lstStyle>
            <a:lvl1pPr marL="0" indent="0">
              <a:lnSpc>
                <a:spcPct val="100000"/>
              </a:lnSpc>
              <a:buNone/>
              <a:defRPr sz="1500" b="0">
                <a:solidFill>
                  <a:schemeClr val="accent6"/>
                </a:solidFill>
                <a:latin typeface="+mn-lt"/>
              </a:defRPr>
            </a:lvl1pPr>
            <a:lvl2pPr>
              <a:defRPr sz="1000"/>
            </a:lvl2pPr>
            <a:lvl3pPr>
              <a:defRPr sz="900"/>
            </a:lvl3pPr>
            <a:lvl4pPr>
              <a:defRPr sz="800"/>
            </a:lvl4pPr>
            <a:lvl5pPr>
              <a:defRPr sz="800"/>
            </a:lvl5pPr>
          </a:lstStyle>
          <a:p>
            <a:pPr lvl="0"/>
            <a:r>
              <a:rPr lang="en-US" altLang="zh-CN" dirty="0"/>
              <a:t>Click to edit Master text styles </a:t>
            </a:r>
          </a:p>
        </p:txBody>
      </p:sp>
      <p:sp>
        <p:nvSpPr>
          <p:cNvPr id="21" name="Picture Placeholder 20">
            <a:extLst>
              <a:ext uri="{FF2B5EF4-FFF2-40B4-BE49-F238E27FC236}">
                <a16:creationId xmlns:a16="http://schemas.microsoft.com/office/drawing/2014/main" id="{988BDF24-3B67-5B77-0D48-319FA7FD0F65}"/>
              </a:ext>
            </a:extLst>
          </p:cNvPr>
          <p:cNvSpPr>
            <a:spLocks noGrp="1"/>
          </p:cNvSpPr>
          <p:nvPr>
            <p:ph type="pic" sz="quarter" idx="51"/>
          </p:nvPr>
        </p:nvSpPr>
        <p:spPr>
          <a:xfrm>
            <a:off x="5745001" y="0"/>
            <a:ext cx="6446999" cy="6858000"/>
          </a:xfrm>
          <a:custGeom>
            <a:avLst/>
            <a:gdLst>
              <a:gd name="connsiteX0" fmla="*/ 2550369 w 6483642"/>
              <a:gd name="connsiteY0" fmla="*/ 0 h 6858000"/>
              <a:gd name="connsiteX1" fmla="*/ 4338592 w 6483642"/>
              <a:gd name="connsiteY1" fmla="*/ 0 h 6858000"/>
              <a:gd name="connsiteX2" fmla="*/ 6483642 w 6483642"/>
              <a:gd name="connsiteY2" fmla="*/ 1338386 h 6858000"/>
              <a:gd name="connsiteX3" fmla="*/ 6483642 w 6483642"/>
              <a:gd name="connsiteY3" fmla="*/ 5624376 h 6858000"/>
              <a:gd name="connsiteX4" fmla="*/ 4378767 w 6483642"/>
              <a:gd name="connsiteY4" fmla="*/ 6858000 h 6858000"/>
              <a:gd name="connsiteX5" fmla="*/ 2590564 w 6483642"/>
              <a:gd name="connsiteY5" fmla="*/ 6858000 h 6858000"/>
              <a:gd name="connsiteX6" fmla="*/ 133 w 6483642"/>
              <a:gd name="connsiteY6" fmla="*/ 5332429 h 6858000"/>
              <a:gd name="connsiteX7" fmla="*/ 20164 w 6483642"/>
              <a:gd name="connsiteY7" fmla="*/ 1404433 h 6858000"/>
              <a:gd name="connsiteX0" fmla="*/ 2530205 w 6463478"/>
              <a:gd name="connsiteY0" fmla="*/ 0 h 6858000"/>
              <a:gd name="connsiteX1" fmla="*/ 4318428 w 6463478"/>
              <a:gd name="connsiteY1" fmla="*/ 0 h 6858000"/>
              <a:gd name="connsiteX2" fmla="*/ 6463478 w 6463478"/>
              <a:gd name="connsiteY2" fmla="*/ 1338386 h 6858000"/>
              <a:gd name="connsiteX3" fmla="*/ 6463478 w 6463478"/>
              <a:gd name="connsiteY3" fmla="*/ 5624376 h 6858000"/>
              <a:gd name="connsiteX4" fmla="*/ 4358603 w 6463478"/>
              <a:gd name="connsiteY4" fmla="*/ 6858000 h 6858000"/>
              <a:gd name="connsiteX5" fmla="*/ 2570400 w 6463478"/>
              <a:gd name="connsiteY5" fmla="*/ 6858000 h 6858000"/>
              <a:gd name="connsiteX6" fmla="*/ 17140 w 6463478"/>
              <a:gd name="connsiteY6" fmla="*/ 5339864 h 6858000"/>
              <a:gd name="connsiteX7" fmla="*/ 0 w 6463478"/>
              <a:gd name="connsiteY7" fmla="*/ 1404433 h 6858000"/>
              <a:gd name="connsiteX8" fmla="*/ 2530205 w 6463478"/>
              <a:gd name="connsiteY8" fmla="*/ 0 h 6858000"/>
              <a:gd name="connsiteX0" fmla="*/ 2513726 w 6446999"/>
              <a:gd name="connsiteY0" fmla="*/ 0 h 6858000"/>
              <a:gd name="connsiteX1" fmla="*/ 4301949 w 6446999"/>
              <a:gd name="connsiteY1" fmla="*/ 0 h 6858000"/>
              <a:gd name="connsiteX2" fmla="*/ 6446999 w 6446999"/>
              <a:gd name="connsiteY2" fmla="*/ 1338386 h 6858000"/>
              <a:gd name="connsiteX3" fmla="*/ 6446999 w 6446999"/>
              <a:gd name="connsiteY3" fmla="*/ 5624376 h 6858000"/>
              <a:gd name="connsiteX4" fmla="*/ 4342124 w 6446999"/>
              <a:gd name="connsiteY4" fmla="*/ 6858000 h 6858000"/>
              <a:gd name="connsiteX5" fmla="*/ 2553921 w 6446999"/>
              <a:gd name="connsiteY5" fmla="*/ 6858000 h 6858000"/>
              <a:gd name="connsiteX6" fmla="*/ 661 w 6446999"/>
              <a:gd name="connsiteY6" fmla="*/ 5339864 h 6858000"/>
              <a:gd name="connsiteX7" fmla="*/ 299 w 6446999"/>
              <a:gd name="connsiteY7" fmla="*/ 1396044 h 6858000"/>
              <a:gd name="connsiteX8" fmla="*/ 2513726 w 6446999"/>
              <a:gd name="connsiteY8"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446999" h="6858000">
                <a:moveTo>
                  <a:pt x="2513726" y="0"/>
                </a:moveTo>
                <a:lnTo>
                  <a:pt x="4301949" y="0"/>
                </a:lnTo>
                <a:lnTo>
                  <a:pt x="6446999" y="1338386"/>
                </a:lnTo>
                <a:lnTo>
                  <a:pt x="6446999" y="5624376"/>
                </a:lnTo>
                <a:lnTo>
                  <a:pt x="4342124" y="6858000"/>
                </a:lnTo>
                <a:lnTo>
                  <a:pt x="2553921" y="6858000"/>
                </a:lnTo>
                <a:lnTo>
                  <a:pt x="661" y="5339864"/>
                </a:lnTo>
                <a:cubicBezTo>
                  <a:pt x="-1473" y="4048155"/>
                  <a:pt x="2433" y="2687753"/>
                  <a:pt x="299" y="1396044"/>
                </a:cubicBezTo>
                <a:lnTo>
                  <a:pt x="2513726" y="0"/>
                </a:lnTo>
                <a:close/>
              </a:path>
            </a:pathLst>
          </a:custGeom>
          <a:noFill/>
        </p:spPr>
        <p:txBody>
          <a:bodyPr wrap="square" anchor="ctr">
            <a:noAutofit/>
          </a:bodyP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lang="en-US" dirty="0">
                <a:solidFill>
                  <a:schemeClr val="accent6"/>
                </a:solidFill>
              </a:defRPr>
            </a:lvl1p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altLang="zh-CN"/>
              <a:t>Click icon to add picture</a:t>
            </a:r>
            <a:endParaRPr lang="en-US" dirty="0"/>
          </a:p>
        </p:txBody>
      </p:sp>
      <p:sp>
        <p:nvSpPr>
          <p:cNvPr id="5" name="Footer Placeholder 4">
            <a:extLst>
              <a:ext uri="{FF2B5EF4-FFF2-40B4-BE49-F238E27FC236}">
                <a16:creationId xmlns:a16="http://schemas.microsoft.com/office/drawing/2014/main" id="{41F6C45B-70BB-86F1-1866-F93BEC26ACF8}"/>
              </a:ext>
            </a:extLst>
          </p:cNvPr>
          <p:cNvSpPr>
            <a:spLocks noGrp="1"/>
          </p:cNvSpPr>
          <p:nvPr>
            <p:ph type="ftr" sz="quarter" idx="52"/>
          </p:nvPr>
        </p:nvSpPr>
        <p:spPr/>
        <p:txBody>
          <a:bodyPr>
            <a:noAutofit/>
          </a:bodyPr>
          <a:lstStyle>
            <a:lvl1pPr>
              <a:defRPr>
                <a:solidFill>
                  <a:schemeClr val="accent6"/>
                </a:solidFill>
              </a:defRPr>
            </a:lvl1pPr>
          </a:lstStyle>
          <a:p>
            <a:r>
              <a:rPr lang="en-US"/>
              <a:t>Presentation title</a:t>
            </a:r>
            <a:endParaRPr lang="en-US" dirty="0"/>
          </a:p>
        </p:txBody>
      </p:sp>
      <p:sp>
        <p:nvSpPr>
          <p:cNvPr id="7" name="Slide Number Placeholder 6">
            <a:extLst>
              <a:ext uri="{FF2B5EF4-FFF2-40B4-BE49-F238E27FC236}">
                <a16:creationId xmlns:a16="http://schemas.microsoft.com/office/drawing/2014/main" id="{0870044D-485D-043B-9D5B-C01AA8E06447}"/>
              </a:ext>
            </a:extLst>
          </p:cNvPr>
          <p:cNvSpPr>
            <a:spLocks noGrp="1"/>
          </p:cNvSpPr>
          <p:nvPr>
            <p:ph type="sldNum" sz="quarter" idx="53"/>
          </p:nvPr>
        </p:nvSpPr>
        <p:spPr/>
        <p:txBody>
          <a:bodyPr>
            <a:noAutofit/>
          </a:bodyPr>
          <a:lstStyle>
            <a:lvl1pPr>
              <a:defRPr>
                <a:solidFill>
                  <a:schemeClr val="accent6"/>
                </a:solidFill>
              </a:defRPr>
            </a:lvl1pPr>
          </a:lstStyle>
          <a:p>
            <a:fld id="{47FEACEE-25B4-4A2D-B147-27296E36371D}" type="slidenum">
              <a:rPr lang="en-US" altLang="zh-CN" smtClean="0"/>
              <a:pPr/>
              <a:t>‹#›</a:t>
            </a:fld>
            <a:endParaRPr lang="en-US" altLang="zh-CN" dirty="0"/>
          </a:p>
        </p:txBody>
      </p:sp>
    </p:spTree>
    <p:extLst>
      <p:ext uri="{BB962C8B-B14F-4D97-AF65-F5344CB8AC3E}">
        <p14:creationId xmlns:p14="http://schemas.microsoft.com/office/powerpoint/2010/main" val="416125984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1_Section Header">
    <p:spTree>
      <p:nvGrpSpPr>
        <p:cNvPr id="1" name=""/>
        <p:cNvGrpSpPr/>
        <p:nvPr/>
      </p:nvGrpSpPr>
      <p:grpSpPr>
        <a:xfrm>
          <a:off x="0" y="0"/>
          <a:ext cx="0" cy="0"/>
          <a:chOff x="0" y="0"/>
          <a:chExt cx="0" cy="0"/>
        </a:xfrm>
      </p:grpSpPr>
      <p:sp>
        <p:nvSpPr>
          <p:cNvPr id="8" name="Title Placeholder 4">
            <a:extLst>
              <a:ext uri="{FF2B5EF4-FFF2-40B4-BE49-F238E27FC236}">
                <a16:creationId xmlns:a16="http://schemas.microsoft.com/office/drawing/2014/main" id="{F73BF8E3-2426-5D65-6582-D4B03C765A5D}"/>
              </a:ext>
            </a:extLst>
          </p:cNvPr>
          <p:cNvSpPr>
            <a:spLocks noGrp="1"/>
          </p:cNvSpPr>
          <p:nvPr>
            <p:ph type="title"/>
          </p:nvPr>
        </p:nvSpPr>
        <p:spPr>
          <a:xfrm>
            <a:off x="6710510" y="2016579"/>
            <a:ext cx="4441188" cy="2775857"/>
          </a:xfrm>
          <a:prstGeom prst="rect">
            <a:avLst/>
          </a:prstGeom>
        </p:spPr>
        <p:txBody>
          <a:bodyPr vert="horz" lIns="91440" tIns="45720" rIns="91440" bIns="45720" rtlCol="0" anchor="ctr">
            <a:noAutofit/>
          </a:bodyPr>
          <a:lstStyle>
            <a:lvl1pPr>
              <a:defRPr>
                <a:solidFill>
                  <a:schemeClr val="accent6"/>
                </a:solidFill>
              </a:defRPr>
            </a:lvl1pPr>
          </a:lstStyle>
          <a:p>
            <a:r>
              <a:rPr lang="en-US"/>
              <a:t>Click to edit Master title style</a:t>
            </a:r>
            <a:endParaRPr lang="en-US" dirty="0"/>
          </a:p>
        </p:txBody>
      </p:sp>
      <p:sp>
        <p:nvSpPr>
          <p:cNvPr id="18" name="Hexagon 17">
            <a:extLst>
              <a:ext uri="{FF2B5EF4-FFF2-40B4-BE49-F238E27FC236}">
                <a16:creationId xmlns:a16="http://schemas.microsoft.com/office/drawing/2014/main" id="{ADF8D8A3-175E-9A50-A98B-3766DAAB5EE2}"/>
              </a:ext>
            </a:extLst>
          </p:cNvPr>
          <p:cNvSpPr/>
          <p:nvPr userDrawn="1"/>
        </p:nvSpPr>
        <p:spPr>
          <a:xfrm rot="5400000">
            <a:off x="1308232" y="2004972"/>
            <a:ext cx="3593592" cy="2880360"/>
          </a:xfrm>
          <a:prstGeom prst="hexagon">
            <a:avLst>
              <a:gd name="adj" fmla="val 31211"/>
              <a:gd name="vf" fmla="val 11547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dirty="0">
              <a:solidFill>
                <a:schemeClr val="accent6"/>
              </a:solidFill>
            </a:endParaRPr>
          </a:p>
        </p:txBody>
      </p:sp>
      <p:sp>
        <p:nvSpPr>
          <p:cNvPr id="11" name="Text 47" descr="Click icon to add picture">
            <a:extLst>
              <a:ext uri="{FF2B5EF4-FFF2-40B4-BE49-F238E27FC236}">
                <a16:creationId xmlns:a16="http://schemas.microsoft.com/office/drawing/2014/main" id="{B264F104-ED4D-9A7F-E598-295893E05B7F}"/>
              </a:ext>
            </a:extLst>
          </p:cNvPr>
          <p:cNvSpPr>
            <a:spLocks noGrp="1"/>
          </p:cNvSpPr>
          <p:nvPr>
            <p:ph type="body" sz="quarter" idx="28" hasCustomPrompt="1"/>
          </p:nvPr>
        </p:nvSpPr>
        <p:spPr>
          <a:xfrm>
            <a:off x="2319235" y="2911781"/>
            <a:ext cx="1570612" cy="1070829"/>
          </a:xfrm>
          <a:prstGeom prst="rect">
            <a:avLst/>
          </a:prstGeom>
        </p:spPr>
        <p:txBody>
          <a:bodyPr>
            <a:noAutofit/>
          </a:bodyPr>
          <a:lstStyle>
            <a:lvl1pPr marL="0" indent="0" algn="ctr">
              <a:lnSpc>
                <a:spcPct val="113000"/>
              </a:lnSpc>
              <a:buNone/>
              <a:defRPr sz="1800" b="1" cap="all" baseline="0">
                <a:solidFill>
                  <a:schemeClr val="accent6"/>
                </a:solidFill>
              </a:defRPr>
            </a:lvl1pPr>
            <a:lvl2pPr>
              <a:defRPr sz="1000"/>
            </a:lvl2pPr>
            <a:lvl3pPr>
              <a:defRPr sz="900"/>
            </a:lvl3pPr>
            <a:lvl4pPr>
              <a:defRPr sz="800"/>
            </a:lvl4pPr>
            <a:lvl5pPr>
              <a:defRPr sz="800"/>
            </a:lvl5pPr>
          </a:lstStyle>
          <a:p>
            <a:pPr lvl="0"/>
            <a:r>
              <a:rPr lang="en-US" altLang="zh-CN" dirty="0"/>
              <a:t>Click to edit Master title style </a:t>
            </a:r>
          </a:p>
        </p:txBody>
      </p:sp>
      <p:sp>
        <p:nvSpPr>
          <p:cNvPr id="17" name="Picture Placeholder 16">
            <a:extLst>
              <a:ext uri="{FF2B5EF4-FFF2-40B4-BE49-F238E27FC236}">
                <a16:creationId xmlns:a16="http://schemas.microsoft.com/office/drawing/2014/main" id="{7A084A88-6A62-9495-6CFE-1127D5CAAAB2}"/>
              </a:ext>
            </a:extLst>
          </p:cNvPr>
          <p:cNvSpPr>
            <a:spLocks noGrp="1"/>
          </p:cNvSpPr>
          <p:nvPr>
            <p:ph type="pic" sz="quarter" idx="47"/>
          </p:nvPr>
        </p:nvSpPr>
        <p:spPr>
          <a:xfrm>
            <a:off x="581710" y="555648"/>
            <a:ext cx="5045662" cy="5783096"/>
          </a:xfrm>
          <a:custGeom>
            <a:avLst/>
            <a:gdLst>
              <a:gd name="connsiteX0" fmla="*/ 2523318 w 5045662"/>
              <a:gd name="connsiteY0" fmla="*/ 1092708 h 5783096"/>
              <a:gd name="connsiteX1" fmla="*/ 1083139 w 5045662"/>
              <a:gd name="connsiteY1" fmla="*/ 1991697 h 5783096"/>
              <a:gd name="connsiteX2" fmla="*/ 1083139 w 5045662"/>
              <a:gd name="connsiteY2" fmla="*/ 3787311 h 5783096"/>
              <a:gd name="connsiteX3" fmla="*/ 2523318 w 5045662"/>
              <a:gd name="connsiteY3" fmla="*/ 4686300 h 5783096"/>
              <a:gd name="connsiteX4" fmla="*/ 3963497 w 5045662"/>
              <a:gd name="connsiteY4" fmla="*/ 3787311 h 5783096"/>
              <a:gd name="connsiteX5" fmla="*/ 3963497 w 5045662"/>
              <a:gd name="connsiteY5" fmla="*/ 1991697 h 5783096"/>
              <a:gd name="connsiteX6" fmla="*/ 2470122 w 5045662"/>
              <a:gd name="connsiteY6" fmla="*/ 0 h 5783096"/>
              <a:gd name="connsiteX7" fmla="*/ 5037208 w 5045662"/>
              <a:gd name="connsiteY7" fmla="*/ 1458369 h 5783096"/>
              <a:gd name="connsiteX8" fmla="*/ 5045662 w 5045662"/>
              <a:gd name="connsiteY8" fmla="*/ 4339769 h 5783096"/>
              <a:gd name="connsiteX9" fmla="*/ 2561576 w 5045662"/>
              <a:gd name="connsiteY9" fmla="*/ 5783096 h 5783096"/>
              <a:gd name="connsiteX10" fmla="*/ 24164 w 5045662"/>
              <a:gd name="connsiteY10" fmla="*/ 4354881 h 5783096"/>
              <a:gd name="connsiteX11" fmla="*/ 0 w 5045662"/>
              <a:gd name="connsiteY11" fmla="*/ 1453765 h 57830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5045662" h="5783096">
                <a:moveTo>
                  <a:pt x="2523318" y="1092708"/>
                </a:moveTo>
                <a:lnTo>
                  <a:pt x="1083139" y="1991697"/>
                </a:lnTo>
                <a:lnTo>
                  <a:pt x="1083139" y="3787311"/>
                </a:lnTo>
                <a:lnTo>
                  <a:pt x="2523318" y="4686300"/>
                </a:lnTo>
                <a:lnTo>
                  <a:pt x="3963497" y="3787311"/>
                </a:lnTo>
                <a:lnTo>
                  <a:pt x="3963497" y="1991697"/>
                </a:lnTo>
                <a:close/>
                <a:moveTo>
                  <a:pt x="2470122" y="0"/>
                </a:moveTo>
                <a:lnTo>
                  <a:pt x="5037208" y="1458369"/>
                </a:lnTo>
                <a:cubicBezTo>
                  <a:pt x="5040026" y="2418836"/>
                  <a:pt x="5042844" y="3379302"/>
                  <a:pt x="5045662" y="4339769"/>
                </a:cubicBezTo>
                <a:lnTo>
                  <a:pt x="2561576" y="5783096"/>
                </a:lnTo>
                <a:lnTo>
                  <a:pt x="24164" y="4354881"/>
                </a:lnTo>
                <a:lnTo>
                  <a:pt x="0" y="1453765"/>
                </a:lnTo>
                <a:close/>
              </a:path>
            </a:pathLst>
          </a:custGeom>
        </p:spPr>
        <p:txBody>
          <a:bodyPr wrap="square" tIns="457200">
            <a:noAutofit/>
          </a:bodyPr>
          <a:lstStyle>
            <a:lvl1pPr marL="0" indent="0" algn="ctr">
              <a:buNone/>
              <a:defRPr>
                <a:solidFill>
                  <a:schemeClr val="accent6"/>
                </a:solidFill>
              </a:defRPr>
            </a:lvl1pPr>
          </a:lstStyle>
          <a:p>
            <a:r>
              <a:rPr lang="en-US"/>
              <a:t>Click icon to add picture</a:t>
            </a:r>
            <a:endParaRPr lang="en-US" dirty="0"/>
          </a:p>
        </p:txBody>
      </p:sp>
    </p:spTree>
    <p:extLst>
      <p:ext uri="{BB962C8B-B14F-4D97-AF65-F5344CB8AC3E}">
        <p14:creationId xmlns:p14="http://schemas.microsoft.com/office/powerpoint/2010/main" val="340771134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2_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42BC57-1D8D-9F59-24F9-1E8232279959}"/>
              </a:ext>
            </a:extLst>
          </p:cNvPr>
          <p:cNvSpPr>
            <a:spLocks noGrp="1"/>
          </p:cNvSpPr>
          <p:nvPr>
            <p:ph type="title"/>
          </p:nvPr>
        </p:nvSpPr>
        <p:spPr>
          <a:xfrm>
            <a:off x="587829" y="507076"/>
            <a:ext cx="10515600" cy="1115434"/>
          </a:xfrm>
        </p:spPr>
        <p:txBody>
          <a:bodyPr/>
          <a:lstStyle>
            <a:lvl1pPr>
              <a:defRPr>
                <a:solidFill>
                  <a:schemeClr val="accent6"/>
                </a:solidFill>
              </a:defRPr>
            </a:lvl1pPr>
          </a:lstStyle>
          <a:p>
            <a:r>
              <a:rPr lang="en-US"/>
              <a:t>Click to edit Master title style</a:t>
            </a:r>
          </a:p>
        </p:txBody>
      </p:sp>
      <p:sp>
        <p:nvSpPr>
          <p:cNvPr id="11" name="Content placeholder 47">
            <a:extLst>
              <a:ext uri="{FF2B5EF4-FFF2-40B4-BE49-F238E27FC236}">
                <a16:creationId xmlns:a16="http://schemas.microsoft.com/office/drawing/2014/main" id="{561744A6-D3EA-42C3-8E71-3BB8BA1E6149}"/>
              </a:ext>
            </a:extLst>
          </p:cNvPr>
          <p:cNvSpPr>
            <a:spLocks noGrp="1"/>
          </p:cNvSpPr>
          <p:nvPr>
            <p:ph type="chart" sz="quarter" idx="27" hasCustomPrompt="1"/>
          </p:nvPr>
        </p:nvSpPr>
        <p:spPr>
          <a:xfrm>
            <a:off x="587829" y="1622510"/>
            <a:ext cx="10889796" cy="4155757"/>
          </a:xfrm>
          <a:prstGeom prst="rect">
            <a:avLst/>
          </a:prstGeom>
        </p:spPr>
        <p:txBody>
          <a:bodyPr/>
          <a:lstStyle>
            <a:lvl1pPr>
              <a:defRPr>
                <a:solidFill>
                  <a:schemeClr val="accent6"/>
                </a:solidFill>
              </a:defRPr>
            </a:lvl1pPr>
          </a:lstStyle>
          <a:p>
            <a:r>
              <a:rPr lang="en-US" altLang="zh-CN" dirty="0"/>
              <a:t>Click to edit master text style</a:t>
            </a:r>
            <a:endParaRPr lang="zh-CN" altLang="en-US"/>
          </a:p>
        </p:txBody>
      </p:sp>
      <p:sp>
        <p:nvSpPr>
          <p:cNvPr id="3" name="Footer Placeholder 2">
            <a:extLst>
              <a:ext uri="{FF2B5EF4-FFF2-40B4-BE49-F238E27FC236}">
                <a16:creationId xmlns:a16="http://schemas.microsoft.com/office/drawing/2014/main" id="{D1C82179-6F61-D1EC-D800-74B748B37F0E}"/>
              </a:ext>
            </a:extLst>
          </p:cNvPr>
          <p:cNvSpPr>
            <a:spLocks noGrp="1"/>
          </p:cNvSpPr>
          <p:nvPr>
            <p:ph type="ftr" sz="quarter" idx="28"/>
          </p:nvPr>
        </p:nvSpPr>
        <p:spPr/>
        <p:txBody>
          <a:bodyPr/>
          <a:lstStyle>
            <a:lvl1pPr>
              <a:defRPr>
                <a:solidFill>
                  <a:schemeClr val="accent6"/>
                </a:solidFill>
              </a:defRPr>
            </a:lvl1pPr>
          </a:lstStyle>
          <a:p>
            <a:r>
              <a:rPr lang="en-US"/>
              <a:t>Presentation title</a:t>
            </a:r>
            <a:endParaRPr lang="en-US" dirty="0"/>
          </a:p>
        </p:txBody>
      </p:sp>
      <p:sp>
        <p:nvSpPr>
          <p:cNvPr id="5" name="Slide Number Placeholder 4">
            <a:extLst>
              <a:ext uri="{FF2B5EF4-FFF2-40B4-BE49-F238E27FC236}">
                <a16:creationId xmlns:a16="http://schemas.microsoft.com/office/drawing/2014/main" id="{38803A51-0211-9F66-D20B-444BC94AA39E}"/>
              </a:ext>
            </a:extLst>
          </p:cNvPr>
          <p:cNvSpPr>
            <a:spLocks noGrp="1"/>
          </p:cNvSpPr>
          <p:nvPr>
            <p:ph type="sldNum" sz="quarter" idx="29"/>
          </p:nvPr>
        </p:nvSpPr>
        <p:spPr/>
        <p:txBody>
          <a:bodyPr/>
          <a:lstStyle>
            <a:lvl1pPr>
              <a:defRPr>
                <a:solidFill>
                  <a:schemeClr val="accent6"/>
                </a:solidFill>
              </a:defRPr>
            </a:lvl1pPr>
          </a:lstStyle>
          <a:p>
            <a:fld id="{47FEACEE-25B4-4A2D-B147-27296E36371D}" type="slidenum">
              <a:rPr lang="en-US" altLang="zh-CN" smtClean="0"/>
              <a:pPr/>
              <a:t>‹#›</a:t>
            </a:fld>
            <a:endParaRPr lang="en-US" altLang="zh-CN" dirty="0"/>
          </a:p>
        </p:txBody>
      </p:sp>
    </p:spTree>
    <p:extLst>
      <p:ext uri="{BB962C8B-B14F-4D97-AF65-F5344CB8AC3E}">
        <p14:creationId xmlns:p14="http://schemas.microsoft.com/office/powerpoint/2010/main" val="267682720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1_Title and Content with design">
    <p:spTree>
      <p:nvGrpSpPr>
        <p:cNvPr id="1" name=""/>
        <p:cNvGrpSpPr/>
        <p:nvPr/>
      </p:nvGrpSpPr>
      <p:grpSpPr>
        <a:xfrm>
          <a:off x="0" y="0"/>
          <a:ext cx="0" cy="0"/>
          <a:chOff x="0" y="0"/>
          <a:chExt cx="0" cy="0"/>
        </a:xfrm>
      </p:grpSpPr>
      <p:sp>
        <p:nvSpPr>
          <p:cNvPr id="11" name="Title Placeholder 4">
            <a:extLst>
              <a:ext uri="{FF2B5EF4-FFF2-40B4-BE49-F238E27FC236}">
                <a16:creationId xmlns:a16="http://schemas.microsoft.com/office/drawing/2014/main" id="{05751864-B11A-0286-13EA-2AC2A2C8DD5D}"/>
              </a:ext>
            </a:extLst>
          </p:cNvPr>
          <p:cNvSpPr>
            <a:spLocks noGrp="1"/>
          </p:cNvSpPr>
          <p:nvPr>
            <p:ph type="title"/>
          </p:nvPr>
        </p:nvSpPr>
        <p:spPr>
          <a:xfrm>
            <a:off x="581709" y="721538"/>
            <a:ext cx="10889796" cy="1418998"/>
          </a:xfrm>
          <a:prstGeom prst="rect">
            <a:avLst/>
          </a:prstGeom>
        </p:spPr>
        <p:txBody>
          <a:bodyPr vert="horz" lIns="91440" tIns="45720" rIns="91440" bIns="45720" rtlCol="0" anchor="t">
            <a:noAutofit/>
          </a:bodyPr>
          <a:lstStyle>
            <a:lvl1pPr>
              <a:defRPr>
                <a:solidFill>
                  <a:schemeClr val="accent6"/>
                </a:solidFill>
              </a:defRPr>
            </a:lvl1pPr>
          </a:lstStyle>
          <a:p>
            <a:r>
              <a:rPr lang="en-US"/>
              <a:t>Click to edit Master title style</a:t>
            </a:r>
            <a:endParaRPr lang="en-US" dirty="0"/>
          </a:p>
        </p:txBody>
      </p:sp>
      <p:sp>
        <p:nvSpPr>
          <p:cNvPr id="10" name="Table placeholder">
            <a:extLst>
              <a:ext uri="{FF2B5EF4-FFF2-40B4-BE49-F238E27FC236}">
                <a16:creationId xmlns:a16="http://schemas.microsoft.com/office/drawing/2014/main" id="{CFC5FF09-DE50-4155-81A0-5DD9B700F205}"/>
              </a:ext>
            </a:extLst>
          </p:cNvPr>
          <p:cNvSpPr>
            <a:spLocks noGrp="1"/>
          </p:cNvSpPr>
          <p:nvPr>
            <p:ph type="tbl" sz="quarter" idx="27" hasCustomPrompt="1"/>
          </p:nvPr>
        </p:nvSpPr>
        <p:spPr>
          <a:xfrm>
            <a:off x="581709" y="1614198"/>
            <a:ext cx="10889796" cy="4317856"/>
          </a:xfrm>
          <a:prstGeom prst="rect">
            <a:avLst/>
          </a:prstGeom>
        </p:spPr>
        <p:txBody>
          <a:bodyPr>
            <a:noAutofit/>
          </a:bodyPr>
          <a:lstStyle>
            <a:lvl1pPr>
              <a:defRPr>
                <a:solidFill>
                  <a:schemeClr val="accent6"/>
                </a:solidFill>
              </a:defRPr>
            </a:lvl1pPr>
          </a:lstStyle>
          <a:p>
            <a:r>
              <a:rPr lang="en-US" altLang="zh-CN" dirty="0"/>
              <a:t>Click to edit master text style</a:t>
            </a:r>
            <a:endParaRPr lang="zh-CN" altLang="en-US"/>
          </a:p>
        </p:txBody>
      </p:sp>
      <p:sp>
        <p:nvSpPr>
          <p:cNvPr id="9" name="Freeform: Shape 5">
            <a:extLst>
              <a:ext uri="{FF2B5EF4-FFF2-40B4-BE49-F238E27FC236}">
                <a16:creationId xmlns:a16="http://schemas.microsoft.com/office/drawing/2014/main" id="{3F619E6B-153E-B522-47EB-4104C405736C}"/>
              </a:ext>
            </a:extLst>
          </p:cNvPr>
          <p:cNvSpPr/>
          <p:nvPr userDrawn="1"/>
        </p:nvSpPr>
        <p:spPr>
          <a:xfrm>
            <a:off x="10551278" y="4665388"/>
            <a:ext cx="603952" cy="681742"/>
          </a:xfrm>
          <a:custGeom>
            <a:avLst/>
            <a:gdLst>
              <a:gd name="connsiteX0" fmla="*/ 2187388 w 4398682"/>
              <a:gd name="connsiteY0" fmla="*/ 0 h 5032188"/>
              <a:gd name="connsiteX1" fmla="*/ 4386729 w 4398682"/>
              <a:gd name="connsiteY1" fmla="*/ 1261035 h 5032188"/>
              <a:gd name="connsiteX2" fmla="*/ 4398682 w 4398682"/>
              <a:gd name="connsiteY2" fmla="*/ 3789083 h 5032188"/>
              <a:gd name="connsiteX3" fmla="*/ 2193365 w 4398682"/>
              <a:gd name="connsiteY3" fmla="*/ 5032188 h 5032188"/>
              <a:gd name="connsiteX4" fmla="*/ 0 w 4398682"/>
              <a:gd name="connsiteY4" fmla="*/ 3783106 h 5032188"/>
              <a:gd name="connsiteX5" fmla="*/ 0 w 4398682"/>
              <a:gd name="connsiteY5" fmla="*/ 1267012 h 5032188"/>
              <a:gd name="connsiteX6" fmla="*/ 2187388 w 4398682"/>
              <a:gd name="connsiteY6" fmla="*/ 0 h 5032188"/>
              <a:gd name="connsiteX0" fmla="*/ 2187388 w 4387647"/>
              <a:gd name="connsiteY0" fmla="*/ 0 h 5032188"/>
              <a:gd name="connsiteX1" fmla="*/ 4386729 w 4387647"/>
              <a:gd name="connsiteY1" fmla="*/ 1261035 h 5032188"/>
              <a:gd name="connsiteX2" fmla="*/ 4384192 w 4387647"/>
              <a:gd name="connsiteY2" fmla="*/ 3783287 h 5032188"/>
              <a:gd name="connsiteX3" fmla="*/ 2193365 w 4387647"/>
              <a:gd name="connsiteY3" fmla="*/ 5032188 h 5032188"/>
              <a:gd name="connsiteX4" fmla="*/ 0 w 4387647"/>
              <a:gd name="connsiteY4" fmla="*/ 3783106 h 5032188"/>
              <a:gd name="connsiteX5" fmla="*/ 0 w 4387647"/>
              <a:gd name="connsiteY5" fmla="*/ 1267012 h 5032188"/>
              <a:gd name="connsiteX6" fmla="*/ 2187388 w 4387647"/>
              <a:gd name="connsiteY6" fmla="*/ 0 h 50321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387647" h="5032188">
                <a:moveTo>
                  <a:pt x="2187388" y="0"/>
                </a:moveTo>
                <a:lnTo>
                  <a:pt x="4386729" y="1261035"/>
                </a:lnTo>
                <a:cubicBezTo>
                  <a:pt x="4390713" y="2103718"/>
                  <a:pt x="4380208" y="2940604"/>
                  <a:pt x="4384192" y="3783287"/>
                </a:cubicBezTo>
                <a:lnTo>
                  <a:pt x="2193365" y="5032188"/>
                </a:lnTo>
                <a:lnTo>
                  <a:pt x="0" y="3783106"/>
                </a:lnTo>
                <a:lnTo>
                  <a:pt x="0" y="1267012"/>
                </a:lnTo>
                <a:lnTo>
                  <a:pt x="2187388"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dirty="0">
              <a:solidFill>
                <a:schemeClr val="accent6"/>
              </a:solidFill>
            </a:endParaRPr>
          </a:p>
        </p:txBody>
      </p:sp>
      <p:sp>
        <p:nvSpPr>
          <p:cNvPr id="12" name="Freeform 11">
            <a:extLst>
              <a:ext uri="{FF2B5EF4-FFF2-40B4-BE49-F238E27FC236}">
                <a16:creationId xmlns:a16="http://schemas.microsoft.com/office/drawing/2014/main" id="{687A7B3D-E004-6D6A-5979-8F1BADBC9237}"/>
              </a:ext>
            </a:extLst>
          </p:cNvPr>
          <p:cNvSpPr/>
          <p:nvPr userDrawn="1"/>
        </p:nvSpPr>
        <p:spPr>
          <a:xfrm>
            <a:off x="10524774" y="5146146"/>
            <a:ext cx="1667226" cy="1711855"/>
          </a:xfrm>
          <a:custGeom>
            <a:avLst/>
            <a:gdLst>
              <a:gd name="connsiteX0" fmla="*/ 998834 w 1667226"/>
              <a:gd name="connsiteY0" fmla="*/ 0 h 1711855"/>
              <a:gd name="connsiteX1" fmla="*/ 1667226 w 1667226"/>
              <a:gd name="connsiteY1" fmla="*/ 373790 h 1711855"/>
              <a:gd name="connsiteX2" fmla="*/ 1667226 w 1667226"/>
              <a:gd name="connsiteY2" fmla="*/ 1711855 h 1711855"/>
              <a:gd name="connsiteX3" fmla="*/ 48502 w 1667226"/>
              <a:gd name="connsiteY3" fmla="*/ 1711855 h 1711855"/>
              <a:gd name="connsiteX4" fmla="*/ 0 w 1667226"/>
              <a:gd name="connsiteY4" fmla="*/ 1684915 h 1711855"/>
              <a:gd name="connsiteX5" fmla="*/ 0 w 1667226"/>
              <a:gd name="connsiteY5" fmla="*/ 564300 h 17118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67226" h="1711855">
                <a:moveTo>
                  <a:pt x="998834" y="0"/>
                </a:moveTo>
                <a:lnTo>
                  <a:pt x="1667226" y="373790"/>
                </a:lnTo>
                <a:lnTo>
                  <a:pt x="1667226" y="1711855"/>
                </a:lnTo>
                <a:lnTo>
                  <a:pt x="48502" y="1711855"/>
                </a:lnTo>
                <a:lnTo>
                  <a:pt x="0" y="1684915"/>
                </a:lnTo>
                <a:lnTo>
                  <a:pt x="0" y="564300"/>
                </a:lnTo>
                <a:close/>
              </a:path>
            </a:pathLst>
          </a:custGeom>
          <a:noFill/>
          <a:ln w="1905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solidFill>
                <a:schemeClr val="accent6"/>
              </a:solidFill>
            </a:endParaRPr>
          </a:p>
        </p:txBody>
      </p:sp>
      <p:sp>
        <p:nvSpPr>
          <p:cNvPr id="13" name="Freeform: Shape 11">
            <a:extLst>
              <a:ext uri="{FF2B5EF4-FFF2-40B4-BE49-F238E27FC236}">
                <a16:creationId xmlns:a16="http://schemas.microsoft.com/office/drawing/2014/main" id="{A4CA3A93-BDBF-112D-54A0-05BF6B06BCC1}"/>
              </a:ext>
            </a:extLst>
          </p:cNvPr>
          <p:cNvSpPr/>
          <p:nvPr userDrawn="1"/>
        </p:nvSpPr>
        <p:spPr>
          <a:xfrm>
            <a:off x="10177285" y="5347130"/>
            <a:ext cx="748554" cy="856361"/>
          </a:xfrm>
          <a:custGeom>
            <a:avLst/>
            <a:gdLst>
              <a:gd name="connsiteX0" fmla="*/ 2187388 w 4398682"/>
              <a:gd name="connsiteY0" fmla="*/ 0 h 5032188"/>
              <a:gd name="connsiteX1" fmla="*/ 4386729 w 4398682"/>
              <a:gd name="connsiteY1" fmla="*/ 1261035 h 5032188"/>
              <a:gd name="connsiteX2" fmla="*/ 4398682 w 4398682"/>
              <a:gd name="connsiteY2" fmla="*/ 3789083 h 5032188"/>
              <a:gd name="connsiteX3" fmla="*/ 2193365 w 4398682"/>
              <a:gd name="connsiteY3" fmla="*/ 5032188 h 5032188"/>
              <a:gd name="connsiteX4" fmla="*/ 0 w 4398682"/>
              <a:gd name="connsiteY4" fmla="*/ 3783106 h 5032188"/>
              <a:gd name="connsiteX5" fmla="*/ 0 w 4398682"/>
              <a:gd name="connsiteY5" fmla="*/ 1267012 h 5032188"/>
              <a:gd name="connsiteX6" fmla="*/ 2187388 w 4398682"/>
              <a:gd name="connsiteY6" fmla="*/ 0 h 50321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398682" h="5032188">
                <a:moveTo>
                  <a:pt x="2187388" y="0"/>
                </a:moveTo>
                <a:lnTo>
                  <a:pt x="4386729" y="1261035"/>
                </a:lnTo>
                <a:cubicBezTo>
                  <a:pt x="4390713" y="2103718"/>
                  <a:pt x="4394698" y="2946400"/>
                  <a:pt x="4398682" y="3789083"/>
                </a:cubicBezTo>
                <a:lnTo>
                  <a:pt x="2193365" y="5032188"/>
                </a:lnTo>
                <a:lnTo>
                  <a:pt x="0" y="3783106"/>
                </a:lnTo>
                <a:lnTo>
                  <a:pt x="0" y="1267012"/>
                </a:lnTo>
                <a:lnTo>
                  <a:pt x="2187388" y="0"/>
                </a:lnTo>
                <a:close/>
              </a:path>
            </a:pathLst>
          </a:custGeom>
          <a:solidFill>
            <a:schemeClr val="accent4">
              <a:lumMod val="60000"/>
              <a:lumOff val="40000"/>
            </a:schemeClr>
          </a:solidFill>
          <a:ln w="12700" cap="flat" cmpd="sng" algn="ctr">
            <a:noFill/>
            <a:prstDash val="solid"/>
            <a:miter lim="800000"/>
          </a:ln>
          <a:effectLst/>
        </p:spPr>
        <p:txBody>
          <a:bodyPr rtlCol="0" anchor="ctr">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chemeClr val="accent6"/>
              </a:solidFill>
              <a:effectLst/>
              <a:uLnTx/>
              <a:uFillTx/>
              <a:latin typeface="Posterama Text SemiBold"/>
              <a:ea typeface="+mn-ea"/>
              <a:cs typeface="+mn-cs"/>
            </a:endParaRPr>
          </a:p>
        </p:txBody>
      </p:sp>
      <p:sp>
        <p:nvSpPr>
          <p:cNvPr id="2" name="Footer Placeholder 1">
            <a:extLst>
              <a:ext uri="{FF2B5EF4-FFF2-40B4-BE49-F238E27FC236}">
                <a16:creationId xmlns:a16="http://schemas.microsoft.com/office/drawing/2014/main" id="{5F7A154B-D8F5-C1FB-307D-496380875BD1}"/>
              </a:ext>
            </a:extLst>
          </p:cNvPr>
          <p:cNvSpPr>
            <a:spLocks noGrp="1"/>
          </p:cNvSpPr>
          <p:nvPr>
            <p:ph type="ftr" sz="quarter" idx="28"/>
          </p:nvPr>
        </p:nvSpPr>
        <p:spPr/>
        <p:txBody>
          <a:bodyPr>
            <a:noAutofit/>
          </a:bodyPr>
          <a:lstStyle>
            <a:lvl1pPr>
              <a:defRPr>
                <a:solidFill>
                  <a:schemeClr val="accent6"/>
                </a:solidFill>
              </a:defRPr>
            </a:lvl1pPr>
          </a:lstStyle>
          <a:p>
            <a:r>
              <a:rPr lang="en-US"/>
              <a:t>Presentation title</a:t>
            </a:r>
            <a:endParaRPr lang="en-US" dirty="0"/>
          </a:p>
        </p:txBody>
      </p:sp>
      <p:sp>
        <p:nvSpPr>
          <p:cNvPr id="5" name="Slide Number Placeholder 4">
            <a:extLst>
              <a:ext uri="{FF2B5EF4-FFF2-40B4-BE49-F238E27FC236}">
                <a16:creationId xmlns:a16="http://schemas.microsoft.com/office/drawing/2014/main" id="{D728715E-D2CE-A33E-1A28-4E627F239BBE}"/>
              </a:ext>
            </a:extLst>
          </p:cNvPr>
          <p:cNvSpPr>
            <a:spLocks noGrp="1"/>
          </p:cNvSpPr>
          <p:nvPr>
            <p:ph type="sldNum" sz="quarter" idx="29"/>
          </p:nvPr>
        </p:nvSpPr>
        <p:spPr/>
        <p:txBody>
          <a:bodyPr>
            <a:noAutofit/>
          </a:bodyPr>
          <a:lstStyle>
            <a:lvl1pPr>
              <a:defRPr>
                <a:solidFill>
                  <a:schemeClr val="accent6"/>
                </a:solidFill>
              </a:defRPr>
            </a:lvl1pPr>
          </a:lstStyle>
          <a:p>
            <a:fld id="{47FEACEE-25B4-4A2D-B147-27296E36371D}" type="slidenum">
              <a:rPr lang="en-US" altLang="zh-CN" smtClean="0"/>
              <a:pPr/>
              <a:t>‹#›</a:t>
            </a:fld>
            <a:endParaRPr lang="en-US" altLang="zh-CN" dirty="0"/>
          </a:p>
        </p:txBody>
      </p:sp>
    </p:spTree>
    <p:extLst>
      <p:ext uri="{BB962C8B-B14F-4D97-AF65-F5344CB8AC3E}">
        <p14:creationId xmlns:p14="http://schemas.microsoft.com/office/powerpoint/2010/main" val="212125630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1_Quote ">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BF58E95-E9E1-28E6-FB2F-DE808892233F}"/>
              </a:ext>
            </a:extLst>
          </p:cNvPr>
          <p:cNvSpPr>
            <a:spLocks noGrp="1"/>
          </p:cNvSpPr>
          <p:nvPr>
            <p:ph type="title" hasCustomPrompt="1"/>
          </p:nvPr>
        </p:nvSpPr>
        <p:spPr>
          <a:xfrm>
            <a:off x="6099079" y="1856195"/>
            <a:ext cx="4518122" cy="1688906"/>
          </a:xfrm>
        </p:spPr>
        <p:txBody>
          <a:bodyPr anchor="b">
            <a:noAutofit/>
          </a:bodyPr>
          <a:lstStyle>
            <a:lvl1pPr>
              <a:defRPr sz="2700">
                <a:latin typeface="+mn-lt"/>
              </a:defRPr>
            </a:lvl1pPr>
          </a:lstStyle>
          <a:p>
            <a:r>
              <a:rPr lang="en-US" dirty="0"/>
              <a:t>Click to edit </a:t>
            </a:r>
            <a:r>
              <a:rPr lang="en-US" altLang="zh-CN" dirty="0"/>
              <a:t>Text</a:t>
            </a:r>
            <a:r>
              <a:rPr lang="zh-CN" altLang="en-US" dirty="0"/>
              <a:t> </a:t>
            </a:r>
            <a:r>
              <a:rPr lang="en-US" dirty="0"/>
              <a:t>style</a:t>
            </a:r>
          </a:p>
        </p:txBody>
      </p:sp>
      <p:sp>
        <p:nvSpPr>
          <p:cNvPr id="11" name="subtitle 47">
            <a:extLst>
              <a:ext uri="{FF2B5EF4-FFF2-40B4-BE49-F238E27FC236}">
                <a16:creationId xmlns:a16="http://schemas.microsoft.com/office/drawing/2014/main" id="{3B45AD65-2B81-A368-E5F0-5C61D0B1DFEB}"/>
              </a:ext>
            </a:extLst>
          </p:cNvPr>
          <p:cNvSpPr>
            <a:spLocks noGrp="1"/>
          </p:cNvSpPr>
          <p:nvPr>
            <p:ph type="body" sz="quarter" idx="29" hasCustomPrompt="1"/>
          </p:nvPr>
        </p:nvSpPr>
        <p:spPr>
          <a:xfrm>
            <a:off x="6095999" y="3695015"/>
            <a:ext cx="4672693" cy="1688906"/>
          </a:xfrm>
          <a:prstGeom prst="rect">
            <a:avLst/>
          </a:prstGeom>
        </p:spPr>
        <p:txBody>
          <a:bodyPr>
            <a:noAutofit/>
          </a:bodyPr>
          <a:lstStyle>
            <a:lvl1pPr marL="0" indent="0">
              <a:lnSpc>
                <a:spcPct val="100000"/>
              </a:lnSpc>
              <a:buNone/>
              <a:defRPr sz="1500" b="0">
                <a:solidFill>
                  <a:schemeClr val="accent4"/>
                </a:solidFill>
                <a:latin typeface="+mn-lt"/>
              </a:defRPr>
            </a:lvl1pPr>
            <a:lvl2pPr>
              <a:defRPr sz="1000"/>
            </a:lvl2pPr>
            <a:lvl3pPr>
              <a:defRPr sz="900"/>
            </a:lvl3pPr>
            <a:lvl4pPr>
              <a:defRPr sz="800"/>
            </a:lvl4pPr>
            <a:lvl5pPr>
              <a:defRPr sz="800"/>
            </a:lvl5pPr>
          </a:lstStyle>
          <a:p>
            <a:pPr lvl="0"/>
            <a:r>
              <a:rPr lang="en-US" altLang="zh-CN" dirty="0"/>
              <a:t>Click to edit Master text styles </a:t>
            </a:r>
          </a:p>
        </p:txBody>
      </p:sp>
      <p:sp>
        <p:nvSpPr>
          <p:cNvPr id="4" name="Freeform: Shape 5">
            <a:extLst>
              <a:ext uri="{FF2B5EF4-FFF2-40B4-BE49-F238E27FC236}">
                <a16:creationId xmlns:a16="http://schemas.microsoft.com/office/drawing/2014/main" id="{0CA4AA19-0D07-46AB-AC12-64054BBBB499}"/>
              </a:ext>
            </a:extLst>
          </p:cNvPr>
          <p:cNvSpPr/>
          <p:nvPr userDrawn="1"/>
        </p:nvSpPr>
        <p:spPr>
          <a:xfrm>
            <a:off x="3843559" y="722518"/>
            <a:ext cx="1244907" cy="1405252"/>
          </a:xfrm>
          <a:custGeom>
            <a:avLst/>
            <a:gdLst>
              <a:gd name="connsiteX0" fmla="*/ 2187388 w 4398682"/>
              <a:gd name="connsiteY0" fmla="*/ 0 h 5032188"/>
              <a:gd name="connsiteX1" fmla="*/ 4386729 w 4398682"/>
              <a:gd name="connsiteY1" fmla="*/ 1261035 h 5032188"/>
              <a:gd name="connsiteX2" fmla="*/ 4398682 w 4398682"/>
              <a:gd name="connsiteY2" fmla="*/ 3789083 h 5032188"/>
              <a:gd name="connsiteX3" fmla="*/ 2193365 w 4398682"/>
              <a:gd name="connsiteY3" fmla="*/ 5032188 h 5032188"/>
              <a:gd name="connsiteX4" fmla="*/ 0 w 4398682"/>
              <a:gd name="connsiteY4" fmla="*/ 3783106 h 5032188"/>
              <a:gd name="connsiteX5" fmla="*/ 0 w 4398682"/>
              <a:gd name="connsiteY5" fmla="*/ 1267012 h 5032188"/>
              <a:gd name="connsiteX6" fmla="*/ 2187388 w 4398682"/>
              <a:gd name="connsiteY6" fmla="*/ 0 h 5032188"/>
              <a:gd name="connsiteX0" fmla="*/ 2187388 w 4387647"/>
              <a:gd name="connsiteY0" fmla="*/ 0 h 5032188"/>
              <a:gd name="connsiteX1" fmla="*/ 4386729 w 4387647"/>
              <a:gd name="connsiteY1" fmla="*/ 1261035 h 5032188"/>
              <a:gd name="connsiteX2" fmla="*/ 4384192 w 4387647"/>
              <a:gd name="connsiteY2" fmla="*/ 3783287 h 5032188"/>
              <a:gd name="connsiteX3" fmla="*/ 2193365 w 4387647"/>
              <a:gd name="connsiteY3" fmla="*/ 5032188 h 5032188"/>
              <a:gd name="connsiteX4" fmla="*/ 0 w 4387647"/>
              <a:gd name="connsiteY4" fmla="*/ 3783106 h 5032188"/>
              <a:gd name="connsiteX5" fmla="*/ 0 w 4387647"/>
              <a:gd name="connsiteY5" fmla="*/ 1267012 h 5032188"/>
              <a:gd name="connsiteX6" fmla="*/ 2187388 w 4387647"/>
              <a:gd name="connsiteY6" fmla="*/ 0 h 50321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387647" h="5032188">
                <a:moveTo>
                  <a:pt x="2187388" y="0"/>
                </a:moveTo>
                <a:lnTo>
                  <a:pt x="4386729" y="1261035"/>
                </a:lnTo>
                <a:cubicBezTo>
                  <a:pt x="4390713" y="2103718"/>
                  <a:pt x="4380208" y="2940604"/>
                  <a:pt x="4384192" y="3783287"/>
                </a:cubicBezTo>
                <a:lnTo>
                  <a:pt x="2193365" y="5032188"/>
                </a:lnTo>
                <a:lnTo>
                  <a:pt x="0" y="3783106"/>
                </a:lnTo>
                <a:lnTo>
                  <a:pt x="0" y="1267012"/>
                </a:lnTo>
                <a:lnTo>
                  <a:pt x="2187388" y="0"/>
                </a:lnTo>
                <a:close/>
              </a:path>
            </a:pathLst>
          </a:cu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dirty="0"/>
          </a:p>
        </p:txBody>
      </p:sp>
      <p:sp>
        <p:nvSpPr>
          <p:cNvPr id="5" name="Freeform: Shape 6">
            <a:extLst>
              <a:ext uri="{FF2B5EF4-FFF2-40B4-BE49-F238E27FC236}">
                <a16:creationId xmlns:a16="http://schemas.microsoft.com/office/drawing/2014/main" id="{DF781D9E-0DF5-4DDA-84E6-35DFB054158C}"/>
              </a:ext>
            </a:extLst>
          </p:cNvPr>
          <p:cNvSpPr/>
          <p:nvPr userDrawn="1"/>
        </p:nvSpPr>
        <p:spPr>
          <a:xfrm>
            <a:off x="1223929" y="1436914"/>
            <a:ext cx="2857005" cy="3269776"/>
          </a:xfrm>
          <a:custGeom>
            <a:avLst/>
            <a:gdLst>
              <a:gd name="connsiteX0" fmla="*/ 2187388 w 4398682"/>
              <a:gd name="connsiteY0" fmla="*/ 0 h 5032188"/>
              <a:gd name="connsiteX1" fmla="*/ 4386729 w 4398682"/>
              <a:gd name="connsiteY1" fmla="*/ 1261035 h 5032188"/>
              <a:gd name="connsiteX2" fmla="*/ 4398682 w 4398682"/>
              <a:gd name="connsiteY2" fmla="*/ 3789083 h 5032188"/>
              <a:gd name="connsiteX3" fmla="*/ 2193365 w 4398682"/>
              <a:gd name="connsiteY3" fmla="*/ 5032188 h 5032188"/>
              <a:gd name="connsiteX4" fmla="*/ 0 w 4398682"/>
              <a:gd name="connsiteY4" fmla="*/ 3783106 h 5032188"/>
              <a:gd name="connsiteX5" fmla="*/ 0 w 4398682"/>
              <a:gd name="connsiteY5" fmla="*/ 1267012 h 5032188"/>
              <a:gd name="connsiteX6" fmla="*/ 2187388 w 4398682"/>
              <a:gd name="connsiteY6" fmla="*/ 0 h 5032188"/>
              <a:gd name="connsiteX0" fmla="*/ 2187388 w 4387647"/>
              <a:gd name="connsiteY0" fmla="*/ 0 h 5032188"/>
              <a:gd name="connsiteX1" fmla="*/ 4386729 w 4387647"/>
              <a:gd name="connsiteY1" fmla="*/ 1261035 h 5032188"/>
              <a:gd name="connsiteX2" fmla="*/ 4384192 w 4387647"/>
              <a:gd name="connsiteY2" fmla="*/ 3783287 h 5032188"/>
              <a:gd name="connsiteX3" fmla="*/ 2193365 w 4387647"/>
              <a:gd name="connsiteY3" fmla="*/ 5032188 h 5032188"/>
              <a:gd name="connsiteX4" fmla="*/ 0 w 4387647"/>
              <a:gd name="connsiteY4" fmla="*/ 3783106 h 5032188"/>
              <a:gd name="connsiteX5" fmla="*/ 0 w 4387647"/>
              <a:gd name="connsiteY5" fmla="*/ 1267012 h 5032188"/>
              <a:gd name="connsiteX6" fmla="*/ 2187388 w 4387647"/>
              <a:gd name="connsiteY6" fmla="*/ 0 h 50321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387647" h="5032188">
                <a:moveTo>
                  <a:pt x="2187388" y="0"/>
                </a:moveTo>
                <a:lnTo>
                  <a:pt x="4386729" y="1261035"/>
                </a:lnTo>
                <a:cubicBezTo>
                  <a:pt x="4390713" y="2103718"/>
                  <a:pt x="4380208" y="2940604"/>
                  <a:pt x="4384192" y="3783287"/>
                </a:cubicBezTo>
                <a:lnTo>
                  <a:pt x="2193365" y="5032188"/>
                </a:lnTo>
                <a:lnTo>
                  <a:pt x="0" y="3783106"/>
                </a:lnTo>
                <a:lnTo>
                  <a:pt x="0" y="1267012"/>
                </a:lnTo>
                <a:lnTo>
                  <a:pt x="2187388" y="0"/>
                </a:lnTo>
                <a:close/>
              </a:path>
            </a:pathLst>
          </a:cu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sz="1600" dirty="0"/>
          </a:p>
        </p:txBody>
      </p:sp>
      <p:sp>
        <p:nvSpPr>
          <p:cNvPr id="6" name="Freeform: Shape 7">
            <a:extLst>
              <a:ext uri="{FF2B5EF4-FFF2-40B4-BE49-F238E27FC236}">
                <a16:creationId xmlns:a16="http://schemas.microsoft.com/office/drawing/2014/main" id="{86BA1075-E23C-4BC9-8F67-B2E408F864D2}"/>
              </a:ext>
            </a:extLst>
          </p:cNvPr>
          <p:cNvSpPr/>
          <p:nvPr userDrawn="1"/>
        </p:nvSpPr>
        <p:spPr>
          <a:xfrm>
            <a:off x="758702" y="3457554"/>
            <a:ext cx="1208037" cy="1381756"/>
          </a:xfrm>
          <a:custGeom>
            <a:avLst/>
            <a:gdLst>
              <a:gd name="connsiteX0" fmla="*/ 2187388 w 4398682"/>
              <a:gd name="connsiteY0" fmla="*/ 0 h 5032188"/>
              <a:gd name="connsiteX1" fmla="*/ 4386729 w 4398682"/>
              <a:gd name="connsiteY1" fmla="*/ 1261035 h 5032188"/>
              <a:gd name="connsiteX2" fmla="*/ 4398682 w 4398682"/>
              <a:gd name="connsiteY2" fmla="*/ 3789083 h 5032188"/>
              <a:gd name="connsiteX3" fmla="*/ 2193365 w 4398682"/>
              <a:gd name="connsiteY3" fmla="*/ 5032188 h 5032188"/>
              <a:gd name="connsiteX4" fmla="*/ 0 w 4398682"/>
              <a:gd name="connsiteY4" fmla="*/ 3783106 h 5032188"/>
              <a:gd name="connsiteX5" fmla="*/ 0 w 4398682"/>
              <a:gd name="connsiteY5" fmla="*/ 1267012 h 5032188"/>
              <a:gd name="connsiteX6" fmla="*/ 2187388 w 4398682"/>
              <a:gd name="connsiteY6" fmla="*/ 0 h 5032188"/>
              <a:gd name="connsiteX0" fmla="*/ 2187388 w 4387647"/>
              <a:gd name="connsiteY0" fmla="*/ 0 h 5032188"/>
              <a:gd name="connsiteX1" fmla="*/ 4386729 w 4387647"/>
              <a:gd name="connsiteY1" fmla="*/ 1261035 h 5032188"/>
              <a:gd name="connsiteX2" fmla="*/ 4384192 w 4387647"/>
              <a:gd name="connsiteY2" fmla="*/ 3783287 h 5032188"/>
              <a:gd name="connsiteX3" fmla="*/ 2193365 w 4387647"/>
              <a:gd name="connsiteY3" fmla="*/ 5032188 h 5032188"/>
              <a:gd name="connsiteX4" fmla="*/ 0 w 4387647"/>
              <a:gd name="connsiteY4" fmla="*/ 3783106 h 5032188"/>
              <a:gd name="connsiteX5" fmla="*/ 0 w 4387647"/>
              <a:gd name="connsiteY5" fmla="*/ 1267012 h 5032188"/>
              <a:gd name="connsiteX6" fmla="*/ 2187388 w 4387647"/>
              <a:gd name="connsiteY6" fmla="*/ 0 h 50321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387647" h="5032188">
                <a:moveTo>
                  <a:pt x="2187388" y="0"/>
                </a:moveTo>
                <a:lnTo>
                  <a:pt x="4386729" y="1261035"/>
                </a:lnTo>
                <a:cubicBezTo>
                  <a:pt x="4390713" y="2103718"/>
                  <a:pt x="4380208" y="2940604"/>
                  <a:pt x="4384192" y="3783287"/>
                </a:cubicBezTo>
                <a:lnTo>
                  <a:pt x="2193365" y="5032188"/>
                </a:lnTo>
                <a:lnTo>
                  <a:pt x="0" y="3783106"/>
                </a:lnTo>
                <a:lnTo>
                  <a:pt x="0" y="1267012"/>
                </a:lnTo>
                <a:lnTo>
                  <a:pt x="2187388" y="0"/>
                </a:lnTo>
                <a:close/>
              </a:path>
            </a:pathLst>
          </a:custGeom>
          <a:noFill/>
          <a:ln w="1905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dirty="0"/>
          </a:p>
        </p:txBody>
      </p:sp>
      <p:sp>
        <p:nvSpPr>
          <p:cNvPr id="8" name="Freeform: Shape 11">
            <a:extLst>
              <a:ext uri="{FF2B5EF4-FFF2-40B4-BE49-F238E27FC236}">
                <a16:creationId xmlns:a16="http://schemas.microsoft.com/office/drawing/2014/main" id="{B2A4CA75-D17E-243B-9C56-A63C75AF6D56}"/>
              </a:ext>
            </a:extLst>
          </p:cNvPr>
          <p:cNvSpPr/>
          <p:nvPr userDrawn="1"/>
        </p:nvSpPr>
        <p:spPr>
          <a:xfrm>
            <a:off x="2917915" y="4662164"/>
            <a:ext cx="663381" cy="758922"/>
          </a:xfrm>
          <a:custGeom>
            <a:avLst/>
            <a:gdLst>
              <a:gd name="connsiteX0" fmla="*/ 2187388 w 4398682"/>
              <a:gd name="connsiteY0" fmla="*/ 0 h 5032188"/>
              <a:gd name="connsiteX1" fmla="*/ 4386729 w 4398682"/>
              <a:gd name="connsiteY1" fmla="*/ 1261035 h 5032188"/>
              <a:gd name="connsiteX2" fmla="*/ 4398682 w 4398682"/>
              <a:gd name="connsiteY2" fmla="*/ 3789083 h 5032188"/>
              <a:gd name="connsiteX3" fmla="*/ 2193365 w 4398682"/>
              <a:gd name="connsiteY3" fmla="*/ 5032188 h 5032188"/>
              <a:gd name="connsiteX4" fmla="*/ 0 w 4398682"/>
              <a:gd name="connsiteY4" fmla="*/ 3783106 h 5032188"/>
              <a:gd name="connsiteX5" fmla="*/ 0 w 4398682"/>
              <a:gd name="connsiteY5" fmla="*/ 1267012 h 5032188"/>
              <a:gd name="connsiteX6" fmla="*/ 2187388 w 4398682"/>
              <a:gd name="connsiteY6" fmla="*/ 0 h 50321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398682" h="5032188">
                <a:moveTo>
                  <a:pt x="2187388" y="0"/>
                </a:moveTo>
                <a:lnTo>
                  <a:pt x="4386729" y="1261035"/>
                </a:lnTo>
                <a:cubicBezTo>
                  <a:pt x="4390713" y="2103718"/>
                  <a:pt x="4394698" y="2946400"/>
                  <a:pt x="4398682" y="3789083"/>
                </a:cubicBezTo>
                <a:lnTo>
                  <a:pt x="2193365" y="5032188"/>
                </a:lnTo>
                <a:lnTo>
                  <a:pt x="0" y="3783106"/>
                </a:lnTo>
                <a:lnTo>
                  <a:pt x="0" y="1267012"/>
                </a:lnTo>
                <a:lnTo>
                  <a:pt x="2187388" y="0"/>
                </a:lnTo>
                <a:close/>
              </a:path>
            </a:pathLst>
          </a:custGeom>
          <a:solidFill>
            <a:schemeClr val="accent4">
              <a:lumMod val="20000"/>
              <a:lumOff val="80000"/>
            </a:schemeClr>
          </a:solidFill>
          <a:ln w="12700" cap="flat" cmpd="sng" algn="ctr">
            <a:noFill/>
            <a:prstDash val="solid"/>
            <a:miter lim="800000"/>
          </a:ln>
          <a:effectLst/>
        </p:spPr>
        <p:txBody>
          <a:bodyPr rtlCol="0" anchor="ctr">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Posterama Text SemiBold"/>
              <a:ea typeface="+mn-ea"/>
              <a:cs typeface="+mn-cs"/>
            </a:endParaRPr>
          </a:p>
        </p:txBody>
      </p:sp>
      <p:sp>
        <p:nvSpPr>
          <p:cNvPr id="3" name="Footer Placeholder 2">
            <a:extLst>
              <a:ext uri="{FF2B5EF4-FFF2-40B4-BE49-F238E27FC236}">
                <a16:creationId xmlns:a16="http://schemas.microsoft.com/office/drawing/2014/main" id="{7964077E-956B-EA3A-700F-A833D82341FE}"/>
              </a:ext>
            </a:extLst>
          </p:cNvPr>
          <p:cNvSpPr>
            <a:spLocks noGrp="1"/>
          </p:cNvSpPr>
          <p:nvPr>
            <p:ph type="ftr" sz="quarter" idx="30"/>
          </p:nvPr>
        </p:nvSpPr>
        <p:spPr/>
        <p:txBody>
          <a:bodyPr>
            <a:noAutofit/>
          </a:bodyPr>
          <a:lstStyle/>
          <a:p>
            <a:r>
              <a:rPr lang="en-US" noProof="0"/>
              <a:t>Presentation title</a:t>
            </a:r>
            <a:endParaRPr lang="en-US" noProof="0" dirty="0"/>
          </a:p>
        </p:txBody>
      </p:sp>
      <p:sp>
        <p:nvSpPr>
          <p:cNvPr id="10" name="Slide Number Placeholder 9">
            <a:extLst>
              <a:ext uri="{FF2B5EF4-FFF2-40B4-BE49-F238E27FC236}">
                <a16:creationId xmlns:a16="http://schemas.microsoft.com/office/drawing/2014/main" id="{8ED455D4-27F3-B6AD-2A20-7475F307E5E4}"/>
              </a:ext>
            </a:extLst>
          </p:cNvPr>
          <p:cNvSpPr>
            <a:spLocks noGrp="1"/>
          </p:cNvSpPr>
          <p:nvPr>
            <p:ph type="sldNum" sz="quarter" idx="31"/>
          </p:nvPr>
        </p:nvSpPr>
        <p:spPr/>
        <p:txBody>
          <a:bodyPr>
            <a:noAutofit/>
          </a:bodyPr>
          <a:lstStyle/>
          <a:p>
            <a:fld id="{47FEACEE-25B4-4A2D-B147-27296E36371D}" type="slidenum">
              <a:rPr lang="en-US" altLang="zh-CN" noProof="0" smtClean="0"/>
              <a:pPr/>
              <a:t>‹#›</a:t>
            </a:fld>
            <a:endParaRPr lang="en-US" altLang="zh-CN" noProof="0" dirty="0"/>
          </a:p>
        </p:txBody>
      </p:sp>
    </p:spTree>
    <p:extLst>
      <p:ext uri="{BB962C8B-B14F-4D97-AF65-F5344CB8AC3E}">
        <p14:creationId xmlns:p14="http://schemas.microsoft.com/office/powerpoint/2010/main" val="12564122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1_4 Team Members">
    <p:spTree>
      <p:nvGrpSpPr>
        <p:cNvPr id="1" name=""/>
        <p:cNvGrpSpPr/>
        <p:nvPr/>
      </p:nvGrpSpPr>
      <p:grpSpPr>
        <a:xfrm>
          <a:off x="0" y="0"/>
          <a:ext cx="0" cy="0"/>
          <a:chOff x="0" y="0"/>
          <a:chExt cx="0" cy="0"/>
        </a:xfrm>
      </p:grpSpPr>
      <p:sp>
        <p:nvSpPr>
          <p:cNvPr id="16" name="Title Placeholder 4">
            <a:extLst>
              <a:ext uri="{FF2B5EF4-FFF2-40B4-BE49-F238E27FC236}">
                <a16:creationId xmlns:a16="http://schemas.microsoft.com/office/drawing/2014/main" id="{DCA6F28B-ACF1-D3CB-8968-4F64BEA02E9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Autofit/>
          </a:bodyPr>
          <a:lstStyle>
            <a:lvl1pPr algn="ctr">
              <a:defRPr>
                <a:solidFill>
                  <a:schemeClr val="accent6"/>
                </a:solidFill>
              </a:defRPr>
            </a:lvl1pPr>
          </a:lstStyle>
          <a:p>
            <a:r>
              <a:rPr lang="en-US"/>
              <a:t>Click to edit Master title style</a:t>
            </a:r>
            <a:endParaRPr lang="en-US" dirty="0"/>
          </a:p>
        </p:txBody>
      </p:sp>
      <p:sp>
        <p:nvSpPr>
          <p:cNvPr id="60" name="Content placeholder 47">
            <a:extLst>
              <a:ext uri="{FF2B5EF4-FFF2-40B4-BE49-F238E27FC236}">
                <a16:creationId xmlns:a16="http://schemas.microsoft.com/office/drawing/2014/main" id="{E2F72F6F-0172-47B0-8D9E-0EED383332E2}"/>
              </a:ext>
            </a:extLst>
          </p:cNvPr>
          <p:cNvSpPr>
            <a:spLocks noGrp="1"/>
          </p:cNvSpPr>
          <p:nvPr>
            <p:ph type="pic" sz="quarter" idx="48"/>
          </p:nvPr>
        </p:nvSpPr>
        <p:spPr>
          <a:xfrm>
            <a:off x="1114798" y="2560353"/>
            <a:ext cx="2368061" cy="2102177"/>
          </a:xfrm>
          <a:prstGeom prst="hexagon">
            <a:avLst>
              <a:gd name="adj" fmla="val 28349"/>
              <a:gd name="vf" fmla="val 115470"/>
            </a:avLst>
          </a:prstGeom>
          <a:ln>
            <a:noFill/>
          </a:ln>
        </p:spPr>
        <p:txBody>
          <a:bodyPr anchor="ctr">
            <a:noAutofit/>
          </a:bodyPr>
          <a:lstStyle>
            <a:lvl1pPr marL="0" indent="0" algn="l">
              <a:buFontTx/>
              <a:buNone/>
              <a:defRPr sz="1050">
                <a:solidFill>
                  <a:schemeClr val="accent6"/>
                </a:solidFill>
              </a:defRPr>
            </a:lvl1pPr>
          </a:lstStyle>
          <a:p>
            <a:r>
              <a:rPr lang="en-US" altLang="zh-CN"/>
              <a:t>Click icon to add picture</a:t>
            </a:r>
            <a:endParaRPr lang="en-US" altLang="zh-CN" dirty="0"/>
          </a:p>
        </p:txBody>
      </p:sp>
      <p:sp>
        <p:nvSpPr>
          <p:cNvPr id="52" name="Content placeholder 47" descr="Click icon to add picture">
            <a:extLst>
              <a:ext uri="{FF2B5EF4-FFF2-40B4-BE49-F238E27FC236}">
                <a16:creationId xmlns:a16="http://schemas.microsoft.com/office/drawing/2014/main" id="{2369DDD8-CFC2-4980-A0DB-411AA173B475}"/>
              </a:ext>
            </a:extLst>
          </p:cNvPr>
          <p:cNvSpPr>
            <a:spLocks noGrp="1"/>
          </p:cNvSpPr>
          <p:nvPr>
            <p:ph type="body" sz="quarter" idx="27" hasCustomPrompt="1"/>
          </p:nvPr>
        </p:nvSpPr>
        <p:spPr>
          <a:xfrm>
            <a:off x="1214003" y="4764289"/>
            <a:ext cx="2098039" cy="506399"/>
          </a:xfrm>
          <a:prstGeom prst="rect">
            <a:avLst/>
          </a:prstGeom>
        </p:spPr>
        <p:txBody>
          <a:bodyPr anchor="b">
            <a:noAutofit/>
          </a:bodyPr>
          <a:lstStyle>
            <a:lvl1pPr marL="0" indent="0" algn="ctr">
              <a:lnSpc>
                <a:spcPct val="100000"/>
              </a:lnSpc>
              <a:buNone/>
              <a:defRPr sz="1800" b="1" i="0">
                <a:solidFill>
                  <a:schemeClr val="accent6"/>
                </a:solidFill>
                <a:latin typeface="+mn-lt"/>
                <a:ea typeface="+mj-ea"/>
              </a:defRPr>
            </a:lvl1pPr>
            <a:lvl2pPr>
              <a:defRPr sz="1000"/>
            </a:lvl2pPr>
            <a:lvl3pPr>
              <a:defRPr sz="900"/>
            </a:lvl3pPr>
            <a:lvl4pPr>
              <a:defRPr sz="800"/>
            </a:lvl4pPr>
            <a:lvl5pPr>
              <a:defRPr sz="800"/>
            </a:lvl5pPr>
          </a:lstStyle>
          <a:p>
            <a:pPr lvl="0"/>
            <a:r>
              <a:rPr lang="en-US" altLang="zh-CN" dirty="0"/>
              <a:t>Click to edit Master title style </a:t>
            </a:r>
          </a:p>
        </p:txBody>
      </p:sp>
      <p:sp>
        <p:nvSpPr>
          <p:cNvPr id="53" name="Content placeholder 47">
            <a:extLst>
              <a:ext uri="{FF2B5EF4-FFF2-40B4-BE49-F238E27FC236}">
                <a16:creationId xmlns:a16="http://schemas.microsoft.com/office/drawing/2014/main" id="{B66AC261-5929-40D2-A646-8F16675DE383}"/>
              </a:ext>
            </a:extLst>
          </p:cNvPr>
          <p:cNvSpPr>
            <a:spLocks noGrp="1"/>
          </p:cNvSpPr>
          <p:nvPr>
            <p:ph type="body" sz="quarter" idx="28" hasCustomPrompt="1"/>
          </p:nvPr>
        </p:nvSpPr>
        <p:spPr>
          <a:xfrm>
            <a:off x="1214003" y="5295180"/>
            <a:ext cx="2098038" cy="506399"/>
          </a:xfrm>
          <a:prstGeom prst="rect">
            <a:avLst/>
          </a:prstGeom>
        </p:spPr>
        <p:txBody>
          <a:bodyPr>
            <a:noAutofit/>
          </a:bodyPr>
          <a:lstStyle>
            <a:lvl1pPr marL="0" indent="0" algn="ctr">
              <a:lnSpc>
                <a:spcPct val="100000"/>
              </a:lnSpc>
              <a:buNone/>
              <a:defRPr sz="1400" b="0">
                <a:solidFill>
                  <a:schemeClr val="accent6"/>
                </a:solidFill>
                <a:latin typeface="+mn-lt"/>
              </a:defRPr>
            </a:lvl1pPr>
            <a:lvl2pPr>
              <a:defRPr sz="1000"/>
            </a:lvl2pPr>
            <a:lvl3pPr>
              <a:defRPr sz="900"/>
            </a:lvl3pPr>
            <a:lvl4pPr>
              <a:defRPr sz="800"/>
            </a:lvl4pPr>
            <a:lvl5pPr>
              <a:defRPr sz="800"/>
            </a:lvl5pPr>
          </a:lstStyle>
          <a:p>
            <a:pPr lvl="0"/>
            <a:r>
              <a:rPr lang="en-US" altLang="zh-CN" dirty="0"/>
              <a:t>Click to edit Master text styles </a:t>
            </a:r>
          </a:p>
        </p:txBody>
      </p:sp>
      <p:sp>
        <p:nvSpPr>
          <p:cNvPr id="61" name="Content placeholder 47">
            <a:extLst>
              <a:ext uri="{FF2B5EF4-FFF2-40B4-BE49-F238E27FC236}">
                <a16:creationId xmlns:a16="http://schemas.microsoft.com/office/drawing/2014/main" id="{B33A9FB2-1610-4389-B352-D99255F77BEC}"/>
              </a:ext>
            </a:extLst>
          </p:cNvPr>
          <p:cNvSpPr>
            <a:spLocks noGrp="1"/>
          </p:cNvSpPr>
          <p:nvPr>
            <p:ph type="pic" sz="quarter" idx="49"/>
          </p:nvPr>
        </p:nvSpPr>
        <p:spPr>
          <a:xfrm>
            <a:off x="3623536" y="1840730"/>
            <a:ext cx="2368061" cy="2102177"/>
          </a:xfrm>
          <a:prstGeom prst="hexagon">
            <a:avLst>
              <a:gd name="adj" fmla="val 28349"/>
              <a:gd name="vf" fmla="val 115470"/>
            </a:avLst>
          </a:prstGeom>
          <a:ln>
            <a:noFill/>
          </a:ln>
        </p:spPr>
        <p:txBody>
          <a:bodyPr anchor="ctr">
            <a:noAutofit/>
          </a:bodyPr>
          <a:lstStyle>
            <a:lvl1pPr marL="0" indent="0" algn="l">
              <a:buFontTx/>
              <a:buNone/>
              <a:defRPr sz="1050">
                <a:solidFill>
                  <a:schemeClr val="accent6"/>
                </a:solidFill>
              </a:defRPr>
            </a:lvl1pPr>
          </a:lstStyle>
          <a:p>
            <a:r>
              <a:rPr lang="en-US" altLang="zh-CN"/>
              <a:t>Click icon to add picture</a:t>
            </a:r>
            <a:endParaRPr lang="en-US" altLang="zh-CN" dirty="0"/>
          </a:p>
        </p:txBody>
      </p:sp>
      <p:sp>
        <p:nvSpPr>
          <p:cNvPr id="21" name="Content placeholder 47" descr="Click icon to add picture">
            <a:extLst>
              <a:ext uri="{FF2B5EF4-FFF2-40B4-BE49-F238E27FC236}">
                <a16:creationId xmlns:a16="http://schemas.microsoft.com/office/drawing/2014/main" id="{DEE851A8-3FB7-B319-A053-BE08A45763C5}"/>
              </a:ext>
            </a:extLst>
          </p:cNvPr>
          <p:cNvSpPr>
            <a:spLocks noGrp="1"/>
          </p:cNvSpPr>
          <p:nvPr>
            <p:ph type="body" sz="quarter" idx="54" hasCustomPrompt="1"/>
          </p:nvPr>
        </p:nvSpPr>
        <p:spPr>
          <a:xfrm>
            <a:off x="3720440" y="4045832"/>
            <a:ext cx="2098039" cy="506399"/>
          </a:xfrm>
          <a:prstGeom prst="rect">
            <a:avLst/>
          </a:prstGeom>
        </p:spPr>
        <p:txBody>
          <a:bodyPr anchor="b">
            <a:noAutofit/>
          </a:bodyPr>
          <a:lstStyle>
            <a:lvl1pPr marL="0" indent="0" algn="ctr">
              <a:lnSpc>
                <a:spcPct val="100000"/>
              </a:lnSpc>
              <a:buNone/>
              <a:defRPr sz="1800" b="1" i="0">
                <a:solidFill>
                  <a:schemeClr val="accent6"/>
                </a:solidFill>
                <a:latin typeface="+mn-lt"/>
                <a:ea typeface="+mj-ea"/>
              </a:defRPr>
            </a:lvl1pPr>
            <a:lvl2pPr>
              <a:defRPr sz="1000"/>
            </a:lvl2pPr>
            <a:lvl3pPr>
              <a:defRPr sz="900"/>
            </a:lvl3pPr>
            <a:lvl4pPr>
              <a:defRPr sz="800"/>
            </a:lvl4pPr>
            <a:lvl5pPr>
              <a:defRPr sz="800"/>
            </a:lvl5pPr>
          </a:lstStyle>
          <a:p>
            <a:pPr lvl="0"/>
            <a:r>
              <a:rPr lang="en-US" altLang="zh-CN" dirty="0"/>
              <a:t>Click to edit Master title style </a:t>
            </a:r>
          </a:p>
        </p:txBody>
      </p:sp>
      <p:sp>
        <p:nvSpPr>
          <p:cNvPr id="22" name="Content placeholder 47">
            <a:extLst>
              <a:ext uri="{FF2B5EF4-FFF2-40B4-BE49-F238E27FC236}">
                <a16:creationId xmlns:a16="http://schemas.microsoft.com/office/drawing/2014/main" id="{5743B59B-3EAA-B249-07CE-9C9C5B0B6AB1}"/>
              </a:ext>
            </a:extLst>
          </p:cNvPr>
          <p:cNvSpPr>
            <a:spLocks noGrp="1"/>
          </p:cNvSpPr>
          <p:nvPr>
            <p:ph type="body" sz="quarter" idx="55" hasCustomPrompt="1"/>
          </p:nvPr>
        </p:nvSpPr>
        <p:spPr>
          <a:xfrm>
            <a:off x="3720440" y="4576723"/>
            <a:ext cx="2098038" cy="506399"/>
          </a:xfrm>
          <a:prstGeom prst="rect">
            <a:avLst/>
          </a:prstGeom>
        </p:spPr>
        <p:txBody>
          <a:bodyPr>
            <a:noAutofit/>
          </a:bodyPr>
          <a:lstStyle>
            <a:lvl1pPr marL="0" indent="0" algn="ctr">
              <a:lnSpc>
                <a:spcPct val="100000"/>
              </a:lnSpc>
              <a:buNone/>
              <a:defRPr sz="1400" b="0">
                <a:solidFill>
                  <a:schemeClr val="accent6"/>
                </a:solidFill>
                <a:latin typeface="+mn-lt"/>
              </a:defRPr>
            </a:lvl1pPr>
            <a:lvl2pPr>
              <a:defRPr sz="1000"/>
            </a:lvl2pPr>
            <a:lvl3pPr>
              <a:defRPr sz="900"/>
            </a:lvl3pPr>
            <a:lvl4pPr>
              <a:defRPr sz="800"/>
            </a:lvl4pPr>
            <a:lvl5pPr>
              <a:defRPr sz="800"/>
            </a:lvl5pPr>
          </a:lstStyle>
          <a:p>
            <a:pPr lvl="0"/>
            <a:r>
              <a:rPr lang="en-US" altLang="zh-CN" dirty="0"/>
              <a:t>Click to edit Master text styles </a:t>
            </a:r>
          </a:p>
        </p:txBody>
      </p:sp>
      <p:sp>
        <p:nvSpPr>
          <p:cNvPr id="62" name="Content placeholder 47">
            <a:extLst>
              <a:ext uri="{FF2B5EF4-FFF2-40B4-BE49-F238E27FC236}">
                <a16:creationId xmlns:a16="http://schemas.microsoft.com/office/drawing/2014/main" id="{0AC60B87-71AC-4AA8-9AE7-B3B427BACB12}"/>
              </a:ext>
            </a:extLst>
          </p:cNvPr>
          <p:cNvSpPr>
            <a:spLocks noGrp="1"/>
          </p:cNvSpPr>
          <p:nvPr>
            <p:ph type="pic" sz="quarter" idx="50"/>
          </p:nvPr>
        </p:nvSpPr>
        <p:spPr>
          <a:xfrm>
            <a:off x="6113401" y="2560353"/>
            <a:ext cx="2368061" cy="2102177"/>
          </a:xfrm>
          <a:prstGeom prst="hexagon">
            <a:avLst>
              <a:gd name="adj" fmla="val 28349"/>
              <a:gd name="vf" fmla="val 115470"/>
            </a:avLst>
          </a:prstGeom>
          <a:ln>
            <a:noFill/>
          </a:ln>
        </p:spPr>
        <p:txBody>
          <a:bodyPr anchor="ctr">
            <a:noAutofit/>
          </a:bodyPr>
          <a:lstStyle>
            <a:lvl1pPr marL="0" indent="0" algn="l">
              <a:buFontTx/>
              <a:buNone/>
              <a:defRPr sz="1050">
                <a:solidFill>
                  <a:schemeClr val="accent6"/>
                </a:solidFill>
              </a:defRPr>
            </a:lvl1pPr>
          </a:lstStyle>
          <a:p>
            <a:r>
              <a:rPr lang="en-US" altLang="zh-CN"/>
              <a:t>Click icon to add picture</a:t>
            </a:r>
            <a:endParaRPr lang="en-US" altLang="zh-CN" dirty="0"/>
          </a:p>
        </p:txBody>
      </p:sp>
      <p:sp>
        <p:nvSpPr>
          <p:cNvPr id="19" name="Content placeholder 47" descr="Click icon to add picture">
            <a:extLst>
              <a:ext uri="{FF2B5EF4-FFF2-40B4-BE49-F238E27FC236}">
                <a16:creationId xmlns:a16="http://schemas.microsoft.com/office/drawing/2014/main" id="{110FBA5D-2CEB-4D44-16CA-0F24099B1401}"/>
              </a:ext>
            </a:extLst>
          </p:cNvPr>
          <p:cNvSpPr>
            <a:spLocks noGrp="1"/>
          </p:cNvSpPr>
          <p:nvPr>
            <p:ph type="body" sz="quarter" idx="52" hasCustomPrompt="1"/>
          </p:nvPr>
        </p:nvSpPr>
        <p:spPr>
          <a:xfrm>
            <a:off x="6218710" y="4764289"/>
            <a:ext cx="2098039" cy="506399"/>
          </a:xfrm>
          <a:prstGeom prst="rect">
            <a:avLst/>
          </a:prstGeom>
        </p:spPr>
        <p:txBody>
          <a:bodyPr anchor="b">
            <a:noAutofit/>
          </a:bodyPr>
          <a:lstStyle>
            <a:lvl1pPr marL="0" indent="0" algn="ctr">
              <a:lnSpc>
                <a:spcPct val="100000"/>
              </a:lnSpc>
              <a:buNone/>
              <a:defRPr sz="1800" b="1" i="0">
                <a:solidFill>
                  <a:schemeClr val="accent6"/>
                </a:solidFill>
                <a:latin typeface="+mn-lt"/>
                <a:ea typeface="+mj-ea"/>
              </a:defRPr>
            </a:lvl1pPr>
            <a:lvl2pPr>
              <a:defRPr sz="1000"/>
            </a:lvl2pPr>
            <a:lvl3pPr>
              <a:defRPr sz="900"/>
            </a:lvl3pPr>
            <a:lvl4pPr>
              <a:defRPr sz="800"/>
            </a:lvl4pPr>
            <a:lvl5pPr>
              <a:defRPr sz="800"/>
            </a:lvl5pPr>
          </a:lstStyle>
          <a:p>
            <a:pPr lvl="0"/>
            <a:r>
              <a:rPr lang="en-US" altLang="zh-CN" dirty="0"/>
              <a:t>Click to edit Master title style </a:t>
            </a:r>
          </a:p>
        </p:txBody>
      </p:sp>
      <p:sp>
        <p:nvSpPr>
          <p:cNvPr id="20" name="Content placeholder 47">
            <a:extLst>
              <a:ext uri="{FF2B5EF4-FFF2-40B4-BE49-F238E27FC236}">
                <a16:creationId xmlns:a16="http://schemas.microsoft.com/office/drawing/2014/main" id="{2108E774-D145-FA07-58F1-7DB37A30A596}"/>
              </a:ext>
            </a:extLst>
          </p:cNvPr>
          <p:cNvSpPr>
            <a:spLocks noGrp="1"/>
          </p:cNvSpPr>
          <p:nvPr>
            <p:ph type="body" sz="quarter" idx="53" hasCustomPrompt="1"/>
          </p:nvPr>
        </p:nvSpPr>
        <p:spPr>
          <a:xfrm>
            <a:off x="6218710" y="5295180"/>
            <a:ext cx="2098038" cy="506399"/>
          </a:xfrm>
          <a:prstGeom prst="rect">
            <a:avLst/>
          </a:prstGeom>
        </p:spPr>
        <p:txBody>
          <a:bodyPr>
            <a:noAutofit/>
          </a:bodyPr>
          <a:lstStyle>
            <a:lvl1pPr marL="0" indent="0" algn="ctr">
              <a:lnSpc>
                <a:spcPct val="100000"/>
              </a:lnSpc>
              <a:buNone/>
              <a:defRPr sz="1400" b="0">
                <a:solidFill>
                  <a:schemeClr val="accent6"/>
                </a:solidFill>
                <a:latin typeface="+mn-lt"/>
              </a:defRPr>
            </a:lvl1pPr>
            <a:lvl2pPr>
              <a:defRPr sz="1000"/>
            </a:lvl2pPr>
            <a:lvl3pPr>
              <a:defRPr sz="900"/>
            </a:lvl3pPr>
            <a:lvl4pPr>
              <a:defRPr sz="800"/>
            </a:lvl4pPr>
            <a:lvl5pPr>
              <a:defRPr sz="800"/>
            </a:lvl5pPr>
          </a:lstStyle>
          <a:p>
            <a:pPr lvl="0"/>
            <a:r>
              <a:rPr lang="en-US" altLang="zh-CN" dirty="0"/>
              <a:t>Click to edit Master text styles </a:t>
            </a:r>
          </a:p>
        </p:txBody>
      </p:sp>
      <p:sp>
        <p:nvSpPr>
          <p:cNvPr id="63" name="Content placeholder 47">
            <a:extLst>
              <a:ext uri="{FF2B5EF4-FFF2-40B4-BE49-F238E27FC236}">
                <a16:creationId xmlns:a16="http://schemas.microsoft.com/office/drawing/2014/main" id="{05B25D7D-82BA-4FF5-9C92-4AD181847515}"/>
              </a:ext>
            </a:extLst>
          </p:cNvPr>
          <p:cNvSpPr>
            <a:spLocks noGrp="1"/>
          </p:cNvSpPr>
          <p:nvPr>
            <p:ph type="pic" sz="quarter" idx="51"/>
          </p:nvPr>
        </p:nvSpPr>
        <p:spPr>
          <a:xfrm>
            <a:off x="8500328" y="1836331"/>
            <a:ext cx="2368061" cy="2102177"/>
          </a:xfrm>
          <a:prstGeom prst="hexagon">
            <a:avLst>
              <a:gd name="adj" fmla="val 28349"/>
              <a:gd name="vf" fmla="val 115470"/>
            </a:avLst>
          </a:prstGeom>
          <a:ln>
            <a:noFill/>
          </a:ln>
        </p:spPr>
        <p:txBody>
          <a:bodyPr anchor="ctr">
            <a:noAutofit/>
          </a:bodyPr>
          <a:lstStyle>
            <a:lvl1pPr marL="0" indent="0" algn="l">
              <a:buFontTx/>
              <a:buNone/>
              <a:defRPr sz="1050">
                <a:solidFill>
                  <a:schemeClr val="accent6"/>
                </a:solidFill>
              </a:defRPr>
            </a:lvl1pPr>
          </a:lstStyle>
          <a:p>
            <a:r>
              <a:rPr lang="en-US" altLang="zh-CN"/>
              <a:t>Click icon to add picture</a:t>
            </a:r>
            <a:endParaRPr lang="en-US" altLang="zh-CN" dirty="0"/>
          </a:p>
        </p:txBody>
      </p:sp>
      <p:sp>
        <p:nvSpPr>
          <p:cNvPr id="25" name="Content placeholder 47" descr="Click icon to add picture">
            <a:extLst>
              <a:ext uri="{FF2B5EF4-FFF2-40B4-BE49-F238E27FC236}">
                <a16:creationId xmlns:a16="http://schemas.microsoft.com/office/drawing/2014/main" id="{A9C2624B-E6E6-C673-E8FF-F4BF909C3AC2}"/>
              </a:ext>
            </a:extLst>
          </p:cNvPr>
          <p:cNvSpPr>
            <a:spLocks noGrp="1"/>
          </p:cNvSpPr>
          <p:nvPr>
            <p:ph type="body" sz="quarter" idx="56" hasCustomPrompt="1"/>
          </p:nvPr>
        </p:nvSpPr>
        <p:spPr>
          <a:xfrm>
            <a:off x="8635340" y="4045832"/>
            <a:ext cx="2098039" cy="506399"/>
          </a:xfrm>
          <a:prstGeom prst="rect">
            <a:avLst/>
          </a:prstGeom>
        </p:spPr>
        <p:txBody>
          <a:bodyPr anchor="b">
            <a:noAutofit/>
          </a:bodyPr>
          <a:lstStyle>
            <a:lvl1pPr marL="0" indent="0" algn="ctr">
              <a:lnSpc>
                <a:spcPct val="100000"/>
              </a:lnSpc>
              <a:buNone/>
              <a:defRPr sz="1800" b="1" i="0">
                <a:solidFill>
                  <a:schemeClr val="accent6"/>
                </a:solidFill>
                <a:latin typeface="+mn-lt"/>
                <a:ea typeface="+mj-ea"/>
              </a:defRPr>
            </a:lvl1pPr>
            <a:lvl2pPr>
              <a:defRPr sz="1000"/>
            </a:lvl2pPr>
            <a:lvl3pPr>
              <a:defRPr sz="900"/>
            </a:lvl3pPr>
            <a:lvl4pPr>
              <a:defRPr sz="800"/>
            </a:lvl4pPr>
            <a:lvl5pPr>
              <a:defRPr sz="800"/>
            </a:lvl5pPr>
          </a:lstStyle>
          <a:p>
            <a:pPr lvl="0"/>
            <a:r>
              <a:rPr lang="en-US" altLang="zh-CN" dirty="0"/>
              <a:t>Click to edit Master title style </a:t>
            </a:r>
          </a:p>
        </p:txBody>
      </p:sp>
      <p:sp>
        <p:nvSpPr>
          <p:cNvPr id="26" name="Content placeholder 47">
            <a:extLst>
              <a:ext uri="{FF2B5EF4-FFF2-40B4-BE49-F238E27FC236}">
                <a16:creationId xmlns:a16="http://schemas.microsoft.com/office/drawing/2014/main" id="{A003837A-CCD7-3699-D86F-CB884CA4C675}"/>
              </a:ext>
            </a:extLst>
          </p:cNvPr>
          <p:cNvSpPr>
            <a:spLocks noGrp="1"/>
          </p:cNvSpPr>
          <p:nvPr>
            <p:ph type="body" sz="quarter" idx="57" hasCustomPrompt="1"/>
          </p:nvPr>
        </p:nvSpPr>
        <p:spPr>
          <a:xfrm>
            <a:off x="8635340" y="4576723"/>
            <a:ext cx="2098038" cy="506399"/>
          </a:xfrm>
          <a:prstGeom prst="rect">
            <a:avLst/>
          </a:prstGeom>
        </p:spPr>
        <p:txBody>
          <a:bodyPr>
            <a:noAutofit/>
          </a:bodyPr>
          <a:lstStyle>
            <a:lvl1pPr marL="0" indent="0" algn="ctr">
              <a:lnSpc>
                <a:spcPct val="100000"/>
              </a:lnSpc>
              <a:buNone/>
              <a:defRPr sz="1400" b="0">
                <a:solidFill>
                  <a:schemeClr val="accent6"/>
                </a:solidFill>
                <a:latin typeface="+mn-lt"/>
              </a:defRPr>
            </a:lvl1pPr>
            <a:lvl2pPr>
              <a:defRPr sz="1000"/>
            </a:lvl2pPr>
            <a:lvl3pPr>
              <a:defRPr sz="900"/>
            </a:lvl3pPr>
            <a:lvl4pPr>
              <a:defRPr sz="800"/>
            </a:lvl4pPr>
            <a:lvl5pPr>
              <a:defRPr sz="800"/>
            </a:lvl5pPr>
          </a:lstStyle>
          <a:p>
            <a:pPr lvl="0"/>
            <a:r>
              <a:rPr lang="en-US" altLang="zh-CN" dirty="0"/>
              <a:t>Click to edit Master text styles </a:t>
            </a:r>
          </a:p>
        </p:txBody>
      </p:sp>
      <p:sp>
        <p:nvSpPr>
          <p:cNvPr id="2" name="Footer Placeholder 1">
            <a:extLst>
              <a:ext uri="{FF2B5EF4-FFF2-40B4-BE49-F238E27FC236}">
                <a16:creationId xmlns:a16="http://schemas.microsoft.com/office/drawing/2014/main" id="{89028585-56FF-7B3D-783D-D06964F7C099}"/>
              </a:ext>
            </a:extLst>
          </p:cNvPr>
          <p:cNvSpPr>
            <a:spLocks noGrp="1"/>
          </p:cNvSpPr>
          <p:nvPr>
            <p:ph type="ftr" sz="quarter" idx="58"/>
          </p:nvPr>
        </p:nvSpPr>
        <p:spPr/>
        <p:txBody>
          <a:bodyPr>
            <a:noAutofit/>
          </a:bodyPr>
          <a:lstStyle>
            <a:lvl1pPr>
              <a:defRPr>
                <a:solidFill>
                  <a:schemeClr val="accent6"/>
                </a:solidFill>
              </a:defRPr>
            </a:lvl1pPr>
          </a:lstStyle>
          <a:p>
            <a:r>
              <a:rPr lang="en-US"/>
              <a:t>Presentation title</a:t>
            </a:r>
            <a:endParaRPr lang="en-US" dirty="0"/>
          </a:p>
        </p:txBody>
      </p:sp>
      <p:sp>
        <p:nvSpPr>
          <p:cNvPr id="3" name="Slide Number Placeholder 2">
            <a:extLst>
              <a:ext uri="{FF2B5EF4-FFF2-40B4-BE49-F238E27FC236}">
                <a16:creationId xmlns:a16="http://schemas.microsoft.com/office/drawing/2014/main" id="{7D090978-DDC9-0FA2-2CFD-733C8B854F3C}"/>
              </a:ext>
            </a:extLst>
          </p:cNvPr>
          <p:cNvSpPr>
            <a:spLocks noGrp="1"/>
          </p:cNvSpPr>
          <p:nvPr>
            <p:ph type="sldNum" sz="quarter" idx="59"/>
          </p:nvPr>
        </p:nvSpPr>
        <p:spPr/>
        <p:txBody>
          <a:bodyPr>
            <a:noAutofit/>
          </a:bodyPr>
          <a:lstStyle>
            <a:lvl1pPr>
              <a:defRPr>
                <a:solidFill>
                  <a:schemeClr val="accent6"/>
                </a:solidFill>
              </a:defRPr>
            </a:lvl1pPr>
          </a:lstStyle>
          <a:p>
            <a:fld id="{47FEACEE-25B4-4A2D-B147-27296E36371D}" type="slidenum">
              <a:rPr lang="en-US" altLang="zh-CN" smtClean="0"/>
              <a:pPr/>
              <a:t>‹#›</a:t>
            </a:fld>
            <a:endParaRPr lang="en-US" altLang="zh-CN" dirty="0"/>
          </a:p>
        </p:txBody>
      </p:sp>
    </p:spTree>
    <p:extLst>
      <p:ext uri="{BB962C8B-B14F-4D97-AF65-F5344CB8AC3E}">
        <p14:creationId xmlns:p14="http://schemas.microsoft.com/office/powerpoint/2010/main" val="22636838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1_8 Team Members">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B92FA2A-46BA-2A19-C3CE-EC6985867B92}"/>
              </a:ext>
            </a:extLst>
          </p:cNvPr>
          <p:cNvSpPr>
            <a:spLocks noGrp="1"/>
          </p:cNvSpPr>
          <p:nvPr>
            <p:ph type="title"/>
          </p:nvPr>
        </p:nvSpPr>
        <p:spPr>
          <a:xfrm>
            <a:off x="509574" y="2367293"/>
            <a:ext cx="3909993" cy="3629708"/>
          </a:xfrm>
        </p:spPr>
        <p:txBody>
          <a:bodyPr anchor="t">
            <a:noAutofit/>
          </a:bodyPr>
          <a:lstStyle>
            <a:lvl1pPr>
              <a:defRPr>
                <a:solidFill>
                  <a:schemeClr val="accent6"/>
                </a:solidFill>
              </a:defRPr>
            </a:lvl1pPr>
          </a:lstStyle>
          <a:p>
            <a:r>
              <a:rPr lang="en-US"/>
              <a:t>Click to edit Master title style</a:t>
            </a:r>
            <a:endParaRPr lang="en-US" dirty="0"/>
          </a:p>
        </p:txBody>
      </p:sp>
      <p:sp>
        <p:nvSpPr>
          <p:cNvPr id="38" name="Content placeholder 47">
            <a:extLst>
              <a:ext uri="{FF2B5EF4-FFF2-40B4-BE49-F238E27FC236}">
                <a16:creationId xmlns:a16="http://schemas.microsoft.com/office/drawing/2014/main" id="{BF9EDF7D-3BB1-43C0-92BB-091CCC520477}"/>
              </a:ext>
            </a:extLst>
          </p:cNvPr>
          <p:cNvSpPr>
            <a:spLocks noGrp="1"/>
          </p:cNvSpPr>
          <p:nvPr>
            <p:ph type="pic" sz="quarter" idx="48"/>
          </p:nvPr>
        </p:nvSpPr>
        <p:spPr>
          <a:xfrm>
            <a:off x="4269796" y="436455"/>
            <a:ext cx="1173264" cy="1357920"/>
          </a:xfrm>
          <a:custGeom>
            <a:avLst/>
            <a:gdLst>
              <a:gd name="connsiteX0" fmla="*/ 0 w 4816475"/>
              <a:gd name="connsiteY0" fmla="*/ 2407444 h 4814888"/>
              <a:gd name="connsiteX1" fmla="*/ 1203722 w 4816475"/>
              <a:gd name="connsiteY1" fmla="*/ 1 h 4814888"/>
              <a:gd name="connsiteX2" fmla="*/ 3612753 w 4816475"/>
              <a:gd name="connsiteY2" fmla="*/ 1 h 4814888"/>
              <a:gd name="connsiteX3" fmla="*/ 4816475 w 4816475"/>
              <a:gd name="connsiteY3" fmla="*/ 2407444 h 4814888"/>
              <a:gd name="connsiteX4" fmla="*/ 3612753 w 4816475"/>
              <a:gd name="connsiteY4" fmla="*/ 4814887 h 4814888"/>
              <a:gd name="connsiteX5" fmla="*/ 1203722 w 4816475"/>
              <a:gd name="connsiteY5" fmla="*/ 4814887 h 4814888"/>
              <a:gd name="connsiteX6" fmla="*/ 0 w 4816475"/>
              <a:gd name="connsiteY6" fmla="*/ 2407444 h 4814888"/>
              <a:gd name="connsiteX0" fmla="*/ 0 w 4816475"/>
              <a:gd name="connsiteY0" fmla="*/ 2407443 h 4814886"/>
              <a:gd name="connsiteX1" fmla="*/ 2199402 w 4816475"/>
              <a:gd name="connsiteY1" fmla="*/ 243840 h 4814886"/>
              <a:gd name="connsiteX2" fmla="*/ 3612753 w 4816475"/>
              <a:gd name="connsiteY2" fmla="*/ 0 h 4814886"/>
              <a:gd name="connsiteX3" fmla="*/ 4816475 w 4816475"/>
              <a:gd name="connsiteY3" fmla="*/ 2407443 h 4814886"/>
              <a:gd name="connsiteX4" fmla="*/ 3612753 w 4816475"/>
              <a:gd name="connsiteY4" fmla="*/ 4814886 h 4814886"/>
              <a:gd name="connsiteX5" fmla="*/ 1203722 w 4816475"/>
              <a:gd name="connsiteY5" fmla="*/ 4814886 h 4814886"/>
              <a:gd name="connsiteX6" fmla="*/ 0 w 4816475"/>
              <a:gd name="connsiteY6" fmla="*/ 2407443 h 4814886"/>
              <a:gd name="connsiteX0" fmla="*/ 0 w 4816475"/>
              <a:gd name="connsiteY0" fmla="*/ 2163603 h 4571046"/>
              <a:gd name="connsiteX1" fmla="*/ 2199402 w 4816475"/>
              <a:gd name="connsiteY1" fmla="*/ 0 h 4571046"/>
              <a:gd name="connsiteX2" fmla="*/ 4608433 w 4816475"/>
              <a:gd name="connsiteY2" fmla="*/ 721360 h 4571046"/>
              <a:gd name="connsiteX3" fmla="*/ 4816475 w 4816475"/>
              <a:gd name="connsiteY3" fmla="*/ 2163603 h 4571046"/>
              <a:gd name="connsiteX4" fmla="*/ 3612753 w 4816475"/>
              <a:gd name="connsiteY4" fmla="*/ 4571046 h 4571046"/>
              <a:gd name="connsiteX5" fmla="*/ 1203722 w 4816475"/>
              <a:gd name="connsiteY5" fmla="*/ 4571046 h 4571046"/>
              <a:gd name="connsiteX6" fmla="*/ 0 w 4816475"/>
              <a:gd name="connsiteY6" fmla="*/ 2163603 h 4571046"/>
              <a:gd name="connsiteX0" fmla="*/ 0 w 4958715"/>
              <a:gd name="connsiteY0" fmla="*/ 2163603 h 4571046"/>
              <a:gd name="connsiteX1" fmla="*/ 2199402 w 4958715"/>
              <a:gd name="connsiteY1" fmla="*/ 0 h 4571046"/>
              <a:gd name="connsiteX2" fmla="*/ 4608433 w 4958715"/>
              <a:gd name="connsiteY2" fmla="*/ 721360 h 4571046"/>
              <a:gd name="connsiteX3" fmla="*/ 4958715 w 4958715"/>
              <a:gd name="connsiteY3" fmla="*/ 2803683 h 4571046"/>
              <a:gd name="connsiteX4" fmla="*/ 3612753 w 4958715"/>
              <a:gd name="connsiteY4" fmla="*/ 4571046 h 4571046"/>
              <a:gd name="connsiteX5" fmla="*/ 1203722 w 4958715"/>
              <a:gd name="connsiteY5" fmla="*/ 4571046 h 4571046"/>
              <a:gd name="connsiteX6" fmla="*/ 0 w 4958715"/>
              <a:gd name="connsiteY6" fmla="*/ 2163603 h 4571046"/>
              <a:gd name="connsiteX0" fmla="*/ 0 w 4916043"/>
              <a:gd name="connsiteY0" fmla="*/ 1273587 h 4571046"/>
              <a:gd name="connsiteX1" fmla="*/ 2156730 w 4916043"/>
              <a:gd name="connsiteY1" fmla="*/ 0 h 4571046"/>
              <a:gd name="connsiteX2" fmla="*/ 4565761 w 4916043"/>
              <a:gd name="connsiteY2" fmla="*/ 721360 h 4571046"/>
              <a:gd name="connsiteX3" fmla="*/ 4916043 w 4916043"/>
              <a:gd name="connsiteY3" fmla="*/ 2803683 h 4571046"/>
              <a:gd name="connsiteX4" fmla="*/ 3570081 w 4916043"/>
              <a:gd name="connsiteY4" fmla="*/ 4571046 h 4571046"/>
              <a:gd name="connsiteX5" fmla="*/ 1161050 w 4916043"/>
              <a:gd name="connsiteY5" fmla="*/ 4571046 h 4571046"/>
              <a:gd name="connsiteX6" fmla="*/ 0 w 4916043"/>
              <a:gd name="connsiteY6" fmla="*/ 1273587 h 4571046"/>
              <a:gd name="connsiteX0" fmla="*/ 0 w 4916043"/>
              <a:gd name="connsiteY0" fmla="*/ 1273587 h 4571046"/>
              <a:gd name="connsiteX1" fmla="*/ 2156730 w 4916043"/>
              <a:gd name="connsiteY1" fmla="*/ 0 h 4571046"/>
              <a:gd name="connsiteX2" fmla="*/ 4565761 w 4916043"/>
              <a:gd name="connsiteY2" fmla="*/ 721360 h 4571046"/>
              <a:gd name="connsiteX3" fmla="*/ 4916043 w 4916043"/>
              <a:gd name="connsiteY3" fmla="*/ 2803683 h 4571046"/>
              <a:gd name="connsiteX4" fmla="*/ 3570081 w 4916043"/>
              <a:gd name="connsiteY4" fmla="*/ 4571046 h 4571046"/>
              <a:gd name="connsiteX5" fmla="*/ 21098 w 4916043"/>
              <a:gd name="connsiteY5" fmla="*/ 3815142 h 4571046"/>
              <a:gd name="connsiteX6" fmla="*/ 0 w 4916043"/>
              <a:gd name="connsiteY6" fmla="*/ 1273587 h 4571046"/>
              <a:gd name="connsiteX0" fmla="*/ 0 w 4916043"/>
              <a:gd name="connsiteY0" fmla="*/ 1273587 h 5066346"/>
              <a:gd name="connsiteX1" fmla="*/ 2156730 w 4916043"/>
              <a:gd name="connsiteY1" fmla="*/ 0 h 5066346"/>
              <a:gd name="connsiteX2" fmla="*/ 4565761 w 4916043"/>
              <a:gd name="connsiteY2" fmla="*/ 721360 h 5066346"/>
              <a:gd name="connsiteX3" fmla="*/ 4916043 w 4916043"/>
              <a:gd name="connsiteY3" fmla="*/ 2803683 h 5066346"/>
              <a:gd name="connsiteX4" fmla="*/ 2236581 w 4916043"/>
              <a:gd name="connsiteY4" fmla="*/ 5066346 h 5066346"/>
              <a:gd name="connsiteX5" fmla="*/ 21098 w 4916043"/>
              <a:gd name="connsiteY5" fmla="*/ 3815142 h 5066346"/>
              <a:gd name="connsiteX6" fmla="*/ 0 w 4916043"/>
              <a:gd name="connsiteY6" fmla="*/ 1273587 h 5066346"/>
              <a:gd name="connsiteX0" fmla="*/ 0 w 4565761"/>
              <a:gd name="connsiteY0" fmla="*/ 1273587 h 5066346"/>
              <a:gd name="connsiteX1" fmla="*/ 2156730 w 4565761"/>
              <a:gd name="connsiteY1" fmla="*/ 0 h 5066346"/>
              <a:gd name="connsiteX2" fmla="*/ 4565761 w 4565761"/>
              <a:gd name="connsiteY2" fmla="*/ 721360 h 5066346"/>
              <a:gd name="connsiteX3" fmla="*/ 4405503 w 4565761"/>
              <a:gd name="connsiteY3" fmla="*/ 3801903 h 5066346"/>
              <a:gd name="connsiteX4" fmla="*/ 2236581 w 4565761"/>
              <a:gd name="connsiteY4" fmla="*/ 5066346 h 5066346"/>
              <a:gd name="connsiteX5" fmla="*/ 21098 w 4565761"/>
              <a:gd name="connsiteY5" fmla="*/ 3815142 h 5066346"/>
              <a:gd name="connsiteX6" fmla="*/ 0 w 4565761"/>
              <a:gd name="connsiteY6" fmla="*/ 1273587 h 5066346"/>
              <a:gd name="connsiteX0" fmla="*/ 0 w 4405503"/>
              <a:gd name="connsiteY0" fmla="*/ 1273587 h 5066346"/>
              <a:gd name="connsiteX1" fmla="*/ 2156730 w 4405503"/>
              <a:gd name="connsiteY1" fmla="*/ 0 h 5066346"/>
              <a:gd name="connsiteX2" fmla="*/ 4398121 w 4405503"/>
              <a:gd name="connsiteY2" fmla="*/ 1277620 h 5066346"/>
              <a:gd name="connsiteX3" fmla="*/ 4405503 w 4405503"/>
              <a:gd name="connsiteY3" fmla="*/ 3801903 h 5066346"/>
              <a:gd name="connsiteX4" fmla="*/ 2236581 w 4405503"/>
              <a:gd name="connsiteY4" fmla="*/ 5066346 h 5066346"/>
              <a:gd name="connsiteX5" fmla="*/ 21098 w 4405503"/>
              <a:gd name="connsiteY5" fmla="*/ 3815142 h 5066346"/>
              <a:gd name="connsiteX6" fmla="*/ 0 w 4405503"/>
              <a:gd name="connsiteY6" fmla="*/ 1273587 h 50663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405503" h="5066346">
                <a:moveTo>
                  <a:pt x="0" y="1273587"/>
                </a:moveTo>
                <a:lnTo>
                  <a:pt x="2156730" y="0"/>
                </a:lnTo>
                <a:lnTo>
                  <a:pt x="4398121" y="1277620"/>
                </a:lnTo>
                <a:cubicBezTo>
                  <a:pt x="4400582" y="2119048"/>
                  <a:pt x="4403042" y="2960475"/>
                  <a:pt x="4405503" y="3801903"/>
                </a:cubicBezTo>
                <a:lnTo>
                  <a:pt x="2236581" y="5066346"/>
                </a:lnTo>
                <a:lnTo>
                  <a:pt x="21098" y="3815142"/>
                </a:lnTo>
                <a:lnTo>
                  <a:pt x="0" y="1273587"/>
                </a:lnTo>
                <a:close/>
              </a:path>
            </a:pathLst>
          </a:custGeom>
        </p:spPr>
        <p:txBody>
          <a:bodyPr anchor="ctr">
            <a:noAutofit/>
          </a:bodyPr>
          <a:lstStyle>
            <a:lvl1pPr marL="0" indent="0" algn="ctr">
              <a:buNone/>
              <a:defRPr sz="1000">
                <a:solidFill>
                  <a:schemeClr val="accent6"/>
                </a:solidFill>
              </a:defRPr>
            </a:lvl1pPr>
          </a:lstStyle>
          <a:p>
            <a:r>
              <a:rPr lang="en-US" altLang="zh-CN"/>
              <a:t>Click icon to add picture</a:t>
            </a:r>
            <a:endParaRPr lang="zh-CN" altLang="en-US"/>
          </a:p>
        </p:txBody>
      </p:sp>
      <p:sp>
        <p:nvSpPr>
          <p:cNvPr id="39" name="文本占位符 47" descr="Click icon to add picture">
            <a:extLst>
              <a:ext uri="{FF2B5EF4-FFF2-40B4-BE49-F238E27FC236}">
                <a16:creationId xmlns:a16="http://schemas.microsoft.com/office/drawing/2014/main" id="{15896C2C-7C25-4BC0-AF9B-DF590A2909AA}"/>
              </a:ext>
            </a:extLst>
          </p:cNvPr>
          <p:cNvSpPr>
            <a:spLocks noGrp="1"/>
          </p:cNvSpPr>
          <p:nvPr>
            <p:ph type="body" sz="quarter" idx="27" hasCustomPrompt="1"/>
          </p:nvPr>
        </p:nvSpPr>
        <p:spPr>
          <a:xfrm>
            <a:off x="5520210" y="522515"/>
            <a:ext cx="2289842" cy="626551"/>
          </a:xfrm>
          <a:prstGeom prst="rect">
            <a:avLst/>
          </a:prstGeom>
        </p:spPr>
        <p:txBody>
          <a:bodyPr anchor="b">
            <a:noAutofit/>
          </a:bodyPr>
          <a:lstStyle>
            <a:lvl1pPr marL="0" indent="0" algn="l">
              <a:lnSpc>
                <a:spcPct val="100000"/>
              </a:lnSpc>
              <a:buNone/>
              <a:defRPr sz="1800" b="1" i="0">
                <a:solidFill>
                  <a:schemeClr val="accent6"/>
                </a:solidFill>
                <a:latin typeface="+mn-lt"/>
                <a:ea typeface="+mj-ea"/>
                <a:cs typeface="Posterama" panose="020B0504020200020000" pitchFamily="34" charset="0"/>
              </a:defRPr>
            </a:lvl1pPr>
            <a:lvl2pPr>
              <a:defRPr sz="1000"/>
            </a:lvl2pPr>
            <a:lvl3pPr>
              <a:defRPr sz="900"/>
            </a:lvl3pPr>
            <a:lvl4pPr>
              <a:defRPr sz="800"/>
            </a:lvl4pPr>
            <a:lvl5pPr>
              <a:defRPr sz="800"/>
            </a:lvl5pPr>
          </a:lstStyle>
          <a:p>
            <a:pPr lvl="0"/>
            <a:r>
              <a:rPr lang="en-US" altLang="zh-CN" dirty="0"/>
              <a:t>Click to edit Master title style </a:t>
            </a:r>
          </a:p>
        </p:txBody>
      </p:sp>
      <p:sp>
        <p:nvSpPr>
          <p:cNvPr id="40" name="Content placeholder 47">
            <a:extLst>
              <a:ext uri="{FF2B5EF4-FFF2-40B4-BE49-F238E27FC236}">
                <a16:creationId xmlns:a16="http://schemas.microsoft.com/office/drawing/2014/main" id="{CAC554EF-FF8F-4055-A716-E82F461413B7}"/>
              </a:ext>
            </a:extLst>
          </p:cNvPr>
          <p:cNvSpPr>
            <a:spLocks noGrp="1"/>
          </p:cNvSpPr>
          <p:nvPr>
            <p:ph type="body" sz="quarter" idx="28" hasCustomPrompt="1"/>
          </p:nvPr>
        </p:nvSpPr>
        <p:spPr>
          <a:xfrm>
            <a:off x="5520211" y="1165881"/>
            <a:ext cx="2289842" cy="506399"/>
          </a:xfrm>
          <a:prstGeom prst="rect">
            <a:avLst/>
          </a:prstGeom>
        </p:spPr>
        <p:txBody>
          <a:bodyPr>
            <a:noAutofit/>
          </a:bodyPr>
          <a:lstStyle>
            <a:lvl1pPr marL="0" indent="0" algn="l">
              <a:lnSpc>
                <a:spcPct val="90000"/>
              </a:lnSpc>
              <a:spcBef>
                <a:spcPts val="0"/>
              </a:spcBef>
              <a:buNone/>
              <a:defRPr sz="1400" b="0" i="0">
                <a:solidFill>
                  <a:schemeClr val="accent6"/>
                </a:solidFill>
                <a:latin typeface="+mn-lt"/>
                <a:cs typeface="Posterama" panose="020B0504020200020000" pitchFamily="34" charset="0"/>
              </a:defRPr>
            </a:lvl1pPr>
            <a:lvl2pPr>
              <a:defRPr sz="1000"/>
            </a:lvl2pPr>
            <a:lvl3pPr>
              <a:defRPr sz="900"/>
            </a:lvl3pPr>
            <a:lvl4pPr>
              <a:defRPr sz="800"/>
            </a:lvl4pPr>
            <a:lvl5pPr>
              <a:defRPr sz="800"/>
            </a:lvl5pPr>
          </a:lstStyle>
          <a:p>
            <a:pPr lvl="0"/>
            <a:r>
              <a:rPr lang="en-US" altLang="zh-CN" dirty="0"/>
              <a:t>Click to edit Master text styles </a:t>
            </a:r>
          </a:p>
        </p:txBody>
      </p:sp>
      <p:sp>
        <p:nvSpPr>
          <p:cNvPr id="56" name="Content placeholder 47">
            <a:extLst>
              <a:ext uri="{FF2B5EF4-FFF2-40B4-BE49-F238E27FC236}">
                <a16:creationId xmlns:a16="http://schemas.microsoft.com/office/drawing/2014/main" id="{4F0742C0-A9F2-4886-B17E-6915399483C3}"/>
              </a:ext>
            </a:extLst>
          </p:cNvPr>
          <p:cNvSpPr>
            <a:spLocks noGrp="1"/>
          </p:cNvSpPr>
          <p:nvPr>
            <p:ph type="pic" sz="quarter" idx="72"/>
          </p:nvPr>
        </p:nvSpPr>
        <p:spPr>
          <a:xfrm>
            <a:off x="8059916" y="436455"/>
            <a:ext cx="1173264" cy="1357920"/>
          </a:xfrm>
          <a:custGeom>
            <a:avLst/>
            <a:gdLst>
              <a:gd name="connsiteX0" fmla="*/ 0 w 4816475"/>
              <a:gd name="connsiteY0" fmla="*/ 2407444 h 4814888"/>
              <a:gd name="connsiteX1" fmla="*/ 1203722 w 4816475"/>
              <a:gd name="connsiteY1" fmla="*/ 1 h 4814888"/>
              <a:gd name="connsiteX2" fmla="*/ 3612753 w 4816475"/>
              <a:gd name="connsiteY2" fmla="*/ 1 h 4814888"/>
              <a:gd name="connsiteX3" fmla="*/ 4816475 w 4816475"/>
              <a:gd name="connsiteY3" fmla="*/ 2407444 h 4814888"/>
              <a:gd name="connsiteX4" fmla="*/ 3612753 w 4816475"/>
              <a:gd name="connsiteY4" fmla="*/ 4814887 h 4814888"/>
              <a:gd name="connsiteX5" fmla="*/ 1203722 w 4816475"/>
              <a:gd name="connsiteY5" fmla="*/ 4814887 h 4814888"/>
              <a:gd name="connsiteX6" fmla="*/ 0 w 4816475"/>
              <a:gd name="connsiteY6" fmla="*/ 2407444 h 4814888"/>
              <a:gd name="connsiteX0" fmla="*/ 0 w 4816475"/>
              <a:gd name="connsiteY0" fmla="*/ 2407443 h 4814886"/>
              <a:gd name="connsiteX1" fmla="*/ 2199402 w 4816475"/>
              <a:gd name="connsiteY1" fmla="*/ 243840 h 4814886"/>
              <a:gd name="connsiteX2" fmla="*/ 3612753 w 4816475"/>
              <a:gd name="connsiteY2" fmla="*/ 0 h 4814886"/>
              <a:gd name="connsiteX3" fmla="*/ 4816475 w 4816475"/>
              <a:gd name="connsiteY3" fmla="*/ 2407443 h 4814886"/>
              <a:gd name="connsiteX4" fmla="*/ 3612753 w 4816475"/>
              <a:gd name="connsiteY4" fmla="*/ 4814886 h 4814886"/>
              <a:gd name="connsiteX5" fmla="*/ 1203722 w 4816475"/>
              <a:gd name="connsiteY5" fmla="*/ 4814886 h 4814886"/>
              <a:gd name="connsiteX6" fmla="*/ 0 w 4816475"/>
              <a:gd name="connsiteY6" fmla="*/ 2407443 h 4814886"/>
              <a:gd name="connsiteX0" fmla="*/ 0 w 4816475"/>
              <a:gd name="connsiteY0" fmla="*/ 2163603 h 4571046"/>
              <a:gd name="connsiteX1" fmla="*/ 2199402 w 4816475"/>
              <a:gd name="connsiteY1" fmla="*/ 0 h 4571046"/>
              <a:gd name="connsiteX2" fmla="*/ 4608433 w 4816475"/>
              <a:gd name="connsiteY2" fmla="*/ 721360 h 4571046"/>
              <a:gd name="connsiteX3" fmla="*/ 4816475 w 4816475"/>
              <a:gd name="connsiteY3" fmla="*/ 2163603 h 4571046"/>
              <a:gd name="connsiteX4" fmla="*/ 3612753 w 4816475"/>
              <a:gd name="connsiteY4" fmla="*/ 4571046 h 4571046"/>
              <a:gd name="connsiteX5" fmla="*/ 1203722 w 4816475"/>
              <a:gd name="connsiteY5" fmla="*/ 4571046 h 4571046"/>
              <a:gd name="connsiteX6" fmla="*/ 0 w 4816475"/>
              <a:gd name="connsiteY6" fmla="*/ 2163603 h 4571046"/>
              <a:gd name="connsiteX0" fmla="*/ 0 w 4958715"/>
              <a:gd name="connsiteY0" fmla="*/ 2163603 h 4571046"/>
              <a:gd name="connsiteX1" fmla="*/ 2199402 w 4958715"/>
              <a:gd name="connsiteY1" fmla="*/ 0 h 4571046"/>
              <a:gd name="connsiteX2" fmla="*/ 4608433 w 4958715"/>
              <a:gd name="connsiteY2" fmla="*/ 721360 h 4571046"/>
              <a:gd name="connsiteX3" fmla="*/ 4958715 w 4958715"/>
              <a:gd name="connsiteY3" fmla="*/ 2803683 h 4571046"/>
              <a:gd name="connsiteX4" fmla="*/ 3612753 w 4958715"/>
              <a:gd name="connsiteY4" fmla="*/ 4571046 h 4571046"/>
              <a:gd name="connsiteX5" fmla="*/ 1203722 w 4958715"/>
              <a:gd name="connsiteY5" fmla="*/ 4571046 h 4571046"/>
              <a:gd name="connsiteX6" fmla="*/ 0 w 4958715"/>
              <a:gd name="connsiteY6" fmla="*/ 2163603 h 4571046"/>
              <a:gd name="connsiteX0" fmla="*/ 0 w 4916043"/>
              <a:gd name="connsiteY0" fmla="*/ 1273587 h 4571046"/>
              <a:gd name="connsiteX1" fmla="*/ 2156730 w 4916043"/>
              <a:gd name="connsiteY1" fmla="*/ 0 h 4571046"/>
              <a:gd name="connsiteX2" fmla="*/ 4565761 w 4916043"/>
              <a:gd name="connsiteY2" fmla="*/ 721360 h 4571046"/>
              <a:gd name="connsiteX3" fmla="*/ 4916043 w 4916043"/>
              <a:gd name="connsiteY3" fmla="*/ 2803683 h 4571046"/>
              <a:gd name="connsiteX4" fmla="*/ 3570081 w 4916043"/>
              <a:gd name="connsiteY4" fmla="*/ 4571046 h 4571046"/>
              <a:gd name="connsiteX5" fmla="*/ 1161050 w 4916043"/>
              <a:gd name="connsiteY5" fmla="*/ 4571046 h 4571046"/>
              <a:gd name="connsiteX6" fmla="*/ 0 w 4916043"/>
              <a:gd name="connsiteY6" fmla="*/ 1273587 h 4571046"/>
              <a:gd name="connsiteX0" fmla="*/ 0 w 4916043"/>
              <a:gd name="connsiteY0" fmla="*/ 1273587 h 4571046"/>
              <a:gd name="connsiteX1" fmla="*/ 2156730 w 4916043"/>
              <a:gd name="connsiteY1" fmla="*/ 0 h 4571046"/>
              <a:gd name="connsiteX2" fmla="*/ 4565761 w 4916043"/>
              <a:gd name="connsiteY2" fmla="*/ 721360 h 4571046"/>
              <a:gd name="connsiteX3" fmla="*/ 4916043 w 4916043"/>
              <a:gd name="connsiteY3" fmla="*/ 2803683 h 4571046"/>
              <a:gd name="connsiteX4" fmla="*/ 3570081 w 4916043"/>
              <a:gd name="connsiteY4" fmla="*/ 4571046 h 4571046"/>
              <a:gd name="connsiteX5" fmla="*/ 21098 w 4916043"/>
              <a:gd name="connsiteY5" fmla="*/ 3815142 h 4571046"/>
              <a:gd name="connsiteX6" fmla="*/ 0 w 4916043"/>
              <a:gd name="connsiteY6" fmla="*/ 1273587 h 4571046"/>
              <a:gd name="connsiteX0" fmla="*/ 0 w 4916043"/>
              <a:gd name="connsiteY0" fmla="*/ 1273587 h 5066346"/>
              <a:gd name="connsiteX1" fmla="*/ 2156730 w 4916043"/>
              <a:gd name="connsiteY1" fmla="*/ 0 h 5066346"/>
              <a:gd name="connsiteX2" fmla="*/ 4565761 w 4916043"/>
              <a:gd name="connsiteY2" fmla="*/ 721360 h 5066346"/>
              <a:gd name="connsiteX3" fmla="*/ 4916043 w 4916043"/>
              <a:gd name="connsiteY3" fmla="*/ 2803683 h 5066346"/>
              <a:gd name="connsiteX4" fmla="*/ 2236581 w 4916043"/>
              <a:gd name="connsiteY4" fmla="*/ 5066346 h 5066346"/>
              <a:gd name="connsiteX5" fmla="*/ 21098 w 4916043"/>
              <a:gd name="connsiteY5" fmla="*/ 3815142 h 5066346"/>
              <a:gd name="connsiteX6" fmla="*/ 0 w 4916043"/>
              <a:gd name="connsiteY6" fmla="*/ 1273587 h 5066346"/>
              <a:gd name="connsiteX0" fmla="*/ 0 w 4565761"/>
              <a:gd name="connsiteY0" fmla="*/ 1273587 h 5066346"/>
              <a:gd name="connsiteX1" fmla="*/ 2156730 w 4565761"/>
              <a:gd name="connsiteY1" fmla="*/ 0 h 5066346"/>
              <a:gd name="connsiteX2" fmla="*/ 4565761 w 4565761"/>
              <a:gd name="connsiteY2" fmla="*/ 721360 h 5066346"/>
              <a:gd name="connsiteX3" fmla="*/ 4405503 w 4565761"/>
              <a:gd name="connsiteY3" fmla="*/ 3801903 h 5066346"/>
              <a:gd name="connsiteX4" fmla="*/ 2236581 w 4565761"/>
              <a:gd name="connsiteY4" fmla="*/ 5066346 h 5066346"/>
              <a:gd name="connsiteX5" fmla="*/ 21098 w 4565761"/>
              <a:gd name="connsiteY5" fmla="*/ 3815142 h 5066346"/>
              <a:gd name="connsiteX6" fmla="*/ 0 w 4565761"/>
              <a:gd name="connsiteY6" fmla="*/ 1273587 h 5066346"/>
              <a:gd name="connsiteX0" fmla="*/ 0 w 4405503"/>
              <a:gd name="connsiteY0" fmla="*/ 1273587 h 5066346"/>
              <a:gd name="connsiteX1" fmla="*/ 2156730 w 4405503"/>
              <a:gd name="connsiteY1" fmla="*/ 0 h 5066346"/>
              <a:gd name="connsiteX2" fmla="*/ 4398121 w 4405503"/>
              <a:gd name="connsiteY2" fmla="*/ 1277620 h 5066346"/>
              <a:gd name="connsiteX3" fmla="*/ 4405503 w 4405503"/>
              <a:gd name="connsiteY3" fmla="*/ 3801903 h 5066346"/>
              <a:gd name="connsiteX4" fmla="*/ 2236581 w 4405503"/>
              <a:gd name="connsiteY4" fmla="*/ 5066346 h 5066346"/>
              <a:gd name="connsiteX5" fmla="*/ 21098 w 4405503"/>
              <a:gd name="connsiteY5" fmla="*/ 3815142 h 5066346"/>
              <a:gd name="connsiteX6" fmla="*/ 0 w 4405503"/>
              <a:gd name="connsiteY6" fmla="*/ 1273587 h 50663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405503" h="5066346">
                <a:moveTo>
                  <a:pt x="0" y="1273587"/>
                </a:moveTo>
                <a:lnTo>
                  <a:pt x="2156730" y="0"/>
                </a:lnTo>
                <a:lnTo>
                  <a:pt x="4398121" y="1277620"/>
                </a:lnTo>
                <a:cubicBezTo>
                  <a:pt x="4400582" y="2119048"/>
                  <a:pt x="4403042" y="2960475"/>
                  <a:pt x="4405503" y="3801903"/>
                </a:cubicBezTo>
                <a:lnTo>
                  <a:pt x="2236581" y="5066346"/>
                </a:lnTo>
                <a:lnTo>
                  <a:pt x="21098" y="3815142"/>
                </a:lnTo>
                <a:lnTo>
                  <a:pt x="0" y="1273587"/>
                </a:lnTo>
                <a:close/>
              </a:path>
            </a:pathLst>
          </a:custGeom>
        </p:spPr>
        <p:txBody>
          <a:bodyPr anchor="ctr">
            <a:noAutofit/>
          </a:bodyPr>
          <a:lstStyle>
            <a:lvl1pPr marL="0" indent="0" algn="ctr">
              <a:buNone/>
              <a:defRPr sz="1000">
                <a:solidFill>
                  <a:schemeClr val="accent6"/>
                </a:solidFill>
              </a:defRPr>
            </a:lvl1pPr>
          </a:lstStyle>
          <a:p>
            <a:r>
              <a:rPr lang="en-US" altLang="zh-CN"/>
              <a:t>Click icon to add picture</a:t>
            </a:r>
            <a:endParaRPr lang="zh-CN" altLang="en-US"/>
          </a:p>
        </p:txBody>
      </p:sp>
      <p:sp>
        <p:nvSpPr>
          <p:cNvPr id="41" name="Content placeholder 47" descr="Click icon to add picture">
            <a:extLst>
              <a:ext uri="{FF2B5EF4-FFF2-40B4-BE49-F238E27FC236}">
                <a16:creationId xmlns:a16="http://schemas.microsoft.com/office/drawing/2014/main" id="{CE3DC674-39AB-43B9-AC30-97A68D221596}"/>
              </a:ext>
            </a:extLst>
          </p:cNvPr>
          <p:cNvSpPr>
            <a:spLocks noGrp="1"/>
          </p:cNvSpPr>
          <p:nvPr>
            <p:ph type="body" sz="quarter" idx="55" hasCustomPrompt="1"/>
          </p:nvPr>
        </p:nvSpPr>
        <p:spPr>
          <a:xfrm>
            <a:off x="9309889" y="642667"/>
            <a:ext cx="2098039" cy="506399"/>
          </a:xfrm>
          <a:prstGeom prst="rect">
            <a:avLst/>
          </a:prstGeom>
        </p:spPr>
        <p:txBody>
          <a:bodyPr anchor="b">
            <a:noAutofit/>
          </a:bodyPr>
          <a:lstStyle>
            <a:lvl1pPr marL="0" indent="0" algn="l">
              <a:lnSpc>
                <a:spcPct val="100000"/>
              </a:lnSpc>
              <a:buNone/>
              <a:defRPr sz="1800" b="1" i="0">
                <a:solidFill>
                  <a:schemeClr val="accent6"/>
                </a:solidFill>
                <a:latin typeface="+mn-lt"/>
                <a:ea typeface="+mj-ea"/>
                <a:cs typeface="Posterama" panose="020B0504020200020000" pitchFamily="34" charset="0"/>
              </a:defRPr>
            </a:lvl1pPr>
            <a:lvl2pPr>
              <a:defRPr sz="1000"/>
            </a:lvl2pPr>
            <a:lvl3pPr>
              <a:defRPr sz="900"/>
            </a:lvl3pPr>
            <a:lvl4pPr>
              <a:defRPr sz="800"/>
            </a:lvl4pPr>
            <a:lvl5pPr>
              <a:defRPr sz="800"/>
            </a:lvl5pPr>
          </a:lstStyle>
          <a:p>
            <a:pPr lvl="0"/>
            <a:r>
              <a:rPr lang="en-US" altLang="zh-CN" dirty="0"/>
              <a:t>Click to edit Master title style </a:t>
            </a:r>
          </a:p>
        </p:txBody>
      </p:sp>
      <p:sp>
        <p:nvSpPr>
          <p:cNvPr id="42" name="Content placeholder 47">
            <a:extLst>
              <a:ext uri="{FF2B5EF4-FFF2-40B4-BE49-F238E27FC236}">
                <a16:creationId xmlns:a16="http://schemas.microsoft.com/office/drawing/2014/main" id="{F12189CA-0E22-41A5-91FD-03761860993D}"/>
              </a:ext>
            </a:extLst>
          </p:cNvPr>
          <p:cNvSpPr>
            <a:spLocks noGrp="1"/>
          </p:cNvSpPr>
          <p:nvPr>
            <p:ph type="body" sz="quarter" idx="56" hasCustomPrompt="1"/>
          </p:nvPr>
        </p:nvSpPr>
        <p:spPr>
          <a:xfrm>
            <a:off x="9309891" y="1165881"/>
            <a:ext cx="2098038" cy="506399"/>
          </a:xfrm>
          <a:prstGeom prst="rect">
            <a:avLst/>
          </a:prstGeom>
        </p:spPr>
        <p:txBody>
          <a:bodyPr>
            <a:noAutofit/>
          </a:bodyPr>
          <a:lstStyle>
            <a:lvl1pPr marL="0" indent="0" algn="l">
              <a:lnSpc>
                <a:spcPct val="100000"/>
              </a:lnSpc>
              <a:buNone/>
              <a:defRPr lang="en-US" altLang="zh-CN" sz="1400" b="0" i="0" kern="1200" dirty="0">
                <a:solidFill>
                  <a:schemeClr val="accent6"/>
                </a:solidFill>
                <a:latin typeface="+mn-lt"/>
                <a:ea typeface="+mn-ea"/>
                <a:cs typeface="Posterama" panose="020B0504020200020000" pitchFamily="34" charset="0"/>
              </a:defRPr>
            </a:lvl1pPr>
            <a:lvl2pPr>
              <a:defRPr sz="1000"/>
            </a:lvl2pPr>
            <a:lvl3pPr>
              <a:defRPr sz="900"/>
            </a:lvl3pPr>
            <a:lvl4pPr>
              <a:defRPr sz="800"/>
            </a:lvl4pPr>
            <a:lvl5pPr>
              <a:defRPr sz="800"/>
            </a:lvl5pPr>
          </a:lstStyle>
          <a:p>
            <a:pPr marL="0" lvl="0" indent="0" algn="l" defTabSz="914400" rtl="0" eaLnBrk="1" latinLnBrk="0" hangingPunct="1">
              <a:lnSpc>
                <a:spcPct val="90000"/>
              </a:lnSpc>
              <a:spcBef>
                <a:spcPts val="0"/>
              </a:spcBef>
              <a:buFont typeface="Arial" panose="020B0604020202020204" pitchFamily="34" charset="0"/>
              <a:buNone/>
            </a:pPr>
            <a:r>
              <a:rPr lang="en-US" altLang="zh-CN" dirty="0"/>
              <a:t>Click to edit Master text styles </a:t>
            </a:r>
          </a:p>
        </p:txBody>
      </p:sp>
      <p:sp>
        <p:nvSpPr>
          <p:cNvPr id="48" name="Content placeholder 47">
            <a:extLst>
              <a:ext uri="{FF2B5EF4-FFF2-40B4-BE49-F238E27FC236}">
                <a16:creationId xmlns:a16="http://schemas.microsoft.com/office/drawing/2014/main" id="{A962C62E-F92F-445A-9243-8B433747A548}"/>
              </a:ext>
            </a:extLst>
          </p:cNvPr>
          <p:cNvSpPr>
            <a:spLocks noGrp="1"/>
          </p:cNvSpPr>
          <p:nvPr>
            <p:ph type="pic" sz="quarter" idx="69"/>
          </p:nvPr>
        </p:nvSpPr>
        <p:spPr>
          <a:xfrm>
            <a:off x="4269796" y="2004222"/>
            <a:ext cx="1173264" cy="1357920"/>
          </a:xfrm>
          <a:custGeom>
            <a:avLst/>
            <a:gdLst>
              <a:gd name="connsiteX0" fmla="*/ 0 w 4816475"/>
              <a:gd name="connsiteY0" fmla="*/ 2407444 h 4814888"/>
              <a:gd name="connsiteX1" fmla="*/ 1203722 w 4816475"/>
              <a:gd name="connsiteY1" fmla="*/ 1 h 4814888"/>
              <a:gd name="connsiteX2" fmla="*/ 3612753 w 4816475"/>
              <a:gd name="connsiteY2" fmla="*/ 1 h 4814888"/>
              <a:gd name="connsiteX3" fmla="*/ 4816475 w 4816475"/>
              <a:gd name="connsiteY3" fmla="*/ 2407444 h 4814888"/>
              <a:gd name="connsiteX4" fmla="*/ 3612753 w 4816475"/>
              <a:gd name="connsiteY4" fmla="*/ 4814887 h 4814888"/>
              <a:gd name="connsiteX5" fmla="*/ 1203722 w 4816475"/>
              <a:gd name="connsiteY5" fmla="*/ 4814887 h 4814888"/>
              <a:gd name="connsiteX6" fmla="*/ 0 w 4816475"/>
              <a:gd name="connsiteY6" fmla="*/ 2407444 h 4814888"/>
              <a:gd name="connsiteX0" fmla="*/ 0 w 4816475"/>
              <a:gd name="connsiteY0" fmla="*/ 2407443 h 4814886"/>
              <a:gd name="connsiteX1" fmla="*/ 2199402 w 4816475"/>
              <a:gd name="connsiteY1" fmla="*/ 243840 h 4814886"/>
              <a:gd name="connsiteX2" fmla="*/ 3612753 w 4816475"/>
              <a:gd name="connsiteY2" fmla="*/ 0 h 4814886"/>
              <a:gd name="connsiteX3" fmla="*/ 4816475 w 4816475"/>
              <a:gd name="connsiteY3" fmla="*/ 2407443 h 4814886"/>
              <a:gd name="connsiteX4" fmla="*/ 3612753 w 4816475"/>
              <a:gd name="connsiteY4" fmla="*/ 4814886 h 4814886"/>
              <a:gd name="connsiteX5" fmla="*/ 1203722 w 4816475"/>
              <a:gd name="connsiteY5" fmla="*/ 4814886 h 4814886"/>
              <a:gd name="connsiteX6" fmla="*/ 0 w 4816475"/>
              <a:gd name="connsiteY6" fmla="*/ 2407443 h 4814886"/>
              <a:gd name="connsiteX0" fmla="*/ 0 w 4816475"/>
              <a:gd name="connsiteY0" fmla="*/ 2163603 h 4571046"/>
              <a:gd name="connsiteX1" fmla="*/ 2199402 w 4816475"/>
              <a:gd name="connsiteY1" fmla="*/ 0 h 4571046"/>
              <a:gd name="connsiteX2" fmla="*/ 4608433 w 4816475"/>
              <a:gd name="connsiteY2" fmla="*/ 721360 h 4571046"/>
              <a:gd name="connsiteX3" fmla="*/ 4816475 w 4816475"/>
              <a:gd name="connsiteY3" fmla="*/ 2163603 h 4571046"/>
              <a:gd name="connsiteX4" fmla="*/ 3612753 w 4816475"/>
              <a:gd name="connsiteY4" fmla="*/ 4571046 h 4571046"/>
              <a:gd name="connsiteX5" fmla="*/ 1203722 w 4816475"/>
              <a:gd name="connsiteY5" fmla="*/ 4571046 h 4571046"/>
              <a:gd name="connsiteX6" fmla="*/ 0 w 4816475"/>
              <a:gd name="connsiteY6" fmla="*/ 2163603 h 4571046"/>
              <a:gd name="connsiteX0" fmla="*/ 0 w 4958715"/>
              <a:gd name="connsiteY0" fmla="*/ 2163603 h 4571046"/>
              <a:gd name="connsiteX1" fmla="*/ 2199402 w 4958715"/>
              <a:gd name="connsiteY1" fmla="*/ 0 h 4571046"/>
              <a:gd name="connsiteX2" fmla="*/ 4608433 w 4958715"/>
              <a:gd name="connsiteY2" fmla="*/ 721360 h 4571046"/>
              <a:gd name="connsiteX3" fmla="*/ 4958715 w 4958715"/>
              <a:gd name="connsiteY3" fmla="*/ 2803683 h 4571046"/>
              <a:gd name="connsiteX4" fmla="*/ 3612753 w 4958715"/>
              <a:gd name="connsiteY4" fmla="*/ 4571046 h 4571046"/>
              <a:gd name="connsiteX5" fmla="*/ 1203722 w 4958715"/>
              <a:gd name="connsiteY5" fmla="*/ 4571046 h 4571046"/>
              <a:gd name="connsiteX6" fmla="*/ 0 w 4958715"/>
              <a:gd name="connsiteY6" fmla="*/ 2163603 h 4571046"/>
              <a:gd name="connsiteX0" fmla="*/ 0 w 4916043"/>
              <a:gd name="connsiteY0" fmla="*/ 1273587 h 4571046"/>
              <a:gd name="connsiteX1" fmla="*/ 2156730 w 4916043"/>
              <a:gd name="connsiteY1" fmla="*/ 0 h 4571046"/>
              <a:gd name="connsiteX2" fmla="*/ 4565761 w 4916043"/>
              <a:gd name="connsiteY2" fmla="*/ 721360 h 4571046"/>
              <a:gd name="connsiteX3" fmla="*/ 4916043 w 4916043"/>
              <a:gd name="connsiteY3" fmla="*/ 2803683 h 4571046"/>
              <a:gd name="connsiteX4" fmla="*/ 3570081 w 4916043"/>
              <a:gd name="connsiteY4" fmla="*/ 4571046 h 4571046"/>
              <a:gd name="connsiteX5" fmla="*/ 1161050 w 4916043"/>
              <a:gd name="connsiteY5" fmla="*/ 4571046 h 4571046"/>
              <a:gd name="connsiteX6" fmla="*/ 0 w 4916043"/>
              <a:gd name="connsiteY6" fmla="*/ 1273587 h 4571046"/>
              <a:gd name="connsiteX0" fmla="*/ 0 w 4916043"/>
              <a:gd name="connsiteY0" fmla="*/ 1273587 h 4571046"/>
              <a:gd name="connsiteX1" fmla="*/ 2156730 w 4916043"/>
              <a:gd name="connsiteY1" fmla="*/ 0 h 4571046"/>
              <a:gd name="connsiteX2" fmla="*/ 4565761 w 4916043"/>
              <a:gd name="connsiteY2" fmla="*/ 721360 h 4571046"/>
              <a:gd name="connsiteX3" fmla="*/ 4916043 w 4916043"/>
              <a:gd name="connsiteY3" fmla="*/ 2803683 h 4571046"/>
              <a:gd name="connsiteX4" fmla="*/ 3570081 w 4916043"/>
              <a:gd name="connsiteY4" fmla="*/ 4571046 h 4571046"/>
              <a:gd name="connsiteX5" fmla="*/ 21098 w 4916043"/>
              <a:gd name="connsiteY5" fmla="*/ 3815142 h 4571046"/>
              <a:gd name="connsiteX6" fmla="*/ 0 w 4916043"/>
              <a:gd name="connsiteY6" fmla="*/ 1273587 h 4571046"/>
              <a:gd name="connsiteX0" fmla="*/ 0 w 4916043"/>
              <a:gd name="connsiteY0" fmla="*/ 1273587 h 5066346"/>
              <a:gd name="connsiteX1" fmla="*/ 2156730 w 4916043"/>
              <a:gd name="connsiteY1" fmla="*/ 0 h 5066346"/>
              <a:gd name="connsiteX2" fmla="*/ 4565761 w 4916043"/>
              <a:gd name="connsiteY2" fmla="*/ 721360 h 5066346"/>
              <a:gd name="connsiteX3" fmla="*/ 4916043 w 4916043"/>
              <a:gd name="connsiteY3" fmla="*/ 2803683 h 5066346"/>
              <a:gd name="connsiteX4" fmla="*/ 2236581 w 4916043"/>
              <a:gd name="connsiteY4" fmla="*/ 5066346 h 5066346"/>
              <a:gd name="connsiteX5" fmla="*/ 21098 w 4916043"/>
              <a:gd name="connsiteY5" fmla="*/ 3815142 h 5066346"/>
              <a:gd name="connsiteX6" fmla="*/ 0 w 4916043"/>
              <a:gd name="connsiteY6" fmla="*/ 1273587 h 5066346"/>
              <a:gd name="connsiteX0" fmla="*/ 0 w 4565761"/>
              <a:gd name="connsiteY0" fmla="*/ 1273587 h 5066346"/>
              <a:gd name="connsiteX1" fmla="*/ 2156730 w 4565761"/>
              <a:gd name="connsiteY1" fmla="*/ 0 h 5066346"/>
              <a:gd name="connsiteX2" fmla="*/ 4565761 w 4565761"/>
              <a:gd name="connsiteY2" fmla="*/ 721360 h 5066346"/>
              <a:gd name="connsiteX3" fmla="*/ 4405503 w 4565761"/>
              <a:gd name="connsiteY3" fmla="*/ 3801903 h 5066346"/>
              <a:gd name="connsiteX4" fmla="*/ 2236581 w 4565761"/>
              <a:gd name="connsiteY4" fmla="*/ 5066346 h 5066346"/>
              <a:gd name="connsiteX5" fmla="*/ 21098 w 4565761"/>
              <a:gd name="connsiteY5" fmla="*/ 3815142 h 5066346"/>
              <a:gd name="connsiteX6" fmla="*/ 0 w 4565761"/>
              <a:gd name="connsiteY6" fmla="*/ 1273587 h 5066346"/>
              <a:gd name="connsiteX0" fmla="*/ 0 w 4405503"/>
              <a:gd name="connsiteY0" fmla="*/ 1273587 h 5066346"/>
              <a:gd name="connsiteX1" fmla="*/ 2156730 w 4405503"/>
              <a:gd name="connsiteY1" fmla="*/ 0 h 5066346"/>
              <a:gd name="connsiteX2" fmla="*/ 4398121 w 4405503"/>
              <a:gd name="connsiteY2" fmla="*/ 1277620 h 5066346"/>
              <a:gd name="connsiteX3" fmla="*/ 4405503 w 4405503"/>
              <a:gd name="connsiteY3" fmla="*/ 3801903 h 5066346"/>
              <a:gd name="connsiteX4" fmla="*/ 2236581 w 4405503"/>
              <a:gd name="connsiteY4" fmla="*/ 5066346 h 5066346"/>
              <a:gd name="connsiteX5" fmla="*/ 21098 w 4405503"/>
              <a:gd name="connsiteY5" fmla="*/ 3815142 h 5066346"/>
              <a:gd name="connsiteX6" fmla="*/ 0 w 4405503"/>
              <a:gd name="connsiteY6" fmla="*/ 1273587 h 50663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405503" h="5066346">
                <a:moveTo>
                  <a:pt x="0" y="1273587"/>
                </a:moveTo>
                <a:lnTo>
                  <a:pt x="2156730" y="0"/>
                </a:lnTo>
                <a:lnTo>
                  <a:pt x="4398121" y="1277620"/>
                </a:lnTo>
                <a:cubicBezTo>
                  <a:pt x="4400582" y="2119048"/>
                  <a:pt x="4403042" y="2960475"/>
                  <a:pt x="4405503" y="3801903"/>
                </a:cubicBezTo>
                <a:lnTo>
                  <a:pt x="2236581" y="5066346"/>
                </a:lnTo>
                <a:lnTo>
                  <a:pt x="21098" y="3815142"/>
                </a:lnTo>
                <a:lnTo>
                  <a:pt x="0" y="1273587"/>
                </a:lnTo>
                <a:close/>
              </a:path>
            </a:pathLst>
          </a:custGeom>
        </p:spPr>
        <p:txBody>
          <a:bodyPr anchor="ctr">
            <a:noAutofit/>
          </a:bodyPr>
          <a:lstStyle>
            <a:lvl1pPr marL="0" indent="0" algn="ctr">
              <a:buNone/>
              <a:defRPr sz="1000">
                <a:solidFill>
                  <a:schemeClr val="accent6"/>
                </a:solidFill>
              </a:defRPr>
            </a:lvl1pPr>
          </a:lstStyle>
          <a:p>
            <a:r>
              <a:rPr lang="en-US" altLang="zh-CN"/>
              <a:t>Click icon to add picture</a:t>
            </a:r>
            <a:endParaRPr lang="zh-CN" altLang="en-US"/>
          </a:p>
        </p:txBody>
      </p:sp>
      <p:sp>
        <p:nvSpPr>
          <p:cNvPr id="43" name="Content placeholder 47" descr="Click icon to add picture">
            <a:extLst>
              <a:ext uri="{FF2B5EF4-FFF2-40B4-BE49-F238E27FC236}">
                <a16:creationId xmlns:a16="http://schemas.microsoft.com/office/drawing/2014/main" id="{DE6F9463-BB2D-43FC-BE8F-21D3F9A2539C}"/>
              </a:ext>
            </a:extLst>
          </p:cNvPr>
          <p:cNvSpPr>
            <a:spLocks noGrp="1"/>
          </p:cNvSpPr>
          <p:nvPr>
            <p:ph type="body" sz="quarter" idx="57" hasCustomPrompt="1"/>
          </p:nvPr>
        </p:nvSpPr>
        <p:spPr>
          <a:xfrm>
            <a:off x="5520210" y="2105171"/>
            <a:ext cx="2193021" cy="617418"/>
          </a:xfrm>
          <a:prstGeom prst="rect">
            <a:avLst/>
          </a:prstGeom>
        </p:spPr>
        <p:txBody>
          <a:bodyPr anchor="b">
            <a:noAutofit/>
          </a:bodyPr>
          <a:lstStyle>
            <a:lvl1pPr marL="0" indent="0" algn="l">
              <a:lnSpc>
                <a:spcPct val="100000"/>
              </a:lnSpc>
              <a:buNone/>
              <a:defRPr sz="1800" b="1" i="0">
                <a:solidFill>
                  <a:schemeClr val="accent6"/>
                </a:solidFill>
                <a:latin typeface="+mn-lt"/>
                <a:ea typeface="+mj-ea"/>
                <a:cs typeface="Posterama" panose="020B0504020200020000" pitchFamily="34" charset="0"/>
              </a:defRPr>
            </a:lvl1pPr>
            <a:lvl2pPr>
              <a:defRPr sz="1000"/>
            </a:lvl2pPr>
            <a:lvl3pPr>
              <a:defRPr sz="900"/>
            </a:lvl3pPr>
            <a:lvl4pPr>
              <a:defRPr sz="800"/>
            </a:lvl4pPr>
            <a:lvl5pPr>
              <a:defRPr sz="800"/>
            </a:lvl5pPr>
          </a:lstStyle>
          <a:p>
            <a:pPr lvl="0"/>
            <a:r>
              <a:rPr lang="en-US" altLang="zh-CN" dirty="0"/>
              <a:t>Click to edit Master title style </a:t>
            </a:r>
          </a:p>
        </p:txBody>
      </p:sp>
      <p:sp>
        <p:nvSpPr>
          <p:cNvPr id="44" name="Content placeholder 47">
            <a:extLst>
              <a:ext uri="{FF2B5EF4-FFF2-40B4-BE49-F238E27FC236}">
                <a16:creationId xmlns:a16="http://schemas.microsoft.com/office/drawing/2014/main" id="{7DF27694-08A2-4530-B763-5A9B9D4DC6E0}"/>
              </a:ext>
            </a:extLst>
          </p:cNvPr>
          <p:cNvSpPr>
            <a:spLocks noGrp="1"/>
          </p:cNvSpPr>
          <p:nvPr>
            <p:ph type="body" sz="quarter" idx="58" hasCustomPrompt="1"/>
          </p:nvPr>
        </p:nvSpPr>
        <p:spPr>
          <a:xfrm>
            <a:off x="5520212" y="2739721"/>
            <a:ext cx="2193021" cy="506399"/>
          </a:xfrm>
          <a:prstGeom prst="rect">
            <a:avLst/>
          </a:prstGeom>
        </p:spPr>
        <p:txBody>
          <a:bodyPr>
            <a:noAutofit/>
          </a:bodyPr>
          <a:lstStyle>
            <a:lvl1pPr marL="0" indent="0" algn="l">
              <a:lnSpc>
                <a:spcPct val="100000"/>
              </a:lnSpc>
              <a:spcBef>
                <a:spcPts val="0"/>
              </a:spcBef>
              <a:buNone/>
              <a:defRPr lang="en-US" altLang="zh-CN" sz="1400" b="0" i="0" kern="1200" dirty="0">
                <a:solidFill>
                  <a:schemeClr val="accent6"/>
                </a:solidFill>
                <a:latin typeface="+mn-lt"/>
                <a:ea typeface="+mn-ea"/>
                <a:cs typeface="Posterama" panose="020B0504020200020000" pitchFamily="34" charset="0"/>
              </a:defRPr>
            </a:lvl1pPr>
            <a:lvl2pPr>
              <a:defRPr sz="1000"/>
            </a:lvl2pPr>
            <a:lvl3pPr>
              <a:defRPr sz="900"/>
            </a:lvl3pPr>
            <a:lvl4pPr>
              <a:defRPr sz="800"/>
            </a:lvl4pPr>
            <a:lvl5pPr>
              <a:defRPr sz="800"/>
            </a:lvl5pPr>
          </a:lstStyle>
          <a:p>
            <a:pPr marL="0" lvl="0" indent="0" algn="l" defTabSz="914400" rtl="0" eaLnBrk="1" latinLnBrk="0" hangingPunct="1">
              <a:lnSpc>
                <a:spcPct val="90000"/>
              </a:lnSpc>
              <a:spcBef>
                <a:spcPts val="0"/>
              </a:spcBef>
              <a:buFont typeface="Arial" panose="020B0604020202020204" pitchFamily="34" charset="0"/>
              <a:buNone/>
            </a:pPr>
            <a:r>
              <a:rPr lang="en-US" altLang="zh-CN" dirty="0"/>
              <a:t>Click to edit Master text styles </a:t>
            </a:r>
          </a:p>
        </p:txBody>
      </p:sp>
      <p:sp>
        <p:nvSpPr>
          <p:cNvPr id="61" name="Content placeholder 47">
            <a:extLst>
              <a:ext uri="{FF2B5EF4-FFF2-40B4-BE49-F238E27FC236}">
                <a16:creationId xmlns:a16="http://schemas.microsoft.com/office/drawing/2014/main" id="{2EA753B3-D0BB-4484-85D1-E28345D99F4C}"/>
              </a:ext>
            </a:extLst>
          </p:cNvPr>
          <p:cNvSpPr>
            <a:spLocks noGrp="1"/>
          </p:cNvSpPr>
          <p:nvPr>
            <p:ph type="pic" sz="quarter" idx="73"/>
          </p:nvPr>
        </p:nvSpPr>
        <p:spPr>
          <a:xfrm>
            <a:off x="8059916" y="2004222"/>
            <a:ext cx="1173264" cy="1357920"/>
          </a:xfrm>
          <a:custGeom>
            <a:avLst/>
            <a:gdLst>
              <a:gd name="connsiteX0" fmla="*/ 0 w 4816475"/>
              <a:gd name="connsiteY0" fmla="*/ 2407444 h 4814888"/>
              <a:gd name="connsiteX1" fmla="*/ 1203722 w 4816475"/>
              <a:gd name="connsiteY1" fmla="*/ 1 h 4814888"/>
              <a:gd name="connsiteX2" fmla="*/ 3612753 w 4816475"/>
              <a:gd name="connsiteY2" fmla="*/ 1 h 4814888"/>
              <a:gd name="connsiteX3" fmla="*/ 4816475 w 4816475"/>
              <a:gd name="connsiteY3" fmla="*/ 2407444 h 4814888"/>
              <a:gd name="connsiteX4" fmla="*/ 3612753 w 4816475"/>
              <a:gd name="connsiteY4" fmla="*/ 4814887 h 4814888"/>
              <a:gd name="connsiteX5" fmla="*/ 1203722 w 4816475"/>
              <a:gd name="connsiteY5" fmla="*/ 4814887 h 4814888"/>
              <a:gd name="connsiteX6" fmla="*/ 0 w 4816475"/>
              <a:gd name="connsiteY6" fmla="*/ 2407444 h 4814888"/>
              <a:gd name="connsiteX0" fmla="*/ 0 w 4816475"/>
              <a:gd name="connsiteY0" fmla="*/ 2407443 h 4814886"/>
              <a:gd name="connsiteX1" fmla="*/ 2199402 w 4816475"/>
              <a:gd name="connsiteY1" fmla="*/ 243840 h 4814886"/>
              <a:gd name="connsiteX2" fmla="*/ 3612753 w 4816475"/>
              <a:gd name="connsiteY2" fmla="*/ 0 h 4814886"/>
              <a:gd name="connsiteX3" fmla="*/ 4816475 w 4816475"/>
              <a:gd name="connsiteY3" fmla="*/ 2407443 h 4814886"/>
              <a:gd name="connsiteX4" fmla="*/ 3612753 w 4816475"/>
              <a:gd name="connsiteY4" fmla="*/ 4814886 h 4814886"/>
              <a:gd name="connsiteX5" fmla="*/ 1203722 w 4816475"/>
              <a:gd name="connsiteY5" fmla="*/ 4814886 h 4814886"/>
              <a:gd name="connsiteX6" fmla="*/ 0 w 4816475"/>
              <a:gd name="connsiteY6" fmla="*/ 2407443 h 4814886"/>
              <a:gd name="connsiteX0" fmla="*/ 0 w 4816475"/>
              <a:gd name="connsiteY0" fmla="*/ 2163603 h 4571046"/>
              <a:gd name="connsiteX1" fmla="*/ 2199402 w 4816475"/>
              <a:gd name="connsiteY1" fmla="*/ 0 h 4571046"/>
              <a:gd name="connsiteX2" fmla="*/ 4608433 w 4816475"/>
              <a:gd name="connsiteY2" fmla="*/ 721360 h 4571046"/>
              <a:gd name="connsiteX3" fmla="*/ 4816475 w 4816475"/>
              <a:gd name="connsiteY3" fmla="*/ 2163603 h 4571046"/>
              <a:gd name="connsiteX4" fmla="*/ 3612753 w 4816475"/>
              <a:gd name="connsiteY4" fmla="*/ 4571046 h 4571046"/>
              <a:gd name="connsiteX5" fmla="*/ 1203722 w 4816475"/>
              <a:gd name="connsiteY5" fmla="*/ 4571046 h 4571046"/>
              <a:gd name="connsiteX6" fmla="*/ 0 w 4816475"/>
              <a:gd name="connsiteY6" fmla="*/ 2163603 h 4571046"/>
              <a:gd name="connsiteX0" fmla="*/ 0 w 4958715"/>
              <a:gd name="connsiteY0" fmla="*/ 2163603 h 4571046"/>
              <a:gd name="connsiteX1" fmla="*/ 2199402 w 4958715"/>
              <a:gd name="connsiteY1" fmla="*/ 0 h 4571046"/>
              <a:gd name="connsiteX2" fmla="*/ 4608433 w 4958715"/>
              <a:gd name="connsiteY2" fmla="*/ 721360 h 4571046"/>
              <a:gd name="connsiteX3" fmla="*/ 4958715 w 4958715"/>
              <a:gd name="connsiteY3" fmla="*/ 2803683 h 4571046"/>
              <a:gd name="connsiteX4" fmla="*/ 3612753 w 4958715"/>
              <a:gd name="connsiteY4" fmla="*/ 4571046 h 4571046"/>
              <a:gd name="connsiteX5" fmla="*/ 1203722 w 4958715"/>
              <a:gd name="connsiteY5" fmla="*/ 4571046 h 4571046"/>
              <a:gd name="connsiteX6" fmla="*/ 0 w 4958715"/>
              <a:gd name="connsiteY6" fmla="*/ 2163603 h 4571046"/>
              <a:gd name="connsiteX0" fmla="*/ 0 w 4916043"/>
              <a:gd name="connsiteY0" fmla="*/ 1273587 h 4571046"/>
              <a:gd name="connsiteX1" fmla="*/ 2156730 w 4916043"/>
              <a:gd name="connsiteY1" fmla="*/ 0 h 4571046"/>
              <a:gd name="connsiteX2" fmla="*/ 4565761 w 4916043"/>
              <a:gd name="connsiteY2" fmla="*/ 721360 h 4571046"/>
              <a:gd name="connsiteX3" fmla="*/ 4916043 w 4916043"/>
              <a:gd name="connsiteY3" fmla="*/ 2803683 h 4571046"/>
              <a:gd name="connsiteX4" fmla="*/ 3570081 w 4916043"/>
              <a:gd name="connsiteY4" fmla="*/ 4571046 h 4571046"/>
              <a:gd name="connsiteX5" fmla="*/ 1161050 w 4916043"/>
              <a:gd name="connsiteY5" fmla="*/ 4571046 h 4571046"/>
              <a:gd name="connsiteX6" fmla="*/ 0 w 4916043"/>
              <a:gd name="connsiteY6" fmla="*/ 1273587 h 4571046"/>
              <a:gd name="connsiteX0" fmla="*/ 0 w 4916043"/>
              <a:gd name="connsiteY0" fmla="*/ 1273587 h 4571046"/>
              <a:gd name="connsiteX1" fmla="*/ 2156730 w 4916043"/>
              <a:gd name="connsiteY1" fmla="*/ 0 h 4571046"/>
              <a:gd name="connsiteX2" fmla="*/ 4565761 w 4916043"/>
              <a:gd name="connsiteY2" fmla="*/ 721360 h 4571046"/>
              <a:gd name="connsiteX3" fmla="*/ 4916043 w 4916043"/>
              <a:gd name="connsiteY3" fmla="*/ 2803683 h 4571046"/>
              <a:gd name="connsiteX4" fmla="*/ 3570081 w 4916043"/>
              <a:gd name="connsiteY4" fmla="*/ 4571046 h 4571046"/>
              <a:gd name="connsiteX5" fmla="*/ 21098 w 4916043"/>
              <a:gd name="connsiteY5" fmla="*/ 3815142 h 4571046"/>
              <a:gd name="connsiteX6" fmla="*/ 0 w 4916043"/>
              <a:gd name="connsiteY6" fmla="*/ 1273587 h 4571046"/>
              <a:gd name="connsiteX0" fmla="*/ 0 w 4916043"/>
              <a:gd name="connsiteY0" fmla="*/ 1273587 h 5066346"/>
              <a:gd name="connsiteX1" fmla="*/ 2156730 w 4916043"/>
              <a:gd name="connsiteY1" fmla="*/ 0 h 5066346"/>
              <a:gd name="connsiteX2" fmla="*/ 4565761 w 4916043"/>
              <a:gd name="connsiteY2" fmla="*/ 721360 h 5066346"/>
              <a:gd name="connsiteX3" fmla="*/ 4916043 w 4916043"/>
              <a:gd name="connsiteY3" fmla="*/ 2803683 h 5066346"/>
              <a:gd name="connsiteX4" fmla="*/ 2236581 w 4916043"/>
              <a:gd name="connsiteY4" fmla="*/ 5066346 h 5066346"/>
              <a:gd name="connsiteX5" fmla="*/ 21098 w 4916043"/>
              <a:gd name="connsiteY5" fmla="*/ 3815142 h 5066346"/>
              <a:gd name="connsiteX6" fmla="*/ 0 w 4916043"/>
              <a:gd name="connsiteY6" fmla="*/ 1273587 h 5066346"/>
              <a:gd name="connsiteX0" fmla="*/ 0 w 4565761"/>
              <a:gd name="connsiteY0" fmla="*/ 1273587 h 5066346"/>
              <a:gd name="connsiteX1" fmla="*/ 2156730 w 4565761"/>
              <a:gd name="connsiteY1" fmla="*/ 0 h 5066346"/>
              <a:gd name="connsiteX2" fmla="*/ 4565761 w 4565761"/>
              <a:gd name="connsiteY2" fmla="*/ 721360 h 5066346"/>
              <a:gd name="connsiteX3" fmla="*/ 4405503 w 4565761"/>
              <a:gd name="connsiteY3" fmla="*/ 3801903 h 5066346"/>
              <a:gd name="connsiteX4" fmla="*/ 2236581 w 4565761"/>
              <a:gd name="connsiteY4" fmla="*/ 5066346 h 5066346"/>
              <a:gd name="connsiteX5" fmla="*/ 21098 w 4565761"/>
              <a:gd name="connsiteY5" fmla="*/ 3815142 h 5066346"/>
              <a:gd name="connsiteX6" fmla="*/ 0 w 4565761"/>
              <a:gd name="connsiteY6" fmla="*/ 1273587 h 5066346"/>
              <a:gd name="connsiteX0" fmla="*/ 0 w 4405503"/>
              <a:gd name="connsiteY0" fmla="*/ 1273587 h 5066346"/>
              <a:gd name="connsiteX1" fmla="*/ 2156730 w 4405503"/>
              <a:gd name="connsiteY1" fmla="*/ 0 h 5066346"/>
              <a:gd name="connsiteX2" fmla="*/ 4398121 w 4405503"/>
              <a:gd name="connsiteY2" fmla="*/ 1277620 h 5066346"/>
              <a:gd name="connsiteX3" fmla="*/ 4405503 w 4405503"/>
              <a:gd name="connsiteY3" fmla="*/ 3801903 h 5066346"/>
              <a:gd name="connsiteX4" fmla="*/ 2236581 w 4405503"/>
              <a:gd name="connsiteY4" fmla="*/ 5066346 h 5066346"/>
              <a:gd name="connsiteX5" fmla="*/ 21098 w 4405503"/>
              <a:gd name="connsiteY5" fmla="*/ 3815142 h 5066346"/>
              <a:gd name="connsiteX6" fmla="*/ 0 w 4405503"/>
              <a:gd name="connsiteY6" fmla="*/ 1273587 h 50663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405503" h="5066346">
                <a:moveTo>
                  <a:pt x="0" y="1273587"/>
                </a:moveTo>
                <a:lnTo>
                  <a:pt x="2156730" y="0"/>
                </a:lnTo>
                <a:lnTo>
                  <a:pt x="4398121" y="1277620"/>
                </a:lnTo>
                <a:cubicBezTo>
                  <a:pt x="4400582" y="2119048"/>
                  <a:pt x="4403042" y="2960475"/>
                  <a:pt x="4405503" y="3801903"/>
                </a:cubicBezTo>
                <a:lnTo>
                  <a:pt x="2236581" y="5066346"/>
                </a:lnTo>
                <a:lnTo>
                  <a:pt x="21098" y="3815142"/>
                </a:lnTo>
                <a:lnTo>
                  <a:pt x="0" y="1273587"/>
                </a:lnTo>
                <a:close/>
              </a:path>
            </a:pathLst>
          </a:custGeom>
        </p:spPr>
        <p:txBody>
          <a:bodyPr anchor="ctr">
            <a:noAutofit/>
          </a:bodyPr>
          <a:lstStyle>
            <a:lvl1pPr marL="0" indent="0" algn="ctr">
              <a:buNone/>
              <a:defRPr sz="1000">
                <a:solidFill>
                  <a:schemeClr val="accent6"/>
                </a:solidFill>
              </a:defRPr>
            </a:lvl1pPr>
          </a:lstStyle>
          <a:p>
            <a:r>
              <a:rPr lang="en-US" altLang="zh-CN"/>
              <a:t>Click icon to add picture</a:t>
            </a:r>
            <a:endParaRPr lang="zh-CN" altLang="en-US" dirty="0"/>
          </a:p>
        </p:txBody>
      </p:sp>
      <p:sp>
        <p:nvSpPr>
          <p:cNvPr id="45" name="Content placeholder 47" descr="Click icon to add picture">
            <a:extLst>
              <a:ext uri="{FF2B5EF4-FFF2-40B4-BE49-F238E27FC236}">
                <a16:creationId xmlns:a16="http://schemas.microsoft.com/office/drawing/2014/main" id="{20398AA4-3D68-487D-BE7C-9F1D45E3F5FF}"/>
              </a:ext>
            </a:extLst>
          </p:cNvPr>
          <p:cNvSpPr>
            <a:spLocks noGrp="1"/>
          </p:cNvSpPr>
          <p:nvPr>
            <p:ph type="body" sz="quarter" idx="59" hasCustomPrompt="1"/>
          </p:nvPr>
        </p:nvSpPr>
        <p:spPr>
          <a:xfrm>
            <a:off x="9309890" y="2032203"/>
            <a:ext cx="2098039" cy="701144"/>
          </a:xfrm>
          <a:prstGeom prst="rect">
            <a:avLst/>
          </a:prstGeom>
        </p:spPr>
        <p:txBody>
          <a:bodyPr anchor="b">
            <a:noAutofit/>
          </a:bodyPr>
          <a:lstStyle>
            <a:lvl1pPr marL="0" indent="0" algn="l">
              <a:lnSpc>
                <a:spcPct val="100000"/>
              </a:lnSpc>
              <a:buNone/>
              <a:defRPr sz="1800" b="1" i="0">
                <a:solidFill>
                  <a:schemeClr val="accent6"/>
                </a:solidFill>
                <a:latin typeface="+mn-lt"/>
                <a:ea typeface="+mj-ea"/>
                <a:cs typeface="Posterama" panose="020B0504020200020000" pitchFamily="34" charset="0"/>
              </a:defRPr>
            </a:lvl1pPr>
            <a:lvl2pPr>
              <a:defRPr sz="1000"/>
            </a:lvl2pPr>
            <a:lvl3pPr>
              <a:defRPr sz="900"/>
            </a:lvl3pPr>
            <a:lvl4pPr>
              <a:defRPr sz="800"/>
            </a:lvl4pPr>
            <a:lvl5pPr>
              <a:defRPr sz="800"/>
            </a:lvl5pPr>
          </a:lstStyle>
          <a:p>
            <a:pPr lvl="0"/>
            <a:r>
              <a:rPr lang="en-US" altLang="zh-CN" dirty="0"/>
              <a:t>Click to edit Master title style </a:t>
            </a:r>
          </a:p>
        </p:txBody>
      </p:sp>
      <p:sp>
        <p:nvSpPr>
          <p:cNvPr id="46" name="Content placeholder 47">
            <a:extLst>
              <a:ext uri="{FF2B5EF4-FFF2-40B4-BE49-F238E27FC236}">
                <a16:creationId xmlns:a16="http://schemas.microsoft.com/office/drawing/2014/main" id="{6B623D7A-5E96-42AB-9B1F-14E445503187}"/>
              </a:ext>
            </a:extLst>
          </p:cNvPr>
          <p:cNvSpPr>
            <a:spLocks noGrp="1"/>
          </p:cNvSpPr>
          <p:nvPr>
            <p:ph type="body" sz="quarter" idx="60" hasCustomPrompt="1"/>
          </p:nvPr>
        </p:nvSpPr>
        <p:spPr>
          <a:xfrm>
            <a:off x="9309890" y="2746407"/>
            <a:ext cx="2098038" cy="506399"/>
          </a:xfrm>
          <a:prstGeom prst="rect">
            <a:avLst/>
          </a:prstGeom>
        </p:spPr>
        <p:txBody>
          <a:bodyPr>
            <a:noAutofit/>
          </a:bodyPr>
          <a:lstStyle>
            <a:lvl1pPr marL="0" indent="0" algn="l">
              <a:lnSpc>
                <a:spcPct val="100000"/>
              </a:lnSpc>
              <a:buNone/>
              <a:defRPr lang="en-US" altLang="zh-CN" sz="1400" b="0" i="0" kern="1200" dirty="0">
                <a:solidFill>
                  <a:schemeClr val="accent6"/>
                </a:solidFill>
                <a:latin typeface="+mn-lt"/>
                <a:ea typeface="+mn-ea"/>
                <a:cs typeface="Posterama" panose="020B0504020200020000" pitchFamily="34" charset="0"/>
              </a:defRPr>
            </a:lvl1pPr>
            <a:lvl2pPr>
              <a:defRPr sz="1000"/>
            </a:lvl2pPr>
            <a:lvl3pPr>
              <a:defRPr sz="900"/>
            </a:lvl3pPr>
            <a:lvl4pPr>
              <a:defRPr sz="800"/>
            </a:lvl4pPr>
            <a:lvl5pPr>
              <a:defRPr sz="800"/>
            </a:lvl5pPr>
          </a:lstStyle>
          <a:p>
            <a:pPr marL="0" lvl="0" indent="0" algn="l" defTabSz="914400" rtl="0" eaLnBrk="1" latinLnBrk="0" hangingPunct="1">
              <a:lnSpc>
                <a:spcPct val="90000"/>
              </a:lnSpc>
              <a:spcBef>
                <a:spcPts val="0"/>
              </a:spcBef>
              <a:buFont typeface="Arial" panose="020B0604020202020204" pitchFamily="34" charset="0"/>
              <a:buNone/>
            </a:pPr>
            <a:r>
              <a:rPr lang="en-US" altLang="zh-CN" dirty="0"/>
              <a:t>Click to edit Master text styles </a:t>
            </a:r>
          </a:p>
        </p:txBody>
      </p:sp>
      <p:sp>
        <p:nvSpPr>
          <p:cNvPr id="49" name="Content placeholder 47">
            <a:extLst>
              <a:ext uri="{FF2B5EF4-FFF2-40B4-BE49-F238E27FC236}">
                <a16:creationId xmlns:a16="http://schemas.microsoft.com/office/drawing/2014/main" id="{EAA5B0EA-1F3B-4D8B-9BB9-F9037A393705}"/>
              </a:ext>
            </a:extLst>
          </p:cNvPr>
          <p:cNvSpPr>
            <a:spLocks noGrp="1"/>
          </p:cNvSpPr>
          <p:nvPr>
            <p:ph type="pic" sz="quarter" idx="70"/>
          </p:nvPr>
        </p:nvSpPr>
        <p:spPr>
          <a:xfrm>
            <a:off x="4269796" y="3571991"/>
            <a:ext cx="1173264" cy="1357920"/>
          </a:xfrm>
          <a:custGeom>
            <a:avLst/>
            <a:gdLst>
              <a:gd name="connsiteX0" fmla="*/ 0 w 4816475"/>
              <a:gd name="connsiteY0" fmla="*/ 2407444 h 4814888"/>
              <a:gd name="connsiteX1" fmla="*/ 1203722 w 4816475"/>
              <a:gd name="connsiteY1" fmla="*/ 1 h 4814888"/>
              <a:gd name="connsiteX2" fmla="*/ 3612753 w 4816475"/>
              <a:gd name="connsiteY2" fmla="*/ 1 h 4814888"/>
              <a:gd name="connsiteX3" fmla="*/ 4816475 w 4816475"/>
              <a:gd name="connsiteY3" fmla="*/ 2407444 h 4814888"/>
              <a:gd name="connsiteX4" fmla="*/ 3612753 w 4816475"/>
              <a:gd name="connsiteY4" fmla="*/ 4814887 h 4814888"/>
              <a:gd name="connsiteX5" fmla="*/ 1203722 w 4816475"/>
              <a:gd name="connsiteY5" fmla="*/ 4814887 h 4814888"/>
              <a:gd name="connsiteX6" fmla="*/ 0 w 4816475"/>
              <a:gd name="connsiteY6" fmla="*/ 2407444 h 4814888"/>
              <a:gd name="connsiteX0" fmla="*/ 0 w 4816475"/>
              <a:gd name="connsiteY0" fmla="*/ 2407443 h 4814886"/>
              <a:gd name="connsiteX1" fmla="*/ 2199402 w 4816475"/>
              <a:gd name="connsiteY1" fmla="*/ 243840 h 4814886"/>
              <a:gd name="connsiteX2" fmla="*/ 3612753 w 4816475"/>
              <a:gd name="connsiteY2" fmla="*/ 0 h 4814886"/>
              <a:gd name="connsiteX3" fmla="*/ 4816475 w 4816475"/>
              <a:gd name="connsiteY3" fmla="*/ 2407443 h 4814886"/>
              <a:gd name="connsiteX4" fmla="*/ 3612753 w 4816475"/>
              <a:gd name="connsiteY4" fmla="*/ 4814886 h 4814886"/>
              <a:gd name="connsiteX5" fmla="*/ 1203722 w 4816475"/>
              <a:gd name="connsiteY5" fmla="*/ 4814886 h 4814886"/>
              <a:gd name="connsiteX6" fmla="*/ 0 w 4816475"/>
              <a:gd name="connsiteY6" fmla="*/ 2407443 h 4814886"/>
              <a:gd name="connsiteX0" fmla="*/ 0 w 4816475"/>
              <a:gd name="connsiteY0" fmla="*/ 2163603 h 4571046"/>
              <a:gd name="connsiteX1" fmla="*/ 2199402 w 4816475"/>
              <a:gd name="connsiteY1" fmla="*/ 0 h 4571046"/>
              <a:gd name="connsiteX2" fmla="*/ 4608433 w 4816475"/>
              <a:gd name="connsiteY2" fmla="*/ 721360 h 4571046"/>
              <a:gd name="connsiteX3" fmla="*/ 4816475 w 4816475"/>
              <a:gd name="connsiteY3" fmla="*/ 2163603 h 4571046"/>
              <a:gd name="connsiteX4" fmla="*/ 3612753 w 4816475"/>
              <a:gd name="connsiteY4" fmla="*/ 4571046 h 4571046"/>
              <a:gd name="connsiteX5" fmla="*/ 1203722 w 4816475"/>
              <a:gd name="connsiteY5" fmla="*/ 4571046 h 4571046"/>
              <a:gd name="connsiteX6" fmla="*/ 0 w 4816475"/>
              <a:gd name="connsiteY6" fmla="*/ 2163603 h 4571046"/>
              <a:gd name="connsiteX0" fmla="*/ 0 w 4958715"/>
              <a:gd name="connsiteY0" fmla="*/ 2163603 h 4571046"/>
              <a:gd name="connsiteX1" fmla="*/ 2199402 w 4958715"/>
              <a:gd name="connsiteY1" fmla="*/ 0 h 4571046"/>
              <a:gd name="connsiteX2" fmla="*/ 4608433 w 4958715"/>
              <a:gd name="connsiteY2" fmla="*/ 721360 h 4571046"/>
              <a:gd name="connsiteX3" fmla="*/ 4958715 w 4958715"/>
              <a:gd name="connsiteY3" fmla="*/ 2803683 h 4571046"/>
              <a:gd name="connsiteX4" fmla="*/ 3612753 w 4958715"/>
              <a:gd name="connsiteY4" fmla="*/ 4571046 h 4571046"/>
              <a:gd name="connsiteX5" fmla="*/ 1203722 w 4958715"/>
              <a:gd name="connsiteY5" fmla="*/ 4571046 h 4571046"/>
              <a:gd name="connsiteX6" fmla="*/ 0 w 4958715"/>
              <a:gd name="connsiteY6" fmla="*/ 2163603 h 4571046"/>
              <a:gd name="connsiteX0" fmla="*/ 0 w 4916043"/>
              <a:gd name="connsiteY0" fmla="*/ 1273587 h 4571046"/>
              <a:gd name="connsiteX1" fmla="*/ 2156730 w 4916043"/>
              <a:gd name="connsiteY1" fmla="*/ 0 h 4571046"/>
              <a:gd name="connsiteX2" fmla="*/ 4565761 w 4916043"/>
              <a:gd name="connsiteY2" fmla="*/ 721360 h 4571046"/>
              <a:gd name="connsiteX3" fmla="*/ 4916043 w 4916043"/>
              <a:gd name="connsiteY3" fmla="*/ 2803683 h 4571046"/>
              <a:gd name="connsiteX4" fmla="*/ 3570081 w 4916043"/>
              <a:gd name="connsiteY4" fmla="*/ 4571046 h 4571046"/>
              <a:gd name="connsiteX5" fmla="*/ 1161050 w 4916043"/>
              <a:gd name="connsiteY5" fmla="*/ 4571046 h 4571046"/>
              <a:gd name="connsiteX6" fmla="*/ 0 w 4916043"/>
              <a:gd name="connsiteY6" fmla="*/ 1273587 h 4571046"/>
              <a:gd name="connsiteX0" fmla="*/ 0 w 4916043"/>
              <a:gd name="connsiteY0" fmla="*/ 1273587 h 4571046"/>
              <a:gd name="connsiteX1" fmla="*/ 2156730 w 4916043"/>
              <a:gd name="connsiteY1" fmla="*/ 0 h 4571046"/>
              <a:gd name="connsiteX2" fmla="*/ 4565761 w 4916043"/>
              <a:gd name="connsiteY2" fmla="*/ 721360 h 4571046"/>
              <a:gd name="connsiteX3" fmla="*/ 4916043 w 4916043"/>
              <a:gd name="connsiteY3" fmla="*/ 2803683 h 4571046"/>
              <a:gd name="connsiteX4" fmla="*/ 3570081 w 4916043"/>
              <a:gd name="connsiteY4" fmla="*/ 4571046 h 4571046"/>
              <a:gd name="connsiteX5" fmla="*/ 21098 w 4916043"/>
              <a:gd name="connsiteY5" fmla="*/ 3815142 h 4571046"/>
              <a:gd name="connsiteX6" fmla="*/ 0 w 4916043"/>
              <a:gd name="connsiteY6" fmla="*/ 1273587 h 4571046"/>
              <a:gd name="connsiteX0" fmla="*/ 0 w 4916043"/>
              <a:gd name="connsiteY0" fmla="*/ 1273587 h 5066346"/>
              <a:gd name="connsiteX1" fmla="*/ 2156730 w 4916043"/>
              <a:gd name="connsiteY1" fmla="*/ 0 h 5066346"/>
              <a:gd name="connsiteX2" fmla="*/ 4565761 w 4916043"/>
              <a:gd name="connsiteY2" fmla="*/ 721360 h 5066346"/>
              <a:gd name="connsiteX3" fmla="*/ 4916043 w 4916043"/>
              <a:gd name="connsiteY3" fmla="*/ 2803683 h 5066346"/>
              <a:gd name="connsiteX4" fmla="*/ 2236581 w 4916043"/>
              <a:gd name="connsiteY4" fmla="*/ 5066346 h 5066346"/>
              <a:gd name="connsiteX5" fmla="*/ 21098 w 4916043"/>
              <a:gd name="connsiteY5" fmla="*/ 3815142 h 5066346"/>
              <a:gd name="connsiteX6" fmla="*/ 0 w 4916043"/>
              <a:gd name="connsiteY6" fmla="*/ 1273587 h 5066346"/>
              <a:gd name="connsiteX0" fmla="*/ 0 w 4565761"/>
              <a:gd name="connsiteY0" fmla="*/ 1273587 h 5066346"/>
              <a:gd name="connsiteX1" fmla="*/ 2156730 w 4565761"/>
              <a:gd name="connsiteY1" fmla="*/ 0 h 5066346"/>
              <a:gd name="connsiteX2" fmla="*/ 4565761 w 4565761"/>
              <a:gd name="connsiteY2" fmla="*/ 721360 h 5066346"/>
              <a:gd name="connsiteX3" fmla="*/ 4405503 w 4565761"/>
              <a:gd name="connsiteY3" fmla="*/ 3801903 h 5066346"/>
              <a:gd name="connsiteX4" fmla="*/ 2236581 w 4565761"/>
              <a:gd name="connsiteY4" fmla="*/ 5066346 h 5066346"/>
              <a:gd name="connsiteX5" fmla="*/ 21098 w 4565761"/>
              <a:gd name="connsiteY5" fmla="*/ 3815142 h 5066346"/>
              <a:gd name="connsiteX6" fmla="*/ 0 w 4565761"/>
              <a:gd name="connsiteY6" fmla="*/ 1273587 h 5066346"/>
              <a:gd name="connsiteX0" fmla="*/ 0 w 4405503"/>
              <a:gd name="connsiteY0" fmla="*/ 1273587 h 5066346"/>
              <a:gd name="connsiteX1" fmla="*/ 2156730 w 4405503"/>
              <a:gd name="connsiteY1" fmla="*/ 0 h 5066346"/>
              <a:gd name="connsiteX2" fmla="*/ 4398121 w 4405503"/>
              <a:gd name="connsiteY2" fmla="*/ 1277620 h 5066346"/>
              <a:gd name="connsiteX3" fmla="*/ 4405503 w 4405503"/>
              <a:gd name="connsiteY3" fmla="*/ 3801903 h 5066346"/>
              <a:gd name="connsiteX4" fmla="*/ 2236581 w 4405503"/>
              <a:gd name="connsiteY4" fmla="*/ 5066346 h 5066346"/>
              <a:gd name="connsiteX5" fmla="*/ 21098 w 4405503"/>
              <a:gd name="connsiteY5" fmla="*/ 3815142 h 5066346"/>
              <a:gd name="connsiteX6" fmla="*/ 0 w 4405503"/>
              <a:gd name="connsiteY6" fmla="*/ 1273587 h 50663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405503" h="5066346">
                <a:moveTo>
                  <a:pt x="0" y="1273587"/>
                </a:moveTo>
                <a:lnTo>
                  <a:pt x="2156730" y="0"/>
                </a:lnTo>
                <a:lnTo>
                  <a:pt x="4398121" y="1277620"/>
                </a:lnTo>
                <a:cubicBezTo>
                  <a:pt x="4400582" y="2119048"/>
                  <a:pt x="4403042" y="2960475"/>
                  <a:pt x="4405503" y="3801903"/>
                </a:cubicBezTo>
                <a:lnTo>
                  <a:pt x="2236581" y="5066346"/>
                </a:lnTo>
                <a:lnTo>
                  <a:pt x="21098" y="3815142"/>
                </a:lnTo>
                <a:lnTo>
                  <a:pt x="0" y="1273587"/>
                </a:lnTo>
                <a:close/>
              </a:path>
            </a:pathLst>
          </a:custGeom>
        </p:spPr>
        <p:txBody>
          <a:bodyPr anchor="ctr">
            <a:noAutofit/>
          </a:bodyPr>
          <a:lstStyle>
            <a:lvl1pPr marL="0" indent="0" algn="ctr">
              <a:buNone/>
              <a:defRPr sz="1000">
                <a:solidFill>
                  <a:schemeClr val="accent6"/>
                </a:solidFill>
              </a:defRPr>
            </a:lvl1pPr>
          </a:lstStyle>
          <a:p>
            <a:r>
              <a:rPr lang="en-US" altLang="zh-CN"/>
              <a:t>Click icon to add picture</a:t>
            </a:r>
            <a:endParaRPr lang="zh-CN" altLang="en-US"/>
          </a:p>
        </p:txBody>
      </p:sp>
      <p:sp>
        <p:nvSpPr>
          <p:cNvPr id="47" name="Content placeholder 47" descr="Click icon to add picture">
            <a:extLst>
              <a:ext uri="{FF2B5EF4-FFF2-40B4-BE49-F238E27FC236}">
                <a16:creationId xmlns:a16="http://schemas.microsoft.com/office/drawing/2014/main" id="{2C93687D-1E42-4B01-9F16-9FA098CE1153}"/>
              </a:ext>
            </a:extLst>
          </p:cNvPr>
          <p:cNvSpPr>
            <a:spLocks noGrp="1"/>
          </p:cNvSpPr>
          <p:nvPr>
            <p:ph type="body" sz="quarter" idx="61" hasCustomPrompt="1"/>
          </p:nvPr>
        </p:nvSpPr>
        <p:spPr>
          <a:xfrm>
            <a:off x="5520210" y="3775516"/>
            <a:ext cx="2098039" cy="506399"/>
          </a:xfrm>
          <a:prstGeom prst="rect">
            <a:avLst/>
          </a:prstGeom>
        </p:spPr>
        <p:txBody>
          <a:bodyPr anchor="b">
            <a:noAutofit/>
          </a:bodyPr>
          <a:lstStyle>
            <a:lvl1pPr marL="0" indent="0" algn="l">
              <a:lnSpc>
                <a:spcPct val="100000"/>
              </a:lnSpc>
              <a:buNone/>
              <a:defRPr sz="1800" b="1" i="0">
                <a:solidFill>
                  <a:schemeClr val="accent6"/>
                </a:solidFill>
                <a:latin typeface="+mn-lt"/>
                <a:ea typeface="+mj-ea"/>
                <a:cs typeface="Posterama" panose="020B0504020200020000" pitchFamily="34" charset="0"/>
              </a:defRPr>
            </a:lvl1pPr>
            <a:lvl2pPr>
              <a:defRPr sz="1000"/>
            </a:lvl2pPr>
            <a:lvl3pPr>
              <a:defRPr sz="900"/>
            </a:lvl3pPr>
            <a:lvl4pPr>
              <a:defRPr sz="800"/>
            </a:lvl4pPr>
            <a:lvl5pPr>
              <a:defRPr sz="800"/>
            </a:lvl5pPr>
          </a:lstStyle>
          <a:p>
            <a:pPr lvl="0"/>
            <a:r>
              <a:rPr lang="en-US" altLang="zh-CN" dirty="0"/>
              <a:t>Click to edit Master title style </a:t>
            </a:r>
          </a:p>
        </p:txBody>
      </p:sp>
      <p:sp>
        <p:nvSpPr>
          <p:cNvPr id="50" name="Content placeholder 47">
            <a:extLst>
              <a:ext uri="{FF2B5EF4-FFF2-40B4-BE49-F238E27FC236}">
                <a16:creationId xmlns:a16="http://schemas.microsoft.com/office/drawing/2014/main" id="{7AB91474-458B-45F7-9773-FA375C2CF7FD}"/>
              </a:ext>
            </a:extLst>
          </p:cNvPr>
          <p:cNvSpPr>
            <a:spLocks noGrp="1"/>
          </p:cNvSpPr>
          <p:nvPr>
            <p:ph type="body" sz="quarter" idx="62" hasCustomPrompt="1"/>
          </p:nvPr>
        </p:nvSpPr>
        <p:spPr>
          <a:xfrm>
            <a:off x="5520211" y="4312077"/>
            <a:ext cx="2098038" cy="506399"/>
          </a:xfrm>
          <a:prstGeom prst="rect">
            <a:avLst/>
          </a:prstGeom>
        </p:spPr>
        <p:txBody>
          <a:bodyPr>
            <a:noAutofit/>
          </a:bodyPr>
          <a:lstStyle>
            <a:lvl1pPr marL="0" indent="0" algn="l">
              <a:lnSpc>
                <a:spcPct val="100000"/>
              </a:lnSpc>
              <a:buNone/>
              <a:defRPr lang="en-US" altLang="zh-CN" sz="1400" b="0" i="0" kern="1200" dirty="0">
                <a:solidFill>
                  <a:schemeClr val="accent6"/>
                </a:solidFill>
                <a:latin typeface="+mn-lt"/>
                <a:ea typeface="+mn-ea"/>
                <a:cs typeface="Posterama" panose="020B0504020200020000" pitchFamily="34" charset="0"/>
              </a:defRPr>
            </a:lvl1pPr>
            <a:lvl2pPr>
              <a:defRPr sz="1000"/>
            </a:lvl2pPr>
            <a:lvl3pPr>
              <a:defRPr sz="900"/>
            </a:lvl3pPr>
            <a:lvl4pPr>
              <a:defRPr sz="800"/>
            </a:lvl4pPr>
            <a:lvl5pPr>
              <a:defRPr sz="800"/>
            </a:lvl5pPr>
          </a:lstStyle>
          <a:p>
            <a:pPr marL="0" lvl="0" indent="0" algn="l" defTabSz="914400" rtl="0" eaLnBrk="1" latinLnBrk="0" hangingPunct="1">
              <a:lnSpc>
                <a:spcPct val="90000"/>
              </a:lnSpc>
              <a:spcBef>
                <a:spcPts val="0"/>
              </a:spcBef>
              <a:buFont typeface="Arial" panose="020B0604020202020204" pitchFamily="34" charset="0"/>
              <a:buNone/>
            </a:pPr>
            <a:r>
              <a:rPr lang="en-US" altLang="zh-CN" dirty="0"/>
              <a:t>Click to edit Master text styles </a:t>
            </a:r>
          </a:p>
        </p:txBody>
      </p:sp>
      <p:sp>
        <p:nvSpPr>
          <p:cNvPr id="62" name="Content placeholder 47">
            <a:extLst>
              <a:ext uri="{FF2B5EF4-FFF2-40B4-BE49-F238E27FC236}">
                <a16:creationId xmlns:a16="http://schemas.microsoft.com/office/drawing/2014/main" id="{52E587E7-A09A-4FB2-8774-8073E737F106}"/>
              </a:ext>
            </a:extLst>
          </p:cNvPr>
          <p:cNvSpPr>
            <a:spLocks noGrp="1"/>
          </p:cNvSpPr>
          <p:nvPr>
            <p:ph type="pic" sz="quarter" idx="74"/>
          </p:nvPr>
        </p:nvSpPr>
        <p:spPr>
          <a:xfrm>
            <a:off x="8059916" y="3571991"/>
            <a:ext cx="1173264" cy="1357920"/>
          </a:xfrm>
          <a:custGeom>
            <a:avLst/>
            <a:gdLst>
              <a:gd name="connsiteX0" fmla="*/ 0 w 4816475"/>
              <a:gd name="connsiteY0" fmla="*/ 2407444 h 4814888"/>
              <a:gd name="connsiteX1" fmla="*/ 1203722 w 4816475"/>
              <a:gd name="connsiteY1" fmla="*/ 1 h 4814888"/>
              <a:gd name="connsiteX2" fmla="*/ 3612753 w 4816475"/>
              <a:gd name="connsiteY2" fmla="*/ 1 h 4814888"/>
              <a:gd name="connsiteX3" fmla="*/ 4816475 w 4816475"/>
              <a:gd name="connsiteY3" fmla="*/ 2407444 h 4814888"/>
              <a:gd name="connsiteX4" fmla="*/ 3612753 w 4816475"/>
              <a:gd name="connsiteY4" fmla="*/ 4814887 h 4814888"/>
              <a:gd name="connsiteX5" fmla="*/ 1203722 w 4816475"/>
              <a:gd name="connsiteY5" fmla="*/ 4814887 h 4814888"/>
              <a:gd name="connsiteX6" fmla="*/ 0 w 4816475"/>
              <a:gd name="connsiteY6" fmla="*/ 2407444 h 4814888"/>
              <a:gd name="connsiteX0" fmla="*/ 0 w 4816475"/>
              <a:gd name="connsiteY0" fmla="*/ 2407443 h 4814886"/>
              <a:gd name="connsiteX1" fmla="*/ 2199402 w 4816475"/>
              <a:gd name="connsiteY1" fmla="*/ 243840 h 4814886"/>
              <a:gd name="connsiteX2" fmla="*/ 3612753 w 4816475"/>
              <a:gd name="connsiteY2" fmla="*/ 0 h 4814886"/>
              <a:gd name="connsiteX3" fmla="*/ 4816475 w 4816475"/>
              <a:gd name="connsiteY3" fmla="*/ 2407443 h 4814886"/>
              <a:gd name="connsiteX4" fmla="*/ 3612753 w 4816475"/>
              <a:gd name="connsiteY4" fmla="*/ 4814886 h 4814886"/>
              <a:gd name="connsiteX5" fmla="*/ 1203722 w 4816475"/>
              <a:gd name="connsiteY5" fmla="*/ 4814886 h 4814886"/>
              <a:gd name="connsiteX6" fmla="*/ 0 w 4816475"/>
              <a:gd name="connsiteY6" fmla="*/ 2407443 h 4814886"/>
              <a:gd name="connsiteX0" fmla="*/ 0 w 4816475"/>
              <a:gd name="connsiteY0" fmla="*/ 2163603 h 4571046"/>
              <a:gd name="connsiteX1" fmla="*/ 2199402 w 4816475"/>
              <a:gd name="connsiteY1" fmla="*/ 0 h 4571046"/>
              <a:gd name="connsiteX2" fmla="*/ 4608433 w 4816475"/>
              <a:gd name="connsiteY2" fmla="*/ 721360 h 4571046"/>
              <a:gd name="connsiteX3" fmla="*/ 4816475 w 4816475"/>
              <a:gd name="connsiteY3" fmla="*/ 2163603 h 4571046"/>
              <a:gd name="connsiteX4" fmla="*/ 3612753 w 4816475"/>
              <a:gd name="connsiteY4" fmla="*/ 4571046 h 4571046"/>
              <a:gd name="connsiteX5" fmla="*/ 1203722 w 4816475"/>
              <a:gd name="connsiteY5" fmla="*/ 4571046 h 4571046"/>
              <a:gd name="connsiteX6" fmla="*/ 0 w 4816475"/>
              <a:gd name="connsiteY6" fmla="*/ 2163603 h 4571046"/>
              <a:gd name="connsiteX0" fmla="*/ 0 w 4958715"/>
              <a:gd name="connsiteY0" fmla="*/ 2163603 h 4571046"/>
              <a:gd name="connsiteX1" fmla="*/ 2199402 w 4958715"/>
              <a:gd name="connsiteY1" fmla="*/ 0 h 4571046"/>
              <a:gd name="connsiteX2" fmla="*/ 4608433 w 4958715"/>
              <a:gd name="connsiteY2" fmla="*/ 721360 h 4571046"/>
              <a:gd name="connsiteX3" fmla="*/ 4958715 w 4958715"/>
              <a:gd name="connsiteY3" fmla="*/ 2803683 h 4571046"/>
              <a:gd name="connsiteX4" fmla="*/ 3612753 w 4958715"/>
              <a:gd name="connsiteY4" fmla="*/ 4571046 h 4571046"/>
              <a:gd name="connsiteX5" fmla="*/ 1203722 w 4958715"/>
              <a:gd name="connsiteY5" fmla="*/ 4571046 h 4571046"/>
              <a:gd name="connsiteX6" fmla="*/ 0 w 4958715"/>
              <a:gd name="connsiteY6" fmla="*/ 2163603 h 4571046"/>
              <a:gd name="connsiteX0" fmla="*/ 0 w 4916043"/>
              <a:gd name="connsiteY0" fmla="*/ 1273587 h 4571046"/>
              <a:gd name="connsiteX1" fmla="*/ 2156730 w 4916043"/>
              <a:gd name="connsiteY1" fmla="*/ 0 h 4571046"/>
              <a:gd name="connsiteX2" fmla="*/ 4565761 w 4916043"/>
              <a:gd name="connsiteY2" fmla="*/ 721360 h 4571046"/>
              <a:gd name="connsiteX3" fmla="*/ 4916043 w 4916043"/>
              <a:gd name="connsiteY3" fmla="*/ 2803683 h 4571046"/>
              <a:gd name="connsiteX4" fmla="*/ 3570081 w 4916043"/>
              <a:gd name="connsiteY4" fmla="*/ 4571046 h 4571046"/>
              <a:gd name="connsiteX5" fmla="*/ 1161050 w 4916043"/>
              <a:gd name="connsiteY5" fmla="*/ 4571046 h 4571046"/>
              <a:gd name="connsiteX6" fmla="*/ 0 w 4916043"/>
              <a:gd name="connsiteY6" fmla="*/ 1273587 h 4571046"/>
              <a:gd name="connsiteX0" fmla="*/ 0 w 4916043"/>
              <a:gd name="connsiteY0" fmla="*/ 1273587 h 4571046"/>
              <a:gd name="connsiteX1" fmla="*/ 2156730 w 4916043"/>
              <a:gd name="connsiteY1" fmla="*/ 0 h 4571046"/>
              <a:gd name="connsiteX2" fmla="*/ 4565761 w 4916043"/>
              <a:gd name="connsiteY2" fmla="*/ 721360 h 4571046"/>
              <a:gd name="connsiteX3" fmla="*/ 4916043 w 4916043"/>
              <a:gd name="connsiteY3" fmla="*/ 2803683 h 4571046"/>
              <a:gd name="connsiteX4" fmla="*/ 3570081 w 4916043"/>
              <a:gd name="connsiteY4" fmla="*/ 4571046 h 4571046"/>
              <a:gd name="connsiteX5" fmla="*/ 21098 w 4916043"/>
              <a:gd name="connsiteY5" fmla="*/ 3815142 h 4571046"/>
              <a:gd name="connsiteX6" fmla="*/ 0 w 4916043"/>
              <a:gd name="connsiteY6" fmla="*/ 1273587 h 4571046"/>
              <a:gd name="connsiteX0" fmla="*/ 0 w 4916043"/>
              <a:gd name="connsiteY0" fmla="*/ 1273587 h 5066346"/>
              <a:gd name="connsiteX1" fmla="*/ 2156730 w 4916043"/>
              <a:gd name="connsiteY1" fmla="*/ 0 h 5066346"/>
              <a:gd name="connsiteX2" fmla="*/ 4565761 w 4916043"/>
              <a:gd name="connsiteY2" fmla="*/ 721360 h 5066346"/>
              <a:gd name="connsiteX3" fmla="*/ 4916043 w 4916043"/>
              <a:gd name="connsiteY3" fmla="*/ 2803683 h 5066346"/>
              <a:gd name="connsiteX4" fmla="*/ 2236581 w 4916043"/>
              <a:gd name="connsiteY4" fmla="*/ 5066346 h 5066346"/>
              <a:gd name="connsiteX5" fmla="*/ 21098 w 4916043"/>
              <a:gd name="connsiteY5" fmla="*/ 3815142 h 5066346"/>
              <a:gd name="connsiteX6" fmla="*/ 0 w 4916043"/>
              <a:gd name="connsiteY6" fmla="*/ 1273587 h 5066346"/>
              <a:gd name="connsiteX0" fmla="*/ 0 w 4565761"/>
              <a:gd name="connsiteY0" fmla="*/ 1273587 h 5066346"/>
              <a:gd name="connsiteX1" fmla="*/ 2156730 w 4565761"/>
              <a:gd name="connsiteY1" fmla="*/ 0 h 5066346"/>
              <a:gd name="connsiteX2" fmla="*/ 4565761 w 4565761"/>
              <a:gd name="connsiteY2" fmla="*/ 721360 h 5066346"/>
              <a:gd name="connsiteX3" fmla="*/ 4405503 w 4565761"/>
              <a:gd name="connsiteY3" fmla="*/ 3801903 h 5066346"/>
              <a:gd name="connsiteX4" fmla="*/ 2236581 w 4565761"/>
              <a:gd name="connsiteY4" fmla="*/ 5066346 h 5066346"/>
              <a:gd name="connsiteX5" fmla="*/ 21098 w 4565761"/>
              <a:gd name="connsiteY5" fmla="*/ 3815142 h 5066346"/>
              <a:gd name="connsiteX6" fmla="*/ 0 w 4565761"/>
              <a:gd name="connsiteY6" fmla="*/ 1273587 h 5066346"/>
              <a:gd name="connsiteX0" fmla="*/ 0 w 4405503"/>
              <a:gd name="connsiteY0" fmla="*/ 1273587 h 5066346"/>
              <a:gd name="connsiteX1" fmla="*/ 2156730 w 4405503"/>
              <a:gd name="connsiteY1" fmla="*/ 0 h 5066346"/>
              <a:gd name="connsiteX2" fmla="*/ 4398121 w 4405503"/>
              <a:gd name="connsiteY2" fmla="*/ 1277620 h 5066346"/>
              <a:gd name="connsiteX3" fmla="*/ 4405503 w 4405503"/>
              <a:gd name="connsiteY3" fmla="*/ 3801903 h 5066346"/>
              <a:gd name="connsiteX4" fmla="*/ 2236581 w 4405503"/>
              <a:gd name="connsiteY4" fmla="*/ 5066346 h 5066346"/>
              <a:gd name="connsiteX5" fmla="*/ 21098 w 4405503"/>
              <a:gd name="connsiteY5" fmla="*/ 3815142 h 5066346"/>
              <a:gd name="connsiteX6" fmla="*/ 0 w 4405503"/>
              <a:gd name="connsiteY6" fmla="*/ 1273587 h 50663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405503" h="5066346">
                <a:moveTo>
                  <a:pt x="0" y="1273587"/>
                </a:moveTo>
                <a:lnTo>
                  <a:pt x="2156730" y="0"/>
                </a:lnTo>
                <a:lnTo>
                  <a:pt x="4398121" y="1277620"/>
                </a:lnTo>
                <a:cubicBezTo>
                  <a:pt x="4400582" y="2119048"/>
                  <a:pt x="4403042" y="2960475"/>
                  <a:pt x="4405503" y="3801903"/>
                </a:cubicBezTo>
                <a:lnTo>
                  <a:pt x="2236581" y="5066346"/>
                </a:lnTo>
                <a:lnTo>
                  <a:pt x="21098" y="3815142"/>
                </a:lnTo>
                <a:lnTo>
                  <a:pt x="0" y="1273587"/>
                </a:lnTo>
                <a:close/>
              </a:path>
            </a:pathLst>
          </a:custGeom>
        </p:spPr>
        <p:txBody>
          <a:bodyPr anchor="ctr">
            <a:noAutofit/>
          </a:bodyPr>
          <a:lstStyle>
            <a:lvl1pPr marL="0" indent="0" algn="ctr">
              <a:buNone/>
              <a:defRPr sz="1000">
                <a:solidFill>
                  <a:schemeClr val="accent6"/>
                </a:solidFill>
              </a:defRPr>
            </a:lvl1pPr>
          </a:lstStyle>
          <a:p>
            <a:r>
              <a:rPr lang="en-US" altLang="zh-CN"/>
              <a:t>Click icon to add picture</a:t>
            </a:r>
            <a:endParaRPr lang="zh-CN" altLang="en-US"/>
          </a:p>
        </p:txBody>
      </p:sp>
      <p:sp>
        <p:nvSpPr>
          <p:cNvPr id="51" name="Content placeholder 47" descr="Click icon to add picture">
            <a:extLst>
              <a:ext uri="{FF2B5EF4-FFF2-40B4-BE49-F238E27FC236}">
                <a16:creationId xmlns:a16="http://schemas.microsoft.com/office/drawing/2014/main" id="{FBF01DC7-D684-4484-B2AA-B50F7B1A00DA}"/>
              </a:ext>
            </a:extLst>
          </p:cNvPr>
          <p:cNvSpPr>
            <a:spLocks noGrp="1"/>
          </p:cNvSpPr>
          <p:nvPr>
            <p:ph type="body" sz="quarter" idx="63" hasCustomPrompt="1"/>
          </p:nvPr>
        </p:nvSpPr>
        <p:spPr>
          <a:xfrm>
            <a:off x="9309889" y="3775516"/>
            <a:ext cx="2098039" cy="506399"/>
          </a:xfrm>
          <a:prstGeom prst="rect">
            <a:avLst/>
          </a:prstGeom>
        </p:spPr>
        <p:txBody>
          <a:bodyPr anchor="b">
            <a:noAutofit/>
          </a:bodyPr>
          <a:lstStyle>
            <a:lvl1pPr marL="0" indent="0" algn="l">
              <a:lnSpc>
                <a:spcPct val="100000"/>
              </a:lnSpc>
              <a:buNone/>
              <a:defRPr sz="1800" b="1" i="0">
                <a:solidFill>
                  <a:schemeClr val="accent6"/>
                </a:solidFill>
                <a:latin typeface="+mn-lt"/>
                <a:ea typeface="+mj-ea"/>
                <a:cs typeface="Posterama" panose="020B0504020200020000" pitchFamily="34" charset="0"/>
              </a:defRPr>
            </a:lvl1pPr>
            <a:lvl2pPr>
              <a:defRPr sz="1000"/>
            </a:lvl2pPr>
            <a:lvl3pPr>
              <a:defRPr sz="900"/>
            </a:lvl3pPr>
            <a:lvl4pPr>
              <a:defRPr sz="800"/>
            </a:lvl4pPr>
            <a:lvl5pPr>
              <a:defRPr sz="800"/>
            </a:lvl5pPr>
          </a:lstStyle>
          <a:p>
            <a:pPr lvl="0"/>
            <a:r>
              <a:rPr lang="en-US" altLang="zh-CN" dirty="0"/>
              <a:t>Click to edit Master title style </a:t>
            </a:r>
          </a:p>
        </p:txBody>
      </p:sp>
      <p:sp>
        <p:nvSpPr>
          <p:cNvPr id="52" name="Content placeholder 47">
            <a:extLst>
              <a:ext uri="{FF2B5EF4-FFF2-40B4-BE49-F238E27FC236}">
                <a16:creationId xmlns:a16="http://schemas.microsoft.com/office/drawing/2014/main" id="{6046C90F-8A25-4E70-9BC9-4496C6B94EBC}"/>
              </a:ext>
            </a:extLst>
          </p:cNvPr>
          <p:cNvSpPr>
            <a:spLocks noGrp="1"/>
          </p:cNvSpPr>
          <p:nvPr>
            <p:ph type="body" sz="quarter" idx="64" hasCustomPrompt="1"/>
          </p:nvPr>
        </p:nvSpPr>
        <p:spPr>
          <a:xfrm>
            <a:off x="9309891" y="4312077"/>
            <a:ext cx="2098038" cy="506399"/>
          </a:xfrm>
          <a:prstGeom prst="rect">
            <a:avLst/>
          </a:prstGeom>
        </p:spPr>
        <p:txBody>
          <a:bodyPr>
            <a:noAutofit/>
          </a:bodyPr>
          <a:lstStyle>
            <a:lvl1pPr marL="0" indent="0" algn="l">
              <a:lnSpc>
                <a:spcPct val="100000"/>
              </a:lnSpc>
              <a:buNone/>
              <a:defRPr lang="en-US" altLang="zh-CN" sz="1400" b="0" i="0" kern="1200" dirty="0">
                <a:solidFill>
                  <a:schemeClr val="accent6"/>
                </a:solidFill>
                <a:latin typeface="+mn-lt"/>
                <a:ea typeface="+mn-ea"/>
                <a:cs typeface="Posterama" panose="020B0504020200020000" pitchFamily="34" charset="0"/>
              </a:defRPr>
            </a:lvl1pPr>
            <a:lvl2pPr>
              <a:defRPr sz="1000"/>
            </a:lvl2pPr>
            <a:lvl3pPr>
              <a:defRPr sz="900"/>
            </a:lvl3pPr>
            <a:lvl4pPr>
              <a:defRPr sz="800"/>
            </a:lvl4pPr>
            <a:lvl5pPr>
              <a:defRPr sz="800"/>
            </a:lvl5pPr>
          </a:lstStyle>
          <a:p>
            <a:pPr marL="0" lvl="0" indent="0" algn="l" defTabSz="914400" rtl="0" eaLnBrk="1" latinLnBrk="0" hangingPunct="1">
              <a:lnSpc>
                <a:spcPct val="90000"/>
              </a:lnSpc>
              <a:spcBef>
                <a:spcPts val="0"/>
              </a:spcBef>
              <a:buFont typeface="Arial" panose="020B0604020202020204" pitchFamily="34" charset="0"/>
              <a:buNone/>
            </a:pPr>
            <a:r>
              <a:rPr lang="en-US" altLang="zh-CN" dirty="0"/>
              <a:t>Click to edit Master text styles </a:t>
            </a:r>
          </a:p>
        </p:txBody>
      </p:sp>
      <p:sp>
        <p:nvSpPr>
          <p:cNvPr id="55" name="Content placeholder 47">
            <a:extLst>
              <a:ext uri="{FF2B5EF4-FFF2-40B4-BE49-F238E27FC236}">
                <a16:creationId xmlns:a16="http://schemas.microsoft.com/office/drawing/2014/main" id="{D05B9A22-6B21-40BB-BBC1-9586C432A97B}"/>
              </a:ext>
            </a:extLst>
          </p:cNvPr>
          <p:cNvSpPr>
            <a:spLocks noGrp="1"/>
          </p:cNvSpPr>
          <p:nvPr>
            <p:ph type="pic" sz="quarter" idx="71"/>
          </p:nvPr>
        </p:nvSpPr>
        <p:spPr>
          <a:xfrm>
            <a:off x="4269796" y="5153614"/>
            <a:ext cx="1173264" cy="1357920"/>
          </a:xfrm>
          <a:custGeom>
            <a:avLst/>
            <a:gdLst>
              <a:gd name="connsiteX0" fmla="*/ 0 w 4816475"/>
              <a:gd name="connsiteY0" fmla="*/ 2407444 h 4814888"/>
              <a:gd name="connsiteX1" fmla="*/ 1203722 w 4816475"/>
              <a:gd name="connsiteY1" fmla="*/ 1 h 4814888"/>
              <a:gd name="connsiteX2" fmla="*/ 3612753 w 4816475"/>
              <a:gd name="connsiteY2" fmla="*/ 1 h 4814888"/>
              <a:gd name="connsiteX3" fmla="*/ 4816475 w 4816475"/>
              <a:gd name="connsiteY3" fmla="*/ 2407444 h 4814888"/>
              <a:gd name="connsiteX4" fmla="*/ 3612753 w 4816475"/>
              <a:gd name="connsiteY4" fmla="*/ 4814887 h 4814888"/>
              <a:gd name="connsiteX5" fmla="*/ 1203722 w 4816475"/>
              <a:gd name="connsiteY5" fmla="*/ 4814887 h 4814888"/>
              <a:gd name="connsiteX6" fmla="*/ 0 w 4816475"/>
              <a:gd name="connsiteY6" fmla="*/ 2407444 h 4814888"/>
              <a:gd name="connsiteX0" fmla="*/ 0 w 4816475"/>
              <a:gd name="connsiteY0" fmla="*/ 2407443 h 4814886"/>
              <a:gd name="connsiteX1" fmla="*/ 2199402 w 4816475"/>
              <a:gd name="connsiteY1" fmla="*/ 243840 h 4814886"/>
              <a:gd name="connsiteX2" fmla="*/ 3612753 w 4816475"/>
              <a:gd name="connsiteY2" fmla="*/ 0 h 4814886"/>
              <a:gd name="connsiteX3" fmla="*/ 4816475 w 4816475"/>
              <a:gd name="connsiteY3" fmla="*/ 2407443 h 4814886"/>
              <a:gd name="connsiteX4" fmla="*/ 3612753 w 4816475"/>
              <a:gd name="connsiteY4" fmla="*/ 4814886 h 4814886"/>
              <a:gd name="connsiteX5" fmla="*/ 1203722 w 4816475"/>
              <a:gd name="connsiteY5" fmla="*/ 4814886 h 4814886"/>
              <a:gd name="connsiteX6" fmla="*/ 0 w 4816475"/>
              <a:gd name="connsiteY6" fmla="*/ 2407443 h 4814886"/>
              <a:gd name="connsiteX0" fmla="*/ 0 w 4816475"/>
              <a:gd name="connsiteY0" fmla="*/ 2163603 h 4571046"/>
              <a:gd name="connsiteX1" fmla="*/ 2199402 w 4816475"/>
              <a:gd name="connsiteY1" fmla="*/ 0 h 4571046"/>
              <a:gd name="connsiteX2" fmla="*/ 4608433 w 4816475"/>
              <a:gd name="connsiteY2" fmla="*/ 721360 h 4571046"/>
              <a:gd name="connsiteX3" fmla="*/ 4816475 w 4816475"/>
              <a:gd name="connsiteY3" fmla="*/ 2163603 h 4571046"/>
              <a:gd name="connsiteX4" fmla="*/ 3612753 w 4816475"/>
              <a:gd name="connsiteY4" fmla="*/ 4571046 h 4571046"/>
              <a:gd name="connsiteX5" fmla="*/ 1203722 w 4816475"/>
              <a:gd name="connsiteY5" fmla="*/ 4571046 h 4571046"/>
              <a:gd name="connsiteX6" fmla="*/ 0 w 4816475"/>
              <a:gd name="connsiteY6" fmla="*/ 2163603 h 4571046"/>
              <a:gd name="connsiteX0" fmla="*/ 0 w 4958715"/>
              <a:gd name="connsiteY0" fmla="*/ 2163603 h 4571046"/>
              <a:gd name="connsiteX1" fmla="*/ 2199402 w 4958715"/>
              <a:gd name="connsiteY1" fmla="*/ 0 h 4571046"/>
              <a:gd name="connsiteX2" fmla="*/ 4608433 w 4958715"/>
              <a:gd name="connsiteY2" fmla="*/ 721360 h 4571046"/>
              <a:gd name="connsiteX3" fmla="*/ 4958715 w 4958715"/>
              <a:gd name="connsiteY3" fmla="*/ 2803683 h 4571046"/>
              <a:gd name="connsiteX4" fmla="*/ 3612753 w 4958715"/>
              <a:gd name="connsiteY4" fmla="*/ 4571046 h 4571046"/>
              <a:gd name="connsiteX5" fmla="*/ 1203722 w 4958715"/>
              <a:gd name="connsiteY5" fmla="*/ 4571046 h 4571046"/>
              <a:gd name="connsiteX6" fmla="*/ 0 w 4958715"/>
              <a:gd name="connsiteY6" fmla="*/ 2163603 h 4571046"/>
              <a:gd name="connsiteX0" fmla="*/ 0 w 4916043"/>
              <a:gd name="connsiteY0" fmla="*/ 1273587 h 4571046"/>
              <a:gd name="connsiteX1" fmla="*/ 2156730 w 4916043"/>
              <a:gd name="connsiteY1" fmla="*/ 0 h 4571046"/>
              <a:gd name="connsiteX2" fmla="*/ 4565761 w 4916043"/>
              <a:gd name="connsiteY2" fmla="*/ 721360 h 4571046"/>
              <a:gd name="connsiteX3" fmla="*/ 4916043 w 4916043"/>
              <a:gd name="connsiteY3" fmla="*/ 2803683 h 4571046"/>
              <a:gd name="connsiteX4" fmla="*/ 3570081 w 4916043"/>
              <a:gd name="connsiteY4" fmla="*/ 4571046 h 4571046"/>
              <a:gd name="connsiteX5" fmla="*/ 1161050 w 4916043"/>
              <a:gd name="connsiteY5" fmla="*/ 4571046 h 4571046"/>
              <a:gd name="connsiteX6" fmla="*/ 0 w 4916043"/>
              <a:gd name="connsiteY6" fmla="*/ 1273587 h 4571046"/>
              <a:gd name="connsiteX0" fmla="*/ 0 w 4916043"/>
              <a:gd name="connsiteY0" fmla="*/ 1273587 h 4571046"/>
              <a:gd name="connsiteX1" fmla="*/ 2156730 w 4916043"/>
              <a:gd name="connsiteY1" fmla="*/ 0 h 4571046"/>
              <a:gd name="connsiteX2" fmla="*/ 4565761 w 4916043"/>
              <a:gd name="connsiteY2" fmla="*/ 721360 h 4571046"/>
              <a:gd name="connsiteX3" fmla="*/ 4916043 w 4916043"/>
              <a:gd name="connsiteY3" fmla="*/ 2803683 h 4571046"/>
              <a:gd name="connsiteX4" fmla="*/ 3570081 w 4916043"/>
              <a:gd name="connsiteY4" fmla="*/ 4571046 h 4571046"/>
              <a:gd name="connsiteX5" fmla="*/ 21098 w 4916043"/>
              <a:gd name="connsiteY5" fmla="*/ 3815142 h 4571046"/>
              <a:gd name="connsiteX6" fmla="*/ 0 w 4916043"/>
              <a:gd name="connsiteY6" fmla="*/ 1273587 h 4571046"/>
              <a:gd name="connsiteX0" fmla="*/ 0 w 4916043"/>
              <a:gd name="connsiteY0" fmla="*/ 1273587 h 5066346"/>
              <a:gd name="connsiteX1" fmla="*/ 2156730 w 4916043"/>
              <a:gd name="connsiteY1" fmla="*/ 0 h 5066346"/>
              <a:gd name="connsiteX2" fmla="*/ 4565761 w 4916043"/>
              <a:gd name="connsiteY2" fmla="*/ 721360 h 5066346"/>
              <a:gd name="connsiteX3" fmla="*/ 4916043 w 4916043"/>
              <a:gd name="connsiteY3" fmla="*/ 2803683 h 5066346"/>
              <a:gd name="connsiteX4" fmla="*/ 2236581 w 4916043"/>
              <a:gd name="connsiteY4" fmla="*/ 5066346 h 5066346"/>
              <a:gd name="connsiteX5" fmla="*/ 21098 w 4916043"/>
              <a:gd name="connsiteY5" fmla="*/ 3815142 h 5066346"/>
              <a:gd name="connsiteX6" fmla="*/ 0 w 4916043"/>
              <a:gd name="connsiteY6" fmla="*/ 1273587 h 5066346"/>
              <a:gd name="connsiteX0" fmla="*/ 0 w 4565761"/>
              <a:gd name="connsiteY0" fmla="*/ 1273587 h 5066346"/>
              <a:gd name="connsiteX1" fmla="*/ 2156730 w 4565761"/>
              <a:gd name="connsiteY1" fmla="*/ 0 h 5066346"/>
              <a:gd name="connsiteX2" fmla="*/ 4565761 w 4565761"/>
              <a:gd name="connsiteY2" fmla="*/ 721360 h 5066346"/>
              <a:gd name="connsiteX3" fmla="*/ 4405503 w 4565761"/>
              <a:gd name="connsiteY3" fmla="*/ 3801903 h 5066346"/>
              <a:gd name="connsiteX4" fmla="*/ 2236581 w 4565761"/>
              <a:gd name="connsiteY4" fmla="*/ 5066346 h 5066346"/>
              <a:gd name="connsiteX5" fmla="*/ 21098 w 4565761"/>
              <a:gd name="connsiteY5" fmla="*/ 3815142 h 5066346"/>
              <a:gd name="connsiteX6" fmla="*/ 0 w 4565761"/>
              <a:gd name="connsiteY6" fmla="*/ 1273587 h 5066346"/>
              <a:gd name="connsiteX0" fmla="*/ 0 w 4405503"/>
              <a:gd name="connsiteY0" fmla="*/ 1273587 h 5066346"/>
              <a:gd name="connsiteX1" fmla="*/ 2156730 w 4405503"/>
              <a:gd name="connsiteY1" fmla="*/ 0 h 5066346"/>
              <a:gd name="connsiteX2" fmla="*/ 4398121 w 4405503"/>
              <a:gd name="connsiteY2" fmla="*/ 1277620 h 5066346"/>
              <a:gd name="connsiteX3" fmla="*/ 4405503 w 4405503"/>
              <a:gd name="connsiteY3" fmla="*/ 3801903 h 5066346"/>
              <a:gd name="connsiteX4" fmla="*/ 2236581 w 4405503"/>
              <a:gd name="connsiteY4" fmla="*/ 5066346 h 5066346"/>
              <a:gd name="connsiteX5" fmla="*/ 21098 w 4405503"/>
              <a:gd name="connsiteY5" fmla="*/ 3815142 h 5066346"/>
              <a:gd name="connsiteX6" fmla="*/ 0 w 4405503"/>
              <a:gd name="connsiteY6" fmla="*/ 1273587 h 50663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405503" h="5066346">
                <a:moveTo>
                  <a:pt x="0" y="1273587"/>
                </a:moveTo>
                <a:lnTo>
                  <a:pt x="2156730" y="0"/>
                </a:lnTo>
                <a:lnTo>
                  <a:pt x="4398121" y="1277620"/>
                </a:lnTo>
                <a:cubicBezTo>
                  <a:pt x="4400582" y="2119048"/>
                  <a:pt x="4403042" y="2960475"/>
                  <a:pt x="4405503" y="3801903"/>
                </a:cubicBezTo>
                <a:lnTo>
                  <a:pt x="2236581" y="5066346"/>
                </a:lnTo>
                <a:lnTo>
                  <a:pt x="21098" y="3815142"/>
                </a:lnTo>
                <a:lnTo>
                  <a:pt x="0" y="1273587"/>
                </a:lnTo>
                <a:close/>
              </a:path>
            </a:pathLst>
          </a:custGeom>
        </p:spPr>
        <p:txBody>
          <a:bodyPr anchor="ctr">
            <a:noAutofit/>
          </a:bodyPr>
          <a:lstStyle>
            <a:lvl1pPr marL="0" indent="0" algn="ctr">
              <a:buNone/>
              <a:defRPr sz="1000">
                <a:solidFill>
                  <a:schemeClr val="accent6"/>
                </a:solidFill>
              </a:defRPr>
            </a:lvl1pPr>
          </a:lstStyle>
          <a:p>
            <a:r>
              <a:rPr lang="en-US" altLang="zh-CN"/>
              <a:t>Click icon to add picture</a:t>
            </a:r>
            <a:endParaRPr lang="zh-CN" altLang="en-US"/>
          </a:p>
        </p:txBody>
      </p:sp>
      <p:sp>
        <p:nvSpPr>
          <p:cNvPr id="53" name="Content placeholder 47" descr="Click icon to add picture">
            <a:extLst>
              <a:ext uri="{FF2B5EF4-FFF2-40B4-BE49-F238E27FC236}">
                <a16:creationId xmlns:a16="http://schemas.microsoft.com/office/drawing/2014/main" id="{F5E2B418-8D0E-4995-A3ED-4348C6F4A1AF}"/>
              </a:ext>
            </a:extLst>
          </p:cNvPr>
          <p:cNvSpPr>
            <a:spLocks noGrp="1"/>
          </p:cNvSpPr>
          <p:nvPr>
            <p:ph type="body" sz="quarter" idx="65" hasCustomPrompt="1"/>
          </p:nvPr>
        </p:nvSpPr>
        <p:spPr>
          <a:xfrm>
            <a:off x="5520210" y="5369449"/>
            <a:ext cx="2098039" cy="506399"/>
          </a:xfrm>
          <a:prstGeom prst="rect">
            <a:avLst/>
          </a:prstGeom>
        </p:spPr>
        <p:txBody>
          <a:bodyPr anchor="b">
            <a:noAutofit/>
          </a:bodyPr>
          <a:lstStyle>
            <a:lvl1pPr marL="0" indent="0" algn="l">
              <a:lnSpc>
                <a:spcPct val="100000"/>
              </a:lnSpc>
              <a:buNone/>
              <a:defRPr sz="1800" b="1" i="0">
                <a:solidFill>
                  <a:schemeClr val="accent6"/>
                </a:solidFill>
                <a:latin typeface="+mn-lt"/>
                <a:ea typeface="+mj-ea"/>
                <a:cs typeface="Posterama" panose="020B0504020200020000" pitchFamily="34" charset="0"/>
              </a:defRPr>
            </a:lvl1pPr>
            <a:lvl2pPr>
              <a:defRPr sz="1000"/>
            </a:lvl2pPr>
            <a:lvl3pPr>
              <a:defRPr sz="900"/>
            </a:lvl3pPr>
            <a:lvl4pPr>
              <a:defRPr sz="800"/>
            </a:lvl4pPr>
            <a:lvl5pPr>
              <a:defRPr sz="800"/>
            </a:lvl5pPr>
          </a:lstStyle>
          <a:p>
            <a:pPr lvl="0"/>
            <a:r>
              <a:rPr lang="en-US" altLang="zh-CN" dirty="0"/>
              <a:t>Click to edit Master title style </a:t>
            </a:r>
          </a:p>
        </p:txBody>
      </p:sp>
      <p:sp>
        <p:nvSpPr>
          <p:cNvPr id="58" name="Content placeholder 47">
            <a:extLst>
              <a:ext uri="{FF2B5EF4-FFF2-40B4-BE49-F238E27FC236}">
                <a16:creationId xmlns:a16="http://schemas.microsoft.com/office/drawing/2014/main" id="{90A2A6E4-4D11-4F28-9D68-BC28580EBC05}"/>
              </a:ext>
            </a:extLst>
          </p:cNvPr>
          <p:cNvSpPr>
            <a:spLocks noGrp="1"/>
          </p:cNvSpPr>
          <p:nvPr>
            <p:ph type="body" sz="quarter" idx="66" hasCustomPrompt="1"/>
          </p:nvPr>
        </p:nvSpPr>
        <p:spPr>
          <a:xfrm>
            <a:off x="5520211" y="5901594"/>
            <a:ext cx="2098038" cy="506399"/>
          </a:xfrm>
          <a:prstGeom prst="rect">
            <a:avLst/>
          </a:prstGeom>
        </p:spPr>
        <p:txBody>
          <a:bodyPr>
            <a:noAutofit/>
          </a:bodyPr>
          <a:lstStyle>
            <a:lvl1pPr marL="0" indent="0" algn="l">
              <a:lnSpc>
                <a:spcPct val="100000"/>
              </a:lnSpc>
              <a:buNone/>
              <a:defRPr lang="en-US" altLang="zh-CN" sz="1400" b="0" i="0" kern="1200" dirty="0">
                <a:solidFill>
                  <a:schemeClr val="accent6"/>
                </a:solidFill>
                <a:latin typeface="+mn-lt"/>
                <a:ea typeface="+mn-ea"/>
                <a:cs typeface="Posterama" panose="020B0504020200020000" pitchFamily="34" charset="0"/>
              </a:defRPr>
            </a:lvl1pPr>
            <a:lvl2pPr>
              <a:defRPr sz="1000"/>
            </a:lvl2pPr>
            <a:lvl3pPr>
              <a:defRPr sz="900"/>
            </a:lvl3pPr>
            <a:lvl4pPr>
              <a:defRPr sz="800"/>
            </a:lvl4pPr>
            <a:lvl5pPr>
              <a:defRPr sz="800"/>
            </a:lvl5pPr>
          </a:lstStyle>
          <a:p>
            <a:pPr marL="0" lvl="0" indent="0" algn="l" defTabSz="914400" rtl="0" eaLnBrk="1" latinLnBrk="0" hangingPunct="1">
              <a:lnSpc>
                <a:spcPct val="90000"/>
              </a:lnSpc>
              <a:spcBef>
                <a:spcPts val="0"/>
              </a:spcBef>
              <a:buFont typeface="Arial" panose="020B0604020202020204" pitchFamily="34" charset="0"/>
              <a:buNone/>
            </a:pPr>
            <a:r>
              <a:rPr lang="en-US" altLang="zh-CN" dirty="0"/>
              <a:t>Click to edit Master text styles </a:t>
            </a:r>
          </a:p>
        </p:txBody>
      </p:sp>
      <p:sp>
        <p:nvSpPr>
          <p:cNvPr id="63" name="Content placeholder 47">
            <a:extLst>
              <a:ext uri="{FF2B5EF4-FFF2-40B4-BE49-F238E27FC236}">
                <a16:creationId xmlns:a16="http://schemas.microsoft.com/office/drawing/2014/main" id="{A74DEBE4-2F74-4EB7-9501-8D37A3151B2A}"/>
              </a:ext>
            </a:extLst>
          </p:cNvPr>
          <p:cNvSpPr>
            <a:spLocks noGrp="1"/>
          </p:cNvSpPr>
          <p:nvPr>
            <p:ph type="pic" sz="quarter" idx="75"/>
          </p:nvPr>
        </p:nvSpPr>
        <p:spPr>
          <a:xfrm>
            <a:off x="8059916" y="5153614"/>
            <a:ext cx="1173264" cy="1357920"/>
          </a:xfrm>
          <a:custGeom>
            <a:avLst/>
            <a:gdLst>
              <a:gd name="connsiteX0" fmla="*/ 0 w 4816475"/>
              <a:gd name="connsiteY0" fmla="*/ 2407444 h 4814888"/>
              <a:gd name="connsiteX1" fmla="*/ 1203722 w 4816475"/>
              <a:gd name="connsiteY1" fmla="*/ 1 h 4814888"/>
              <a:gd name="connsiteX2" fmla="*/ 3612753 w 4816475"/>
              <a:gd name="connsiteY2" fmla="*/ 1 h 4814888"/>
              <a:gd name="connsiteX3" fmla="*/ 4816475 w 4816475"/>
              <a:gd name="connsiteY3" fmla="*/ 2407444 h 4814888"/>
              <a:gd name="connsiteX4" fmla="*/ 3612753 w 4816475"/>
              <a:gd name="connsiteY4" fmla="*/ 4814887 h 4814888"/>
              <a:gd name="connsiteX5" fmla="*/ 1203722 w 4816475"/>
              <a:gd name="connsiteY5" fmla="*/ 4814887 h 4814888"/>
              <a:gd name="connsiteX6" fmla="*/ 0 w 4816475"/>
              <a:gd name="connsiteY6" fmla="*/ 2407444 h 4814888"/>
              <a:gd name="connsiteX0" fmla="*/ 0 w 4816475"/>
              <a:gd name="connsiteY0" fmla="*/ 2407443 h 4814886"/>
              <a:gd name="connsiteX1" fmla="*/ 2199402 w 4816475"/>
              <a:gd name="connsiteY1" fmla="*/ 243840 h 4814886"/>
              <a:gd name="connsiteX2" fmla="*/ 3612753 w 4816475"/>
              <a:gd name="connsiteY2" fmla="*/ 0 h 4814886"/>
              <a:gd name="connsiteX3" fmla="*/ 4816475 w 4816475"/>
              <a:gd name="connsiteY3" fmla="*/ 2407443 h 4814886"/>
              <a:gd name="connsiteX4" fmla="*/ 3612753 w 4816475"/>
              <a:gd name="connsiteY4" fmla="*/ 4814886 h 4814886"/>
              <a:gd name="connsiteX5" fmla="*/ 1203722 w 4816475"/>
              <a:gd name="connsiteY5" fmla="*/ 4814886 h 4814886"/>
              <a:gd name="connsiteX6" fmla="*/ 0 w 4816475"/>
              <a:gd name="connsiteY6" fmla="*/ 2407443 h 4814886"/>
              <a:gd name="connsiteX0" fmla="*/ 0 w 4816475"/>
              <a:gd name="connsiteY0" fmla="*/ 2163603 h 4571046"/>
              <a:gd name="connsiteX1" fmla="*/ 2199402 w 4816475"/>
              <a:gd name="connsiteY1" fmla="*/ 0 h 4571046"/>
              <a:gd name="connsiteX2" fmla="*/ 4608433 w 4816475"/>
              <a:gd name="connsiteY2" fmla="*/ 721360 h 4571046"/>
              <a:gd name="connsiteX3" fmla="*/ 4816475 w 4816475"/>
              <a:gd name="connsiteY3" fmla="*/ 2163603 h 4571046"/>
              <a:gd name="connsiteX4" fmla="*/ 3612753 w 4816475"/>
              <a:gd name="connsiteY4" fmla="*/ 4571046 h 4571046"/>
              <a:gd name="connsiteX5" fmla="*/ 1203722 w 4816475"/>
              <a:gd name="connsiteY5" fmla="*/ 4571046 h 4571046"/>
              <a:gd name="connsiteX6" fmla="*/ 0 w 4816475"/>
              <a:gd name="connsiteY6" fmla="*/ 2163603 h 4571046"/>
              <a:gd name="connsiteX0" fmla="*/ 0 w 4958715"/>
              <a:gd name="connsiteY0" fmla="*/ 2163603 h 4571046"/>
              <a:gd name="connsiteX1" fmla="*/ 2199402 w 4958715"/>
              <a:gd name="connsiteY1" fmla="*/ 0 h 4571046"/>
              <a:gd name="connsiteX2" fmla="*/ 4608433 w 4958715"/>
              <a:gd name="connsiteY2" fmla="*/ 721360 h 4571046"/>
              <a:gd name="connsiteX3" fmla="*/ 4958715 w 4958715"/>
              <a:gd name="connsiteY3" fmla="*/ 2803683 h 4571046"/>
              <a:gd name="connsiteX4" fmla="*/ 3612753 w 4958715"/>
              <a:gd name="connsiteY4" fmla="*/ 4571046 h 4571046"/>
              <a:gd name="connsiteX5" fmla="*/ 1203722 w 4958715"/>
              <a:gd name="connsiteY5" fmla="*/ 4571046 h 4571046"/>
              <a:gd name="connsiteX6" fmla="*/ 0 w 4958715"/>
              <a:gd name="connsiteY6" fmla="*/ 2163603 h 4571046"/>
              <a:gd name="connsiteX0" fmla="*/ 0 w 4916043"/>
              <a:gd name="connsiteY0" fmla="*/ 1273587 h 4571046"/>
              <a:gd name="connsiteX1" fmla="*/ 2156730 w 4916043"/>
              <a:gd name="connsiteY1" fmla="*/ 0 h 4571046"/>
              <a:gd name="connsiteX2" fmla="*/ 4565761 w 4916043"/>
              <a:gd name="connsiteY2" fmla="*/ 721360 h 4571046"/>
              <a:gd name="connsiteX3" fmla="*/ 4916043 w 4916043"/>
              <a:gd name="connsiteY3" fmla="*/ 2803683 h 4571046"/>
              <a:gd name="connsiteX4" fmla="*/ 3570081 w 4916043"/>
              <a:gd name="connsiteY4" fmla="*/ 4571046 h 4571046"/>
              <a:gd name="connsiteX5" fmla="*/ 1161050 w 4916043"/>
              <a:gd name="connsiteY5" fmla="*/ 4571046 h 4571046"/>
              <a:gd name="connsiteX6" fmla="*/ 0 w 4916043"/>
              <a:gd name="connsiteY6" fmla="*/ 1273587 h 4571046"/>
              <a:gd name="connsiteX0" fmla="*/ 0 w 4916043"/>
              <a:gd name="connsiteY0" fmla="*/ 1273587 h 4571046"/>
              <a:gd name="connsiteX1" fmla="*/ 2156730 w 4916043"/>
              <a:gd name="connsiteY1" fmla="*/ 0 h 4571046"/>
              <a:gd name="connsiteX2" fmla="*/ 4565761 w 4916043"/>
              <a:gd name="connsiteY2" fmla="*/ 721360 h 4571046"/>
              <a:gd name="connsiteX3" fmla="*/ 4916043 w 4916043"/>
              <a:gd name="connsiteY3" fmla="*/ 2803683 h 4571046"/>
              <a:gd name="connsiteX4" fmla="*/ 3570081 w 4916043"/>
              <a:gd name="connsiteY4" fmla="*/ 4571046 h 4571046"/>
              <a:gd name="connsiteX5" fmla="*/ 21098 w 4916043"/>
              <a:gd name="connsiteY5" fmla="*/ 3815142 h 4571046"/>
              <a:gd name="connsiteX6" fmla="*/ 0 w 4916043"/>
              <a:gd name="connsiteY6" fmla="*/ 1273587 h 4571046"/>
              <a:gd name="connsiteX0" fmla="*/ 0 w 4916043"/>
              <a:gd name="connsiteY0" fmla="*/ 1273587 h 5066346"/>
              <a:gd name="connsiteX1" fmla="*/ 2156730 w 4916043"/>
              <a:gd name="connsiteY1" fmla="*/ 0 h 5066346"/>
              <a:gd name="connsiteX2" fmla="*/ 4565761 w 4916043"/>
              <a:gd name="connsiteY2" fmla="*/ 721360 h 5066346"/>
              <a:gd name="connsiteX3" fmla="*/ 4916043 w 4916043"/>
              <a:gd name="connsiteY3" fmla="*/ 2803683 h 5066346"/>
              <a:gd name="connsiteX4" fmla="*/ 2236581 w 4916043"/>
              <a:gd name="connsiteY4" fmla="*/ 5066346 h 5066346"/>
              <a:gd name="connsiteX5" fmla="*/ 21098 w 4916043"/>
              <a:gd name="connsiteY5" fmla="*/ 3815142 h 5066346"/>
              <a:gd name="connsiteX6" fmla="*/ 0 w 4916043"/>
              <a:gd name="connsiteY6" fmla="*/ 1273587 h 5066346"/>
              <a:gd name="connsiteX0" fmla="*/ 0 w 4565761"/>
              <a:gd name="connsiteY0" fmla="*/ 1273587 h 5066346"/>
              <a:gd name="connsiteX1" fmla="*/ 2156730 w 4565761"/>
              <a:gd name="connsiteY1" fmla="*/ 0 h 5066346"/>
              <a:gd name="connsiteX2" fmla="*/ 4565761 w 4565761"/>
              <a:gd name="connsiteY2" fmla="*/ 721360 h 5066346"/>
              <a:gd name="connsiteX3" fmla="*/ 4405503 w 4565761"/>
              <a:gd name="connsiteY3" fmla="*/ 3801903 h 5066346"/>
              <a:gd name="connsiteX4" fmla="*/ 2236581 w 4565761"/>
              <a:gd name="connsiteY4" fmla="*/ 5066346 h 5066346"/>
              <a:gd name="connsiteX5" fmla="*/ 21098 w 4565761"/>
              <a:gd name="connsiteY5" fmla="*/ 3815142 h 5066346"/>
              <a:gd name="connsiteX6" fmla="*/ 0 w 4565761"/>
              <a:gd name="connsiteY6" fmla="*/ 1273587 h 5066346"/>
              <a:gd name="connsiteX0" fmla="*/ 0 w 4405503"/>
              <a:gd name="connsiteY0" fmla="*/ 1273587 h 5066346"/>
              <a:gd name="connsiteX1" fmla="*/ 2156730 w 4405503"/>
              <a:gd name="connsiteY1" fmla="*/ 0 h 5066346"/>
              <a:gd name="connsiteX2" fmla="*/ 4398121 w 4405503"/>
              <a:gd name="connsiteY2" fmla="*/ 1277620 h 5066346"/>
              <a:gd name="connsiteX3" fmla="*/ 4405503 w 4405503"/>
              <a:gd name="connsiteY3" fmla="*/ 3801903 h 5066346"/>
              <a:gd name="connsiteX4" fmla="*/ 2236581 w 4405503"/>
              <a:gd name="connsiteY4" fmla="*/ 5066346 h 5066346"/>
              <a:gd name="connsiteX5" fmla="*/ 21098 w 4405503"/>
              <a:gd name="connsiteY5" fmla="*/ 3815142 h 5066346"/>
              <a:gd name="connsiteX6" fmla="*/ 0 w 4405503"/>
              <a:gd name="connsiteY6" fmla="*/ 1273587 h 50663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405503" h="5066346">
                <a:moveTo>
                  <a:pt x="0" y="1273587"/>
                </a:moveTo>
                <a:lnTo>
                  <a:pt x="2156730" y="0"/>
                </a:lnTo>
                <a:lnTo>
                  <a:pt x="4398121" y="1277620"/>
                </a:lnTo>
                <a:cubicBezTo>
                  <a:pt x="4400582" y="2119048"/>
                  <a:pt x="4403042" y="2960475"/>
                  <a:pt x="4405503" y="3801903"/>
                </a:cubicBezTo>
                <a:lnTo>
                  <a:pt x="2236581" y="5066346"/>
                </a:lnTo>
                <a:lnTo>
                  <a:pt x="21098" y="3815142"/>
                </a:lnTo>
                <a:lnTo>
                  <a:pt x="0" y="1273587"/>
                </a:lnTo>
                <a:close/>
              </a:path>
            </a:pathLst>
          </a:custGeom>
        </p:spPr>
        <p:txBody>
          <a:bodyPr anchor="ctr">
            <a:noAutofit/>
          </a:bodyPr>
          <a:lstStyle>
            <a:lvl1pPr marL="0" indent="0" algn="ctr">
              <a:buNone/>
              <a:defRPr sz="1000">
                <a:solidFill>
                  <a:schemeClr val="accent6"/>
                </a:solidFill>
              </a:defRPr>
            </a:lvl1pPr>
          </a:lstStyle>
          <a:p>
            <a:r>
              <a:rPr lang="en-US" altLang="zh-CN"/>
              <a:t>Click icon to add picture</a:t>
            </a:r>
            <a:endParaRPr lang="zh-CN" altLang="en-US"/>
          </a:p>
        </p:txBody>
      </p:sp>
      <p:sp>
        <p:nvSpPr>
          <p:cNvPr id="59" name="Content placeholder 47" descr="Click icon to add picture">
            <a:extLst>
              <a:ext uri="{FF2B5EF4-FFF2-40B4-BE49-F238E27FC236}">
                <a16:creationId xmlns:a16="http://schemas.microsoft.com/office/drawing/2014/main" id="{070D69EE-1032-4604-B201-FD13AE846E9E}"/>
              </a:ext>
            </a:extLst>
          </p:cNvPr>
          <p:cNvSpPr>
            <a:spLocks noGrp="1"/>
          </p:cNvSpPr>
          <p:nvPr>
            <p:ph type="body" sz="quarter" idx="67" hasCustomPrompt="1"/>
          </p:nvPr>
        </p:nvSpPr>
        <p:spPr>
          <a:xfrm>
            <a:off x="9313612" y="5369449"/>
            <a:ext cx="2098039" cy="506399"/>
          </a:xfrm>
          <a:prstGeom prst="rect">
            <a:avLst/>
          </a:prstGeom>
        </p:spPr>
        <p:txBody>
          <a:bodyPr anchor="b">
            <a:noAutofit/>
          </a:bodyPr>
          <a:lstStyle>
            <a:lvl1pPr marL="0" indent="0" algn="l">
              <a:lnSpc>
                <a:spcPct val="100000"/>
              </a:lnSpc>
              <a:buNone/>
              <a:defRPr sz="1800" b="1" i="0">
                <a:solidFill>
                  <a:schemeClr val="accent6"/>
                </a:solidFill>
                <a:latin typeface="+mn-lt"/>
                <a:ea typeface="+mj-ea"/>
                <a:cs typeface="Posterama" panose="020B0504020200020000" pitchFamily="34" charset="0"/>
              </a:defRPr>
            </a:lvl1pPr>
            <a:lvl2pPr>
              <a:defRPr sz="1000"/>
            </a:lvl2pPr>
            <a:lvl3pPr>
              <a:defRPr sz="900"/>
            </a:lvl3pPr>
            <a:lvl4pPr>
              <a:defRPr sz="800"/>
            </a:lvl4pPr>
            <a:lvl5pPr>
              <a:defRPr sz="800"/>
            </a:lvl5pPr>
          </a:lstStyle>
          <a:p>
            <a:pPr lvl="0"/>
            <a:r>
              <a:rPr lang="en-US" altLang="zh-CN" dirty="0"/>
              <a:t>Click to edit Master title style </a:t>
            </a:r>
          </a:p>
        </p:txBody>
      </p:sp>
      <p:sp>
        <p:nvSpPr>
          <p:cNvPr id="60" name="Content placeholder 47">
            <a:extLst>
              <a:ext uri="{FF2B5EF4-FFF2-40B4-BE49-F238E27FC236}">
                <a16:creationId xmlns:a16="http://schemas.microsoft.com/office/drawing/2014/main" id="{B65187B8-CD7A-46B0-A851-E2456586E758}"/>
              </a:ext>
            </a:extLst>
          </p:cNvPr>
          <p:cNvSpPr>
            <a:spLocks noGrp="1"/>
          </p:cNvSpPr>
          <p:nvPr>
            <p:ph type="body" sz="quarter" idx="68" hasCustomPrompt="1"/>
          </p:nvPr>
        </p:nvSpPr>
        <p:spPr>
          <a:xfrm>
            <a:off x="9309891" y="5901594"/>
            <a:ext cx="2098038" cy="506399"/>
          </a:xfrm>
          <a:prstGeom prst="rect">
            <a:avLst/>
          </a:prstGeom>
        </p:spPr>
        <p:txBody>
          <a:bodyPr>
            <a:noAutofit/>
          </a:bodyPr>
          <a:lstStyle>
            <a:lvl1pPr marL="0" indent="0" algn="l">
              <a:lnSpc>
                <a:spcPct val="100000"/>
              </a:lnSpc>
              <a:buNone/>
              <a:defRPr lang="en-US" altLang="zh-CN" sz="1400" b="0" i="0" kern="1200" dirty="0">
                <a:solidFill>
                  <a:schemeClr val="accent6"/>
                </a:solidFill>
                <a:latin typeface="+mn-lt"/>
                <a:ea typeface="+mn-ea"/>
                <a:cs typeface="Posterama" panose="020B0504020200020000" pitchFamily="34" charset="0"/>
              </a:defRPr>
            </a:lvl1pPr>
            <a:lvl2pPr>
              <a:defRPr sz="1000"/>
            </a:lvl2pPr>
            <a:lvl3pPr>
              <a:defRPr sz="900"/>
            </a:lvl3pPr>
            <a:lvl4pPr>
              <a:defRPr sz="800"/>
            </a:lvl4pPr>
            <a:lvl5pPr>
              <a:defRPr sz="800"/>
            </a:lvl5pPr>
          </a:lstStyle>
          <a:p>
            <a:pPr marL="0" lvl="0" indent="0" algn="l" defTabSz="914400" rtl="0" eaLnBrk="1" latinLnBrk="0" hangingPunct="1">
              <a:lnSpc>
                <a:spcPct val="90000"/>
              </a:lnSpc>
              <a:spcBef>
                <a:spcPts val="0"/>
              </a:spcBef>
              <a:buFont typeface="Arial" panose="020B0604020202020204" pitchFamily="34" charset="0"/>
              <a:buNone/>
            </a:pPr>
            <a:r>
              <a:rPr lang="en-US" altLang="zh-CN" dirty="0"/>
              <a:t>Click to edit Master text styles </a:t>
            </a:r>
          </a:p>
        </p:txBody>
      </p:sp>
      <p:sp>
        <p:nvSpPr>
          <p:cNvPr id="5" name="Footer Placeholder 4">
            <a:extLst>
              <a:ext uri="{FF2B5EF4-FFF2-40B4-BE49-F238E27FC236}">
                <a16:creationId xmlns:a16="http://schemas.microsoft.com/office/drawing/2014/main" id="{B2964988-2386-5A15-B085-00BD5D58E53C}"/>
              </a:ext>
            </a:extLst>
          </p:cNvPr>
          <p:cNvSpPr>
            <a:spLocks noGrp="1"/>
          </p:cNvSpPr>
          <p:nvPr>
            <p:ph type="ftr" sz="quarter" idx="76"/>
          </p:nvPr>
        </p:nvSpPr>
        <p:spPr/>
        <p:txBody>
          <a:bodyPr>
            <a:noAutofit/>
          </a:bodyPr>
          <a:lstStyle>
            <a:lvl1pPr>
              <a:defRPr>
                <a:solidFill>
                  <a:schemeClr val="accent6"/>
                </a:solidFill>
              </a:defRPr>
            </a:lvl1pPr>
          </a:lstStyle>
          <a:p>
            <a:r>
              <a:rPr lang="en-US"/>
              <a:t>Presentation title</a:t>
            </a:r>
            <a:endParaRPr lang="en-US" dirty="0"/>
          </a:p>
        </p:txBody>
      </p:sp>
      <p:sp>
        <p:nvSpPr>
          <p:cNvPr id="6" name="Slide Number Placeholder 5">
            <a:extLst>
              <a:ext uri="{FF2B5EF4-FFF2-40B4-BE49-F238E27FC236}">
                <a16:creationId xmlns:a16="http://schemas.microsoft.com/office/drawing/2014/main" id="{062CC095-C330-BF75-42CE-50A46EAD82C5}"/>
              </a:ext>
            </a:extLst>
          </p:cNvPr>
          <p:cNvSpPr>
            <a:spLocks noGrp="1"/>
          </p:cNvSpPr>
          <p:nvPr>
            <p:ph type="sldNum" sz="quarter" idx="77"/>
          </p:nvPr>
        </p:nvSpPr>
        <p:spPr/>
        <p:txBody>
          <a:bodyPr>
            <a:noAutofit/>
          </a:bodyPr>
          <a:lstStyle>
            <a:lvl1pPr>
              <a:defRPr b="0">
                <a:solidFill>
                  <a:schemeClr val="accent6"/>
                </a:solidFill>
              </a:defRPr>
            </a:lvl1pPr>
          </a:lstStyle>
          <a:p>
            <a:fld id="{47FEACEE-25B4-4A2D-B147-27296E36371D}" type="slidenum">
              <a:rPr lang="en-US" altLang="zh-CN" smtClean="0"/>
              <a:pPr/>
              <a:t>‹#›</a:t>
            </a:fld>
            <a:endParaRPr lang="en-US" altLang="zh-CN" dirty="0"/>
          </a:p>
        </p:txBody>
      </p:sp>
    </p:spTree>
    <p:extLst>
      <p:ext uri="{BB962C8B-B14F-4D97-AF65-F5344CB8AC3E}">
        <p14:creationId xmlns:p14="http://schemas.microsoft.com/office/powerpoint/2010/main" val="3743117437"/>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1_5 Column with Icons">
    <p:spTree>
      <p:nvGrpSpPr>
        <p:cNvPr id="1" name=""/>
        <p:cNvGrpSpPr/>
        <p:nvPr/>
      </p:nvGrpSpPr>
      <p:grpSpPr>
        <a:xfrm>
          <a:off x="0" y="0"/>
          <a:ext cx="0" cy="0"/>
          <a:chOff x="0" y="0"/>
          <a:chExt cx="0" cy="0"/>
        </a:xfrm>
      </p:grpSpPr>
      <p:sp>
        <p:nvSpPr>
          <p:cNvPr id="4" name="Freeform: Shape 6">
            <a:extLst>
              <a:ext uri="{FF2B5EF4-FFF2-40B4-BE49-F238E27FC236}">
                <a16:creationId xmlns:a16="http://schemas.microsoft.com/office/drawing/2014/main" id="{A533F602-EEC9-45F6-8223-8C8F4914919D}"/>
              </a:ext>
            </a:extLst>
          </p:cNvPr>
          <p:cNvSpPr/>
          <p:nvPr userDrawn="1"/>
        </p:nvSpPr>
        <p:spPr>
          <a:xfrm>
            <a:off x="2121636" y="2070606"/>
            <a:ext cx="1583013" cy="1841551"/>
          </a:xfrm>
          <a:custGeom>
            <a:avLst/>
            <a:gdLst>
              <a:gd name="connsiteX0" fmla="*/ 2187388 w 4398682"/>
              <a:gd name="connsiteY0" fmla="*/ 0 h 5032188"/>
              <a:gd name="connsiteX1" fmla="*/ 4386729 w 4398682"/>
              <a:gd name="connsiteY1" fmla="*/ 1261035 h 5032188"/>
              <a:gd name="connsiteX2" fmla="*/ 4398682 w 4398682"/>
              <a:gd name="connsiteY2" fmla="*/ 3789083 h 5032188"/>
              <a:gd name="connsiteX3" fmla="*/ 2193365 w 4398682"/>
              <a:gd name="connsiteY3" fmla="*/ 5032188 h 5032188"/>
              <a:gd name="connsiteX4" fmla="*/ 0 w 4398682"/>
              <a:gd name="connsiteY4" fmla="*/ 3783106 h 5032188"/>
              <a:gd name="connsiteX5" fmla="*/ 0 w 4398682"/>
              <a:gd name="connsiteY5" fmla="*/ 1267012 h 5032188"/>
              <a:gd name="connsiteX6" fmla="*/ 2187388 w 4398682"/>
              <a:gd name="connsiteY6" fmla="*/ 0 h 5032188"/>
              <a:gd name="connsiteX0" fmla="*/ 2187388 w 4387647"/>
              <a:gd name="connsiteY0" fmla="*/ 0 h 5032188"/>
              <a:gd name="connsiteX1" fmla="*/ 4386729 w 4387647"/>
              <a:gd name="connsiteY1" fmla="*/ 1261035 h 5032188"/>
              <a:gd name="connsiteX2" fmla="*/ 4384192 w 4387647"/>
              <a:gd name="connsiteY2" fmla="*/ 3783287 h 5032188"/>
              <a:gd name="connsiteX3" fmla="*/ 2193365 w 4387647"/>
              <a:gd name="connsiteY3" fmla="*/ 5032188 h 5032188"/>
              <a:gd name="connsiteX4" fmla="*/ 0 w 4387647"/>
              <a:gd name="connsiteY4" fmla="*/ 3783106 h 5032188"/>
              <a:gd name="connsiteX5" fmla="*/ 0 w 4387647"/>
              <a:gd name="connsiteY5" fmla="*/ 1267012 h 5032188"/>
              <a:gd name="connsiteX6" fmla="*/ 2187388 w 4387647"/>
              <a:gd name="connsiteY6" fmla="*/ 0 h 50321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387647" h="5032188">
                <a:moveTo>
                  <a:pt x="2187388" y="0"/>
                </a:moveTo>
                <a:lnTo>
                  <a:pt x="4386729" y="1261035"/>
                </a:lnTo>
                <a:cubicBezTo>
                  <a:pt x="4390713" y="2103718"/>
                  <a:pt x="4380208" y="2940604"/>
                  <a:pt x="4384192" y="3783287"/>
                </a:cubicBezTo>
                <a:lnTo>
                  <a:pt x="2193365" y="5032188"/>
                </a:lnTo>
                <a:lnTo>
                  <a:pt x="0" y="3783106"/>
                </a:lnTo>
                <a:lnTo>
                  <a:pt x="0" y="1267012"/>
                </a:lnTo>
                <a:lnTo>
                  <a:pt x="2187388" y="0"/>
                </a:lnTo>
                <a:close/>
              </a:path>
            </a:pathLst>
          </a:custGeom>
          <a:noFill/>
          <a:ln w="1905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dirty="0">
              <a:solidFill>
                <a:schemeClr val="accent6"/>
              </a:solidFill>
            </a:endParaRPr>
          </a:p>
        </p:txBody>
      </p:sp>
      <p:sp>
        <p:nvSpPr>
          <p:cNvPr id="5" name="Freeform: Shape 7">
            <a:extLst>
              <a:ext uri="{FF2B5EF4-FFF2-40B4-BE49-F238E27FC236}">
                <a16:creationId xmlns:a16="http://schemas.microsoft.com/office/drawing/2014/main" id="{08F73F8C-5CF8-4470-AE2B-8E6D7952FF3E}"/>
              </a:ext>
            </a:extLst>
          </p:cNvPr>
          <p:cNvSpPr/>
          <p:nvPr userDrawn="1"/>
        </p:nvSpPr>
        <p:spPr>
          <a:xfrm>
            <a:off x="4174867" y="2073440"/>
            <a:ext cx="1583013" cy="1841551"/>
          </a:xfrm>
          <a:custGeom>
            <a:avLst/>
            <a:gdLst>
              <a:gd name="connsiteX0" fmla="*/ 2187388 w 4398682"/>
              <a:gd name="connsiteY0" fmla="*/ 0 h 5032188"/>
              <a:gd name="connsiteX1" fmla="*/ 4386729 w 4398682"/>
              <a:gd name="connsiteY1" fmla="*/ 1261035 h 5032188"/>
              <a:gd name="connsiteX2" fmla="*/ 4398682 w 4398682"/>
              <a:gd name="connsiteY2" fmla="*/ 3789083 h 5032188"/>
              <a:gd name="connsiteX3" fmla="*/ 2193365 w 4398682"/>
              <a:gd name="connsiteY3" fmla="*/ 5032188 h 5032188"/>
              <a:gd name="connsiteX4" fmla="*/ 0 w 4398682"/>
              <a:gd name="connsiteY4" fmla="*/ 3783106 h 5032188"/>
              <a:gd name="connsiteX5" fmla="*/ 0 w 4398682"/>
              <a:gd name="connsiteY5" fmla="*/ 1267012 h 5032188"/>
              <a:gd name="connsiteX6" fmla="*/ 2187388 w 4398682"/>
              <a:gd name="connsiteY6" fmla="*/ 0 h 5032188"/>
              <a:gd name="connsiteX0" fmla="*/ 2187388 w 4387647"/>
              <a:gd name="connsiteY0" fmla="*/ 0 h 5032188"/>
              <a:gd name="connsiteX1" fmla="*/ 4386729 w 4387647"/>
              <a:gd name="connsiteY1" fmla="*/ 1261035 h 5032188"/>
              <a:gd name="connsiteX2" fmla="*/ 4384192 w 4387647"/>
              <a:gd name="connsiteY2" fmla="*/ 3783287 h 5032188"/>
              <a:gd name="connsiteX3" fmla="*/ 2193365 w 4387647"/>
              <a:gd name="connsiteY3" fmla="*/ 5032188 h 5032188"/>
              <a:gd name="connsiteX4" fmla="*/ 0 w 4387647"/>
              <a:gd name="connsiteY4" fmla="*/ 3783106 h 5032188"/>
              <a:gd name="connsiteX5" fmla="*/ 0 w 4387647"/>
              <a:gd name="connsiteY5" fmla="*/ 1267012 h 5032188"/>
              <a:gd name="connsiteX6" fmla="*/ 2187388 w 4387647"/>
              <a:gd name="connsiteY6" fmla="*/ 0 h 50321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387647" h="5032188">
                <a:moveTo>
                  <a:pt x="2187388" y="0"/>
                </a:moveTo>
                <a:lnTo>
                  <a:pt x="4386729" y="1261035"/>
                </a:lnTo>
                <a:cubicBezTo>
                  <a:pt x="4390713" y="2103718"/>
                  <a:pt x="4380208" y="2940604"/>
                  <a:pt x="4384192" y="3783287"/>
                </a:cubicBezTo>
                <a:lnTo>
                  <a:pt x="2193365" y="5032188"/>
                </a:lnTo>
                <a:lnTo>
                  <a:pt x="0" y="3783106"/>
                </a:lnTo>
                <a:lnTo>
                  <a:pt x="0" y="1267012"/>
                </a:lnTo>
                <a:lnTo>
                  <a:pt x="2187388" y="0"/>
                </a:lnTo>
                <a:close/>
              </a:path>
            </a:pathLst>
          </a:custGeom>
          <a:noFill/>
          <a:ln w="1905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dirty="0">
              <a:solidFill>
                <a:schemeClr val="accent6"/>
              </a:solidFill>
            </a:endParaRPr>
          </a:p>
        </p:txBody>
      </p:sp>
      <p:sp>
        <p:nvSpPr>
          <p:cNvPr id="6" name="Freeform: Shape 8">
            <a:extLst>
              <a:ext uri="{FF2B5EF4-FFF2-40B4-BE49-F238E27FC236}">
                <a16:creationId xmlns:a16="http://schemas.microsoft.com/office/drawing/2014/main" id="{1299AD72-44AB-4D37-ABBB-9E295508DDB5}"/>
              </a:ext>
            </a:extLst>
          </p:cNvPr>
          <p:cNvSpPr/>
          <p:nvPr userDrawn="1"/>
        </p:nvSpPr>
        <p:spPr>
          <a:xfrm>
            <a:off x="6308379" y="2064520"/>
            <a:ext cx="1583013" cy="1841551"/>
          </a:xfrm>
          <a:custGeom>
            <a:avLst/>
            <a:gdLst>
              <a:gd name="connsiteX0" fmla="*/ 2187388 w 4398682"/>
              <a:gd name="connsiteY0" fmla="*/ 0 h 5032188"/>
              <a:gd name="connsiteX1" fmla="*/ 4386729 w 4398682"/>
              <a:gd name="connsiteY1" fmla="*/ 1261035 h 5032188"/>
              <a:gd name="connsiteX2" fmla="*/ 4398682 w 4398682"/>
              <a:gd name="connsiteY2" fmla="*/ 3789083 h 5032188"/>
              <a:gd name="connsiteX3" fmla="*/ 2193365 w 4398682"/>
              <a:gd name="connsiteY3" fmla="*/ 5032188 h 5032188"/>
              <a:gd name="connsiteX4" fmla="*/ 0 w 4398682"/>
              <a:gd name="connsiteY4" fmla="*/ 3783106 h 5032188"/>
              <a:gd name="connsiteX5" fmla="*/ 0 w 4398682"/>
              <a:gd name="connsiteY5" fmla="*/ 1267012 h 5032188"/>
              <a:gd name="connsiteX6" fmla="*/ 2187388 w 4398682"/>
              <a:gd name="connsiteY6" fmla="*/ 0 h 5032188"/>
              <a:gd name="connsiteX0" fmla="*/ 2187388 w 4387647"/>
              <a:gd name="connsiteY0" fmla="*/ 0 h 5032188"/>
              <a:gd name="connsiteX1" fmla="*/ 4386729 w 4387647"/>
              <a:gd name="connsiteY1" fmla="*/ 1261035 h 5032188"/>
              <a:gd name="connsiteX2" fmla="*/ 4384192 w 4387647"/>
              <a:gd name="connsiteY2" fmla="*/ 3783287 h 5032188"/>
              <a:gd name="connsiteX3" fmla="*/ 2193365 w 4387647"/>
              <a:gd name="connsiteY3" fmla="*/ 5032188 h 5032188"/>
              <a:gd name="connsiteX4" fmla="*/ 0 w 4387647"/>
              <a:gd name="connsiteY4" fmla="*/ 3783106 h 5032188"/>
              <a:gd name="connsiteX5" fmla="*/ 0 w 4387647"/>
              <a:gd name="connsiteY5" fmla="*/ 1267012 h 5032188"/>
              <a:gd name="connsiteX6" fmla="*/ 2187388 w 4387647"/>
              <a:gd name="connsiteY6" fmla="*/ 0 h 50321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387647" h="5032188">
                <a:moveTo>
                  <a:pt x="2187388" y="0"/>
                </a:moveTo>
                <a:lnTo>
                  <a:pt x="4386729" y="1261035"/>
                </a:lnTo>
                <a:cubicBezTo>
                  <a:pt x="4390713" y="2103718"/>
                  <a:pt x="4380208" y="2940604"/>
                  <a:pt x="4384192" y="3783287"/>
                </a:cubicBezTo>
                <a:lnTo>
                  <a:pt x="2193365" y="5032188"/>
                </a:lnTo>
                <a:lnTo>
                  <a:pt x="0" y="3783106"/>
                </a:lnTo>
                <a:lnTo>
                  <a:pt x="0" y="1267012"/>
                </a:lnTo>
                <a:lnTo>
                  <a:pt x="2187388" y="0"/>
                </a:lnTo>
                <a:close/>
              </a:path>
            </a:pathLst>
          </a:custGeom>
          <a:noFill/>
          <a:ln w="1905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dirty="0">
              <a:solidFill>
                <a:schemeClr val="accent6"/>
              </a:solidFill>
            </a:endParaRPr>
          </a:p>
        </p:txBody>
      </p:sp>
      <p:sp>
        <p:nvSpPr>
          <p:cNvPr id="7" name="Freeform: Shape 9">
            <a:extLst>
              <a:ext uri="{FF2B5EF4-FFF2-40B4-BE49-F238E27FC236}">
                <a16:creationId xmlns:a16="http://schemas.microsoft.com/office/drawing/2014/main" id="{834981F1-A16D-4CA2-8001-0D2A65539268}"/>
              </a:ext>
            </a:extLst>
          </p:cNvPr>
          <p:cNvSpPr/>
          <p:nvPr userDrawn="1"/>
        </p:nvSpPr>
        <p:spPr>
          <a:xfrm>
            <a:off x="8407152" y="2068980"/>
            <a:ext cx="1583013" cy="1841551"/>
          </a:xfrm>
          <a:custGeom>
            <a:avLst/>
            <a:gdLst>
              <a:gd name="connsiteX0" fmla="*/ 2187388 w 4398682"/>
              <a:gd name="connsiteY0" fmla="*/ 0 h 5032188"/>
              <a:gd name="connsiteX1" fmla="*/ 4386729 w 4398682"/>
              <a:gd name="connsiteY1" fmla="*/ 1261035 h 5032188"/>
              <a:gd name="connsiteX2" fmla="*/ 4398682 w 4398682"/>
              <a:gd name="connsiteY2" fmla="*/ 3789083 h 5032188"/>
              <a:gd name="connsiteX3" fmla="*/ 2193365 w 4398682"/>
              <a:gd name="connsiteY3" fmla="*/ 5032188 h 5032188"/>
              <a:gd name="connsiteX4" fmla="*/ 0 w 4398682"/>
              <a:gd name="connsiteY4" fmla="*/ 3783106 h 5032188"/>
              <a:gd name="connsiteX5" fmla="*/ 0 w 4398682"/>
              <a:gd name="connsiteY5" fmla="*/ 1267012 h 5032188"/>
              <a:gd name="connsiteX6" fmla="*/ 2187388 w 4398682"/>
              <a:gd name="connsiteY6" fmla="*/ 0 h 5032188"/>
              <a:gd name="connsiteX0" fmla="*/ 2187388 w 4387647"/>
              <a:gd name="connsiteY0" fmla="*/ 0 h 5032188"/>
              <a:gd name="connsiteX1" fmla="*/ 4386729 w 4387647"/>
              <a:gd name="connsiteY1" fmla="*/ 1261035 h 5032188"/>
              <a:gd name="connsiteX2" fmla="*/ 4384192 w 4387647"/>
              <a:gd name="connsiteY2" fmla="*/ 3783287 h 5032188"/>
              <a:gd name="connsiteX3" fmla="*/ 2193365 w 4387647"/>
              <a:gd name="connsiteY3" fmla="*/ 5032188 h 5032188"/>
              <a:gd name="connsiteX4" fmla="*/ 0 w 4387647"/>
              <a:gd name="connsiteY4" fmla="*/ 3783106 h 5032188"/>
              <a:gd name="connsiteX5" fmla="*/ 0 w 4387647"/>
              <a:gd name="connsiteY5" fmla="*/ 1267012 h 5032188"/>
              <a:gd name="connsiteX6" fmla="*/ 2187388 w 4387647"/>
              <a:gd name="connsiteY6" fmla="*/ 0 h 50321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387647" h="5032188">
                <a:moveTo>
                  <a:pt x="2187388" y="0"/>
                </a:moveTo>
                <a:lnTo>
                  <a:pt x="4386729" y="1261035"/>
                </a:lnTo>
                <a:cubicBezTo>
                  <a:pt x="4390713" y="2103718"/>
                  <a:pt x="4380208" y="2940604"/>
                  <a:pt x="4384192" y="3783287"/>
                </a:cubicBezTo>
                <a:lnTo>
                  <a:pt x="2193365" y="5032188"/>
                </a:lnTo>
                <a:lnTo>
                  <a:pt x="0" y="3783106"/>
                </a:lnTo>
                <a:lnTo>
                  <a:pt x="0" y="1267012"/>
                </a:lnTo>
                <a:lnTo>
                  <a:pt x="2187388" y="0"/>
                </a:lnTo>
                <a:close/>
              </a:path>
            </a:pathLst>
          </a:custGeom>
          <a:noFill/>
          <a:ln w="1905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dirty="0">
              <a:solidFill>
                <a:schemeClr val="accent6"/>
              </a:solidFill>
            </a:endParaRPr>
          </a:p>
        </p:txBody>
      </p:sp>
      <p:sp>
        <p:nvSpPr>
          <p:cNvPr id="31" name="Content placeholder 47" descr="Click icon to add picture">
            <a:extLst>
              <a:ext uri="{FF2B5EF4-FFF2-40B4-BE49-F238E27FC236}">
                <a16:creationId xmlns:a16="http://schemas.microsoft.com/office/drawing/2014/main" id="{7AA46292-B7E4-4DB5-85D0-C4F19D66F86C}"/>
              </a:ext>
            </a:extLst>
          </p:cNvPr>
          <p:cNvSpPr>
            <a:spLocks noGrp="1"/>
          </p:cNvSpPr>
          <p:nvPr>
            <p:ph type="body" sz="quarter" idx="27" hasCustomPrompt="1"/>
          </p:nvPr>
        </p:nvSpPr>
        <p:spPr>
          <a:xfrm>
            <a:off x="821770" y="4416565"/>
            <a:ext cx="1877575" cy="506399"/>
          </a:xfrm>
          <a:prstGeom prst="rect">
            <a:avLst/>
          </a:prstGeom>
        </p:spPr>
        <p:txBody>
          <a:bodyPr>
            <a:noAutofit/>
          </a:bodyPr>
          <a:lstStyle>
            <a:lvl1pPr marL="0" indent="0" algn="ctr">
              <a:lnSpc>
                <a:spcPct val="100000"/>
              </a:lnSpc>
              <a:buNone/>
              <a:defRPr sz="1800" b="1">
                <a:solidFill>
                  <a:schemeClr val="accent6"/>
                </a:solidFill>
              </a:defRPr>
            </a:lvl1pPr>
            <a:lvl2pPr>
              <a:defRPr sz="1000"/>
            </a:lvl2pPr>
            <a:lvl3pPr>
              <a:defRPr sz="900"/>
            </a:lvl3pPr>
            <a:lvl4pPr>
              <a:defRPr sz="800"/>
            </a:lvl4pPr>
            <a:lvl5pPr>
              <a:defRPr sz="800"/>
            </a:lvl5pPr>
          </a:lstStyle>
          <a:p>
            <a:pPr lvl="0"/>
            <a:r>
              <a:rPr lang="en-US" altLang="zh-CN" dirty="0"/>
              <a:t>Click to edit Master title style </a:t>
            </a:r>
          </a:p>
        </p:txBody>
      </p:sp>
      <p:sp>
        <p:nvSpPr>
          <p:cNvPr id="32" name="Content placeholder 47">
            <a:extLst>
              <a:ext uri="{FF2B5EF4-FFF2-40B4-BE49-F238E27FC236}">
                <a16:creationId xmlns:a16="http://schemas.microsoft.com/office/drawing/2014/main" id="{382E7D57-1A1A-432F-AEA9-9730DEE1572B}"/>
              </a:ext>
            </a:extLst>
          </p:cNvPr>
          <p:cNvSpPr>
            <a:spLocks noGrp="1"/>
          </p:cNvSpPr>
          <p:nvPr>
            <p:ph type="body" sz="quarter" idx="28" hasCustomPrompt="1"/>
          </p:nvPr>
        </p:nvSpPr>
        <p:spPr>
          <a:xfrm>
            <a:off x="912627" y="5007731"/>
            <a:ext cx="1691687" cy="811178"/>
          </a:xfrm>
          <a:prstGeom prst="rect">
            <a:avLst/>
          </a:prstGeom>
        </p:spPr>
        <p:txBody>
          <a:bodyPr>
            <a:noAutofit/>
          </a:bodyPr>
          <a:lstStyle>
            <a:lvl1pPr marL="0" indent="0" algn="ctr">
              <a:lnSpc>
                <a:spcPct val="100000"/>
              </a:lnSpc>
              <a:spcBef>
                <a:spcPts val="0"/>
              </a:spcBef>
              <a:buNone/>
              <a:defRPr lang="en-US" altLang="zh-CN" sz="1400" b="0" i="0" kern="1200" dirty="0">
                <a:solidFill>
                  <a:schemeClr val="accent6"/>
                </a:solidFill>
                <a:latin typeface="+mn-lt"/>
                <a:ea typeface="+mj-ea"/>
                <a:cs typeface="Posterama" panose="020B0504020200020000" pitchFamily="34" charset="0"/>
              </a:defRPr>
            </a:lvl1pPr>
            <a:lvl2pPr>
              <a:defRPr sz="1000"/>
            </a:lvl2pPr>
            <a:lvl3pPr>
              <a:defRPr sz="900"/>
            </a:lvl3pPr>
            <a:lvl4pPr>
              <a:defRPr sz="800"/>
            </a:lvl4pPr>
            <a:lvl5pPr>
              <a:defRPr sz="800"/>
            </a:lvl5pPr>
          </a:lstStyle>
          <a:p>
            <a:pPr marL="0" lvl="0" indent="0" algn="ctr" defTabSz="914400" rtl="0" eaLnBrk="1" latinLnBrk="0" hangingPunct="1">
              <a:lnSpc>
                <a:spcPct val="100000"/>
              </a:lnSpc>
              <a:spcBef>
                <a:spcPts val="1000"/>
              </a:spcBef>
              <a:buFont typeface="Arial" panose="020B0604020202020204" pitchFamily="34" charset="0"/>
              <a:buNone/>
            </a:pPr>
            <a:r>
              <a:rPr lang="en-US" altLang="zh-CN" dirty="0"/>
              <a:t>Click to edit Master text styles </a:t>
            </a:r>
          </a:p>
        </p:txBody>
      </p:sp>
      <p:sp>
        <p:nvSpPr>
          <p:cNvPr id="33" name="Content placeholder 47" descr="Click icon to add picture">
            <a:extLst>
              <a:ext uri="{FF2B5EF4-FFF2-40B4-BE49-F238E27FC236}">
                <a16:creationId xmlns:a16="http://schemas.microsoft.com/office/drawing/2014/main" id="{E51F0384-440E-45B9-91E7-78CA13DE0B98}"/>
              </a:ext>
            </a:extLst>
          </p:cNvPr>
          <p:cNvSpPr>
            <a:spLocks noGrp="1"/>
          </p:cNvSpPr>
          <p:nvPr>
            <p:ph type="body" sz="quarter" idx="49" hasCustomPrompt="1"/>
          </p:nvPr>
        </p:nvSpPr>
        <p:spPr>
          <a:xfrm>
            <a:off x="2888314" y="4416565"/>
            <a:ext cx="1877575" cy="506399"/>
          </a:xfrm>
          <a:prstGeom prst="rect">
            <a:avLst/>
          </a:prstGeom>
        </p:spPr>
        <p:txBody>
          <a:bodyPr>
            <a:noAutofit/>
          </a:bodyPr>
          <a:lstStyle>
            <a:lvl1pPr marL="0" indent="0" algn="ctr">
              <a:lnSpc>
                <a:spcPct val="100000"/>
              </a:lnSpc>
              <a:buNone/>
              <a:defRPr sz="1800" b="1">
                <a:solidFill>
                  <a:schemeClr val="accent6"/>
                </a:solidFill>
              </a:defRPr>
            </a:lvl1pPr>
            <a:lvl2pPr>
              <a:defRPr sz="1000"/>
            </a:lvl2pPr>
            <a:lvl3pPr>
              <a:defRPr sz="900"/>
            </a:lvl3pPr>
            <a:lvl4pPr>
              <a:defRPr sz="800"/>
            </a:lvl4pPr>
            <a:lvl5pPr>
              <a:defRPr sz="800"/>
            </a:lvl5pPr>
          </a:lstStyle>
          <a:p>
            <a:pPr lvl="0"/>
            <a:r>
              <a:rPr lang="en-US" altLang="zh-CN" dirty="0"/>
              <a:t>Click to edit Master title style </a:t>
            </a:r>
          </a:p>
        </p:txBody>
      </p:sp>
      <p:sp>
        <p:nvSpPr>
          <p:cNvPr id="34" name="Content placeholder 47">
            <a:extLst>
              <a:ext uri="{FF2B5EF4-FFF2-40B4-BE49-F238E27FC236}">
                <a16:creationId xmlns:a16="http://schemas.microsoft.com/office/drawing/2014/main" id="{35EAE525-3692-40E8-894E-B19171FF64F6}"/>
              </a:ext>
            </a:extLst>
          </p:cNvPr>
          <p:cNvSpPr>
            <a:spLocks noGrp="1"/>
          </p:cNvSpPr>
          <p:nvPr>
            <p:ph type="body" sz="quarter" idx="50" hasCustomPrompt="1"/>
          </p:nvPr>
        </p:nvSpPr>
        <p:spPr>
          <a:xfrm>
            <a:off x="2979171" y="5007731"/>
            <a:ext cx="1691687" cy="811178"/>
          </a:xfrm>
          <a:prstGeom prst="rect">
            <a:avLst/>
          </a:prstGeom>
        </p:spPr>
        <p:txBody>
          <a:bodyPr>
            <a:noAutofit/>
          </a:bodyPr>
          <a:lstStyle>
            <a:lvl1pPr marL="0" indent="0" algn="ctr">
              <a:lnSpc>
                <a:spcPct val="100000"/>
              </a:lnSpc>
              <a:spcBef>
                <a:spcPts val="0"/>
              </a:spcBef>
              <a:buNone/>
              <a:defRPr lang="en-US" altLang="zh-CN" sz="1400" b="0" i="0" kern="1200" dirty="0">
                <a:solidFill>
                  <a:schemeClr val="accent6"/>
                </a:solidFill>
                <a:latin typeface="+mn-lt"/>
                <a:ea typeface="+mj-ea"/>
                <a:cs typeface="Posterama" panose="020B0504020200020000" pitchFamily="34" charset="0"/>
              </a:defRPr>
            </a:lvl1pPr>
            <a:lvl2pPr>
              <a:defRPr sz="1000"/>
            </a:lvl2pPr>
            <a:lvl3pPr>
              <a:defRPr sz="900"/>
            </a:lvl3pPr>
            <a:lvl4pPr>
              <a:defRPr sz="800"/>
            </a:lvl4pPr>
            <a:lvl5pPr>
              <a:defRPr sz="800"/>
            </a:lvl5pPr>
          </a:lstStyle>
          <a:p>
            <a:pPr marL="0" lvl="0" indent="0" algn="ctr" defTabSz="914400" rtl="0" eaLnBrk="1" latinLnBrk="0" hangingPunct="1">
              <a:lnSpc>
                <a:spcPct val="100000"/>
              </a:lnSpc>
              <a:spcBef>
                <a:spcPts val="1000"/>
              </a:spcBef>
              <a:buFont typeface="Arial" panose="020B0604020202020204" pitchFamily="34" charset="0"/>
              <a:buNone/>
            </a:pPr>
            <a:r>
              <a:rPr lang="en-US" altLang="zh-CN" dirty="0"/>
              <a:t>Click to edit Master text styles </a:t>
            </a:r>
          </a:p>
        </p:txBody>
      </p:sp>
      <p:sp>
        <p:nvSpPr>
          <p:cNvPr id="35" name="Content placeholder 47" descr="Click icon to add picture">
            <a:extLst>
              <a:ext uri="{FF2B5EF4-FFF2-40B4-BE49-F238E27FC236}">
                <a16:creationId xmlns:a16="http://schemas.microsoft.com/office/drawing/2014/main" id="{847DC539-F391-4470-96EB-486AB02DADBB}"/>
              </a:ext>
            </a:extLst>
          </p:cNvPr>
          <p:cNvSpPr>
            <a:spLocks noGrp="1"/>
          </p:cNvSpPr>
          <p:nvPr>
            <p:ph type="body" sz="quarter" idx="51" hasCustomPrompt="1"/>
          </p:nvPr>
        </p:nvSpPr>
        <p:spPr>
          <a:xfrm>
            <a:off x="5073898" y="4416565"/>
            <a:ext cx="1877575" cy="506399"/>
          </a:xfrm>
          <a:prstGeom prst="rect">
            <a:avLst/>
          </a:prstGeom>
        </p:spPr>
        <p:txBody>
          <a:bodyPr>
            <a:noAutofit/>
          </a:bodyPr>
          <a:lstStyle>
            <a:lvl1pPr marL="0" indent="0" algn="ctr">
              <a:lnSpc>
                <a:spcPct val="100000"/>
              </a:lnSpc>
              <a:buNone/>
              <a:defRPr sz="1800" b="1">
                <a:solidFill>
                  <a:schemeClr val="accent6"/>
                </a:solidFill>
              </a:defRPr>
            </a:lvl1pPr>
            <a:lvl2pPr>
              <a:defRPr sz="1000"/>
            </a:lvl2pPr>
            <a:lvl3pPr>
              <a:defRPr sz="900"/>
            </a:lvl3pPr>
            <a:lvl4pPr>
              <a:defRPr sz="800"/>
            </a:lvl4pPr>
            <a:lvl5pPr>
              <a:defRPr sz="800"/>
            </a:lvl5pPr>
          </a:lstStyle>
          <a:p>
            <a:pPr lvl="0"/>
            <a:r>
              <a:rPr lang="en-US" altLang="zh-CN" dirty="0"/>
              <a:t>Click to edit Master title style </a:t>
            </a:r>
          </a:p>
        </p:txBody>
      </p:sp>
      <p:sp>
        <p:nvSpPr>
          <p:cNvPr id="36" name="Content placeholder 47">
            <a:extLst>
              <a:ext uri="{FF2B5EF4-FFF2-40B4-BE49-F238E27FC236}">
                <a16:creationId xmlns:a16="http://schemas.microsoft.com/office/drawing/2014/main" id="{50988645-D146-4AFE-B87D-279279577176}"/>
              </a:ext>
            </a:extLst>
          </p:cNvPr>
          <p:cNvSpPr>
            <a:spLocks noGrp="1"/>
          </p:cNvSpPr>
          <p:nvPr>
            <p:ph type="body" sz="quarter" idx="52" hasCustomPrompt="1"/>
          </p:nvPr>
        </p:nvSpPr>
        <p:spPr>
          <a:xfrm>
            <a:off x="5164755" y="5007731"/>
            <a:ext cx="1691687" cy="811178"/>
          </a:xfrm>
          <a:prstGeom prst="rect">
            <a:avLst/>
          </a:prstGeom>
        </p:spPr>
        <p:txBody>
          <a:bodyPr>
            <a:noAutofit/>
          </a:bodyPr>
          <a:lstStyle>
            <a:lvl1pPr marL="0" indent="0" algn="ctr">
              <a:lnSpc>
                <a:spcPct val="100000"/>
              </a:lnSpc>
              <a:spcBef>
                <a:spcPts val="0"/>
              </a:spcBef>
              <a:buNone/>
              <a:defRPr lang="en-US" altLang="zh-CN" sz="1400" b="0" i="0" kern="1200" dirty="0">
                <a:solidFill>
                  <a:schemeClr val="accent6"/>
                </a:solidFill>
                <a:latin typeface="+mn-lt"/>
                <a:ea typeface="+mj-ea"/>
                <a:cs typeface="Posterama" panose="020B0504020200020000" pitchFamily="34" charset="0"/>
              </a:defRPr>
            </a:lvl1pPr>
            <a:lvl2pPr>
              <a:defRPr sz="1000"/>
            </a:lvl2pPr>
            <a:lvl3pPr>
              <a:defRPr sz="900"/>
            </a:lvl3pPr>
            <a:lvl4pPr>
              <a:defRPr sz="800"/>
            </a:lvl4pPr>
            <a:lvl5pPr>
              <a:defRPr sz="800"/>
            </a:lvl5pPr>
          </a:lstStyle>
          <a:p>
            <a:pPr marL="0" lvl="0" indent="0" algn="ctr" defTabSz="914400" rtl="0" eaLnBrk="1" latinLnBrk="0" hangingPunct="1">
              <a:lnSpc>
                <a:spcPct val="100000"/>
              </a:lnSpc>
              <a:spcBef>
                <a:spcPts val="1000"/>
              </a:spcBef>
              <a:buFont typeface="Arial" panose="020B0604020202020204" pitchFamily="34" charset="0"/>
              <a:buNone/>
            </a:pPr>
            <a:r>
              <a:rPr lang="en-US" altLang="zh-CN" dirty="0"/>
              <a:t>Click to edit Master text styles </a:t>
            </a:r>
          </a:p>
        </p:txBody>
      </p:sp>
      <p:sp>
        <p:nvSpPr>
          <p:cNvPr id="37" name="Content placeholder 47" descr="Click icon to add picture">
            <a:extLst>
              <a:ext uri="{FF2B5EF4-FFF2-40B4-BE49-F238E27FC236}">
                <a16:creationId xmlns:a16="http://schemas.microsoft.com/office/drawing/2014/main" id="{6712E8AC-14E0-42CC-8037-7C1D0E044B61}"/>
              </a:ext>
            </a:extLst>
          </p:cNvPr>
          <p:cNvSpPr>
            <a:spLocks noGrp="1"/>
          </p:cNvSpPr>
          <p:nvPr>
            <p:ph type="body" sz="quarter" idx="53" hasCustomPrompt="1"/>
          </p:nvPr>
        </p:nvSpPr>
        <p:spPr>
          <a:xfrm>
            <a:off x="7259482" y="4416565"/>
            <a:ext cx="1877575" cy="506399"/>
          </a:xfrm>
          <a:prstGeom prst="rect">
            <a:avLst/>
          </a:prstGeom>
        </p:spPr>
        <p:txBody>
          <a:bodyPr>
            <a:noAutofit/>
          </a:bodyPr>
          <a:lstStyle>
            <a:lvl1pPr marL="0" indent="0" algn="ctr">
              <a:lnSpc>
                <a:spcPct val="100000"/>
              </a:lnSpc>
              <a:buNone/>
              <a:defRPr sz="1800" b="1">
                <a:solidFill>
                  <a:schemeClr val="accent6"/>
                </a:solidFill>
              </a:defRPr>
            </a:lvl1pPr>
            <a:lvl2pPr>
              <a:defRPr sz="1000"/>
            </a:lvl2pPr>
            <a:lvl3pPr>
              <a:defRPr sz="900"/>
            </a:lvl3pPr>
            <a:lvl4pPr>
              <a:defRPr sz="800"/>
            </a:lvl4pPr>
            <a:lvl5pPr>
              <a:defRPr sz="800"/>
            </a:lvl5pPr>
          </a:lstStyle>
          <a:p>
            <a:pPr lvl="0"/>
            <a:r>
              <a:rPr lang="en-US" altLang="zh-CN" dirty="0"/>
              <a:t>Click to edit Master title style </a:t>
            </a:r>
          </a:p>
        </p:txBody>
      </p:sp>
      <p:sp>
        <p:nvSpPr>
          <p:cNvPr id="38" name="Content placeholder 47">
            <a:extLst>
              <a:ext uri="{FF2B5EF4-FFF2-40B4-BE49-F238E27FC236}">
                <a16:creationId xmlns:a16="http://schemas.microsoft.com/office/drawing/2014/main" id="{C68DF822-6F14-4839-BD33-6874C8136EE0}"/>
              </a:ext>
            </a:extLst>
          </p:cNvPr>
          <p:cNvSpPr>
            <a:spLocks noGrp="1"/>
          </p:cNvSpPr>
          <p:nvPr>
            <p:ph type="body" sz="quarter" idx="54" hasCustomPrompt="1"/>
          </p:nvPr>
        </p:nvSpPr>
        <p:spPr>
          <a:xfrm>
            <a:off x="7350339" y="5007731"/>
            <a:ext cx="1691687" cy="811178"/>
          </a:xfrm>
          <a:prstGeom prst="rect">
            <a:avLst/>
          </a:prstGeom>
        </p:spPr>
        <p:txBody>
          <a:bodyPr>
            <a:noAutofit/>
          </a:bodyPr>
          <a:lstStyle>
            <a:lvl1pPr marL="0" indent="0" algn="ctr">
              <a:lnSpc>
                <a:spcPct val="100000"/>
              </a:lnSpc>
              <a:spcBef>
                <a:spcPts val="0"/>
              </a:spcBef>
              <a:buNone/>
              <a:defRPr lang="en-US" altLang="zh-CN" sz="1400" b="0" i="0" kern="1200" dirty="0">
                <a:solidFill>
                  <a:schemeClr val="accent6"/>
                </a:solidFill>
                <a:latin typeface="+mn-lt"/>
                <a:ea typeface="+mj-ea"/>
                <a:cs typeface="Posterama" panose="020B0504020200020000" pitchFamily="34" charset="0"/>
              </a:defRPr>
            </a:lvl1pPr>
            <a:lvl2pPr>
              <a:defRPr sz="1000"/>
            </a:lvl2pPr>
            <a:lvl3pPr>
              <a:defRPr sz="900"/>
            </a:lvl3pPr>
            <a:lvl4pPr>
              <a:defRPr sz="800"/>
            </a:lvl4pPr>
            <a:lvl5pPr>
              <a:defRPr sz="800"/>
            </a:lvl5pPr>
          </a:lstStyle>
          <a:p>
            <a:pPr marL="0" lvl="0" indent="0" algn="ctr" defTabSz="914400" rtl="0" eaLnBrk="1" latinLnBrk="0" hangingPunct="1">
              <a:lnSpc>
                <a:spcPct val="100000"/>
              </a:lnSpc>
              <a:spcBef>
                <a:spcPts val="1000"/>
              </a:spcBef>
              <a:buFont typeface="Arial" panose="020B0604020202020204" pitchFamily="34" charset="0"/>
              <a:buNone/>
            </a:pPr>
            <a:r>
              <a:rPr lang="en-US" altLang="zh-CN" dirty="0"/>
              <a:t>Click to edit Master text styles </a:t>
            </a:r>
          </a:p>
        </p:txBody>
      </p:sp>
      <p:sp>
        <p:nvSpPr>
          <p:cNvPr id="39" name="Content placeholder 47" descr="Click icon to add picture">
            <a:extLst>
              <a:ext uri="{FF2B5EF4-FFF2-40B4-BE49-F238E27FC236}">
                <a16:creationId xmlns:a16="http://schemas.microsoft.com/office/drawing/2014/main" id="{2D1F75C7-DA21-4400-B066-F38190B4F520}"/>
              </a:ext>
            </a:extLst>
          </p:cNvPr>
          <p:cNvSpPr>
            <a:spLocks noGrp="1"/>
          </p:cNvSpPr>
          <p:nvPr>
            <p:ph type="body" sz="quarter" idx="55" hasCustomPrompt="1"/>
          </p:nvPr>
        </p:nvSpPr>
        <p:spPr>
          <a:xfrm>
            <a:off x="9445066" y="4416565"/>
            <a:ext cx="1877575" cy="506399"/>
          </a:xfrm>
          <a:prstGeom prst="rect">
            <a:avLst/>
          </a:prstGeom>
        </p:spPr>
        <p:txBody>
          <a:bodyPr>
            <a:noAutofit/>
          </a:bodyPr>
          <a:lstStyle>
            <a:lvl1pPr marL="0" indent="0" algn="ctr">
              <a:lnSpc>
                <a:spcPct val="100000"/>
              </a:lnSpc>
              <a:buNone/>
              <a:defRPr sz="1800" b="1">
                <a:solidFill>
                  <a:schemeClr val="accent6"/>
                </a:solidFill>
              </a:defRPr>
            </a:lvl1pPr>
            <a:lvl2pPr>
              <a:defRPr sz="1000"/>
            </a:lvl2pPr>
            <a:lvl3pPr>
              <a:defRPr sz="900"/>
            </a:lvl3pPr>
            <a:lvl4pPr>
              <a:defRPr sz="800"/>
            </a:lvl4pPr>
            <a:lvl5pPr>
              <a:defRPr sz="800"/>
            </a:lvl5pPr>
          </a:lstStyle>
          <a:p>
            <a:pPr lvl="0"/>
            <a:r>
              <a:rPr lang="en-US" altLang="zh-CN" dirty="0"/>
              <a:t>Click to edit Master title style </a:t>
            </a:r>
          </a:p>
        </p:txBody>
      </p:sp>
      <p:sp>
        <p:nvSpPr>
          <p:cNvPr id="40" name="Content placeholder 47">
            <a:extLst>
              <a:ext uri="{FF2B5EF4-FFF2-40B4-BE49-F238E27FC236}">
                <a16:creationId xmlns:a16="http://schemas.microsoft.com/office/drawing/2014/main" id="{F7CF6BF0-A40D-4F18-B9DF-D9C4106065D2}"/>
              </a:ext>
            </a:extLst>
          </p:cNvPr>
          <p:cNvSpPr>
            <a:spLocks noGrp="1"/>
          </p:cNvSpPr>
          <p:nvPr>
            <p:ph type="body" sz="quarter" idx="56" hasCustomPrompt="1"/>
          </p:nvPr>
        </p:nvSpPr>
        <p:spPr>
          <a:xfrm>
            <a:off x="9535923" y="5007731"/>
            <a:ext cx="1691687" cy="811178"/>
          </a:xfrm>
          <a:prstGeom prst="rect">
            <a:avLst/>
          </a:prstGeom>
        </p:spPr>
        <p:txBody>
          <a:bodyPr>
            <a:noAutofit/>
          </a:bodyPr>
          <a:lstStyle>
            <a:lvl1pPr marL="0" indent="0" algn="ctr">
              <a:lnSpc>
                <a:spcPct val="100000"/>
              </a:lnSpc>
              <a:spcBef>
                <a:spcPts val="0"/>
              </a:spcBef>
              <a:buNone/>
              <a:defRPr lang="en-US" altLang="zh-CN" sz="1400" b="0" i="0" kern="1200" dirty="0">
                <a:solidFill>
                  <a:schemeClr val="accent6"/>
                </a:solidFill>
                <a:latin typeface="+mn-lt"/>
                <a:ea typeface="+mj-ea"/>
                <a:cs typeface="Posterama" panose="020B0504020200020000" pitchFamily="34" charset="0"/>
              </a:defRPr>
            </a:lvl1pPr>
            <a:lvl2pPr>
              <a:defRPr sz="1000"/>
            </a:lvl2pPr>
            <a:lvl3pPr>
              <a:defRPr sz="900"/>
            </a:lvl3pPr>
            <a:lvl4pPr>
              <a:defRPr sz="800"/>
            </a:lvl4pPr>
            <a:lvl5pPr>
              <a:defRPr sz="800"/>
            </a:lvl5pPr>
          </a:lstStyle>
          <a:p>
            <a:pPr marL="0" lvl="0" indent="0" algn="ctr" defTabSz="914400" rtl="0" eaLnBrk="1" latinLnBrk="0" hangingPunct="1">
              <a:lnSpc>
                <a:spcPct val="100000"/>
              </a:lnSpc>
              <a:spcBef>
                <a:spcPts val="1000"/>
              </a:spcBef>
              <a:buFont typeface="Arial" panose="020B0604020202020204" pitchFamily="34" charset="0"/>
              <a:buNone/>
            </a:pPr>
            <a:r>
              <a:rPr lang="en-US" altLang="zh-CN" dirty="0"/>
              <a:t>Click to edit Master text styles </a:t>
            </a:r>
          </a:p>
        </p:txBody>
      </p:sp>
      <p:sp>
        <p:nvSpPr>
          <p:cNvPr id="41" name="Content placeholder 47">
            <a:extLst>
              <a:ext uri="{FF2B5EF4-FFF2-40B4-BE49-F238E27FC236}">
                <a16:creationId xmlns:a16="http://schemas.microsoft.com/office/drawing/2014/main" id="{95C6B2A2-937E-4C7D-92E3-8A105DD43A98}"/>
              </a:ext>
            </a:extLst>
          </p:cNvPr>
          <p:cNvSpPr>
            <a:spLocks noGrp="1"/>
          </p:cNvSpPr>
          <p:nvPr>
            <p:ph type="pic" sz="quarter" idx="57"/>
          </p:nvPr>
        </p:nvSpPr>
        <p:spPr>
          <a:xfrm>
            <a:off x="983282" y="2073439"/>
            <a:ext cx="1621032" cy="1841551"/>
          </a:xfrm>
          <a:custGeom>
            <a:avLst/>
            <a:gdLst>
              <a:gd name="connsiteX0" fmla="*/ 0 w 4816475"/>
              <a:gd name="connsiteY0" fmla="*/ 2407444 h 4814888"/>
              <a:gd name="connsiteX1" fmla="*/ 1203722 w 4816475"/>
              <a:gd name="connsiteY1" fmla="*/ 1 h 4814888"/>
              <a:gd name="connsiteX2" fmla="*/ 3612753 w 4816475"/>
              <a:gd name="connsiteY2" fmla="*/ 1 h 4814888"/>
              <a:gd name="connsiteX3" fmla="*/ 4816475 w 4816475"/>
              <a:gd name="connsiteY3" fmla="*/ 2407444 h 4814888"/>
              <a:gd name="connsiteX4" fmla="*/ 3612753 w 4816475"/>
              <a:gd name="connsiteY4" fmla="*/ 4814887 h 4814888"/>
              <a:gd name="connsiteX5" fmla="*/ 1203722 w 4816475"/>
              <a:gd name="connsiteY5" fmla="*/ 4814887 h 4814888"/>
              <a:gd name="connsiteX6" fmla="*/ 0 w 4816475"/>
              <a:gd name="connsiteY6" fmla="*/ 2407444 h 4814888"/>
              <a:gd name="connsiteX0" fmla="*/ 0 w 4816475"/>
              <a:gd name="connsiteY0" fmla="*/ 2407443 h 4814886"/>
              <a:gd name="connsiteX1" fmla="*/ 2199402 w 4816475"/>
              <a:gd name="connsiteY1" fmla="*/ 243840 h 4814886"/>
              <a:gd name="connsiteX2" fmla="*/ 3612753 w 4816475"/>
              <a:gd name="connsiteY2" fmla="*/ 0 h 4814886"/>
              <a:gd name="connsiteX3" fmla="*/ 4816475 w 4816475"/>
              <a:gd name="connsiteY3" fmla="*/ 2407443 h 4814886"/>
              <a:gd name="connsiteX4" fmla="*/ 3612753 w 4816475"/>
              <a:gd name="connsiteY4" fmla="*/ 4814886 h 4814886"/>
              <a:gd name="connsiteX5" fmla="*/ 1203722 w 4816475"/>
              <a:gd name="connsiteY5" fmla="*/ 4814886 h 4814886"/>
              <a:gd name="connsiteX6" fmla="*/ 0 w 4816475"/>
              <a:gd name="connsiteY6" fmla="*/ 2407443 h 4814886"/>
              <a:gd name="connsiteX0" fmla="*/ 0 w 4816475"/>
              <a:gd name="connsiteY0" fmla="*/ 2163603 h 4571046"/>
              <a:gd name="connsiteX1" fmla="*/ 2199402 w 4816475"/>
              <a:gd name="connsiteY1" fmla="*/ 0 h 4571046"/>
              <a:gd name="connsiteX2" fmla="*/ 4608433 w 4816475"/>
              <a:gd name="connsiteY2" fmla="*/ 721360 h 4571046"/>
              <a:gd name="connsiteX3" fmla="*/ 4816475 w 4816475"/>
              <a:gd name="connsiteY3" fmla="*/ 2163603 h 4571046"/>
              <a:gd name="connsiteX4" fmla="*/ 3612753 w 4816475"/>
              <a:gd name="connsiteY4" fmla="*/ 4571046 h 4571046"/>
              <a:gd name="connsiteX5" fmla="*/ 1203722 w 4816475"/>
              <a:gd name="connsiteY5" fmla="*/ 4571046 h 4571046"/>
              <a:gd name="connsiteX6" fmla="*/ 0 w 4816475"/>
              <a:gd name="connsiteY6" fmla="*/ 2163603 h 4571046"/>
              <a:gd name="connsiteX0" fmla="*/ 0 w 4958715"/>
              <a:gd name="connsiteY0" fmla="*/ 2163603 h 4571046"/>
              <a:gd name="connsiteX1" fmla="*/ 2199402 w 4958715"/>
              <a:gd name="connsiteY1" fmla="*/ 0 h 4571046"/>
              <a:gd name="connsiteX2" fmla="*/ 4608433 w 4958715"/>
              <a:gd name="connsiteY2" fmla="*/ 721360 h 4571046"/>
              <a:gd name="connsiteX3" fmla="*/ 4958715 w 4958715"/>
              <a:gd name="connsiteY3" fmla="*/ 2803683 h 4571046"/>
              <a:gd name="connsiteX4" fmla="*/ 3612753 w 4958715"/>
              <a:gd name="connsiteY4" fmla="*/ 4571046 h 4571046"/>
              <a:gd name="connsiteX5" fmla="*/ 1203722 w 4958715"/>
              <a:gd name="connsiteY5" fmla="*/ 4571046 h 4571046"/>
              <a:gd name="connsiteX6" fmla="*/ 0 w 4958715"/>
              <a:gd name="connsiteY6" fmla="*/ 2163603 h 4571046"/>
              <a:gd name="connsiteX0" fmla="*/ 0 w 4916043"/>
              <a:gd name="connsiteY0" fmla="*/ 1273587 h 4571046"/>
              <a:gd name="connsiteX1" fmla="*/ 2156730 w 4916043"/>
              <a:gd name="connsiteY1" fmla="*/ 0 h 4571046"/>
              <a:gd name="connsiteX2" fmla="*/ 4565761 w 4916043"/>
              <a:gd name="connsiteY2" fmla="*/ 721360 h 4571046"/>
              <a:gd name="connsiteX3" fmla="*/ 4916043 w 4916043"/>
              <a:gd name="connsiteY3" fmla="*/ 2803683 h 4571046"/>
              <a:gd name="connsiteX4" fmla="*/ 3570081 w 4916043"/>
              <a:gd name="connsiteY4" fmla="*/ 4571046 h 4571046"/>
              <a:gd name="connsiteX5" fmla="*/ 1161050 w 4916043"/>
              <a:gd name="connsiteY5" fmla="*/ 4571046 h 4571046"/>
              <a:gd name="connsiteX6" fmla="*/ 0 w 4916043"/>
              <a:gd name="connsiteY6" fmla="*/ 1273587 h 4571046"/>
              <a:gd name="connsiteX0" fmla="*/ 0 w 4916043"/>
              <a:gd name="connsiteY0" fmla="*/ 1273587 h 4571046"/>
              <a:gd name="connsiteX1" fmla="*/ 2156730 w 4916043"/>
              <a:gd name="connsiteY1" fmla="*/ 0 h 4571046"/>
              <a:gd name="connsiteX2" fmla="*/ 4565761 w 4916043"/>
              <a:gd name="connsiteY2" fmla="*/ 721360 h 4571046"/>
              <a:gd name="connsiteX3" fmla="*/ 4916043 w 4916043"/>
              <a:gd name="connsiteY3" fmla="*/ 2803683 h 4571046"/>
              <a:gd name="connsiteX4" fmla="*/ 3570081 w 4916043"/>
              <a:gd name="connsiteY4" fmla="*/ 4571046 h 4571046"/>
              <a:gd name="connsiteX5" fmla="*/ 21098 w 4916043"/>
              <a:gd name="connsiteY5" fmla="*/ 3815142 h 4571046"/>
              <a:gd name="connsiteX6" fmla="*/ 0 w 4916043"/>
              <a:gd name="connsiteY6" fmla="*/ 1273587 h 4571046"/>
              <a:gd name="connsiteX0" fmla="*/ 0 w 4916043"/>
              <a:gd name="connsiteY0" fmla="*/ 1273587 h 5066346"/>
              <a:gd name="connsiteX1" fmla="*/ 2156730 w 4916043"/>
              <a:gd name="connsiteY1" fmla="*/ 0 h 5066346"/>
              <a:gd name="connsiteX2" fmla="*/ 4565761 w 4916043"/>
              <a:gd name="connsiteY2" fmla="*/ 721360 h 5066346"/>
              <a:gd name="connsiteX3" fmla="*/ 4916043 w 4916043"/>
              <a:gd name="connsiteY3" fmla="*/ 2803683 h 5066346"/>
              <a:gd name="connsiteX4" fmla="*/ 2236581 w 4916043"/>
              <a:gd name="connsiteY4" fmla="*/ 5066346 h 5066346"/>
              <a:gd name="connsiteX5" fmla="*/ 21098 w 4916043"/>
              <a:gd name="connsiteY5" fmla="*/ 3815142 h 5066346"/>
              <a:gd name="connsiteX6" fmla="*/ 0 w 4916043"/>
              <a:gd name="connsiteY6" fmla="*/ 1273587 h 5066346"/>
              <a:gd name="connsiteX0" fmla="*/ 0 w 4565761"/>
              <a:gd name="connsiteY0" fmla="*/ 1273587 h 5066346"/>
              <a:gd name="connsiteX1" fmla="*/ 2156730 w 4565761"/>
              <a:gd name="connsiteY1" fmla="*/ 0 h 5066346"/>
              <a:gd name="connsiteX2" fmla="*/ 4565761 w 4565761"/>
              <a:gd name="connsiteY2" fmla="*/ 721360 h 5066346"/>
              <a:gd name="connsiteX3" fmla="*/ 4405503 w 4565761"/>
              <a:gd name="connsiteY3" fmla="*/ 3801903 h 5066346"/>
              <a:gd name="connsiteX4" fmla="*/ 2236581 w 4565761"/>
              <a:gd name="connsiteY4" fmla="*/ 5066346 h 5066346"/>
              <a:gd name="connsiteX5" fmla="*/ 21098 w 4565761"/>
              <a:gd name="connsiteY5" fmla="*/ 3815142 h 5066346"/>
              <a:gd name="connsiteX6" fmla="*/ 0 w 4565761"/>
              <a:gd name="connsiteY6" fmla="*/ 1273587 h 5066346"/>
              <a:gd name="connsiteX0" fmla="*/ 0 w 4405503"/>
              <a:gd name="connsiteY0" fmla="*/ 1273587 h 5066346"/>
              <a:gd name="connsiteX1" fmla="*/ 2156730 w 4405503"/>
              <a:gd name="connsiteY1" fmla="*/ 0 h 5066346"/>
              <a:gd name="connsiteX2" fmla="*/ 4398121 w 4405503"/>
              <a:gd name="connsiteY2" fmla="*/ 1277620 h 5066346"/>
              <a:gd name="connsiteX3" fmla="*/ 4405503 w 4405503"/>
              <a:gd name="connsiteY3" fmla="*/ 3801903 h 5066346"/>
              <a:gd name="connsiteX4" fmla="*/ 2236581 w 4405503"/>
              <a:gd name="connsiteY4" fmla="*/ 5066346 h 5066346"/>
              <a:gd name="connsiteX5" fmla="*/ 21098 w 4405503"/>
              <a:gd name="connsiteY5" fmla="*/ 3815142 h 5066346"/>
              <a:gd name="connsiteX6" fmla="*/ 0 w 4405503"/>
              <a:gd name="connsiteY6" fmla="*/ 1273587 h 50663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405503" h="5066346">
                <a:moveTo>
                  <a:pt x="0" y="1273587"/>
                </a:moveTo>
                <a:lnTo>
                  <a:pt x="2156730" y="0"/>
                </a:lnTo>
                <a:lnTo>
                  <a:pt x="4398121" y="1277620"/>
                </a:lnTo>
                <a:cubicBezTo>
                  <a:pt x="4400582" y="2119048"/>
                  <a:pt x="4403042" y="2960475"/>
                  <a:pt x="4405503" y="3801903"/>
                </a:cubicBezTo>
                <a:lnTo>
                  <a:pt x="2236581" y="5066346"/>
                </a:lnTo>
                <a:lnTo>
                  <a:pt x="21098" y="3815142"/>
                </a:lnTo>
                <a:lnTo>
                  <a:pt x="0" y="1273587"/>
                </a:lnTo>
                <a:close/>
              </a:path>
            </a:pathLst>
          </a:custGeom>
          <a:solidFill>
            <a:schemeClr val="bg1">
              <a:lumMod val="95000"/>
            </a:schemeClr>
          </a:solidFill>
        </p:spPr>
        <p:txBody>
          <a:bodyPr anchor="ctr">
            <a:noAutofit/>
          </a:bodyPr>
          <a:lstStyle>
            <a:lvl1pPr marL="0" indent="0" algn="ctr">
              <a:buNone/>
              <a:defRPr sz="1000">
                <a:solidFill>
                  <a:schemeClr val="accent6"/>
                </a:solidFill>
              </a:defRPr>
            </a:lvl1pPr>
          </a:lstStyle>
          <a:p>
            <a:r>
              <a:rPr lang="en-US" altLang="zh-CN"/>
              <a:t>Click icon to add picture</a:t>
            </a:r>
            <a:endParaRPr lang="zh-CN" altLang="en-US"/>
          </a:p>
        </p:txBody>
      </p:sp>
      <p:sp>
        <p:nvSpPr>
          <p:cNvPr id="42" name="Content placeholder 47">
            <a:extLst>
              <a:ext uri="{FF2B5EF4-FFF2-40B4-BE49-F238E27FC236}">
                <a16:creationId xmlns:a16="http://schemas.microsoft.com/office/drawing/2014/main" id="{A9ECEF10-95EB-4F03-B3B1-8FC0E421618E}"/>
              </a:ext>
            </a:extLst>
          </p:cNvPr>
          <p:cNvSpPr>
            <a:spLocks noGrp="1"/>
          </p:cNvSpPr>
          <p:nvPr>
            <p:ph type="pic" sz="quarter" idx="58"/>
          </p:nvPr>
        </p:nvSpPr>
        <p:spPr>
          <a:xfrm>
            <a:off x="3109346" y="2073439"/>
            <a:ext cx="1621032" cy="1841551"/>
          </a:xfrm>
          <a:custGeom>
            <a:avLst/>
            <a:gdLst>
              <a:gd name="connsiteX0" fmla="*/ 0 w 4816475"/>
              <a:gd name="connsiteY0" fmla="*/ 2407444 h 4814888"/>
              <a:gd name="connsiteX1" fmla="*/ 1203722 w 4816475"/>
              <a:gd name="connsiteY1" fmla="*/ 1 h 4814888"/>
              <a:gd name="connsiteX2" fmla="*/ 3612753 w 4816475"/>
              <a:gd name="connsiteY2" fmla="*/ 1 h 4814888"/>
              <a:gd name="connsiteX3" fmla="*/ 4816475 w 4816475"/>
              <a:gd name="connsiteY3" fmla="*/ 2407444 h 4814888"/>
              <a:gd name="connsiteX4" fmla="*/ 3612753 w 4816475"/>
              <a:gd name="connsiteY4" fmla="*/ 4814887 h 4814888"/>
              <a:gd name="connsiteX5" fmla="*/ 1203722 w 4816475"/>
              <a:gd name="connsiteY5" fmla="*/ 4814887 h 4814888"/>
              <a:gd name="connsiteX6" fmla="*/ 0 w 4816475"/>
              <a:gd name="connsiteY6" fmla="*/ 2407444 h 4814888"/>
              <a:gd name="connsiteX0" fmla="*/ 0 w 4816475"/>
              <a:gd name="connsiteY0" fmla="*/ 2407443 h 4814886"/>
              <a:gd name="connsiteX1" fmla="*/ 2199402 w 4816475"/>
              <a:gd name="connsiteY1" fmla="*/ 243840 h 4814886"/>
              <a:gd name="connsiteX2" fmla="*/ 3612753 w 4816475"/>
              <a:gd name="connsiteY2" fmla="*/ 0 h 4814886"/>
              <a:gd name="connsiteX3" fmla="*/ 4816475 w 4816475"/>
              <a:gd name="connsiteY3" fmla="*/ 2407443 h 4814886"/>
              <a:gd name="connsiteX4" fmla="*/ 3612753 w 4816475"/>
              <a:gd name="connsiteY4" fmla="*/ 4814886 h 4814886"/>
              <a:gd name="connsiteX5" fmla="*/ 1203722 w 4816475"/>
              <a:gd name="connsiteY5" fmla="*/ 4814886 h 4814886"/>
              <a:gd name="connsiteX6" fmla="*/ 0 w 4816475"/>
              <a:gd name="connsiteY6" fmla="*/ 2407443 h 4814886"/>
              <a:gd name="connsiteX0" fmla="*/ 0 w 4816475"/>
              <a:gd name="connsiteY0" fmla="*/ 2163603 h 4571046"/>
              <a:gd name="connsiteX1" fmla="*/ 2199402 w 4816475"/>
              <a:gd name="connsiteY1" fmla="*/ 0 h 4571046"/>
              <a:gd name="connsiteX2" fmla="*/ 4608433 w 4816475"/>
              <a:gd name="connsiteY2" fmla="*/ 721360 h 4571046"/>
              <a:gd name="connsiteX3" fmla="*/ 4816475 w 4816475"/>
              <a:gd name="connsiteY3" fmla="*/ 2163603 h 4571046"/>
              <a:gd name="connsiteX4" fmla="*/ 3612753 w 4816475"/>
              <a:gd name="connsiteY4" fmla="*/ 4571046 h 4571046"/>
              <a:gd name="connsiteX5" fmla="*/ 1203722 w 4816475"/>
              <a:gd name="connsiteY5" fmla="*/ 4571046 h 4571046"/>
              <a:gd name="connsiteX6" fmla="*/ 0 w 4816475"/>
              <a:gd name="connsiteY6" fmla="*/ 2163603 h 4571046"/>
              <a:gd name="connsiteX0" fmla="*/ 0 w 4958715"/>
              <a:gd name="connsiteY0" fmla="*/ 2163603 h 4571046"/>
              <a:gd name="connsiteX1" fmla="*/ 2199402 w 4958715"/>
              <a:gd name="connsiteY1" fmla="*/ 0 h 4571046"/>
              <a:gd name="connsiteX2" fmla="*/ 4608433 w 4958715"/>
              <a:gd name="connsiteY2" fmla="*/ 721360 h 4571046"/>
              <a:gd name="connsiteX3" fmla="*/ 4958715 w 4958715"/>
              <a:gd name="connsiteY3" fmla="*/ 2803683 h 4571046"/>
              <a:gd name="connsiteX4" fmla="*/ 3612753 w 4958715"/>
              <a:gd name="connsiteY4" fmla="*/ 4571046 h 4571046"/>
              <a:gd name="connsiteX5" fmla="*/ 1203722 w 4958715"/>
              <a:gd name="connsiteY5" fmla="*/ 4571046 h 4571046"/>
              <a:gd name="connsiteX6" fmla="*/ 0 w 4958715"/>
              <a:gd name="connsiteY6" fmla="*/ 2163603 h 4571046"/>
              <a:gd name="connsiteX0" fmla="*/ 0 w 4916043"/>
              <a:gd name="connsiteY0" fmla="*/ 1273587 h 4571046"/>
              <a:gd name="connsiteX1" fmla="*/ 2156730 w 4916043"/>
              <a:gd name="connsiteY1" fmla="*/ 0 h 4571046"/>
              <a:gd name="connsiteX2" fmla="*/ 4565761 w 4916043"/>
              <a:gd name="connsiteY2" fmla="*/ 721360 h 4571046"/>
              <a:gd name="connsiteX3" fmla="*/ 4916043 w 4916043"/>
              <a:gd name="connsiteY3" fmla="*/ 2803683 h 4571046"/>
              <a:gd name="connsiteX4" fmla="*/ 3570081 w 4916043"/>
              <a:gd name="connsiteY4" fmla="*/ 4571046 h 4571046"/>
              <a:gd name="connsiteX5" fmla="*/ 1161050 w 4916043"/>
              <a:gd name="connsiteY5" fmla="*/ 4571046 h 4571046"/>
              <a:gd name="connsiteX6" fmla="*/ 0 w 4916043"/>
              <a:gd name="connsiteY6" fmla="*/ 1273587 h 4571046"/>
              <a:gd name="connsiteX0" fmla="*/ 0 w 4916043"/>
              <a:gd name="connsiteY0" fmla="*/ 1273587 h 4571046"/>
              <a:gd name="connsiteX1" fmla="*/ 2156730 w 4916043"/>
              <a:gd name="connsiteY1" fmla="*/ 0 h 4571046"/>
              <a:gd name="connsiteX2" fmla="*/ 4565761 w 4916043"/>
              <a:gd name="connsiteY2" fmla="*/ 721360 h 4571046"/>
              <a:gd name="connsiteX3" fmla="*/ 4916043 w 4916043"/>
              <a:gd name="connsiteY3" fmla="*/ 2803683 h 4571046"/>
              <a:gd name="connsiteX4" fmla="*/ 3570081 w 4916043"/>
              <a:gd name="connsiteY4" fmla="*/ 4571046 h 4571046"/>
              <a:gd name="connsiteX5" fmla="*/ 21098 w 4916043"/>
              <a:gd name="connsiteY5" fmla="*/ 3815142 h 4571046"/>
              <a:gd name="connsiteX6" fmla="*/ 0 w 4916043"/>
              <a:gd name="connsiteY6" fmla="*/ 1273587 h 4571046"/>
              <a:gd name="connsiteX0" fmla="*/ 0 w 4916043"/>
              <a:gd name="connsiteY0" fmla="*/ 1273587 h 5066346"/>
              <a:gd name="connsiteX1" fmla="*/ 2156730 w 4916043"/>
              <a:gd name="connsiteY1" fmla="*/ 0 h 5066346"/>
              <a:gd name="connsiteX2" fmla="*/ 4565761 w 4916043"/>
              <a:gd name="connsiteY2" fmla="*/ 721360 h 5066346"/>
              <a:gd name="connsiteX3" fmla="*/ 4916043 w 4916043"/>
              <a:gd name="connsiteY3" fmla="*/ 2803683 h 5066346"/>
              <a:gd name="connsiteX4" fmla="*/ 2236581 w 4916043"/>
              <a:gd name="connsiteY4" fmla="*/ 5066346 h 5066346"/>
              <a:gd name="connsiteX5" fmla="*/ 21098 w 4916043"/>
              <a:gd name="connsiteY5" fmla="*/ 3815142 h 5066346"/>
              <a:gd name="connsiteX6" fmla="*/ 0 w 4916043"/>
              <a:gd name="connsiteY6" fmla="*/ 1273587 h 5066346"/>
              <a:gd name="connsiteX0" fmla="*/ 0 w 4565761"/>
              <a:gd name="connsiteY0" fmla="*/ 1273587 h 5066346"/>
              <a:gd name="connsiteX1" fmla="*/ 2156730 w 4565761"/>
              <a:gd name="connsiteY1" fmla="*/ 0 h 5066346"/>
              <a:gd name="connsiteX2" fmla="*/ 4565761 w 4565761"/>
              <a:gd name="connsiteY2" fmla="*/ 721360 h 5066346"/>
              <a:gd name="connsiteX3" fmla="*/ 4405503 w 4565761"/>
              <a:gd name="connsiteY3" fmla="*/ 3801903 h 5066346"/>
              <a:gd name="connsiteX4" fmla="*/ 2236581 w 4565761"/>
              <a:gd name="connsiteY4" fmla="*/ 5066346 h 5066346"/>
              <a:gd name="connsiteX5" fmla="*/ 21098 w 4565761"/>
              <a:gd name="connsiteY5" fmla="*/ 3815142 h 5066346"/>
              <a:gd name="connsiteX6" fmla="*/ 0 w 4565761"/>
              <a:gd name="connsiteY6" fmla="*/ 1273587 h 5066346"/>
              <a:gd name="connsiteX0" fmla="*/ 0 w 4405503"/>
              <a:gd name="connsiteY0" fmla="*/ 1273587 h 5066346"/>
              <a:gd name="connsiteX1" fmla="*/ 2156730 w 4405503"/>
              <a:gd name="connsiteY1" fmla="*/ 0 h 5066346"/>
              <a:gd name="connsiteX2" fmla="*/ 4398121 w 4405503"/>
              <a:gd name="connsiteY2" fmla="*/ 1277620 h 5066346"/>
              <a:gd name="connsiteX3" fmla="*/ 4405503 w 4405503"/>
              <a:gd name="connsiteY3" fmla="*/ 3801903 h 5066346"/>
              <a:gd name="connsiteX4" fmla="*/ 2236581 w 4405503"/>
              <a:gd name="connsiteY4" fmla="*/ 5066346 h 5066346"/>
              <a:gd name="connsiteX5" fmla="*/ 21098 w 4405503"/>
              <a:gd name="connsiteY5" fmla="*/ 3815142 h 5066346"/>
              <a:gd name="connsiteX6" fmla="*/ 0 w 4405503"/>
              <a:gd name="connsiteY6" fmla="*/ 1273587 h 50663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405503" h="5066346">
                <a:moveTo>
                  <a:pt x="0" y="1273587"/>
                </a:moveTo>
                <a:lnTo>
                  <a:pt x="2156730" y="0"/>
                </a:lnTo>
                <a:lnTo>
                  <a:pt x="4398121" y="1277620"/>
                </a:lnTo>
                <a:cubicBezTo>
                  <a:pt x="4400582" y="2119048"/>
                  <a:pt x="4403042" y="2960475"/>
                  <a:pt x="4405503" y="3801903"/>
                </a:cubicBezTo>
                <a:lnTo>
                  <a:pt x="2236581" y="5066346"/>
                </a:lnTo>
                <a:lnTo>
                  <a:pt x="21098" y="3815142"/>
                </a:lnTo>
                <a:lnTo>
                  <a:pt x="0" y="1273587"/>
                </a:lnTo>
                <a:close/>
              </a:path>
            </a:pathLst>
          </a:custGeom>
          <a:solidFill>
            <a:schemeClr val="bg1">
              <a:lumMod val="95000"/>
            </a:schemeClr>
          </a:solidFill>
        </p:spPr>
        <p:txBody>
          <a:bodyPr anchor="ctr">
            <a:noAutofit/>
          </a:bodyPr>
          <a:lstStyle>
            <a:lvl1pPr marL="0" indent="0" algn="ctr">
              <a:buNone/>
              <a:defRPr sz="1000">
                <a:solidFill>
                  <a:schemeClr val="accent6"/>
                </a:solidFill>
              </a:defRPr>
            </a:lvl1pPr>
          </a:lstStyle>
          <a:p>
            <a:r>
              <a:rPr lang="en-US" altLang="zh-CN"/>
              <a:t>Click icon to add picture</a:t>
            </a:r>
            <a:endParaRPr lang="zh-CN" altLang="en-US"/>
          </a:p>
        </p:txBody>
      </p:sp>
      <p:sp>
        <p:nvSpPr>
          <p:cNvPr id="43" name="Content placeholder 47">
            <a:extLst>
              <a:ext uri="{FF2B5EF4-FFF2-40B4-BE49-F238E27FC236}">
                <a16:creationId xmlns:a16="http://schemas.microsoft.com/office/drawing/2014/main" id="{12D92FE1-9874-49B8-8FDC-F903A4843015}"/>
              </a:ext>
            </a:extLst>
          </p:cNvPr>
          <p:cNvSpPr>
            <a:spLocks noGrp="1"/>
          </p:cNvSpPr>
          <p:nvPr>
            <p:ph type="pic" sz="quarter" idx="59"/>
          </p:nvPr>
        </p:nvSpPr>
        <p:spPr>
          <a:xfrm>
            <a:off x="5235410" y="2073439"/>
            <a:ext cx="1621032" cy="1841551"/>
          </a:xfrm>
          <a:custGeom>
            <a:avLst/>
            <a:gdLst>
              <a:gd name="connsiteX0" fmla="*/ 0 w 4816475"/>
              <a:gd name="connsiteY0" fmla="*/ 2407444 h 4814888"/>
              <a:gd name="connsiteX1" fmla="*/ 1203722 w 4816475"/>
              <a:gd name="connsiteY1" fmla="*/ 1 h 4814888"/>
              <a:gd name="connsiteX2" fmla="*/ 3612753 w 4816475"/>
              <a:gd name="connsiteY2" fmla="*/ 1 h 4814888"/>
              <a:gd name="connsiteX3" fmla="*/ 4816475 w 4816475"/>
              <a:gd name="connsiteY3" fmla="*/ 2407444 h 4814888"/>
              <a:gd name="connsiteX4" fmla="*/ 3612753 w 4816475"/>
              <a:gd name="connsiteY4" fmla="*/ 4814887 h 4814888"/>
              <a:gd name="connsiteX5" fmla="*/ 1203722 w 4816475"/>
              <a:gd name="connsiteY5" fmla="*/ 4814887 h 4814888"/>
              <a:gd name="connsiteX6" fmla="*/ 0 w 4816475"/>
              <a:gd name="connsiteY6" fmla="*/ 2407444 h 4814888"/>
              <a:gd name="connsiteX0" fmla="*/ 0 w 4816475"/>
              <a:gd name="connsiteY0" fmla="*/ 2407443 h 4814886"/>
              <a:gd name="connsiteX1" fmla="*/ 2199402 w 4816475"/>
              <a:gd name="connsiteY1" fmla="*/ 243840 h 4814886"/>
              <a:gd name="connsiteX2" fmla="*/ 3612753 w 4816475"/>
              <a:gd name="connsiteY2" fmla="*/ 0 h 4814886"/>
              <a:gd name="connsiteX3" fmla="*/ 4816475 w 4816475"/>
              <a:gd name="connsiteY3" fmla="*/ 2407443 h 4814886"/>
              <a:gd name="connsiteX4" fmla="*/ 3612753 w 4816475"/>
              <a:gd name="connsiteY4" fmla="*/ 4814886 h 4814886"/>
              <a:gd name="connsiteX5" fmla="*/ 1203722 w 4816475"/>
              <a:gd name="connsiteY5" fmla="*/ 4814886 h 4814886"/>
              <a:gd name="connsiteX6" fmla="*/ 0 w 4816475"/>
              <a:gd name="connsiteY6" fmla="*/ 2407443 h 4814886"/>
              <a:gd name="connsiteX0" fmla="*/ 0 w 4816475"/>
              <a:gd name="connsiteY0" fmla="*/ 2163603 h 4571046"/>
              <a:gd name="connsiteX1" fmla="*/ 2199402 w 4816475"/>
              <a:gd name="connsiteY1" fmla="*/ 0 h 4571046"/>
              <a:gd name="connsiteX2" fmla="*/ 4608433 w 4816475"/>
              <a:gd name="connsiteY2" fmla="*/ 721360 h 4571046"/>
              <a:gd name="connsiteX3" fmla="*/ 4816475 w 4816475"/>
              <a:gd name="connsiteY3" fmla="*/ 2163603 h 4571046"/>
              <a:gd name="connsiteX4" fmla="*/ 3612753 w 4816475"/>
              <a:gd name="connsiteY4" fmla="*/ 4571046 h 4571046"/>
              <a:gd name="connsiteX5" fmla="*/ 1203722 w 4816475"/>
              <a:gd name="connsiteY5" fmla="*/ 4571046 h 4571046"/>
              <a:gd name="connsiteX6" fmla="*/ 0 w 4816475"/>
              <a:gd name="connsiteY6" fmla="*/ 2163603 h 4571046"/>
              <a:gd name="connsiteX0" fmla="*/ 0 w 4958715"/>
              <a:gd name="connsiteY0" fmla="*/ 2163603 h 4571046"/>
              <a:gd name="connsiteX1" fmla="*/ 2199402 w 4958715"/>
              <a:gd name="connsiteY1" fmla="*/ 0 h 4571046"/>
              <a:gd name="connsiteX2" fmla="*/ 4608433 w 4958715"/>
              <a:gd name="connsiteY2" fmla="*/ 721360 h 4571046"/>
              <a:gd name="connsiteX3" fmla="*/ 4958715 w 4958715"/>
              <a:gd name="connsiteY3" fmla="*/ 2803683 h 4571046"/>
              <a:gd name="connsiteX4" fmla="*/ 3612753 w 4958715"/>
              <a:gd name="connsiteY4" fmla="*/ 4571046 h 4571046"/>
              <a:gd name="connsiteX5" fmla="*/ 1203722 w 4958715"/>
              <a:gd name="connsiteY5" fmla="*/ 4571046 h 4571046"/>
              <a:gd name="connsiteX6" fmla="*/ 0 w 4958715"/>
              <a:gd name="connsiteY6" fmla="*/ 2163603 h 4571046"/>
              <a:gd name="connsiteX0" fmla="*/ 0 w 4916043"/>
              <a:gd name="connsiteY0" fmla="*/ 1273587 h 4571046"/>
              <a:gd name="connsiteX1" fmla="*/ 2156730 w 4916043"/>
              <a:gd name="connsiteY1" fmla="*/ 0 h 4571046"/>
              <a:gd name="connsiteX2" fmla="*/ 4565761 w 4916043"/>
              <a:gd name="connsiteY2" fmla="*/ 721360 h 4571046"/>
              <a:gd name="connsiteX3" fmla="*/ 4916043 w 4916043"/>
              <a:gd name="connsiteY3" fmla="*/ 2803683 h 4571046"/>
              <a:gd name="connsiteX4" fmla="*/ 3570081 w 4916043"/>
              <a:gd name="connsiteY4" fmla="*/ 4571046 h 4571046"/>
              <a:gd name="connsiteX5" fmla="*/ 1161050 w 4916043"/>
              <a:gd name="connsiteY5" fmla="*/ 4571046 h 4571046"/>
              <a:gd name="connsiteX6" fmla="*/ 0 w 4916043"/>
              <a:gd name="connsiteY6" fmla="*/ 1273587 h 4571046"/>
              <a:gd name="connsiteX0" fmla="*/ 0 w 4916043"/>
              <a:gd name="connsiteY0" fmla="*/ 1273587 h 4571046"/>
              <a:gd name="connsiteX1" fmla="*/ 2156730 w 4916043"/>
              <a:gd name="connsiteY1" fmla="*/ 0 h 4571046"/>
              <a:gd name="connsiteX2" fmla="*/ 4565761 w 4916043"/>
              <a:gd name="connsiteY2" fmla="*/ 721360 h 4571046"/>
              <a:gd name="connsiteX3" fmla="*/ 4916043 w 4916043"/>
              <a:gd name="connsiteY3" fmla="*/ 2803683 h 4571046"/>
              <a:gd name="connsiteX4" fmla="*/ 3570081 w 4916043"/>
              <a:gd name="connsiteY4" fmla="*/ 4571046 h 4571046"/>
              <a:gd name="connsiteX5" fmla="*/ 21098 w 4916043"/>
              <a:gd name="connsiteY5" fmla="*/ 3815142 h 4571046"/>
              <a:gd name="connsiteX6" fmla="*/ 0 w 4916043"/>
              <a:gd name="connsiteY6" fmla="*/ 1273587 h 4571046"/>
              <a:gd name="connsiteX0" fmla="*/ 0 w 4916043"/>
              <a:gd name="connsiteY0" fmla="*/ 1273587 h 5066346"/>
              <a:gd name="connsiteX1" fmla="*/ 2156730 w 4916043"/>
              <a:gd name="connsiteY1" fmla="*/ 0 h 5066346"/>
              <a:gd name="connsiteX2" fmla="*/ 4565761 w 4916043"/>
              <a:gd name="connsiteY2" fmla="*/ 721360 h 5066346"/>
              <a:gd name="connsiteX3" fmla="*/ 4916043 w 4916043"/>
              <a:gd name="connsiteY3" fmla="*/ 2803683 h 5066346"/>
              <a:gd name="connsiteX4" fmla="*/ 2236581 w 4916043"/>
              <a:gd name="connsiteY4" fmla="*/ 5066346 h 5066346"/>
              <a:gd name="connsiteX5" fmla="*/ 21098 w 4916043"/>
              <a:gd name="connsiteY5" fmla="*/ 3815142 h 5066346"/>
              <a:gd name="connsiteX6" fmla="*/ 0 w 4916043"/>
              <a:gd name="connsiteY6" fmla="*/ 1273587 h 5066346"/>
              <a:gd name="connsiteX0" fmla="*/ 0 w 4565761"/>
              <a:gd name="connsiteY0" fmla="*/ 1273587 h 5066346"/>
              <a:gd name="connsiteX1" fmla="*/ 2156730 w 4565761"/>
              <a:gd name="connsiteY1" fmla="*/ 0 h 5066346"/>
              <a:gd name="connsiteX2" fmla="*/ 4565761 w 4565761"/>
              <a:gd name="connsiteY2" fmla="*/ 721360 h 5066346"/>
              <a:gd name="connsiteX3" fmla="*/ 4405503 w 4565761"/>
              <a:gd name="connsiteY3" fmla="*/ 3801903 h 5066346"/>
              <a:gd name="connsiteX4" fmla="*/ 2236581 w 4565761"/>
              <a:gd name="connsiteY4" fmla="*/ 5066346 h 5066346"/>
              <a:gd name="connsiteX5" fmla="*/ 21098 w 4565761"/>
              <a:gd name="connsiteY5" fmla="*/ 3815142 h 5066346"/>
              <a:gd name="connsiteX6" fmla="*/ 0 w 4565761"/>
              <a:gd name="connsiteY6" fmla="*/ 1273587 h 5066346"/>
              <a:gd name="connsiteX0" fmla="*/ 0 w 4405503"/>
              <a:gd name="connsiteY0" fmla="*/ 1273587 h 5066346"/>
              <a:gd name="connsiteX1" fmla="*/ 2156730 w 4405503"/>
              <a:gd name="connsiteY1" fmla="*/ 0 h 5066346"/>
              <a:gd name="connsiteX2" fmla="*/ 4398121 w 4405503"/>
              <a:gd name="connsiteY2" fmla="*/ 1277620 h 5066346"/>
              <a:gd name="connsiteX3" fmla="*/ 4405503 w 4405503"/>
              <a:gd name="connsiteY3" fmla="*/ 3801903 h 5066346"/>
              <a:gd name="connsiteX4" fmla="*/ 2236581 w 4405503"/>
              <a:gd name="connsiteY4" fmla="*/ 5066346 h 5066346"/>
              <a:gd name="connsiteX5" fmla="*/ 21098 w 4405503"/>
              <a:gd name="connsiteY5" fmla="*/ 3815142 h 5066346"/>
              <a:gd name="connsiteX6" fmla="*/ 0 w 4405503"/>
              <a:gd name="connsiteY6" fmla="*/ 1273587 h 50663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405503" h="5066346">
                <a:moveTo>
                  <a:pt x="0" y="1273587"/>
                </a:moveTo>
                <a:lnTo>
                  <a:pt x="2156730" y="0"/>
                </a:lnTo>
                <a:lnTo>
                  <a:pt x="4398121" y="1277620"/>
                </a:lnTo>
                <a:cubicBezTo>
                  <a:pt x="4400582" y="2119048"/>
                  <a:pt x="4403042" y="2960475"/>
                  <a:pt x="4405503" y="3801903"/>
                </a:cubicBezTo>
                <a:lnTo>
                  <a:pt x="2236581" y="5066346"/>
                </a:lnTo>
                <a:lnTo>
                  <a:pt x="21098" y="3815142"/>
                </a:lnTo>
                <a:lnTo>
                  <a:pt x="0" y="1273587"/>
                </a:lnTo>
                <a:close/>
              </a:path>
            </a:pathLst>
          </a:custGeom>
          <a:solidFill>
            <a:schemeClr val="bg1">
              <a:lumMod val="95000"/>
            </a:schemeClr>
          </a:solidFill>
        </p:spPr>
        <p:txBody>
          <a:bodyPr anchor="ctr">
            <a:noAutofit/>
          </a:bodyPr>
          <a:lstStyle>
            <a:lvl1pPr marL="0" indent="0" algn="ctr">
              <a:buNone/>
              <a:defRPr sz="1000">
                <a:solidFill>
                  <a:schemeClr val="accent6"/>
                </a:solidFill>
              </a:defRPr>
            </a:lvl1pPr>
          </a:lstStyle>
          <a:p>
            <a:r>
              <a:rPr lang="en-US" altLang="zh-CN"/>
              <a:t>Click icon to add picture</a:t>
            </a:r>
            <a:endParaRPr lang="zh-CN" altLang="en-US"/>
          </a:p>
        </p:txBody>
      </p:sp>
      <p:sp>
        <p:nvSpPr>
          <p:cNvPr id="44" name="Content placeholder 47">
            <a:extLst>
              <a:ext uri="{FF2B5EF4-FFF2-40B4-BE49-F238E27FC236}">
                <a16:creationId xmlns:a16="http://schemas.microsoft.com/office/drawing/2014/main" id="{12070F52-AB91-476E-9FE0-5403568A11DD}"/>
              </a:ext>
            </a:extLst>
          </p:cNvPr>
          <p:cNvSpPr>
            <a:spLocks noGrp="1"/>
          </p:cNvSpPr>
          <p:nvPr>
            <p:ph type="pic" sz="quarter" idx="60"/>
          </p:nvPr>
        </p:nvSpPr>
        <p:spPr>
          <a:xfrm>
            <a:off x="7361474" y="2073439"/>
            <a:ext cx="1621032" cy="1841551"/>
          </a:xfrm>
          <a:custGeom>
            <a:avLst/>
            <a:gdLst>
              <a:gd name="connsiteX0" fmla="*/ 0 w 4816475"/>
              <a:gd name="connsiteY0" fmla="*/ 2407444 h 4814888"/>
              <a:gd name="connsiteX1" fmla="*/ 1203722 w 4816475"/>
              <a:gd name="connsiteY1" fmla="*/ 1 h 4814888"/>
              <a:gd name="connsiteX2" fmla="*/ 3612753 w 4816475"/>
              <a:gd name="connsiteY2" fmla="*/ 1 h 4814888"/>
              <a:gd name="connsiteX3" fmla="*/ 4816475 w 4816475"/>
              <a:gd name="connsiteY3" fmla="*/ 2407444 h 4814888"/>
              <a:gd name="connsiteX4" fmla="*/ 3612753 w 4816475"/>
              <a:gd name="connsiteY4" fmla="*/ 4814887 h 4814888"/>
              <a:gd name="connsiteX5" fmla="*/ 1203722 w 4816475"/>
              <a:gd name="connsiteY5" fmla="*/ 4814887 h 4814888"/>
              <a:gd name="connsiteX6" fmla="*/ 0 w 4816475"/>
              <a:gd name="connsiteY6" fmla="*/ 2407444 h 4814888"/>
              <a:gd name="connsiteX0" fmla="*/ 0 w 4816475"/>
              <a:gd name="connsiteY0" fmla="*/ 2407443 h 4814886"/>
              <a:gd name="connsiteX1" fmla="*/ 2199402 w 4816475"/>
              <a:gd name="connsiteY1" fmla="*/ 243840 h 4814886"/>
              <a:gd name="connsiteX2" fmla="*/ 3612753 w 4816475"/>
              <a:gd name="connsiteY2" fmla="*/ 0 h 4814886"/>
              <a:gd name="connsiteX3" fmla="*/ 4816475 w 4816475"/>
              <a:gd name="connsiteY3" fmla="*/ 2407443 h 4814886"/>
              <a:gd name="connsiteX4" fmla="*/ 3612753 w 4816475"/>
              <a:gd name="connsiteY4" fmla="*/ 4814886 h 4814886"/>
              <a:gd name="connsiteX5" fmla="*/ 1203722 w 4816475"/>
              <a:gd name="connsiteY5" fmla="*/ 4814886 h 4814886"/>
              <a:gd name="connsiteX6" fmla="*/ 0 w 4816475"/>
              <a:gd name="connsiteY6" fmla="*/ 2407443 h 4814886"/>
              <a:gd name="connsiteX0" fmla="*/ 0 w 4816475"/>
              <a:gd name="connsiteY0" fmla="*/ 2163603 h 4571046"/>
              <a:gd name="connsiteX1" fmla="*/ 2199402 w 4816475"/>
              <a:gd name="connsiteY1" fmla="*/ 0 h 4571046"/>
              <a:gd name="connsiteX2" fmla="*/ 4608433 w 4816475"/>
              <a:gd name="connsiteY2" fmla="*/ 721360 h 4571046"/>
              <a:gd name="connsiteX3" fmla="*/ 4816475 w 4816475"/>
              <a:gd name="connsiteY3" fmla="*/ 2163603 h 4571046"/>
              <a:gd name="connsiteX4" fmla="*/ 3612753 w 4816475"/>
              <a:gd name="connsiteY4" fmla="*/ 4571046 h 4571046"/>
              <a:gd name="connsiteX5" fmla="*/ 1203722 w 4816475"/>
              <a:gd name="connsiteY5" fmla="*/ 4571046 h 4571046"/>
              <a:gd name="connsiteX6" fmla="*/ 0 w 4816475"/>
              <a:gd name="connsiteY6" fmla="*/ 2163603 h 4571046"/>
              <a:gd name="connsiteX0" fmla="*/ 0 w 4958715"/>
              <a:gd name="connsiteY0" fmla="*/ 2163603 h 4571046"/>
              <a:gd name="connsiteX1" fmla="*/ 2199402 w 4958715"/>
              <a:gd name="connsiteY1" fmla="*/ 0 h 4571046"/>
              <a:gd name="connsiteX2" fmla="*/ 4608433 w 4958715"/>
              <a:gd name="connsiteY2" fmla="*/ 721360 h 4571046"/>
              <a:gd name="connsiteX3" fmla="*/ 4958715 w 4958715"/>
              <a:gd name="connsiteY3" fmla="*/ 2803683 h 4571046"/>
              <a:gd name="connsiteX4" fmla="*/ 3612753 w 4958715"/>
              <a:gd name="connsiteY4" fmla="*/ 4571046 h 4571046"/>
              <a:gd name="connsiteX5" fmla="*/ 1203722 w 4958715"/>
              <a:gd name="connsiteY5" fmla="*/ 4571046 h 4571046"/>
              <a:gd name="connsiteX6" fmla="*/ 0 w 4958715"/>
              <a:gd name="connsiteY6" fmla="*/ 2163603 h 4571046"/>
              <a:gd name="connsiteX0" fmla="*/ 0 w 4916043"/>
              <a:gd name="connsiteY0" fmla="*/ 1273587 h 4571046"/>
              <a:gd name="connsiteX1" fmla="*/ 2156730 w 4916043"/>
              <a:gd name="connsiteY1" fmla="*/ 0 h 4571046"/>
              <a:gd name="connsiteX2" fmla="*/ 4565761 w 4916043"/>
              <a:gd name="connsiteY2" fmla="*/ 721360 h 4571046"/>
              <a:gd name="connsiteX3" fmla="*/ 4916043 w 4916043"/>
              <a:gd name="connsiteY3" fmla="*/ 2803683 h 4571046"/>
              <a:gd name="connsiteX4" fmla="*/ 3570081 w 4916043"/>
              <a:gd name="connsiteY4" fmla="*/ 4571046 h 4571046"/>
              <a:gd name="connsiteX5" fmla="*/ 1161050 w 4916043"/>
              <a:gd name="connsiteY5" fmla="*/ 4571046 h 4571046"/>
              <a:gd name="connsiteX6" fmla="*/ 0 w 4916043"/>
              <a:gd name="connsiteY6" fmla="*/ 1273587 h 4571046"/>
              <a:gd name="connsiteX0" fmla="*/ 0 w 4916043"/>
              <a:gd name="connsiteY0" fmla="*/ 1273587 h 4571046"/>
              <a:gd name="connsiteX1" fmla="*/ 2156730 w 4916043"/>
              <a:gd name="connsiteY1" fmla="*/ 0 h 4571046"/>
              <a:gd name="connsiteX2" fmla="*/ 4565761 w 4916043"/>
              <a:gd name="connsiteY2" fmla="*/ 721360 h 4571046"/>
              <a:gd name="connsiteX3" fmla="*/ 4916043 w 4916043"/>
              <a:gd name="connsiteY3" fmla="*/ 2803683 h 4571046"/>
              <a:gd name="connsiteX4" fmla="*/ 3570081 w 4916043"/>
              <a:gd name="connsiteY4" fmla="*/ 4571046 h 4571046"/>
              <a:gd name="connsiteX5" fmla="*/ 21098 w 4916043"/>
              <a:gd name="connsiteY5" fmla="*/ 3815142 h 4571046"/>
              <a:gd name="connsiteX6" fmla="*/ 0 w 4916043"/>
              <a:gd name="connsiteY6" fmla="*/ 1273587 h 4571046"/>
              <a:gd name="connsiteX0" fmla="*/ 0 w 4916043"/>
              <a:gd name="connsiteY0" fmla="*/ 1273587 h 5066346"/>
              <a:gd name="connsiteX1" fmla="*/ 2156730 w 4916043"/>
              <a:gd name="connsiteY1" fmla="*/ 0 h 5066346"/>
              <a:gd name="connsiteX2" fmla="*/ 4565761 w 4916043"/>
              <a:gd name="connsiteY2" fmla="*/ 721360 h 5066346"/>
              <a:gd name="connsiteX3" fmla="*/ 4916043 w 4916043"/>
              <a:gd name="connsiteY3" fmla="*/ 2803683 h 5066346"/>
              <a:gd name="connsiteX4" fmla="*/ 2236581 w 4916043"/>
              <a:gd name="connsiteY4" fmla="*/ 5066346 h 5066346"/>
              <a:gd name="connsiteX5" fmla="*/ 21098 w 4916043"/>
              <a:gd name="connsiteY5" fmla="*/ 3815142 h 5066346"/>
              <a:gd name="connsiteX6" fmla="*/ 0 w 4916043"/>
              <a:gd name="connsiteY6" fmla="*/ 1273587 h 5066346"/>
              <a:gd name="connsiteX0" fmla="*/ 0 w 4565761"/>
              <a:gd name="connsiteY0" fmla="*/ 1273587 h 5066346"/>
              <a:gd name="connsiteX1" fmla="*/ 2156730 w 4565761"/>
              <a:gd name="connsiteY1" fmla="*/ 0 h 5066346"/>
              <a:gd name="connsiteX2" fmla="*/ 4565761 w 4565761"/>
              <a:gd name="connsiteY2" fmla="*/ 721360 h 5066346"/>
              <a:gd name="connsiteX3" fmla="*/ 4405503 w 4565761"/>
              <a:gd name="connsiteY3" fmla="*/ 3801903 h 5066346"/>
              <a:gd name="connsiteX4" fmla="*/ 2236581 w 4565761"/>
              <a:gd name="connsiteY4" fmla="*/ 5066346 h 5066346"/>
              <a:gd name="connsiteX5" fmla="*/ 21098 w 4565761"/>
              <a:gd name="connsiteY5" fmla="*/ 3815142 h 5066346"/>
              <a:gd name="connsiteX6" fmla="*/ 0 w 4565761"/>
              <a:gd name="connsiteY6" fmla="*/ 1273587 h 5066346"/>
              <a:gd name="connsiteX0" fmla="*/ 0 w 4405503"/>
              <a:gd name="connsiteY0" fmla="*/ 1273587 h 5066346"/>
              <a:gd name="connsiteX1" fmla="*/ 2156730 w 4405503"/>
              <a:gd name="connsiteY1" fmla="*/ 0 h 5066346"/>
              <a:gd name="connsiteX2" fmla="*/ 4398121 w 4405503"/>
              <a:gd name="connsiteY2" fmla="*/ 1277620 h 5066346"/>
              <a:gd name="connsiteX3" fmla="*/ 4405503 w 4405503"/>
              <a:gd name="connsiteY3" fmla="*/ 3801903 h 5066346"/>
              <a:gd name="connsiteX4" fmla="*/ 2236581 w 4405503"/>
              <a:gd name="connsiteY4" fmla="*/ 5066346 h 5066346"/>
              <a:gd name="connsiteX5" fmla="*/ 21098 w 4405503"/>
              <a:gd name="connsiteY5" fmla="*/ 3815142 h 5066346"/>
              <a:gd name="connsiteX6" fmla="*/ 0 w 4405503"/>
              <a:gd name="connsiteY6" fmla="*/ 1273587 h 50663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405503" h="5066346">
                <a:moveTo>
                  <a:pt x="0" y="1273587"/>
                </a:moveTo>
                <a:lnTo>
                  <a:pt x="2156730" y="0"/>
                </a:lnTo>
                <a:lnTo>
                  <a:pt x="4398121" y="1277620"/>
                </a:lnTo>
                <a:cubicBezTo>
                  <a:pt x="4400582" y="2119048"/>
                  <a:pt x="4403042" y="2960475"/>
                  <a:pt x="4405503" y="3801903"/>
                </a:cubicBezTo>
                <a:lnTo>
                  <a:pt x="2236581" y="5066346"/>
                </a:lnTo>
                <a:lnTo>
                  <a:pt x="21098" y="3815142"/>
                </a:lnTo>
                <a:lnTo>
                  <a:pt x="0" y="1273587"/>
                </a:lnTo>
                <a:close/>
              </a:path>
            </a:pathLst>
          </a:custGeom>
          <a:solidFill>
            <a:schemeClr val="bg1">
              <a:lumMod val="95000"/>
            </a:schemeClr>
          </a:solidFill>
        </p:spPr>
        <p:txBody>
          <a:bodyPr anchor="ctr">
            <a:noAutofit/>
          </a:bodyPr>
          <a:lstStyle>
            <a:lvl1pPr marL="0" indent="0" algn="ctr">
              <a:buNone/>
              <a:defRPr sz="1000">
                <a:solidFill>
                  <a:schemeClr val="accent6"/>
                </a:solidFill>
              </a:defRPr>
            </a:lvl1pPr>
          </a:lstStyle>
          <a:p>
            <a:r>
              <a:rPr lang="en-US" altLang="zh-CN"/>
              <a:t>Click icon to add picture</a:t>
            </a:r>
            <a:endParaRPr lang="zh-CN" altLang="en-US"/>
          </a:p>
        </p:txBody>
      </p:sp>
      <p:sp>
        <p:nvSpPr>
          <p:cNvPr id="45" name="Content placeholder 47">
            <a:extLst>
              <a:ext uri="{FF2B5EF4-FFF2-40B4-BE49-F238E27FC236}">
                <a16:creationId xmlns:a16="http://schemas.microsoft.com/office/drawing/2014/main" id="{13AE459B-26D7-43FC-BE0B-EF7B119D7D40}"/>
              </a:ext>
            </a:extLst>
          </p:cNvPr>
          <p:cNvSpPr>
            <a:spLocks noGrp="1"/>
          </p:cNvSpPr>
          <p:nvPr>
            <p:ph type="pic" sz="quarter" idx="61"/>
          </p:nvPr>
        </p:nvSpPr>
        <p:spPr>
          <a:xfrm>
            <a:off x="9487536" y="2073439"/>
            <a:ext cx="1621032" cy="1841551"/>
          </a:xfrm>
          <a:custGeom>
            <a:avLst/>
            <a:gdLst>
              <a:gd name="connsiteX0" fmla="*/ 0 w 4816475"/>
              <a:gd name="connsiteY0" fmla="*/ 2407444 h 4814888"/>
              <a:gd name="connsiteX1" fmla="*/ 1203722 w 4816475"/>
              <a:gd name="connsiteY1" fmla="*/ 1 h 4814888"/>
              <a:gd name="connsiteX2" fmla="*/ 3612753 w 4816475"/>
              <a:gd name="connsiteY2" fmla="*/ 1 h 4814888"/>
              <a:gd name="connsiteX3" fmla="*/ 4816475 w 4816475"/>
              <a:gd name="connsiteY3" fmla="*/ 2407444 h 4814888"/>
              <a:gd name="connsiteX4" fmla="*/ 3612753 w 4816475"/>
              <a:gd name="connsiteY4" fmla="*/ 4814887 h 4814888"/>
              <a:gd name="connsiteX5" fmla="*/ 1203722 w 4816475"/>
              <a:gd name="connsiteY5" fmla="*/ 4814887 h 4814888"/>
              <a:gd name="connsiteX6" fmla="*/ 0 w 4816475"/>
              <a:gd name="connsiteY6" fmla="*/ 2407444 h 4814888"/>
              <a:gd name="connsiteX0" fmla="*/ 0 w 4816475"/>
              <a:gd name="connsiteY0" fmla="*/ 2407443 h 4814886"/>
              <a:gd name="connsiteX1" fmla="*/ 2199402 w 4816475"/>
              <a:gd name="connsiteY1" fmla="*/ 243840 h 4814886"/>
              <a:gd name="connsiteX2" fmla="*/ 3612753 w 4816475"/>
              <a:gd name="connsiteY2" fmla="*/ 0 h 4814886"/>
              <a:gd name="connsiteX3" fmla="*/ 4816475 w 4816475"/>
              <a:gd name="connsiteY3" fmla="*/ 2407443 h 4814886"/>
              <a:gd name="connsiteX4" fmla="*/ 3612753 w 4816475"/>
              <a:gd name="connsiteY4" fmla="*/ 4814886 h 4814886"/>
              <a:gd name="connsiteX5" fmla="*/ 1203722 w 4816475"/>
              <a:gd name="connsiteY5" fmla="*/ 4814886 h 4814886"/>
              <a:gd name="connsiteX6" fmla="*/ 0 w 4816475"/>
              <a:gd name="connsiteY6" fmla="*/ 2407443 h 4814886"/>
              <a:gd name="connsiteX0" fmla="*/ 0 w 4816475"/>
              <a:gd name="connsiteY0" fmla="*/ 2163603 h 4571046"/>
              <a:gd name="connsiteX1" fmla="*/ 2199402 w 4816475"/>
              <a:gd name="connsiteY1" fmla="*/ 0 h 4571046"/>
              <a:gd name="connsiteX2" fmla="*/ 4608433 w 4816475"/>
              <a:gd name="connsiteY2" fmla="*/ 721360 h 4571046"/>
              <a:gd name="connsiteX3" fmla="*/ 4816475 w 4816475"/>
              <a:gd name="connsiteY3" fmla="*/ 2163603 h 4571046"/>
              <a:gd name="connsiteX4" fmla="*/ 3612753 w 4816475"/>
              <a:gd name="connsiteY4" fmla="*/ 4571046 h 4571046"/>
              <a:gd name="connsiteX5" fmla="*/ 1203722 w 4816475"/>
              <a:gd name="connsiteY5" fmla="*/ 4571046 h 4571046"/>
              <a:gd name="connsiteX6" fmla="*/ 0 w 4816475"/>
              <a:gd name="connsiteY6" fmla="*/ 2163603 h 4571046"/>
              <a:gd name="connsiteX0" fmla="*/ 0 w 4958715"/>
              <a:gd name="connsiteY0" fmla="*/ 2163603 h 4571046"/>
              <a:gd name="connsiteX1" fmla="*/ 2199402 w 4958715"/>
              <a:gd name="connsiteY1" fmla="*/ 0 h 4571046"/>
              <a:gd name="connsiteX2" fmla="*/ 4608433 w 4958715"/>
              <a:gd name="connsiteY2" fmla="*/ 721360 h 4571046"/>
              <a:gd name="connsiteX3" fmla="*/ 4958715 w 4958715"/>
              <a:gd name="connsiteY3" fmla="*/ 2803683 h 4571046"/>
              <a:gd name="connsiteX4" fmla="*/ 3612753 w 4958715"/>
              <a:gd name="connsiteY4" fmla="*/ 4571046 h 4571046"/>
              <a:gd name="connsiteX5" fmla="*/ 1203722 w 4958715"/>
              <a:gd name="connsiteY5" fmla="*/ 4571046 h 4571046"/>
              <a:gd name="connsiteX6" fmla="*/ 0 w 4958715"/>
              <a:gd name="connsiteY6" fmla="*/ 2163603 h 4571046"/>
              <a:gd name="connsiteX0" fmla="*/ 0 w 4916043"/>
              <a:gd name="connsiteY0" fmla="*/ 1273587 h 4571046"/>
              <a:gd name="connsiteX1" fmla="*/ 2156730 w 4916043"/>
              <a:gd name="connsiteY1" fmla="*/ 0 h 4571046"/>
              <a:gd name="connsiteX2" fmla="*/ 4565761 w 4916043"/>
              <a:gd name="connsiteY2" fmla="*/ 721360 h 4571046"/>
              <a:gd name="connsiteX3" fmla="*/ 4916043 w 4916043"/>
              <a:gd name="connsiteY3" fmla="*/ 2803683 h 4571046"/>
              <a:gd name="connsiteX4" fmla="*/ 3570081 w 4916043"/>
              <a:gd name="connsiteY4" fmla="*/ 4571046 h 4571046"/>
              <a:gd name="connsiteX5" fmla="*/ 1161050 w 4916043"/>
              <a:gd name="connsiteY5" fmla="*/ 4571046 h 4571046"/>
              <a:gd name="connsiteX6" fmla="*/ 0 w 4916043"/>
              <a:gd name="connsiteY6" fmla="*/ 1273587 h 4571046"/>
              <a:gd name="connsiteX0" fmla="*/ 0 w 4916043"/>
              <a:gd name="connsiteY0" fmla="*/ 1273587 h 4571046"/>
              <a:gd name="connsiteX1" fmla="*/ 2156730 w 4916043"/>
              <a:gd name="connsiteY1" fmla="*/ 0 h 4571046"/>
              <a:gd name="connsiteX2" fmla="*/ 4565761 w 4916043"/>
              <a:gd name="connsiteY2" fmla="*/ 721360 h 4571046"/>
              <a:gd name="connsiteX3" fmla="*/ 4916043 w 4916043"/>
              <a:gd name="connsiteY3" fmla="*/ 2803683 h 4571046"/>
              <a:gd name="connsiteX4" fmla="*/ 3570081 w 4916043"/>
              <a:gd name="connsiteY4" fmla="*/ 4571046 h 4571046"/>
              <a:gd name="connsiteX5" fmla="*/ 21098 w 4916043"/>
              <a:gd name="connsiteY5" fmla="*/ 3815142 h 4571046"/>
              <a:gd name="connsiteX6" fmla="*/ 0 w 4916043"/>
              <a:gd name="connsiteY6" fmla="*/ 1273587 h 4571046"/>
              <a:gd name="connsiteX0" fmla="*/ 0 w 4916043"/>
              <a:gd name="connsiteY0" fmla="*/ 1273587 h 5066346"/>
              <a:gd name="connsiteX1" fmla="*/ 2156730 w 4916043"/>
              <a:gd name="connsiteY1" fmla="*/ 0 h 5066346"/>
              <a:gd name="connsiteX2" fmla="*/ 4565761 w 4916043"/>
              <a:gd name="connsiteY2" fmla="*/ 721360 h 5066346"/>
              <a:gd name="connsiteX3" fmla="*/ 4916043 w 4916043"/>
              <a:gd name="connsiteY3" fmla="*/ 2803683 h 5066346"/>
              <a:gd name="connsiteX4" fmla="*/ 2236581 w 4916043"/>
              <a:gd name="connsiteY4" fmla="*/ 5066346 h 5066346"/>
              <a:gd name="connsiteX5" fmla="*/ 21098 w 4916043"/>
              <a:gd name="connsiteY5" fmla="*/ 3815142 h 5066346"/>
              <a:gd name="connsiteX6" fmla="*/ 0 w 4916043"/>
              <a:gd name="connsiteY6" fmla="*/ 1273587 h 5066346"/>
              <a:gd name="connsiteX0" fmla="*/ 0 w 4565761"/>
              <a:gd name="connsiteY0" fmla="*/ 1273587 h 5066346"/>
              <a:gd name="connsiteX1" fmla="*/ 2156730 w 4565761"/>
              <a:gd name="connsiteY1" fmla="*/ 0 h 5066346"/>
              <a:gd name="connsiteX2" fmla="*/ 4565761 w 4565761"/>
              <a:gd name="connsiteY2" fmla="*/ 721360 h 5066346"/>
              <a:gd name="connsiteX3" fmla="*/ 4405503 w 4565761"/>
              <a:gd name="connsiteY3" fmla="*/ 3801903 h 5066346"/>
              <a:gd name="connsiteX4" fmla="*/ 2236581 w 4565761"/>
              <a:gd name="connsiteY4" fmla="*/ 5066346 h 5066346"/>
              <a:gd name="connsiteX5" fmla="*/ 21098 w 4565761"/>
              <a:gd name="connsiteY5" fmla="*/ 3815142 h 5066346"/>
              <a:gd name="connsiteX6" fmla="*/ 0 w 4565761"/>
              <a:gd name="connsiteY6" fmla="*/ 1273587 h 5066346"/>
              <a:gd name="connsiteX0" fmla="*/ 0 w 4405503"/>
              <a:gd name="connsiteY0" fmla="*/ 1273587 h 5066346"/>
              <a:gd name="connsiteX1" fmla="*/ 2156730 w 4405503"/>
              <a:gd name="connsiteY1" fmla="*/ 0 h 5066346"/>
              <a:gd name="connsiteX2" fmla="*/ 4398121 w 4405503"/>
              <a:gd name="connsiteY2" fmla="*/ 1277620 h 5066346"/>
              <a:gd name="connsiteX3" fmla="*/ 4405503 w 4405503"/>
              <a:gd name="connsiteY3" fmla="*/ 3801903 h 5066346"/>
              <a:gd name="connsiteX4" fmla="*/ 2236581 w 4405503"/>
              <a:gd name="connsiteY4" fmla="*/ 5066346 h 5066346"/>
              <a:gd name="connsiteX5" fmla="*/ 21098 w 4405503"/>
              <a:gd name="connsiteY5" fmla="*/ 3815142 h 5066346"/>
              <a:gd name="connsiteX6" fmla="*/ 0 w 4405503"/>
              <a:gd name="connsiteY6" fmla="*/ 1273587 h 50663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405503" h="5066346">
                <a:moveTo>
                  <a:pt x="0" y="1273587"/>
                </a:moveTo>
                <a:lnTo>
                  <a:pt x="2156730" y="0"/>
                </a:lnTo>
                <a:lnTo>
                  <a:pt x="4398121" y="1277620"/>
                </a:lnTo>
                <a:cubicBezTo>
                  <a:pt x="4400582" y="2119048"/>
                  <a:pt x="4403042" y="2960475"/>
                  <a:pt x="4405503" y="3801903"/>
                </a:cubicBezTo>
                <a:lnTo>
                  <a:pt x="2236581" y="5066346"/>
                </a:lnTo>
                <a:lnTo>
                  <a:pt x="21098" y="3815142"/>
                </a:lnTo>
                <a:lnTo>
                  <a:pt x="0" y="1273587"/>
                </a:lnTo>
                <a:close/>
              </a:path>
            </a:pathLst>
          </a:custGeom>
          <a:solidFill>
            <a:schemeClr val="bg1">
              <a:lumMod val="95000"/>
            </a:schemeClr>
          </a:solidFill>
        </p:spPr>
        <p:txBody>
          <a:bodyPr anchor="ctr">
            <a:noAutofit/>
          </a:bodyPr>
          <a:lstStyle>
            <a:lvl1pPr marL="0" indent="0" algn="ctr">
              <a:buNone/>
              <a:defRPr sz="1000">
                <a:solidFill>
                  <a:schemeClr val="accent6"/>
                </a:solidFill>
              </a:defRPr>
            </a:lvl1pPr>
          </a:lstStyle>
          <a:p>
            <a:r>
              <a:rPr lang="en-US" altLang="zh-CN"/>
              <a:t>Click icon to add picture</a:t>
            </a:r>
            <a:endParaRPr lang="zh-CN" altLang="en-US"/>
          </a:p>
        </p:txBody>
      </p:sp>
      <p:sp>
        <p:nvSpPr>
          <p:cNvPr id="25" name="Title Placeholder 4">
            <a:extLst>
              <a:ext uri="{FF2B5EF4-FFF2-40B4-BE49-F238E27FC236}">
                <a16:creationId xmlns:a16="http://schemas.microsoft.com/office/drawing/2014/main" id="{C8ECEE37-7B17-4FD7-2612-FBD357E1041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Autofit/>
          </a:bodyPr>
          <a:lstStyle>
            <a:lvl1pPr algn="ctr">
              <a:defRPr>
                <a:solidFill>
                  <a:schemeClr val="accent6"/>
                </a:solidFill>
              </a:defRPr>
            </a:lvl1pPr>
          </a:lstStyle>
          <a:p>
            <a:r>
              <a:rPr lang="en-US"/>
              <a:t>Click to edit Master title style</a:t>
            </a:r>
            <a:endParaRPr lang="en-US" dirty="0"/>
          </a:p>
        </p:txBody>
      </p:sp>
      <p:sp>
        <p:nvSpPr>
          <p:cNvPr id="2" name="Footer Placeholder 1">
            <a:extLst>
              <a:ext uri="{FF2B5EF4-FFF2-40B4-BE49-F238E27FC236}">
                <a16:creationId xmlns:a16="http://schemas.microsoft.com/office/drawing/2014/main" id="{F7F2CD23-FF0B-8184-9F40-957043412F1C}"/>
              </a:ext>
            </a:extLst>
          </p:cNvPr>
          <p:cNvSpPr>
            <a:spLocks noGrp="1"/>
          </p:cNvSpPr>
          <p:nvPr>
            <p:ph type="ftr" sz="quarter" idx="62"/>
          </p:nvPr>
        </p:nvSpPr>
        <p:spPr/>
        <p:txBody>
          <a:bodyPr>
            <a:noAutofit/>
          </a:bodyPr>
          <a:lstStyle>
            <a:lvl1pPr>
              <a:defRPr>
                <a:solidFill>
                  <a:schemeClr val="accent6"/>
                </a:solidFill>
              </a:defRPr>
            </a:lvl1pPr>
          </a:lstStyle>
          <a:p>
            <a:r>
              <a:rPr lang="en-US"/>
              <a:t>Presentation title</a:t>
            </a:r>
            <a:endParaRPr lang="en-US" dirty="0"/>
          </a:p>
        </p:txBody>
      </p:sp>
      <p:sp>
        <p:nvSpPr>
          <p:cNvPr id="3" name="Slide Number Placeholder 2">
            <a:extLst>
              <a:ext uri="{FF2B5EF4-FFF2-40B4-BE49-F238E27FC236}">
                <a16:creationId xmlns:a16="http://schemas.microsoft.com/office/drawing/2014/main" id="{7876D293-58F2-B8E9-6576-2676F210D7CF}"/>
              </a:ext>
            </a:extLst>
          </p:cNvPr>
          <p:cNvSpPr>
            <a:spLocks noGrp="1"/>
          </p:cNvSpPr>
          <p:nvPr>
            <p:ph type="sldNum" sz="quarter" idx="63"/>
          </p:nvPr>
        </p:nvSpPr>
        <p:spPr/>
        <p:txBody>
          <a:bodyPr>
            <a:noAutofit/>
          </a:bodyPr>
          <a:lstStyle>
            <a:lvl1pPr>
              <a:defRPr>
                <a:solidFill>
                  <a:schemeClr val="accent6"/>
                </a:solidFill>
              </a:defRPr>
            </a:lvl1pPr>
          </a:lstStyle>
          <a:p>
            <a:fld id="{47FEACEE-25B4-4A2D-B147-27296E36371D}" type="slidenum">
              <a:rPr lang="en-US" altLang="zh-CN" smtClean="0"/>
              <a:pPr/>
              <a:t>‹#›</a:t>
            </a:fld>
            <a:endParaRPr lang="en-US" altLang="zh-CN" dirty="0"/>
          </a:p>
        </p:txBody>
      </p:sp>
    </p:spTree>
    <p:extLst>
      <p:ext uri="{BB962C8B-B14F-4D97-AF65-F5344CB8AC3E}">
        <p14:creationId xmlns:p14="http://schemas.microsoft.com/office/powerpoint/2010/main" val="693317334"/>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1_5 Column">
    <p:spTree>
      <p:nvGrpSpPr>
        <p:cNvPr id="1" name=""/>
        <p:cNvGrpSpPr/>
        <p:nvPr/>
      </p:nvGrpSpPr>
      <p:grpSpPr>
        <a:xfrm>
          <a:off x="0" y="0"/>
          <a:ext cx="0" cy="0"/>
          <a:chOff x="0" y="0"/>
          <a:chExt cx="0" cy="0"/>
        </a:xfrm>
      </p:grpSpPr>
      <p:sp>
        <p:nvSpPr>
          <p:cNvPr id="32" name="Content placeholder 47">
            <a:extLst>
              <a:ext uri="{FF2B5EF4-FFF2-40B4-BE49-F238E27FC236}">
                <a16:creationId xmlns:a16="http://schemas.microsoft.com/office/drawing/2014/main" id="{67FF6BA4-2B1B-4B51-9FE3-A67E3DCC3184}"/>
              </a:ext>
            </a:extLst>
          </p:cNvPr>
          <p:cNvSpPr>
            <a:spLocks noGrp="1"/>
          </p:cNvSpPr>
          <p:nvPr>
            <p:ph type="body" sz="quarter" idx="32" hasCustomPrompt="1"/>
          </p:nvPr>
        </p:nvSpPr>
        <p:spPr>
          <a:xfrm>
            <a:off x="838200" y="2929823"/>
            <a:ext cx="1865376" cy="2464293"/>
          </a:xfrm>
          <a:prstGeom prst="rect">
            <a:avLst/>
          </a:prstGeom>
          <a:ln w="19050">
            <a:solidFill>
              <a:schemeClr val="accent3"/>
            </a:solidFill>
          </a:ln>
        </p:spPr>
        <p:txBody>
          <a:bodyPr tIns="219456">
            <a:noAutofit/>
          </a:bodyPr>
          <a:lstStyle>
            <a:lvl1pPr marL="0" indent="0" algn="ctr">
              <a:lnSpc>
                <a:spcPct val="100000"/>
              </a:lnSpc>
              <a:spcBef>
                <a:spcPts val="0"/>
              </a:spcBef>
              <a:buNone/>
              <a:defRPr sz="1500" b="0">
                <a:solidFill>
                  <a:schemeClr val="accent6"/>
                </a:solidFill>
                <a:latin typeface="+mn-lt"/>
              </a:defRPr>
            </a:lvl1pPr>
            <a:lvl2pPr>
              <a:defRPr sz="1000"/>
            </a:lvl2pPr>
            <a:lvl3pPr>
              <a:defRPr sz="900"/>
            </a:lvl3pPr>
            <a:lvl4pPr>
              <a:defRPr sz="800"/>
            </a:lvl4pPr>
            <a:lvl5pPr>
              <a:defRPr sz="800"/>
            </a:lvl5pPr>
          </a:lstStyle>
          <a:p>
            <a:pPr lvl="0"/>
            <a:r>
              <a:rPr lang="en-US" altLang="zh-CN" dirty="0"/>
              <a:t>Click to edit Master text styles </a:t>
            </a:r>
          </a:p>
        </p:txBody>
      </p:sp>
      <p:sp>
        <p:nvSpPr>
          <p:cNvPr id="30" name="Content placeholder 47">
            <a:extLst>
              <a:ext uri="{FF2B5EF4-FFF2-40B4-BE49-F238E27FC236}">
                <a16:creationId xmlns:a16="http://schemas.microsoft.com/office/drawing/2014/main" id="{88E2377A-ED6B-4D69-A9DC-647CB22A5204}"/>
              </a:ext>
            </a:extLst>
          </p:cNvPr>
          <p:cNvSpPr>
            <a:spLocks noGrp="1"/>
          </p:cNvSpPr>
          <p:nvPr>
            <p:ph type="body" sz="quarter" idx="50" hasCustomPrompt="1"/>
          </p:nvPr>
        </p:nvSpPr>
        <p:spPr>
          <a:xfrm>
            <a:off x="3000303" y="2929823"/>
            <a:ext cx="1867186" cy="2471878"/>
          </a:xfrm>
          <a:prstGeom prst="rect">
            <a:avLst/>
          </a:prstGeom>
          <a:ln w="19050">
            <a:solidFill>
              <a:schemeClr val="accent3"/>
            </a:solidFill>
          </a:ln>
        </p:spPr>
        <p:txBody>
          <a:bodyPr tIns="219456">
            <a:noAutofit/>
          </a:bodyPr>
          <a:lstStyle>
            <a:lvl1pPr marL="0" indent="0" algn="ctr">
              <a:lnSpc>
                <a:spcPct val="100000"/>
              </a:lnSpc>
              <a:spcBef>
                <a:spcPts val="0"/>
              </a:spcBef>
              <a:buNone/>
              <a:defRPr sz="1500" b="0">
                <a:solidFill>
                  <a:schemeClr val="accent6"/>
                </a:solidFill>
                <a:latin typeface="+mn-lt"/>
              </a:defRPr>
            </a:lvl1pPr>
            <a:lvl2pPr>
              <a:defRPr sz="1000"/>
            </a:lvl2pPr>
            <a:lvl3pPr>
              <a:defRPr sz="900"/>
            </a:lvl3pPr>
            <a:lvl4pPr>
              <a:defRPr sz="800"/>
            </a:lvl4pPr>
            <a:lvl5pPr>
              <a:defRPr sz="800"/>
            </a:lvl5pPr>
          </a:lstStyle>
          <a:p>
            <a:pPr lvl="0"/>
            <a:r>
              <a:rPr lang="en-US" altLang="zh-CN" dirty="0"/>
              <a:t>Click to edit Master text styles </a:t>
            </a:r>
          </a:p>
        </p:txBody>
      </p:sp>
      <p:sp>
        <p:nvSpPr>
          <p:cNvPr id="31" name="Content placeholder 47">
            <a:extLst>
              <a:ext uri="{FF2B5EF4-FFF2-40B4-BE49-F238E27FC236}">
                <a16:creationId xmlns:a16="http://schemas.microsoft.com/office/drawing/2014/main" id="{ECC27D7D-FA65-E93F-3C7E-AADBF7E0CC2C}"/>
              </a:ext>
            </a:extLst>
          </p:cNvPr>
          <p:cNvSpPr>
            <a:spLocks noGrp="1"/>
          </p:cNvSpPr>
          <p:nvPr>
            <p:ph type="body" sz="quarter" idx="51" hasCustomPrompt="1"/>
          </p:nvPr>
        </p:nvSpPr>
        <p:spPr>
          <a:xfrm>
            <a:off x="5164216" y="2929823"/>
            <a:ext cx="1865376" cy="2464293"/>
          </a:xfrm>
          <a:prstGeom prst="rect">
            <a:avLst/>
          </a:prstGeom>
          <a:ln w="19050">
            <a:solidFill>
              <a:schemeClr val="accent3"/>
            </a:solidFill>
          </a:ln>
        </p:spPr>
        <p:txBody>
          <a:bodyPr tIns="219456">
            <a:noAutofit/>
          </a:bodyPr>
          <a:lstStyle>
            <a:lvl1pPr marL="0" indent="0" algn="ctr">
              <a:lnSpc>
                <a:spcPct val="100000"/>
              </a:lnSpc>
              <a:spcBef>
                <a:spcPts val="0"/>
              </a:spcBef>
              <a:buNone/>
              <a:defRPr sz="1500" b="0">
                <a:solidFill>
                  <a:schemeClr val="accent6"/>
                </a:solidFill>
                <a:latin typeface="+mn-lt"/>
              </a:defRPr>
            </a:lvl1pPr>
            <a:lvl2pPr>
              <a:defRPr sz="1000"/>
            </a:lvl2pPr>
            <a:lvl3pPr>
              <a:defRPr sz="900"/>
            </a:lvl3pPr>
            <a:lvl4pPr>
              <a:defRPr sz="800"/>
            </a:lvl4pPr>
            <a:lvl5pPr>
              <a:defRPr sz="800"/>
            </a:lvl5pPr>
          </a:lstStyle>
          <a:p>
            <a:pPr lvl="0"/>
            <a:r>
              <a:rPr lang="en-US" altLang="zh-CN" dirty="0"/>
              <a:t>Click to edit Master text styles </a:t>
            </a:r>
          </a:p>
        </p:txBody>
      </p:sp>
      <p:sp>
        <p:nvSpPr>
          <p:cNvPr id="33" name="Content placeholder 47">
            <a:extLst>
              <a:ext uri="{FF2B5EF4-FFF2-40B4-BE49-F238E27FC236}">
                <a16:creationId xmlns:a16="http://schemas.microsoft.com/office/drawing/2014/main" id="{DF5280E4-E86B-9E17-04A1-072A8148C3BD}"/>
              </a:ext>
            </a:extLst>
          </p:cNvPr>
          <p:cNvSpPr>
            <a:spLocks noGrp="1"/>
          </p:cNvSpPr>
          <p:nvPr>
            <p:ph type="body" sz="quarter" idx="52" hasCustomPrompt="1"/>
          </p:nvPr>
        </p:nvSpPr>
        <p:spPr>
          <a:xfrm>
            <a:off x="7326319" y="2929823"/>
            <a:ext cx="1865376" cy="2464293"/>
          </a:xfrm>
          <a:prstGeom prst="rect">
            <a:avLst/>
          </a:prstGeom>
          <a:ln w="19050">
            <a:solidFill>
              <a:schemeClr val="accent3"/>
            </a:solidFill>
          </a:ln>
        </p:spPr>
        <p:txBody>
          <a:bodyPr tIns="219456">
            <a:noAutofit/>
          </a:bodyPr>
          <a:lstStyle>
            <a:lvl1pPr marL="0" indent="0" algn="ctr">
              <a:lnSpc>
                <a:spcPct val="100000"/>
              </a:lnSpc>
              <a:spcBef>
                <a:spcPts val="0"/>
              </a:spcBef>
              <a:buNone/>
              <a:defRPr sz="1500" b="0">
                <a:solidFill>
                  <a:schemeClr val="accent6"/>
                </a:solidFill>
                <a:latin typeface="+mn-lt"/>
              </a:defRPr>
            </a:lvl1pPr>
            <a:lvl2pPr>
              <a:defRPr sz="1000"/>
            </a:lvl2pPr>
            <a:lvl3pPr>
              <a:defRPr sz="900"/>
            </a:lvl3pPr>
            <a:lvl4pPr>
              <a:defRPr sz="800"/>
            </a:lvl4pPr>
            <a:lvl5pPr>
              <a:defRPr sz="800"/>
            </a:lvl5pPr>
          </a:lstStyle>
          <a:p>
            <a:pPr lvl="0"/>
            <a:r>
              <a:rPr lang="en-US" altLang="zh-CN" dirty="0"/>
              <a:t>Click to edit Master text styles </a:t>
            </a:r>
          </a:p>
        </p:txBody>
      </p:sp>
      <p:sp>
        <p:nvSpPr>
          <p:cNvPr id="37" name="Content placeholder 47">
            <a:extLst>
              <a:ext uri="{FF2B5EF4-FFF2-40B4-BE49-F238E27FC236}">
                <a16:creationId xmlns:a16="http://schemas.microsoft.com/office/drawing/2014/main" id="{42F4F0D3-AF64-7F92-FF1C-F5D1DC62A388}"/>
              </a:ext>
            </a:extLst>
          </p:cNvPr>
          <p:cNvSpPr>
            <a:spLocks noGrp="1"/>
          </p:cNvSpPr>
          <p:nvPr>
            <p:ph type="body" sz="quarter" idx="53" hasCustomPrompt="1"/>
          </p:nvPr>
        </p:nvSpPr>
        <p:spPr>
          <a:xfrm>
            <a:off x="9488424" y="2929823"/>
            <a:ext cx="1865376" cy="2464293"/>
          </a:xfrm>
          <a:prstGeom prst="rect">
            <a:avLst/>
          </a:prstGeom>
          <a:ln w="19050">
            <a:solidFill>
              <a:schemeClr val="accent3"/>
            </a:solidFill>
          </a:ln>
        </p:spPr>
        <p:txBody>
          <a:bodyPr tIns="219456">
            <a:noAutofit/>
          </a:bodyPr>
          <a:lstStyle>
            <a:lvl1pPr marL="0" indent="0" algn="ctr">
              <a:lnSpc>
                <a:spcPct val="100000"/>
              </a:lnSpc>
              <a:spcBef>
                <a:spcPts val="0"/>
              </a:spcBef>
              <a:buNone/>
              <a:defRPr sz="1500" b="0">
                <a:solidFill>
                  <a:schemeClr val="accent6"/>
                </a:solidFill>
                <a:latin typeface="+mn-lt"/>
              </a:defRPr>
            </a:lvl1pPr>
            <a:lvl2pPr>
              <a:defRPr sz="1000"/>
            </a:lvl2pPr>
            <a:lvl3pPr>
              <a:defRPr sz="900"/>
            </a:lvl3pPr>
            <a:lvl4pPr>
              <a:defRPr sz="800"/>
            </a:lvl4pPr>
            <a:lvl5pPr>
              <a:defRPr sz="800"/>
            </a:lvl5pPr>
          </a:lstStyle>
          <a:p>
            <a:pPr lvl="0"/>
            <a:r>
              <a:rPr lang="en-US" altLang="zh-CN" dirty="0"/>
              <a:t>Click to edit Master text styles </a:t>
            </a:r>
          </a:p>
        </p:txBody>
      </p:sp>
      <p:sp>
        <p:nvSpPr>
          <p:cNvPr id="27" name="Content placeholder 47">
            <a:extLst>
              <a:ext uri="{FF2B5EF4-FFF2-40B4-BE49-F238E27FC236}">
                <a16:creationId xmlns:a16="http://schemas.microsoft.com/office/drawing/2014/main" id="{43D089D6-48B5-43AB-A887-EEF910BA9161}"/>
              </a:ext>
            </a:extLst>
          </p:cNvPr>
          <p:cNvSpPr>
            <a:spLocks noGrp="1"/>
          </p:cNvSpPr>
          <p:nvPr>
            <p:ph type="body" sz="quarter" idx="27" hasCustomPrompt="1"/>
          </p:nvPr>
        </p:nvSpPr>
        <p:spPr>
          <a:xfrm>
            <a:off x="838200" y="2067143"/>
            <a:ext cx="1865376" cy="866219"/>
          </a:xfrm>
          <a:prstGeom prst="rect">
            <a:avLst/>
          </a:prstGeom>
          <a:ln w="19050">
            <a:solidFill>
              <a:schemeClr val="accent3"/>
            </a:solidFill>
          </a:ln>
        </p:spPr>
        <p:txBody>
          <a:bodyPr anchor="ctr">
            <a:noAutofit/>
          </a:bodyPr>
          <a:lstStyle>
            <a:lvl1pPr marL="0" indent="0" algn="ctr">
              <a:lnSpc>
                <a:spcPct val="100000"/>
              </a:lnSpc>
              <a:buFontTx/>
              <a:buNone/>
              <a:defRPr sz="1800" b="1" i="0">
                <a:solidFill>
                  <a:schemeClr val="accent6"/>
                </a:solidFill>
                <a:latin typeface="+mn-lt"/>
              </a:defRPr>
            </a:lvl1pPr>
          </a:lstStyle>
          <a:p>
            <a:pPr lvl="0"/>
            <a:r>
              <a:rPr lang="en-US" altLang="zh-CN" dirty="0"/>
              <a:t>Click to edit Master title style</a:t>
            </a:r>
            <a:endParaRPr lang="zh-CN" altLang="en-US" dirty="0"/>
          </a:p>
        </p:txBody>
      </p:sp>
      <p:sp>
        <p:nvSpPr>
          <p:cNvPr id="24" name="Title Placeholder 4">
            <a:extLst>
              <a:ext uri="{FF2B5EF4-FFF2-40B4-BE49-F238E27FC236}">
                <a16:creationId xmlns:a16="http://schemas.microsoft.com/office/drawing/2014/main" id="{69ABDED2-7EB3-3ABE-90D0-E6C00F806D0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Autofit/>
          </a:bodyPr>
          <a:lstStyle>
            <a:lvl1pPr algn="ctr">
              <a:defRPr>
                <a:solidFill>
                  <a:schemeClr val="accent6"/>
                </a:solidFill>
              </a:defRPr>
            </a:lvl1pPr>
          </a:lstStyle>
          <a:p>
            <a:r>
              <a:rPr lang="en-US"/>
              <a:t>Click to edit Master title style</a:t>
            </a:r>
            <a:endParaRPr lang="en-US" dirty="0"/>
          </a:p>
        </p:txBody>
      </p:sp>
      <p:sp>
        <p:nvSpPr>
          <p:cNvPr id="25" name="Content placeholder 47">
            <a:extLst>
              <a:ext uri="{FF2B5EF4-FFF2-40B4-BE49-F238E27FC236}">
                <a16:creationId xmlns:a16="http://schemas.microsoft.com/office/drawing/2014/main" id="{476A31DC-7395-007C-8BA1-C38E5B289CF5}"/>
              </a:ext>
            </a:extLst>
          </p:cNvPr>
          <p:cNvSpPr>
            <a:spLocks noGrp="1"/>
          </p:cNvSpPr>
          <p:nvPr>
            <p:ph type="body" sz="quarter" idx="46" hasCustomPrompt="1"/>
          </p:nvPr>
        </p:nvSpPr>
        <p:spPr>
          <a:xfrm>
            <a:off x="3000756" y="2067143"/>
            <a:ext cx="1865376" cy="866219"/>
          </a:xfrm>
          <a:prstGeom prst="rect">
            <a:avLst/>
          </a:prstGeom>
          <a:ln w="19050">
            <a:solidFill>
              <a:schemeClr val="accent3"/>
            </a:solidFill>
          </a:ln>
        </p:spPr>
        <p:txBody>
          <a:bodyPr anchor="ctr">
            <a:noAutofit/>
          </a:bodyPr>
          <a:lstStyle>
            <a:lvl1pPr marL="0" indent="0" algn="ctr">
              <a:lnSpc>
                <a:spcPct val="100000"/>
              </a:lnSpc>
              <a:buFontTx/>
              <a:buNone/>
              <a:defRPr sz="1800" b="1" i="0">
                <a:solidFill>
                  <a:schemeClr val="accent6"/>
                </a:solidFill>
                <a:latin typeface="+mn-lt"/>
              </a:defRPr>
            </a:lvl1pPr>
          </a:lstStyle>
          <a:p>
            <a:pPr lvl="0"/>
            <a:r>
              <a:rPr lang="en-US" altLang="zh-CN" dirty="0"/>
              <a:t>Click to edit Master title style</a:t>
            </a:r>
            <a:endParaRPr lang="zh-CN" altLang="en-US" dirty="0"/>
          </a:p>
        </p:txBody>
      </p:sp>
      <p:sp>
        <p:nvSpPr>
          <p:cNvPr id="26" name="Content placeholder 47">
            <a:extLst>
              <a:ext uri="{FF2B5EF4-FFF2-40B4-BE49-F238E27FC236}">
                <a16:creationId xmlns:a16="http://schemas.microsoft.com/office/drawing/2014/main" id="{35CE0786-D87B-DD89-C418-C53C1B7E610B}"/>
              </a:ext>
            </a:extLst>
          </p:cNvPr>
          <p:cNvSpPr>
            <a:spLocks noGrp="1"/>
          </p:cNvSpPr>
          <p:nvPr>
            <p:ph type="body" sz="quarter" idx="47" hasCustomPrompt="1"/>
          </p:nvPr>
        </p:nvSpPr>
        <p:spPr>
          <a:xfrm>
            <a:off x="5163312" y="2067143"/>
            <a:ext cx="1865376" cy="866219"/>
          </a:xfrm>
          <a:prstGeom prst="rect">
            <a:avLst/>
          </a:prstGeom>
          <a:ln w="19050">
            <a:solidFill>
              <a:schemeClr val="accent3"/>
            </a:solidFill>
          </a:ln>
        </p:spPr>
        <p:txBody>
          <a:bodyPr anchor="ctr">
            <a:noAutofit/>
          </a:bodyPr>
          <a:lstStyle>
            <a:lvl1pPr marL="0" indent="0" algn="ctr">
              <a:lnSpc>
                <a:spcPct val="100000"/>
              </a:lnSpc>
              <a:buFontTx/>
              <a:buNone/>
              <a:defRPr sz="1800" b="1" i="0">
                <a:solidFill>
                  <a:schemeClr val="accent6"/>
                </a:solidFill>
                <a:latin typeface="+mn-lt"/>
              </a:defRPr>
            </a:lvl1pPr>
          </a:lstStyle>
          <a:p>
            <a:pPr lvl="0"/>
            <a:r>
              <a:rPr lang="en-US" altLang="zh-CN" dirty="0"/>
              <a:t>Click to edit Master title style</a:t>
            </a:r>
            <a:endParaRPr lang="zh-CN" altLang="en-US" dirty="0"/>
          </a:p>
        </p:txBody>
      </p:sp>
      <p:sp>
        <p:nvSpPr>
          <p:cNvPr id="28" name="Content placeholder 47">
            <a:extLst>
              <a:ext uri="{FF2B5EF4-FFF2-40B4-BE49-F238E27FC236}">
                <a16:creationId xmlns:a16="http://schemas.microsoft.com/office/drawing/2014/main" id="{7C7F2E6C-1DCD-3C6A-4830-5BF230A3AAB2}"/>
              </a:ext>
            </a:extLst>
          </p:cNvPr>
          <p:cNvSpPr>
            <a:spLocks noGrp="1"/>
          </p:cNvSpPr>
          <p:nvPr>
            <p:ph type="body" sz="quarter" idx="48" hasCustomPrompt="1"/>
          </p:nvPr>
        </p:nvSpPr>
        <p:spPr>
          <a:xfrm>
            <a:off x="7325868" y="2067143"/>
            <a:ext cx="1865376" cy="866219"/>
          </a:xfrm>
          <a:prstGeom prst="rect">
            <a:avLst/>
          </a:prstGeom>
          <a:ln w="19050">
            <a:solidFill>
              <a:schemeClr val="accent3"/>
            </a:solidFill>
          </a:ln>
        </p:spPr>
        <p:txBody>
          <a:bodyPr anchor="ctr">
            <a:noAutofit/>
          </a:bodyPr>
          <a:lstStyle>
            <a:lvl1pPr marL="0" indent="0" algn="ctr">
              <a:lnSpc>
                <a:spcPct val="100000"/>
              </a:lnSpc>
              <a:buFontTx/>
              <a:buNone/>
              <a:defRPr sz="1800" b="1" i="0">
                <a:solidFill>
                  <a:schemeClr val="accent6"/>
                </a:solidFill>
                <a:latin typeface="+mn-lt"/>
              </a:defRPr>
            </a:lvl1pPr>
          </a:lstStyle>
          <a:p>
            <a:pPr lvl="0"/>
            <a:r>
              <a:rPr lang="en-US" altLang="zh-CN" dirty="0"/>
              <a:t>Click to edit Master title style</a:t>
            </a:r>
            <a:endParaRPr lang="zh-CN" altLang="en-US" dirty="0"/>
          </a:p>
        </p:txBody>
      </p:sp>
      <p:sp>
        <p:nvSpPr>
          <p:cNvPr id="29" name="Content placeholder 47">
            <a:extLst>
              <a:ext uri="{FF2B5EF4-FFF2-40B4-BE49-F238E27FC236}">
                <a16:creationId xmlns:a16="http://schemas.microsoft.com/office/drawing/2014/main" id="{56A87F6E-D6C5-8903-BC20-313810046034}"/>
              </a:ext>
            </a:extLst>
          </p:cNvPr>
          <p:cNvSpPr>
            <a:spLocks noGrp="1"/>
          </p:cNvSpPr>
          <p:nvPr>
            <p:ph type="body" sz="quarter" idx="49" hasCustomPrompt="1"/>
          </p:nvPr>
        </p:nvSpPr>
        <p:spPr>
          <a:xfrm>
            <a:off x="9488424" y="2067143"/>
            <a:ext cx="1865376" cy="866219"/>
          </a:xfrm>
          <a:prstGeom prst="rect">
            <a:avLst/>
          </a:prstGeom>
          <a:ln w="19050">
            <a:solidFill>
              <a:schemeClr val="accent3"/>
            </a:solidFill>
          </a:ln>
        </p:spPr>
        <p:txBody>
          <a:bodyPr anchor="ctr">
            <a:noAutofit/>
          </a:bodyPr>
          <a:lstStyle>
            <a:lvl1pPr marL="0" indent="0" algn="ctr">
              <a:lnSpc>
                <a:spcPct val="100000"/>
              </a:lnSpc>
              <a:buFontTx/>
              <a:buNone/>
              <a:defRPr sz="1800" b="1" i="0">
                <a:solidFill>
                  <a:schemeClr val="accent6"/>
                </a:solidFill>
                <a:latin typeface="+mn-lt"/>
              </a:defRPr>
            </a:lvl1pPr>
          </a:lstStyle>
          <a:p>
            <a:pPr lvl="0"/>
            <a:r>
              <a:rPr lang="en-US" altLang="zh-CN" dirty="0"/>
              <a:t>Click to edit Master title style</a:t>
            </a:r>
            <a:endParaRPr lang="zh-CN" altLang="en-US" dirty="0"/>
          </a:p>
        </p:txBody>
      </p:sp>
      <p:sp>
        <p:nvSpPr>
          <p:cNvPr id="11" name="Footer Placeholder 10">
            <a:extLst>
              <a:ext uri="{FF2B5EF4-FFF2-40B4-BE49-F238E27FC236}">
                <a16:creationId xmlns:a16="http://schemas.microsoft.com/office/drawing/2014/main" id="{7218367E-FDD8-A1F8-8E0F-A365771B85F7}"/>
              </a:ext>
            </a:extLst>
          </p:cNvPr>
          <p:cNvSpPr>
            <a:spLocks noGrp="1"/>
          </p:cNvSpPr>
          <p:nvPr>
            <p:ph type="ftr" sz="quarter" idx="54"/>
          </p:nvPr>
        </p:nvSpPr>
        <p:spPr/>
        <p:txBody>
          <a:bodyPr>
            <a:noAutofit/>
          </a:bodyPr>
          <a:lstStyle/>
          <a:p>
            <a:r>
              <a:rPr lang="en-US" noProof="0"/>
              <a:t>Presentation title</a:t>
            </a:r>
            <a:endParaRPr lang="en-US" noProof="0" dirty="0"/>
          </a:p>
        </p:txBody>
      </p:sp>
      <p:sp>
        <p:nvSpPr>
          <p:cNvPr id="12" name="Slide Number Placeholder 11">
            <a:extLst>
              <a:ext uri="{FF2B5EF4-FFF2-40B4-BE49-F238E27FC236}">
                <a16:creationId xmlns:a16="http://schemas.microsoft.com/office/drawing/2014/main" id="{77ECE300-0AB8-85A0-D4D3-B948DDA7B00F}"/>
              </a:ext>
            </a:extLst>
          </p:cNvPr>
          <p:cNvSpPr>
            <a:spLocks noGrp="1"/>
          </p:cNvSpPr>
          <p:nvPr>
            <p:ph type="sldNum" sz="quarter" idx="55"/>
          </p:nvPr>
        </p:nvSpPr>
        <p:spPr/>
        <p:txBody>
          <a:bodyPr>
            <a:noAutofit/>
          </a:bodyPr>
          <a:lstStyle/>
          <a:p>
            <a:fld id="{47FEACEE-25B4-4A2D-B147-27296E36371D}" type="slidenum">
              <a:rPr lang="en-US" altLang="zh-CN" noProof="0" smtClean="0"/>
              <a:pPr/>
              <a:t>‹#›</a:t>
            </a:fld>
            <a:endParaRPr lang="en-US" altLang="zh-CN" noProof="0" dirty="0"/>
          </a:p>
        </p:txBody>
      </p:sp>
    </p:spTree>
    <p:extLst>
      <p:ext uri="{BB962C8B-B14F-4D97-AF65-F5344CB8AC3E}">
        <p14:creationId xmlns:p14="http://schemas.microsoft.com/office/powerpoint/2010/main" val="26498592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自定义版式">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50C1D3CF-F6AF-93EB-C40E-C278E58442C0}"/>
              </a:ext>
            </a:extLst>
          </p:cNvPr>
          <p:cNvSpPr>
            <a:spLocks noGrp="1"/>
          </p:cNvSpPr>
          <p:nvPr>
            <p:ph type="title"/>
          </p:nvPr>
        </p:nvSpPr>
        <p:spPr>
          <a:xfrm>
            <a:off x="509574" y="2096892"/>
            <a:ext cx="5117162" cy="1325563"/>
          </a:xfrm>
        </p:spPr>
        <p:txBody>
          <a:bodyPr>
            <a:noAutofit/>
          </a:bodyPr>
          <a:lstStyle>
            <a:lvl1pPr>
              <a:defRPr>
                <a:solidFill>
                  <a:schemeClr val="accent6"/>
                </a:solidFill>
              </a:defRPr>
            </a:lvl1pPr>
          </a:lstStyle>
          <a:p>
            <a:r>
              <a:rPr lang="en-US"/>
              <a:t>Click to edit Master title style</a:t>
            </a:r>
            <a:endParaRPr lang="en-US" dirty="0"/>
          </a:p>
        </p:txBody>
      </p:sp>
      <p:sp>
        <p:nvSpPr>
          <p:cNvPr id="14" name="Content placeholder 47">
            <a:extLst>
              <a:ext uri="{FF2B5EF4-FFF2-40B4-BE49-F238E27FC236}">
                <a16:creationId xmlns:a16="http://schemas.microsoft.com/office/drawing/2014/main" id="{E61594E5-F661-407F-9B5E-62267D2E6AAD}"/>
              </a:ext>
            </a:extLst>
          </p:cNvPr>
          <p:cNvSpPr>
            <a:spLocks noGrp="1"/>
          </p:cNvSpPr>
          <p:nvPr>
            <p:ph type="body" sz="quarter" idx="28" hasCustomPrompt="1"/>
          </p:nvPr>
        </p:nvSpPr>
        <p:spPr>
          <a:xfrm>
            <a:off x="509574" y="3435546"/>
            <a:ext cx="4260180" cy="1294530"/>
          </a:xfrm>
          <a:prstGeom prst="rect">
            <a:avLst/>
          </a:prstGeom>
        </p:spPr>
        <p:txBody>
          <a:bodyPr>
            <a:noAutofit/>
          </a:bodyPr>
          <a:lstStyle>
            <a:lvl1pPr marL="0" indent="0">
              <a:lnSpc>
                <a:spcPct val="100000"/>
              </a:lnSpc>
              <a:buNone/>
              <a:defRPr sz="1500" b="0">
                <a:solidFill>
                  <a:schemeClr val="accent6"/>
                </a:solidFill>
                <a:latin typeface="+mn-lt"/>
              </a:defRPr>
            </a:lvl1pPr>
            <a:lvl2pPr>
              <a:defRPr sz="1000"/>
            </a:lvl2pPr>
            <a:lvl3pPr>
              <a:defRPr sz="900"/>
            </a:lvl3pPr>
            <a:lvl4pPr>
              <a:defRPr sz="800"/>
            </a:lvl4pPr>
            <a:lvl5pPr>
              <a:defRPr sz="800"/>
            </a:lvl5pPr>
          </a:lstStyle>
          <a:p>
            <a:pPr lvl="0"/>
            <a:r>
              <a:rPr lang="en-US" altLang="zh-CN" dirty="0"/>
              <a:t>Click to edit Master text styles </a:t>
            </a:r>
          </a:p>
        </p:txBody>
      </p:sp>
      <p:sp>
        <p:nvSpPr>
          <p:cNvPr id="21" name="Picture Placeholder 20">
            <a:extLst>
              <a:ext uri="{FF2B5EF4-FFF2-40B4-BE49-F238E27FC236}">
                <a16:creationId xmlns:a16="http://schemas.microsoft.com/office/drawing/2014/main" id="{988BDF24-3B67-5B77-0D48-319FA7FD0F65}"/>
              </a:ext>
            </a:extLst>
          </p:cNvPr>
          <p:cNvSpPr>
            <a:spLocks noGrp="1"/>
          </p:cNvSpPr>
          <p:nvPr>
            <p:ph type="pic" sz="quarter" idx="51"/>
          </p:nvPr>
        </p:nvSpPr>
        <p:spPr>
          <a:xfrm>
            <a:off x="5745001" y="0"/>
            <a:ext cx="6446999" cy="6858000"/>
          </a:xfrm>
          <a:custGeom>
            <a:avLst/>
            <a:gdLst>
              <a:gd name="connsiteX0" fmla="*/ 2550369 w 6483642"/>
              <a:gd name="connsiteY0" fmla="*/ 0 h 6858000"/>
              <a:gd name="connsiteX1" fmla="*/ 4338592 w 6483642"/>
              <a:gd name="connsiteY1" fmla="*/ 0 h 6858000"/>
              <a:gd name="connsiteX2" fmla="*/ 6483642 w 6483642"/>
              <a:gd name="connsiteY2" fmla="*/ 1338386 h 6858000"/>
              <a:gd name="connsiteX3" fmla="*/ 6483642 w 6483642"/>
              <a:gd name="connsiteY3" fmla="*/ 5624376 h 6858000"/>
              <a:gd name="connsiteX4" fmla="*/ 4378767 w 6483642"/>
              <a:gd name="connsiteY4" fmla="*/ 6858000 h 6858000"/>
              <a:gd name="connsiteX5" fmla="*/ 2590564 w 6483642"/>
              <a:gd name="connsiteY5" fmla="*/ 6858000 h 6858000"/>
              <a:gd name="connsiteX6" fmla="*/ 133 w 6483642"/>
              <a:gd name="connsiteY6" fmla="*/ 5332429 h 6858000"/>
              <a:gd name="connsiteX7" fmla="*/ 20164 w 6483642"/>
              <a:gd name="connsiteY7" fmla="*/ 1404433 h 6858000"/>
              <a:gd name="connsiteX0" fmla="*/ 2530205 w 6463478"/>
              <a:gd name="connsiteY0" fmla="*/ 0 h 6858000"/>
              <a:gd name="connsiteX1" fmla="*/ 4318428 w 6463478"/>
              <a:gd name="connsiteY1" fmla="*/ 0 h 6858000"/>
              <a:gd name="connsiteX2" fmla="*/ 6463478 w 6463478"/>
              <a:gd name="connsiteY2" fmla="*/ 1338386 h 6858000"/>
              <a:gd name="connsiteX3" fmla="*/ 6463478 w 6463478"/>
              <a:gd name="connsiteY3" fmla="*/ 5624376 h 6858000"/>
              <a:gd name="connsiteX4" fmla="*/ 4358603 w 6463478"/>
              <a:gd name="connsiteY4" fmla="*/ 6858000 h 6858000"/>
              <a:gd name="connsiteX5" fmla="*/ 2570400 w 6463478"/>
              <a:gd name="connsiteY5" fmla="*/ 6858000 h 6858000"/>
              <a:gd name="connsiteX6" fmla="*/ 17140 w 6463478"/>
              <a:gd name="connsiteY6" fmla="*/ 5339864 h 6858000"/>
              <a:gd name="connsiteX7" fmla="*/ 0 w 6463478"/>
              <a:gd name="connsiteY7" fmla="*/ 1404433 h 6858000"/>
              <a:gd name="connsiteX8" fmla="*/ 2530205 w 6463478"/>
              <a:gd name="connsiteY8" fmla="*/ 0 h 6858000"/>
              <a:gd name="connsiteX0" fmla="*/ 2513726 w 6446999"/>
              <a:gd name="connsiteY0" fmla="*/ 0 h 6858000"/>
              <a:gd name="connsiteX1" fmla="*/ 4301949 w 6446999"/>
              <a:gd name="connsiteY1" fmla="*/ 0 h 6858000"/>
              <a:gd name="connsiteX2" fmla="*/ 6446999 w 6446999"/>
              <a:gd name="connsiteY2" fmla="*/ 1338386 h 6858000"/>
              <a:gd name="connsiteX3" fmla="*/ 6446999 w 6446999"/>
              <a:gd name="connsiteY3" fmla="*/ 5624376 h 6858000"/>
              <a:gd name="connsiteX4" fmla="*/ 4342124 w 6446999"/>
              <a:gd name="connsiteY4" fmla="*/ 6858000 h 6858000"/>
              <a:gd name="connsiteX5" fmla="*/ 2553921 w 6446999"/>
              <a:gd name="connsiteY5" fmla="*/ 6858000 h 6858000"/>
              <a:gd name="connsiteX6" fmla="*/ 661 w 6446999"/>
              <a:gd name="connsiteY6" fmla="*/ 5339864 h 6858000"/>
              <a:gd name="connsiteX7" fmla="*/ 299 w 6446999"/>
              <a:gd name="connsiteY7" fmla="*/ 1396044 h 6858000"/>
              <a:gd name="connsiteX8" fmla="*/ 2513726 w 6446999"/>
              <a:gd name="connsiteY8"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446999" h="6858000">
                <a:moveTo>
                  <a:pt x="2513726" y="0"/>
                </a:moveTo>
                <a:lnTo>
                  <a:pt x="4301949" y="0"/>
                </a:lnTo>
                <a:lnTo>
                  <a:pt x="6446999" y="1338386"/>
                </a:lnTo>
                <a:lnTo>
                  <a:pt x="6446999" y="5624376"/>
                </a:lnTo>
                <a:lnTo>
                  <a:pt x="4342124" y="6858000"/>
                </a:lnTo>
                <a:lnTo>
                  <a:pt x="2553921" y="6858000"/>
                </a:lnTo>
                <a:lnTo>
                  <a:pt x="661" y="5339864"/>
                </a:lnTo>
                <a:cubicBezTo>
                  <a:pt x="-1473" y="4048155"/>
                  <a:pt x="2433" y="2687753"/>
                  <a:pt x="299" y="1396044"/>
                </a:cubicBezTo>
                <a:lnTo>
                  <a:pt x="2513726" y="0"/>
                </a:lnTo>
                <a:close/>
              </a:path>
            </a:pathLst>
          </a:custGeom>
          <a:noFill/>
        </p:spPr>
        <p:txBody>
          <a:bodyPr wrap="square" anchor="ctr">
            <a:noAutofit/>
          </a:bodyP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lang="en-US" dirty="0">
                <a:solidFill>
                  <a:schemeClr val="accent6"/>
                </a:solidFill>
              </a:defRPr>
            </a:lvl1p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altLang="zh-CN"/>
              <a:t>Click icon to add picture</a:t>
            </a:r>
            <a:endParaRPr lang="en-US" dirty="0"/>
          </a:p>
        </p:txBody>
      </p:sp>
      <p:sp>
        <p:nvSpPr>
          <p:cNvPr id="5" name="Footer Placeholder 4">
            <a:extLst>
              <a:ext uri="{FF2B5EF4-FFF2-40B4-BE49-F238E27FC236}">
                <a16:creationId xmlns:a16="http://schemas.microsoft.com/office/drawing/2014/main" id="{41F6C45B-70BB-86F1-1866-F93BEC26ACF8}"/>
              </a:ext>
            </a:extLst>
          </p:cNvPr>
          <p:cNvSpPr>
            <a:spLocks noGrp="1"/>
          </p:cNvSpPr>
          <p:nvPr>
            <p:ph type="ftr" sz="quarter" idx="52"/>
          </p:nvPr>
        </p:nvSpPr>
        <p:spPr/>
        <p:txBody>
          <a:bodyPr>
            <a:noAutofit/>
          </a:bodyPr>
          <a:lstStyle>
            <a:lvl1pPr>
              <a:defRPr>
                <a:solidFill>
                  <a:schemeClr val="accent6"/>
                </a:solidFill>
              </a:defRPr>
            </a:lvl1pPr>
          </a:lstStyle>
          <a:p>
            <a:r>
              <a:rPr lang="en-US"/>
              <a:t>Presentation title</a:t>
            </a:r>
            <a:endParaRPr lang="en-US" dirty="0"/>
          </a:p>
        </p:txBody>
      </p:sp>
      <p:sp>
        <p:nvSpPr>
          <p:cNvPr id="7" name="Slide Number Placeholder 6">
            <a:extLst>
              <a:ext uri="{FF2B5EF4-FFF2-40B4-BE49-F238E27FC236}">
                <a16:creationId xmlns:a16="http://schemas.microsoft.com/office/drawing/2014/main" id="{0870044D-485D-043B-9D5B-C01AA8E06447}"/>
              </a:ext>
            </a:extLst>
          </p:cNvPr>
          <p:cNvSpPr>
            <a:spLocks noGrp="1"/>
          </p:cNvSpPr>
          <p:nvPr>
            <p:ph type="sldNum" sz="quarter" idx="53"/>
          </p:nvPr>
        </p:nvSpPr>
        <p:spPr/>
        <p:txBody>
          <a:bodyPr>
            <a:noAutofit/>
          </a:bodyPr>
          <a:lstStyle>
            <a:lvl1pPr>
              <a:defRPr>
                <a:solidFill>
                  <a:schemeClr val="accent6"/>
                </a:solidFill>
              </a:defRPr>
            </a:lvl1pPr>
          </a:lstStyle>
          <a:p>
            <a:fld id="{47FEACEE-25B4-4A2D-B147-27296E36371D}" type="slidenum">
              <a:rPr lang="en-US" altLang="zh-CN" smtClean="0"/>
              <a:pPr/>
              <a:t>‹#›</a:t>
            </a:fld>
            <a:endParaRPr lang="en-US" altLang="zh-CN" dirty="0"/>
          </a:p>
        </p:txBody>
      </p:sp>
    </p:spTree>
    <p:extLst>
      <p:ext uri="{BB962C8B-B14F-4D97-AF65-F5344CB8AC3E}">
        <p14:creationId xmlns:p14="http://schemas.microsoft.com/office/powerpoint/2010/main" val="2826167277"/>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1_Timelin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7E7569-B8BF-39D0-D742-EF98B83E4E1D}"/>
              </a:ext>
            </a:extLst>
          </p:cNvPr>
          <p:cNvSpPr>
            <a:spLocks noGrp="1"/>
          </p:cNvSpPr>
          <p:nvPr>
            <p:ph type="title"/>
          </p:nvPr>
        </p:nvSpPr>
        <p:spPr>
          <a:xfrm>
            <a:off x="578914" y="726705"/>
            <a:ext cx="10515600" cy="1205058"/>
          </a:xfrm>
        </p:spPr>
        <p:txBody>
          <a:bodyPr anchor="t">
            <a:noAutofit/>
          </a:bodyPr>
          <a:lstStyle>
            <a:lvl1pPr algn="l">
              <a:defRPr>
                <a:solidFill>
                  <a:schemeClr val="accent6"/>
                </a:solidFill>
              </a:defRPr>
            </a:lvl1pPr>
          </a:lstStyle>
          <a:p>
            <a:r>
              <a:rPr lang="en-US"/>
              <a:t>Click to edit Master title style</a:t>
            </a:r>
            <a:endParaRPr lang="en-US" dirty="0"/>
          </a:p>
        </p:txBody>
      </p:sp>
      <p:sp>
        <p:nvSpPr>
          <p:cNvPr id="4" name="Slide Number Placeholder 3">
            <a:extLst>
              <a:ext uri="{FF2B5EF4-FFF2-40B4-BE49-F238E27FC236}">
                <a16:creationId xmlns:a16="http://schemas.microsoft.com/office/drawing/2014/main" id="{4F0EBABD-E264-2C96-1139-289A712F35B7}"/>
              </a:ext>
            </a:extLst>
          </p:cNvPr>
          <p:cNvSpPr>
            <a:spLocks noGrp="1"/>
          </p:cNvSpPr>
          <p:nvPr>
            <p:ph type="sldNum" sz="quarter" idx="47"/>
          </p:nvPr>
        </p:nvSpPr>
        <p:spPr/>
        <p:txBody>
          <a:bodyPr>
            <a:noAutofit/>
          </a:bodyPr>
          <a:lstStyle>
            <a:lvl1pPr>
              <a:defRPr>
                <a:solidFill>
                  <a:schemeClr val="accent6"/>
                </a:solidFill>
              </a:defRPr>
            </a:lvl1pPr>
          </a:lstStyle>
          <a:p>
            <a:fld id="{47FEACEE-25B4-4A2D-B147-27296E36371D}" type="slidenum">
              <a:rPr lang="en-US" altLang="zh-CN" smtClean="0"/>
              <a:pPr/>
              <a:t>‹#›</a:t>
            </a:fld>
            <a:endParaRPr lang="en-US" altLang="zh-CN" dirty="0"/>
          </a:p>
        </p:txBody>
      </p:sp>
    </p:spTree>
    <p:extLst>
      <p:ext uri="{BB962C8B-B14F-4D97-AF65-F5344CB8AC3E}">
        <p14:creationId xmlns:p14="http://schemas.microsoft.com/office/powerpoint/2010/main" val="3590880992"/>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1_Two Content">
    <p:spTree>
      <p:nvGrpSpPr>
        <p:cNvPr id="1" name=""/>
        <p:cNvGrpSpPr/>
        <p:nvPr/>
      </p:nvGrpSpPr>
      <p:grpSpPr>
        <a:xfrm>
          <a:off x="0" y="0"/>
          <a:ext cx="0" cy="0"/>
          <a:chOff x="0" y="0"/>
          <a:chExt cx="0" cy="0"/>
        </a:xfrm>
      </p:grpSpPr>
      <p:sp>
        <p:nvSpPr>
          <p:cNvPr id="7" name="Freeform: Shape 19">
            <a:extLst>
              <a:ext uri="{FF2B5EF4-FFF2-40B4-BE49-F238E27FC236}">
                <a16:creationId xmlns:a16="http://schemas.microsoft.com/office/drawing/2014/main" id="{F38B75F8-75D4-4B41-B7C7-433032DD0A6F}"/>
              </a:ext>
            </a:extLst>
          </p:cNvPr>
          <p:cNvSpPr/>
          <p:nvPr userDrawn="1"/>
        </p:nvSpPr>
        <p:spPr>
          <a:xfrm flipH="1">
            <a:off x="769290" y="491100"/>
            <a:ext cx="1886361" cy="2213189"/>
          </a:xfrm>
          <a:custGeom>
            <a:avLst/>
            <a:gdLst>
              <a:gd name="connsiteX0" fmla="*/ 2187388 w 4398682"/>
              <a:gd name="connsiteY0" fmla="*/ 0 h 5032188"/>
              <a:gd name="connsiteX1" fmla="*/ 4386729 w 4398682"/>
              <a:gd name="connsiteY1" fmla="*/ 1261035 h 5032188"/>
              <a:gd name="connsiteX2" fmla="*/ 4398682 w 4398682"/>
              <a:gd name="connsiteY2" fmla="*/ 3789083 h 5032188"/>
              <a:gd name="connsiteX3" fmla="*/ 2193365 w 4398682"/>
              <a:gd name="connsiteY3" fmla="*/ 5032188 h 5032188"/>
              <a:gd name="connsiteX4" fmla="*/ 0 w 4398682"/>
              <a:gd name="connsiteY4" fmla="*/ 3783106 h 5032188"/>
              <a:gd name="connsiteX5" fmla="*/ 0 w 4398682"/>
              <a:gd name="connsiteY5" fmla="*/ 1267012 h 5032188"/>
              <a:gd name="connsiteX6" fmla="*/ 2187388 w 4398682"/>
              <a:gd name="connsiteY6" fmla="*/ 0 h 5032188"/>
              <a:gd name="connsiteX0" fmla="*/ 2187388 w 4387647"/>
              <a:gd name="connsiteY0" fmla="*/ 0 h 5032188"/>
              <a:gd name="connsiteX1" fmla="*/ 4386729 w 4387647"/>
              <a:gd name="connsiteY1" fmla="*/ 1261035 h 5032188"/>
              <a:gd name="connsiteX2" fmla="*/ 4384192 w 4387647"/>
              <a:gd name="connsiteY2" fmla="*/ 3783287 h 5032188"/>
              <a:gd name="connsiteX3" fmla="*/ 2193365 w 4387647"/>
              <a:gd name="connsiteY3" fmla="*/ 5032188 h 5032188"/>
              <a:gd name="connsiteX4" fmla="*/ 0 w 4387647"/>
              <a:gd name="connsiteY4" fmla="*/ 3783106 h 5032188"/>
              <a:gd name="connsiteX5" fmla="*/ 0 w 4387647"/>
              <a:gd name="connsiteY5" fmla="*/ 1267012 h 5032188"/>
              <a:gd name="connsiteX6" fmla="*/ 2187388 w 4387647"/>
              <a:gd name="connsiteY6" fmla="*/ 0 h 50321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387647" h="5032188">
                <a:moveTo>
                  <a:pt x="2187388" y="0"/>
                </a:moveTo>
                <a:lnTo>
                  <a:pt x="4386729" y="1261035"/>
                </a:lnTo>
                <a:cubicBezTo>
                  <a:pt x="4390713" y="2103718"/>
                  <a:pt x="4380208" y="2940604"/>
                  <a:pt x="4384192" y="3783287"/>
                </a:cubicBezTo>
                <a:lnTo>
                  <a:pt x="2193365" y="5032188"/>
                </a:lnTo>
                <a:lnTo>
                  <a:pt x="0" y="3783106"/>
                </a:lnTo>
                <a:lnTo>
                  <a:pt x="0" y="1267012"/>
                </a:lnTo>
                <a:lnTo>
                  <a:pt x="2187388" y="0"/>
                </a:lnTo>
                <a:close/>
              </a:path>
            </a:pathLst>
          </a:cu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dirty="0">
              <a:solidFill>
                <a:schemeClr val="accent6"/>
              </a:solidFill>
            </a:endParaRPr>
          </a:p>
        </p:txBody>
      </p:sp>
      <p:sp>
        <p:nvSpPr>
          <p:cNvPr id="8" name="Freeform: Shape 24">
            <a:extLst>
              <a:ext uri="{FF2B5EF4-FFF2-40B4-BE49-F238E27FC236}">
                <a16:creationId xmlns:a16="http://schemas.microsoft.com/office/drawing/2014/main" id="{671D1224-EDDC-4900-92DC-13608D44C524}"/>
              </a:ext>
            </a:extLst>
          </p:cNvPr>
          <p:cNvSpPr/>
          <p:nvPr userDrawn="1"/>
        </p:nvSpPr>
        <p:spPr>
          <a:xfrm flipH="1">
            <a:off x="783145" y="4057904"/>
            <a:ext cx="1886359" cy="2213189"/>
          </a:xfrm>
          <a:custGeom>
            <a:avLst/>
            <a:gdLst>
              <a:gd name="connsiteX0" fmla="*/ 2187388 w 4398682"/>
              <a:gd name="connsiteY0" fmla="*/ 0 h 5032188"/>
              <a:gd name="connsiteX1" fmla="*/ 4386729 w 4398682"/>
              <a:gd name="connsiteY1" fmla="*/ 1261035 h 5032188"/>
              <a:gd name="connsiteX2" fmla="*/ 4398682 w 4398682"/>
              <a:gd name="connsiteY2" fmla="*/ 3789083 h 5032188"/>
              <a:gd name="connsiteX3" fmla="*/ 2193365 w 4398682"/>
              <a:gd name="connsiteY3" fmla="*/ 5032188 h 5032188"/>
              <a:gd name="connsiteX4" fmla="*/ 0 w 4398682"/>
              <a:gd name="connsiteY4" fmla="*/ 3783106 h 5032188"/>
              <a:gd name="connsiteX5" fmla="*/ 0 w 4398682"/>
              <a:gd name="connsiteY5" fmla="*/ 1267012 h 5032188"/>
              <a:gd name="connsiteX6" fmla="*/ 2187388 w 4398682"/>
              <a:gd name="connsiteY6" fmla="*/ 0 h 5032188"/>
              <a:gd name="connsiteX0" fmla="*/ 2187388 w 4387647"/>
              <a:gd name="connsiteY0" fmla="*/ 0 h 5032188"/>
              <a:gd name="connsiteX1" fmla="*/ 4386729 w 4387647"/>
              <a:gd name="connsiteY1" fmla="*/ 1261035 h 5032188"/>
              <a:gd name="connsiteX2" fmla="*/ 4384192 w 4387647"/>
              <a:gd name="connsiteY2" fmla="*/ 3783287 h 5032188"/>
              <a:gd name="connsiteX3" fmla="*/ 2193365 w 4387647"/>
              <a:gd name="connsiteY3" fmla="*/ 5032188 h 5032188"/>
              <a:gd name="connsiteX4" fmla="*/ 0 w 4387647"/>
              <a:gd name="connsiteY4" fmla="*/ 3783106 h 5032188"/>
              <a:gd name="connsiteX5" fmla="*/ 0 w 4387647"/>
              <a:gd name="connsiteY5" fmla="*/ 1267012 h 5032188"/>
              <a:gd name="connsiteX6" fmla="*/ 2187388 w 4387647"/>
              <a:gd name="connsiteY6" fmla="*/ 0 h 50321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387647" h="5032188">
                <a:moveTo>
                  <a:pt x="2187388" y="0"/>
                </a:moveTo>
                <a:lnTo>
                  <a:pt x="4386729" y="1261035"/>
                </a:lnTo>
                <a:cubicBezTo>
                  <a:pt x="4390713" y="2103718"/>
                  <a:pt x="4380208" y="2940604"/>
                  <a:pt x="4384192" y="3783287"/>
                </a:cubicBezTo>
                <a:lnTo>
                  <a:pt x="2193365" y="5032188"/>
                </a:lnTo>
                <a:lnTo>
                  <a:pt x="0" y="3783106"/>
                </a:lnTo>
                <a:lnTo>
                  <a:pt x="0" y="1267012"/>
                </a:lnTo>
                <a:lnTo>
                  <a:pt x="2187388" y="0"/>
                </a:lnTo>
                <a:close/>
              </a:path>
            </a:pathLst>
          </a:custGeom>
          <a:solidFill>
            <a:schemeClr val="accent6">
              <a:lumMod val="10000"/>
              <a:lumOff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dirty="0">
              <a:solidFill>
                <a:schemeClr val="accent6"/>
              </a:solidFill>
            </a:endParaRPr>
          </a:p>
        </p:txBody>
      </p:sp>
      <p:sp>
        <p:nvSpPr>
          <p:cNvPr id="15" name="Freeform 14">
            <a:extLst>
              <a:ext uri="{FF2B5EF4-FFF2-40B4-BE49-F238E27FC236}">
                <a16:creationId xmlns:a16="http://schemas.microsoft.com/office/drawing/2014/main" id="{635A9E44-4E60-1AD1-0B85-72422683B48A}"/>
              </a:ext>
            </a:extLst>
          </p:cNvPr>
          <p:cNvSpPr/>
          <p:nvPr userDrawn="1"/>
        </p:nvSpPr>
        <p:spPr>
          <a:xfrm flipH="1">
            <a:off x="0" y="3709992"/>
            <a:ext cx="1157948" cy="1502830"/>
          </a:xfrm>
          <a:custGeom>
            <a:avLst/>
            <a:gdLst>
              <a:gd name="connsiteX0" fmla="*/ 638572 w 1157948"/>
              <a:gd name="connsiteY0" fmla="*/ 0 h 1502830"/>
              <a:gd name="connsiteX1" fmla="*/ 0 w 1157948"/>
              <a:gd name="connsiteY1" fmla="*/ 378385 h 1502830"/>
              <a:gd name="connsiteX2" fmla="*/ 0 w 1157948"/>
              <a:gd name="connsiteY2" fmla="*/ 1129800 h 1502830"/>
              <a:gd name="connsiteX3" fmla="*/ 640317 w 1157948"/>
              <a:gd name="connsiteY3" fmla="*/ 1502830 h 1502830"/>
              <a:gd name="connsiteX4" fmla="*/ 1157948 w 1157948"/>
              <a:gd name="connsiteY4" fmla="*/ 1200968 h 1502830"/>
              <a:gd name="connsiteX5" fmla="*/ 1157948 w 1157948"/>
              <a:gd name="connsiteY5" fmla="*/ 304639 h 15028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57948" h="1502830">
                <a:moveTo>
                  <a:pt x="638572" y="0"/>
                </a:moveTo>
                <a:lnTo>
                  <a:pt x="0" y="378385"/>
                </a:lnTo>
                <a:lnTo>
                  <a:pt x="0" y="1129800"/>
                </a:lnTo>
                <a:lnTo>
                  <a:pt x="640317" y="1502830"/>
                </a:lnTo>
                <a:lnTo>
                  <a:pt x="1157948" y="1200968"/>
                </a:lnTo>
                <a:lnTo>
                  <a:pt x="1157948" y="304639"/>
                </a:lnTo>
                <a:close/>
              </a:path>
            </a:pathLst>
          </a:custGeom>
          <a:noFill/>
          <a:ln w="1905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solidFill>
                <a:schemeClr val="accent6"/>
              </a:solidFill>
            </a:endParaRPr>
          </a:p>
        </p:txBody>
      </p:sp>
      <p:sp>
        <p:nvSpPr>
          <p:cNvPr id="21" name="Subtitle 47" descr="Click icon to add picture">
            <a:extLst>
              <a:ext uri="{FF2B5EF4-FFF2-40B4-BE49-F238E27FC236}">
                <a16:creationId xmlns:a16="http://schemas.microsoft.com/office/drawing/2014/main" id="{0C7786BA-5E56-47AA-AE47-4EC07A0D4FA1}"/>
              </a:ext>
            </a:extLst>
          </p:cNvPr>
          <p:cNvSpPr>
            <a:spLocks noGrp="1"/>
          </p:cNvSpPr>
          <p:nvPr>
            <p:ph type="body" sz="quarter" idx="27" hasCustomPrompt="1"/>
          </p:nvPr>
        </p:nvSpPr>
        <p:spPr>
          <a:xfrm>
            <a:off x="4550705" y="3625598"/>
            <a:ext cx="2653545" cy="587964"/>
          </a:xfrm>
          <a:prstGeom prst="rect">
            <a:avLst/>
          </a:prstGeom>
        </p:spPr>
        <p:txBody>
          <a:bodyPr anchor="b">
            <a:noAutofit/>
          </a:bodyPr>
          <a:lstStyle>
            <a:lvl1pPr marL="0" indent="0" algn="l">
              <a:lnSpc>
                <a:spcPct val="100000"/>
              </a:lnSpc>
              <a:buNone/>
              <a:defRPr sz="1800" b="1">
                <a:solidFill>
                  <a:schemeClr val="accent6"/>
                </a:solidFill>
              </a:defRPr>
            </a:lvl1pPr>
            <a:lvl2pPr>
              <a:defRPr sz="1000"/>
            </a:lvl2pPr>
            <a:lvl3pPr>
              <a:defRPr sz="900"/>
            </a:lvl3pPr>
            <a:lvl4pPr>
              <a:defRPr sz="800"/>
            </a:lvl4pPr>
            <a:lvl5pPr>
              <a:defRPr sz="800"/>
            </a:lvl5pPr>
          </a:lstStyle>
          <a:p>
            <a:pPr lvl="0"/>
            <a:r>
              <a:rPr lang="en-US" altLang="zh-CN" dirty="0"/>
              <a:t>Click to edit Master title style </a:t>
            </a:r>
          </a:p>
        </p:txBody>
      </p:sp>
      <p:sp>
        <p:nvSpPr>
          <p:cNvPr id="23" name="Content placeholder 47">
            <a:extLst>
              <a:ext uri="{FF2B5EF4-FFF2-40B4-BE49-F238E27FC236}">
                <a16:creationId xmlns:a16="http://schemas.microsoft.com/office/drawing/2014/main" id="{880214CF-87DD-476A-9B2E-A58DB313A61A}"/>
              </a:ext>
            </a:extLst>
          </p:cNvPr>
          <p:cNvSpPr>
            <a:spLocks noGrp="1"/>
          </p:cNvSpPr>
          <p:nvPr>
            <p:ph type="body" sz="quarter" idx="28" hasCustomPrompt="1"/>
          </p:nvPr>
        </p:nvSpPr>
        <p:spPr>
          <a:xfrm>
            <a:off x="4550705" y="4246516"/>
            <a:ext cx="2653545" cy="1727103"/>
          </a:xfrm>
          <a:prstGeom prst="rect">
            <a:avLst/>
          </a:prstGeom>
        </p:spPr>
        <p:txBody>
          <a:bodyPr>
            <a:noAutofit/>
          </a:bodyPr>
          <a:lstStyle>
            <a:lvl1pPr marL="0" indent="0" algn="l">
              <a:lnSpc>
                <a:spcPct val="100000"/>
              </a:lnSpc>
              <a:spcBef>
                <a:spcPts val="0"/>
              </a:spcBef>
              <a:buNone/>
              <a:defRPr sz="1400" b="0">
                <a:solidFill>
                  <a:schemeClr val="accent6"/>
                </a:solidFill>
                <a:latin typeface="+mn-lt"/>
              </a:defRPr>
            </a:lvl1pPr>
            <a:lvl2pPr>
              <a:defRPr sz="1000"/>
            </a:lvl2pPr>
            <a:lvl3pPr>
              <a:defRPr sz="900"/>
            </a:lvl3pPr>
            <a:lvl4pPr>
              <a:defRPr sz="800"/>
            </a:lvl4pPr>
            <a:lvl5pPr>
              <a:defRPr sz="800"/>
            </a:lvl5pPr>
          </a:lstStyle>
          <a:p>
            <a:pPr lvl="0"/>
            <a:r>
              <a:rPr lang="en-US" altLang="zh-CN" dirty="0"/>
              <a:t>Click to edit Master text styles </a:t>
            </a:r>
          </a:p>
        </p:txBody>
      </p:sp>
      <p:sp>
        <p:nvSpPr>
          <p:cNvPr id="37" name="Picture placeholder">
            <a:extLst>
              <a:ext uri="{FF2B5EF4-FFF2-40B4-BE49-F238E27FC236}">
                <a16:creationId xmlns:a16="http://schemas.microsoft.com/office/drawing/2014/main" id="{264CF63C-079E-41AA-AA9A-762A765E699F}"/>
              </a:ext>
            </a:extLst>
          </p:cNvPr>
          <p:cNvSpPr>
            <a:spLocks noGrp="1"/>
          </p:cNvSpPr>
          <p:nvPr>
            <p:ph type="pic" sz="quarter" idx="51"/>
          </p:nvPr>
        </p:nvSpPr>
        <p:spPr>
          <a:xfrm>
            <a:off x="1788170" y="2296125"/>
            <a:ext cx="1886360" cy="2144668"/>
          </a:xfrm>
          <a:custGeom>
            <a:avLst/>
            <a:gdLst>
              <a:gd name="connsiteX0" fmla="*/ 0 w 4816475"/>
              <a:gd name="connsiteY0" fmla="*/ 2407444 h 4814888"/>
              <a:gd name="connsiteX1" fmla="*/ 1203722 w 4816475"/>
              <a:gd name="connsiteY1" fmla="*/ 1 h 4814888"/>
              <a:gd name="connsiteX2" fmla="*/ 3612753 w 4816475"/>
              <a:gd name="connsiteY2" fmla="*/ 1 h 4814888"/>
              <a:gd name="connsiteX3" fmla="*/ 4816475 w 4816475"/>
              <a:gd name="connsiteY3" fmla="*/ 2407444 h 4814888"/>
              <a:gd name="connsiteX4" fmla="*/ 3612753 w 4816475"/>
              <a:gd name="connsiteY4" fmla="*/ 4814887 h 4814888"/>
              <a:gd name="connsiteX5" fmla="*/ 1203722 w 4816475"/>
              <a:gd name="connsiteY5" fmla="*/ 4814887 h 4814888"/>
              <a:gd name="connsiteX6" fmla="*/ 0 w 4816475"/>
              <a:gd name="connsiteY6" fmla="*/ 2407444 h 4814888"/>
              <a:gd name="connsiteX0" fmla="*/ 0 w 4816475"/>
              <a:gd name="connsiteY0" fmla="*/ 2407443 h 4814886"/>
              <a:gd name="connsiteX1" fmla="*/ 2199402 w 4816475"/>
              <a:gd name="connsiteY1" fmla="*/ 243840 h 4814886"/>
              <a:gd name="connsiteX2" fmla="*/ 3612753 w 4816475"/>
              <a:gd name="connsiteY2" fmla="*/ 0 h 4814886"/>
              <a:gd name="connsiteX3" fmla="*/ 4816475 w 4816475"/>
              <a:gd name="connsiteY3" fmla="*/ 2407443 h 4814886"/>
              <a:gd name="connsiteX4" fmla="*/ 3612753 w 4816475"/>
              <a:gd name="connsiteY4" fmla="*/ 4814886 h 4814886"/>
              <a:gd name="connsiteX5" fmla="*/ 1203722 w 4816475"/>
              <a:gd name="connsiteY5" fmla="*/ 4814886 h 4814886"/>
              <a:gd name="connsiteX6" fmla="*/ 0 w 4816475"/>
              <a:gd name="connsiteY6" fmla="*/ 2407443 h 4814886"/>
              <a:gd name="connsiteX0" fmla="*/ 0 w 4816475"/>
              <a:gd name="connsiteY0" fmla="*/ 2163603 h 4571046"/>
              <a:gd name="connsiteX1" fmla="*/ 2199402 w 4816475"/>
              <a:gd name="connsiteY1" fmla="*/ 0 h 4571046"/>
              <a:gd name="connsiteX2" fmla="*/ 4608433 w 4816475"/>
              <a:gd name="connsiteY2" fmla="*/ 721360 h 4571046"/>
              <a:gd name="connsiteX3" fmla="*/ 4816475 w 4816475"/>
              <a:gd name="connsiteY3" fmla="*/ 2163603 h 4571046"/>
              <a:gd name="connsiteX4" fmla="*/ 3612753 w 4816475"/>
              <a:gd name="connsiteY4" fmla="*/ 4571046 h 4571046"/>
              <a:gd name="connsiteX5" fmla="*/ 1203722 w 4816475"/>
              <a:gd name="connsiteY5" fmla="*/ 4571046 h 4571046"/>
              <a:gd name="connsiteX6" fmla="*/ 0 w 4816475"/>
              <a:gd name="connsiteY6" fmla="*/ 2163603 h 4571046"/>
              <a:gd name="connsiteX0" fmla="*/ 0 w 4958715"/>
              <a:gd name="connsiteY0" fmla="*/ 2163603 h 4571046"/>
              <a:gd name="connsiteX1" fmla="*/ 2199402 w 4958715"/>
              <a:gd name="connsiteY1" fmla="*/ 0 h 4571046"/>
              <a:gd name="connsiteX2" fmla="*/ 4608433 w 4958715"/>
              <a:gd name="connsiteY2" fmla="*/ 721360 h 4571046"/>
              <a:gd name="connsiteX3" fmla="*/ 4958715 w 4958715"/>
              <a:gd name="connsiteY3" fmla="*/ 2803683 h 4571046"/>
              <a:gd name="connsiteX4" fmla="*/ 3612753 w 4958715"/>
              <a:gd name="connsiteY4" fmla="*/ 4571046 h 4571046"/>
              <a:gd name="connsiteX5" fmla="*/ 1203722 w 4958715"/>
              <a:gd name="connsiteY5" fmla="*/ 4571046 h 4571046"/>
              <a:gd name="connsiteX6" fmla="*/ 0 w 4958715"/>
              <a:gd name="connsiteY6" fmla="*/ 2163603 h 4571046"/>
              <a:gd name="connsiteX0" fmla="*/ 0 w 4916043"/>
              <a:gd name="connsiteY0" fmla="*/ 1273587 h 4571046"/>
              <a:gd name="connsiteX1" fmla="*/ 2156730 w 4916043"/>
              <a:gd name="connsiteY1" fmla="*/ 0 h 4571046"/>
              <a:gd name="connsiteX2" fmla="*/ 4565761 w 4916043"/>
              <a:gd name="connsiteY2" fmla="*/ 721360 h 4571046"/>
              <a:gd name="connsiteX3" fmla="*/ 4916043 w 4916043"/>
              <a:gd name="connsiteY3" fmla="*/ 2803683 h 4571046"/>
              <a:gd name="connsiteX4" fmla="*/ 3570081 w 4916043"/>
              <a:gd name="connsiteY4" fmla="*/ 4571046 h 4571046"/>
              <a:gd name="connsiteX5" fmla="*/ 1161050 w 4916043"/>
              <a:gd name="connsiteY5" fmla="*/ 4571046 h 4571046"/>
              <a:gd name="connsiteX6" fmla="*/ 0 w 4916043"/>
              <a:gd name="connsiteY6" fmla="*/ 1273587 h 4571046"/>
              <a:gd name="connsiteX0" fmla="*/ 0 w 4916043"/>
              <a:gd name="connsiteY0" fmla="*/ 1273587 h 4571046"/>
              <a:gd name="connsiteX1" fmla="*/ 2156730 w 4916043"/>
              <a:gd name="connsiteY1" fmla="*/ 0 h 4571046"/>
              <a:gd name="connsiteX2" fmla="*/ 4565761 w 4916043"/>
              <a:gd name="connsiteY2" fmla="*/ 721360 h 4571046"/>
              <a:gd name="connsiteX3" fmla="*/ 4916043 w 4916043"/>
              <a:gd name="connsiteY3" fmla="*/ 2803683 h 4571046"/>
              <a:gd name="connsiteX4" fmla="*/ 3570081 w 4916043"/>
              <a:gd name="connsiteY4" fmla="*/ 4571046 h 4571046"/>
              <a:gd name="connsiteX5" fmla="*/ 21098 w 4916043"/>
              <a:gd name="connsiteY5" fmla="*/ 3815142 h 4571046"/>
              <a:gd name="connsiteX6" fmla="*/ 0 w 4916043"/>
              <a:gd name="connsiteY6" fmla="*/ 1273587 h 4571046"/>
              <a:gd name="connsiteX0" fmla="*/ 0 w 4916043"/>
              <a:gd name="connsiteY0" fmla="*/ 1273587 h 5066346"/>
              <a:gd name="connsiteX1" fmla="*/ 2156730 w 4916043"/>
              <a:gd name="connsiteY1" fmla="*/ 0 h 5066346"/>
              <a:gd name="connsiteX2" fmla="*/ 4565761 w 4916043"/>
              <a:gd name="connsiteY2" fmla="*/ 721360 h 5066346"/>
              <a:gd name="connsiteX3" fmla="*/ 4916043 w 4916043"/>
              <a:gd name="connsiteY3" fmla="*/ 2803683 h 5066346"/>
              <a:gd name="connsiteX4" fmla="*/ 2236581 w 4916043"/>
              <a:gd name="connsiteY4" fmla="*/ 5066346 h 5066346"/>
              <a:gd name="connsiteX5" fmla="*/ 21098 w 4916043"/>
              <a:gd name="connsiteY5" fmla="*/ 3815142 h 5066346"/>
              <a:gd name="connsiteX6" fmla="*/ 0 w 4916043"/>
              <a:gd name="connsiteY6" fmla="*/ 1273587 h 5066346"/>
              <a:gd name="connsiteX0" fmla="*/ 0 w 4565761"/>
              <a:gd name="connsiteY0" fmla="*/ 1273587 h 5066346"/>
              <a:gd name="connsiteX1" fmla="*/ 2156730 w 4565761"/>
              <a:gd name="connsiteY1" fmla="*/ 0 h 5066346"/>
              <a:gd name="connsiteX2" fmla="*/ 4565761 w 4565761"/>
              <a:gd name="connsiteY2" fmla="*/ 721360 h 5066346"/>
              <a:gd name="connsiteX3" fmla="*/ 4405503 w 4565761"/>
              <a:gd name="connsiteY3" fmla="*/ 3801903 h 5066346"/>
              <a:gd name="connsiteX4" fmla="*/ 2236581 w 4565761"/>
              <a:gd name="connsiteY4" fmla="*/ 5066346 h 5066346"/>
              <a:gd name="connsiteX5" fmla="*/ 21098 w 4565761"/>
              <a:gd name="connsiteY5" fmla="*/ 3815142 h 5066346"/>
              <a:gd name="connsiteX6" fmla="*/ 0 w 4565761"/>
              <a:gd name="connsiteY6" fmla="*/ 1273587 h 5066346"/>
              <a:gd name="connsiteX0" fmla="*/ 0 w 4405503"/>
              <a:gd name="connsiteY0" fmla="*/ 1273587 h 5066346"/>
              <a:gd name="connsiteX1" fmla="*/ 2156730 w 4405503"/>
              <a:gd name="connsiteY1" fmla="*/ 0 h 5066346"/>
              <a:gd name="connsiteX2" fmla="*/ 4398121 w 4405503"/>
              <a:gd name="connsiteY2" fmla="*/ 1277620 h 5066346"/>
              <a:gd name="connsiteX3" fmla="*/ 4405503 w 4405503"/>
              <a:gd name="connsiteY3" fmla="*/ 3801903 h 5066346"/>
              <a:gd name="connsiteX4" fmla="*/ 2236581 w 4405503"/>
              <a:gd name="connsiteY4" fmla="*/ 5066346 h 5066346"/>
              <a:gd name="connsiteX5" fmla="*/ 21098 w 4405503"/>
              <a:gd name="connsiteY5" fmla="*/ 3815142 h 5066346"/>
              <a:gd name="connsiteX6" fmla="*/ 0 w 4405503"/>
              <a:gd name="connsiteY6" fmla="*/ 1273587 h 50663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405503" h="5066346">
                <a:moveTo>
                  <a:pt x="0" y="1273587"/>
                </a:moveTo>
                <a:lnTo>
                  <a:pt x="2156730" y="0"/>
                </a:lnTo>
                <a:lnTo>
                  <a:pt x="4398121" y="1277620"/>
                </a:lnTo>
                <a:cubicBezTo>
                  <a:pt x="4400582" y="2119048"/>
                  <a:pt x="4403042" y="2960475"/>
                  <a:pt x="4405503" y="3801903"/>
                </a:cubicBezTo>
                <a:lnTo>
                  <a:pt x="2236581" y="5066346"/>
                </a:lnTo>
                <a:lnTo>
                  <a:pt x="21098" y="3815142"/>
                </a:lnTo>
                <a:lnTo>
                  <a:pt x="0" y="1273587"/>
                </a:lnTo>
                <a:close/>
              </a:path>
            </a:pathLst>
          </a:custGeom>
          <a:solidFill>
            <a:schemeClr val="bg1">
              <a:lumMod val="95000"/>
            </a:schemeClr>
          </a:solidFill>
        </p:spPr>
        <p:txBody>
          <a:bodyPr anchor="ctr">
            <a:noAutofit/>
          </a:bodyPr>
          <a:lstStyle>
            <a:lvl1pPr marL="0" indent="0" algn="ctr">
              <a:buNone/>
              <a:defRPr sz="1000">
                <a:solidFill>
                  <a:schemeClr val="accent6"/>
                </a:solidFill>
              </a:defRPr>
            </a:lvl1pPr>
          </a:lstStyle>
          <a:p>
            <a:r>
              <a:rPr lang="en-US" altLang="zh-CN"/>
              <a:t>Click icon to add picture</a:t>
            </a:r>
            <a:endParaRPr lang="zh-CN" altLang="en-US"/>
          </a:p>
        </p:txBody>
      </p:sp>
      <p:sp>
        <p:nvSpPr>
          <p:cNvPr id="17" name="Title 1">
            <a:extLst>
              <a:ext uri="{FF2B5EF4-FFF2-40B4-BE49-F238E27FC236}">
                <a16:creationId xmlns:a16="http://schemas.microsoft.com/office/drawing/2014/main" id="{D041C638-CBB8-1159-9AF8-B5D14CC7BE0F}"/>
              </a:ext>
            </a:extLst>
          </p:cNvPr>
          <p:cNvSpPr>
            <a:spLocks noGrp="1"/>
          </p:cNvSpPr>
          <p:nvPr>
            <p:ph type="title"/>
          </p:nvPr>
        </p:nvSpPr>
        <p:spPr>
          <a:xfrm>
            <a:off x="4550704" y="1690878"/>
            <a:ext cx="6599429" cy="1325563"/>
          </a:xfrm>
        </p:spPr>
        <p:txBody>
          <a:bodyPr anchor="b">
            <a:noAutofit/>
          </a:bodyPr>
          <a:lstStyle>
            <a:lvl1pPr>
              <a:defRPr>
                <a:solidFill>
                  <a:schemeClr val="accent6"/>
                </a:solidFill>
              </a:defRPr>
            </a:lvl1pPr>
          </a:lstStyle>
          <a:p>
            <a:r>
              <a:rPr lang="en-US"/>
              <a:t>Click to edit Master title style</a:t>
            </a:r>
            <a:endParaRPr lang="en-US" dirty="0"/>
          </a:p>
        </p:txBody>
      </p:sp>
      <p:sp>
        <p:nvSpPr>
          <p:cNvPr id="18" name="Subtitle 47" descr="Click icon to add picture">
            <a:extLst>
              <a:ext uri="{FF2B5EF4-FFF2-40B4-BE49-F238E27FC236}">
                <a16:creationId xmlns:a16="http://schemas.microsoft.com/office/drawing/2014/main" id="{3C2C4001-E56F-4174-01AA-4630360BFF48}"/>
              </a:ext>
            </a:extLst>
          </p:cNvPr>
          <p:cNvSpPr>
            <a:spLocks noGrp="1"/>
          </p:cNvSpPr>
          <p:nvPr>
            <p:ph type="body" sz="quarter" idx="52" hasCustomPrompt="1"/>
          </p:nvPr>
        </p:nvSpPr>
        <p:spPr>
          <a:xfrm>
            <a:off x="7811506" y="3625598"/>
            <a:ext cx="2653545" cy="587964"/>
          </a:xfrm>
          <a:prstGeom prst="rect">
            <a:avLst/>
          </a:prstGeom>
        </p:spPr>
        <p:txBody>
          <a:bodyPr anchor="b">
            <a:noAutofit/>
          </a:bodyPr>
          <a:lstStyle>
            <a:lvl1pPr marL="0" indent="0" algn="l">
              <a:lnSpc>
                <a:spcPct val="100000"/>
              </a:lnSpc>
              <a:buNone/>
              <a:defRPr sz="1800" b="1">
                <a:solidFill>
                  <a:schemeClr val="accent6"/>
                </a:solidFill>
              </a:defRPr>
            </a:lvl1pPr>
            <a:lvl2pPr>
              <a:defRPr sz="1000"/>
            </a:lvl2pPr>
            <a:lvl3pPr>
              <a:defRPr sz="900"/>
            </a:lvl3pPr>
            <a:lvl4pPr>
              <a:defRPr sz="800"/>
            </a:lvl4pPr>
            <a:lvl5pPr>
              <a:defRPr sz="800"/>
            </a:lvl5pPr>
          </a:lstStyle>
          <a:p>
            <a:pPr lvl="0"/>
            <a:r>
              <a:rPr lang="en-US" altLang="zh-CN" dirty="0"/>
              <a:t>Click to edit Master title style </a:t>
            </a:r>
          </a:p>
        </p:txBody>
      </p:sp>
      <p:sp>
        <p:nvSpPr>
          <p:cNvPr id="20" name="Content placeholder 47">
            <a:extLst>
              <a:ext uri="{FF2B5EF4-FFF2-40B4-BE49-F238E27FC236}">
                <a16:creationId xmlns:a16="http://schemas.microsoft.com/office/drawing/2014/main" id="{02DFC856-C546-62E9-220F-7A668D349056}"/>
              </a:ext>
            </a:extLst>
          </p:cNvPr>
          <p:cNvSpPr>
            <a:spLocks noGrp="1"/>
          </p:cNvSpPr>
          <p:nvPr>
            <p:ph type="body" sz="quarter" idx="53" hasCustomPrompt="1"/>
          </p:nvPr>
        </p:nvSpPr>
        <p:spPr>
          <a:xfrm>
            <a:off x="7811506" y="4246516"/>
            <a:ext cx="2653545" cy="1727103"/>
          </a:xfrm>
          <a:prstGeom prst="rect">
            <a:avLst/>
          </a:prstGeom>
        </p:spPr>
        <p:txBody>
          <a:bodyPr>
            <a:noAutofit/>
          </a:bodyPr>
          <a:lstStyle>
            <a:lvl1pPr marL="0" indent="0" algn="l">
              <a:lnSpc>
                <a:spcPct val="100000"/>
              </a:lnSpc>
              <a:spcBef>
                <a:spcPts val="0"/>
              </a:spcBef>
              <a:buNone/>
              <a:defRPr sz="1400" b="0">
                <a:solidFill>
                  <a:schemeClr val="accent6"/>
                </a:solidFill>
                <a:latin typeface="+mn-lt"/>
              </a:defRPr>
            </a:lvl1pPr>
            <a:lvl2pPr>
              <a:defRPr sz="1000"/>
            </a:lvl2pPr>
            <a:lvl3pPr>
              <a:defRPr sz="900"/>
            </a:lvl3pPr>
            <a:lvl4pPr>
              <a:defRPr sz="800"/>
            </a:lvl4pPr>
            <a:lvl5pPr>
              <a:defRPr sz="800"/>
            </a:lvl5pPr>
          </a:lstStyle>
          <a:p>
            <a:pPr lvl="0"/>
            <a:r>
              <a:rPr lang="en-US" altLang="zh-CN" dirty="0"/>
              <a:t>Click to edit Master text styles </a:t>
            </a:r>
          </a:p>
        </p:txBody>
      </p:sp>
      <p:sp>
        <p:nvSpPr>
          <p:cNvPr id="6" name="Slide Number Placeholder 5">
            <a:extLst>
              <a:ext uri="{FF2B5EF4-FFF2-40B4-BE49-F238E27FC236}">
                <a16:creationId xmlns:a16="http://schemas.microsoft.com/office/drawing/2014/main" id="{F507335A-F59E-2A6C-D2D6-F10391DA8D69}"/>
              </a:ext>
            </a:extLst>
          </p:cNvPr>
          <p:cNvSpPr>
            <a:spLocks noGrp="1"/>
          </p:cNvSpPr>
          <p:nvPr>
            <p:ph type="sldNum" sz="quarter" idx="55"/>
          </p:nvPr>
        </p:nvSpPr>
        <p:spPr/>
        <p:txBody>
          <a:bodyPr>
            <a:noAutofit/>
          </a:bodyPr>
          <a:lstStyle>
            <a:lvl1pPr>
              <a:defRPr>
                <a:solidFill>
                  <a:schemeClr val="accent6"/>
                </a:solidFill>
              </a:defRPr>
            </a:lvl1pPr>
          </a:lstStyle>
          <a:p>
            <a:fld id="{47FEACEE-25B4-4A2D-B147-27296E36371D}" type="slidenum">
              <a:rPr lang="en-US" altLang="zh-CN" smtClean="0"/>
              <a:pPr/>
              <a:t>‹#›</a:t>
            </a:fld>
            <a:endParaRPr lang="en-US" altLang="zh-CN" dirty="0"/>
          </a:p>
        </p:txBody>
      </p:sp>
    </p:spTree>
    <p:extLst>
      <p:ext uri="{BB962C8B-B14F-4D97-AF65-F5344CB8AC3E}">
        <p14:creationId xmlns:p14="http://schemas.microsoft.com/office/powerpoint/2010/main" val="3613646376"/>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1_Three Content">
    <p:spTree>
      <p:nvGrpSpPr>
        <p:cNvPr id="1" name=""/>
        <p:cNvGrpSpPr/>
        <p:nvPr/>
      </p:nvGrpSpPr>
      <p:grpSpPr>
        <a:xfrm>
          <a:off x="0" y="0"/>
          <a:ext cx="0" cy="0"/>
          <a:chOff x="0" y="0"/>
          <a:chExt cx="0" cy="0"/>
        </a:xfrm>
      </p:grpSpPr>
      <p:sp>
        <p:nvSpPr>
          <p:cNvPr id="15" name="Freeform 14">
            <a:extLst>
              <a:ext uri="{FF2B5EF4-FFF2-40B4-BE49-F238E27FC236}">
                <a16:creationId xmlns:a16="http://schemas.microsoft.com/office/drawing/2014/main" id="{F946AB17-3782-8412-C51A-DE10A0637453}"/>
              </a:ext>
            </a:extLst>
          </p:cNvPr>
          <p:cNvSpPr/>
          <p:nvPr userDrawn="1"/>
        </p:nvSpPr>
        <p:spPr>
          <a:xfrm>
            <a:off x="0" y="2860787"/>
            <a:ext cx="2361029" cy="3676532"/>
          </a:xfrm>
          <a:custGeom>
            <a:avLst/>
            <a:gdLst>
              <a:gd name="connsiteX0" fmla="*/ 773997 w 2361029"/>
              <a:gd name="connsiteY0" fmla="*/ 0 h 3676532"/>
              <a:gd name="connsiteX1" fmla="*/ 2361029 w 2361029"/>
              <a:gd name="connsiteY1" fmla="*/ 925683 h 3676532"/>
              <a:gd name="connsiteX2" fmla="*/ 2361029 w 2361029"/>
              <a:gd name="connsiteY2" fmla="*/ 2763949 h 3676532"/>
              <a:gd name="connsiteX3" fmla="*/ 769661 w 2361029"/>
              <a:gd name="connsiteY3" fmla="*/ 3676532 h 3676532"/>
              <a:gd name="connsiteX4" fmla="*/ 0 w 2361029"/>
              <a:gd name="connsiteY4" fmla="*/ 3234717 h 3676532"/>
              <a:gd name="connsiteX5" fmla="*/ 0 w 2361029"/>
              <a:gd name="connsiteY5" fmla="*/ 446885 h 36765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361029" h="3676532">
                <a:moveTo>
                  <a:pt x="773997" y="0"/>
                </a:moveTo>
                <a:lnTo>
                  <a:pt x="2361029" y="925683"/>
                </a:lnTo>
                <a:lnTo>
                  <a:pt x="2361029" y="2763949"/>
                </a:lnTo>
                <a:lnTo>
                  <a:pt x="769661" y="3676532"/>
                </a:lnTo>
                <a:lnTo>
                  <a:pt x="0" y="3234717"/>
                </a:lnTo>
                <a:lnTo>
                  <a:pt x="0" y="446885"/>
                </a:lnTo>
                <a:close/>
              </a:path>
            </a:pathLst>
          </a:cu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solidFill>
                <a:schemeClr val="accent6"/>
              </a:solidFill>
            </a:endParaRPr>
          </a:p>
        </p:txBody>
      </p:sp>
      <p:sp>
        <p:nvSpPr>
          <p:cNvPr id="16" name="Freeform 15">
            <a:extLst>
              <a:ext uri="{FF2B5EF4-FFF2-40B4-BE49-F238E27FC236}">
                <a16:creationId xmlns:a16="http://schemas.microsoft.com/office/drawing/2014/main" id="{2BA5A58B-9440-7DAB-E7D7-3143B049FBAC}"/>
              </a:ext>
            </a:extLst>
          </p:cNvPr>
          <p:cNvSpPr/>
          <p:nvPr userDrawn="1"/>
        </p:nvSpPr>
        <p:spPr>
          <a:xfrm flipH="1">
            <a:off x="1014233" y="5253270"/>
            <a:ext cx="1710765" cy="1593273"/>
          </a:xfrm>
          <a:custGeom>
            <a:avLst/>
            <a:gdLst>
              <a:gd name="connsiteX0" fmla="*/ 852873 w 1710765"/>
              <a:gd name="connsiteY0" fmla="*/ 0 h 1593273"/>
              <a:gd name="connsiteX1" fmla="*/ 0 w 1710765"/>
              <a:gd name="connsiteY1" fmla="*/ 494134 h 1593273"/>
              <a:gd name="connsiteX2" fmla="*/ 0 w 1710765"/>
              <a:gd name="connsiteY2" fmla="*/ 1475410 h 1593273"/>
              <a:gd name="connsiteX3" fmla="*/ 206916 w 1710765"/>
              <a:gd name="connsiteY3" fmla="*/ 1593273 h 1593273"/>
              <a:gd name="connsiteX4" fmla="*/ 1502835 w 1710765"/>
              <a:gd name="connsiteY4" fmla="*/ 1593273 h 1593273"/>
              <a:gd name="connsiteX5" fmla="*/ 1709418 w 1710765"/>
              <a:gd name="connsiteY5" fmla="*/ 1475480 h 1593273"/>
              <a:gd name="connsiteX6" fmla="*/ 1710407 w 1710765"/>
              <a:gd name="connsiteY6" fmla="*/ 491803 h 15932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710765" h="1593273">
                <a:moveTo>
                  <a:pt x="852873" y="0"/>
                </a:moveTo>
                <a:lnTo>
                  <a:pt x="0" y="494134"/>
                </a:lnTo>
                <a:lnTo>
                  <a:pt x="0" y="1475410"/>
                </a:lnTo>
                <a:lnTo>
                  <a:pt x="206916" y="1593273"/>
                </a:lnTo>
                <a:lnTo>
                  <a:pt x="1502835" y="1593273"/>
                </a:lnTo>
                <a:lnTo>
                  <a:pt x="1709418" y="1475480"/>
                </a:lnTo>
                <a:cubicBezTo>
                  <a:pt x="1707864" y="1146834"/>
                  <a:pt x="1711961" y="820449"/>
                  <a:pt x="1710407" y="491803"/>
                </a:cubicBezTo>
                <a:close/>
              </a:path>
            </a:pathLst>
          </a:custGeom>
          <a:noFill/>
          <a:ln w="1905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solidFill>
                <a:schemeClr val="accent6"/>
              </a:solidFill>
            </a:endParaRPr>
          </a:p>
        </p:txBody>
      </p:sp>
      <p:sp>
        <p:nvSpPr>
          <p:cNvPr id="22" name="Content Placeholder 47" descr="Click icon to add picture">
            <a:extLst>
              <a:ext uri="{FF2B5EF4-FFF2-40B4-BE49-F238E27FC236}">
                <a16:creationId xmlns:a16="http://schemas.microsoft.com/office/drawing/2014/main" id="{95ADF367-2619-4E00-AB82-8FFF41D0E5C2}"/>
              </a:ext>
            </a:extLst>
          </p:cNvPr>
          <p:cNvSpPr>
            <a:spLocks noGrp="1"/>
          </p:cNvSpPr>
          <p:nvPr>
            <p:ph type="body" sz="quarter" idx="27" hasCustomPrompt="1"/>
          </p:nvPr>
        </p:nvSpPr>
        <p:spPr>
          <a:xfrm>
            <a:off x="5271609" y="1025236"/>
            <a:ext cx="5162709" cy="420683"/>
          </a:xfrm>
          <a:prstGeom prst="rect">
            <a:avLst/>
          </a:prstGeom>
        </p:spPr>
        <p:txBody>
          <a:bodyPr anchor="b">
            <a:noAutofit/>
          </a:bodyPr>
          <a:lstStyle>
            <a:lvl1pPr marL="0" indent="0" algn="l">
              <a:lnSpc>
                <a:spcPct val="100000"/>
              </a:lnSpc>
              <a:buNone/>
              <a:defRPr sz="1800" b="1" i="0">
                <a:solidFill>
                  <a:schemeClr val="accent6"/>
                </a:solidFill>
                <a:latin typeface="+mn-lt"/>
                <a:cs typeface="Posterama" panose="020B0504020200020000" pitchFamily="34" charset="0"/>
              </a:defRPr>
            </a:lvl1pPr>
            <a:lvl2pPr>
              <a:defRPr sz="1000"/>
            </a:lvl2pPr>
            <a:lvl3pPr>
              <a:defRPr sz="900"/>
            </a:lvl3pPr>
            <a:lvl4pPr>
              <a:defRPr sz="800"/>
            </a:lvl4pPr>
            <a:lvl5pPr>
              <a:defRPr sz="800"/>
            </a:lvl5pPr>
          </a:lstStyle>
          <a:p>
            <a:pPr lvl="0"/>
            <a:r>
              <a:rPr lang="en-US" altLang="zh-CN" dirty="0"/>
              <a:t>Click to edit Master title style </a:t>
            </a:r>
          </a:p>
        </p:txBody>
      </p:sp>
      <p:sp>
        <p:nvSpPr>
          <p:cNvPr id="23" name="Content Placeholder 47">
            <a:extLst>
              <a:ext uri="{FF2B5EF4-FFF2-40B4-BE49-F238E27FC236}">
                <a16:creationId xmlns:a16="http://schemas.microsoft.com/office/drawing/2014/main" id="{8CEB04CE-793E-47B4-8D80-9B82864F2CDF}"/>
              </a:ext>
            </a:extLst>
          </p:cNvPr>
          <p:cNvSpPr>
            <a:spLocks noGrp="1"/>
          </p:cNvSpPr>
          <p:nvPr>
            <p:ph type="body" sz="quarter" idx="28" hasCustomPrompt="1"/>
          </p:nvPr>
        </p:nvSpPr>
        <p:spPr>
          <a:xfrm>
            <a:off x="5271608" y="1469069"/>
            <a:ext cx="5162709" cy="1506166"/>
          </a:xfrm>
          <a:prstGeom prst="rect">
            <a:avLst/>
          </a:prstGeom>
        </p:spPr>
        <p:txBody>
          <a:bodyPr>
            <a:noAutofit/>
          </a:bodyPr>
          <a:lstStyle>
            <a:lvl1pPr marL="228600" indent="-228600" algn="l">
              <a:lnSpc>
                <a:spcPct val="100000"/>
              </a:lnSpc>
              <a:spcBef>
                <a:spcPts val="0"/>
              </a:spcBef>
              <a:spcAft>
                <a:spcPts val="600"/>
              </a:spcAft>
              <a:buFont typeface="Arial" panose="020B0604020202020204" pitchFamily="34" charset="0"/>
              <a:buChar char="•"/>
              <a:defRPr sz="1400" b="0">
                <a:solidFill>
                  <a:schemeClr val="accent6"/>
                </a:solidFill>
                <a:latin typeface="+mn-lt"/>
              </a:defRPr>
            </a:lvl1pPr>
            <a:lvl2pPr>
              <a:defRPr sz="1000"/>
            </a:lvl2pPr>
            <a:lvl3pPr>
              <a:defRPr sz="900"/>
            </a:lvl3pPr>
            <a:lvl4pPr>
              <a:defRPr sz="800"/>
            </a:lvl4pPr>
            <a:lvl5pPr>
              <a:defRPr sz="800"/>
            </a:lvl5pPr>
          </a:lstStyle>
          <a:p>
            <a:pPr lvl="0"/>
            <a:r>
              <a:rPr lang="en-US" altLang="zh-CN" dirty="0"/>
              <a:t>Click to edit Master text styles </a:t>
            </a:r>
          </a:p>
        </p:txBody>
      </p:sp>
      <p:sp>
        <p:nvSpPr>
          <p:cNvPr id="24" name="Content Placeholder 47" descr="Click icon to add picture">
            <a:extLst>
              <a:ext uri="{FF2B5EF4-FFF2-40B4-BE49-F238E27FC236}">
                <a16:creationId xmlns:a16="http://schemas.microsoft.com/office/drawing/2014/main" id="{067BF8FD-2643-4122-BE3E-63F413244ECB}"/>
              </a:ext>
            </a:extLst>
          </p:cNvPr>
          <p:cNvSpPr>
            <a:spLocks noGrp="1"/>
          </p:cNvSpPr>
          <p:nvPr>
            <p:ph type="body" sz="quarter" idx="29" hasCustomPrompt="1"/>
          </p:nvPr>
        </p:nvSpPr>
        <p:spPr>
          <a:xfrm>
            <a:off x="5271609" y="2984685"/>
            <a:ext cx="5162709" cy="420683"/>
          </a:xfrm>
          <a:prstGeom prst="rect">
            <a:avLst/>
          </a:prstGeom>
        </p:spPr>
        <p:txBody>
          <a:bodyPr anchor="b">
            <a:noAutofit/>
          </a:bodyPr>
          <a:lstStyle>
            <a:lvl1pPr marL="0" indent="0" algn="l">
              <a:lnSpc>
                <a:spcPct val="100000"/>
              </a:lnSpc>
              <a:buNone/>
              <a:defRPr sz="1800" b="1" i="0">
                <a:solidFill>
                  <a:schemeClr val="accent6"/>
                </a:solidFill>
                <a:latin typeface="+mn-lt"/>
                <a:cs typeface="Posterama" panose="020B0504020200020000" pitchFamily="34" charset="0"/>
              </a:defRPr>
            </a:lvl1pPr>
            <a:lvl2pPr>
              <a:defRPr sz="1000"/>
            </a:lvl2pPr>
            <a:lvl3pPr>
              <a:defRPr sz="900"/>
            </a:lvl3pPr>
            <a:lvl4pPr>
              <a:defRPr sz="800"/>
            </a:lvl4pPr>
            <a:lvl5pPr>
              <a:defRPr sz="800"/>
            </a:lvl5pPr>
          </a:lstStyle>
          <a:p>
            <a:pPr lvl="0"/>
            <a:r>
              <a:rPr lang="en-US" altLang="zh-CN" dirty="0"/>
              <a:t>Click to edit Master title style </a:t>
            </a:r>
          </a:p>
        </p:txBody>
      </p:sp>
      <p:sp>
        <p:nvSpPr>
          <p:cNvPr id="26" name="Content Placeholder 47" descr="Click icon to add picture">
            <a:extLst>
              <a:ext uri="{FF2B5EF4-FFF2-40B4-BE49-F238E27FC236}">
                <a16:creationId xmlns:a16="http://schemas.microsoft.com/office/drawing/2014/main" id="{02260D10-FEA1-48A7-B544-FAEEAECF5DE2}"/>
              </a:ext>
            </a:extLst>
          </p:cNvPr>
          <p:cNvSpPr>
            <a:spLocks noGrp="1"/>
          </p:cNvSpPr>
          <p:nvPr>
            <p:ph type="body" sz="quarter" idx="31" hasCustomPrompt="1"/>
          </p:nvPr>
        </p:nvSpPr>
        <p:spPr>
          <a:xfrm>
            <a:off x="5271607" y="4597473"/>
            <a:ext cx="5162709" cy="421399"/>
          </a:xfrm>
          <a:prstGeom prst="rect">
            <a:avLst/>
          </a:prstGeom>
        </p:spPr>
        <p:txBody>
          <a:bodyPr anchor="b">
            <a:noAutofit/>
          </a:bodyPr>
          <a:lstStyle>
            <a:lvl1pPr marL="0" indent="0" algn="l">
              <a:lnSpc>
                <a:spcPct val="100000"/>
              </a:lnSpc>
              <a:buNone/>
              <a:defRPr sz="1800" b="1" i="0">
                <a:solidFill>
                  <a:schemeClr val="accent6"/>
                </a:solidFill>
                <a:latin typeface="+mn-lt"/>
                <a:cs typeface="Posterama" panose="020B0504020200020000" pitchFamily="34" charset="0"/>
              </a:defRPr>
            </a:lvl1pPr>
            <a:lvl2pPr>
              <a:defRPr sz="1000"/>
            </a:lvl2pPr>
            <a:lvl3pPr>
              <a:defRPr sz="900"/>
            </a:lvl3pPr>
            <a:lvl4pPr>
              <a:defRPr sz="800"/>
            </a:lvl4pPr>
            <a:lvl5pPr>
              <a:defRPr sz="800"/>
            </a:lvl5pPr>
          </a:lstStyle>
          <a:p>
            <a:pPr lvl="0"/>
            <a:r>
              <a:rPr lang="en-US" altLang="zh-CN" dirty="0"/>
              <a:t>Click to edit Master title style </a:t>
            </a:r>
          </a:p>
        </p:txBody>
      </p:sp>
      <p:sp>
        <p:nvSpPr>
          <p:cNvPr id="20" name="Content Placeholder 47">
            <a:extLst>
              <a:ext uri="{FF2B5EF4-FFF2-40B4-BE49-F238E27FC236}">
                <a16:creationId xmlns:a16="http://schemas.microsoft.com/office/drawing/2014/main" id="{64584B30-8BCF-4D75-8A6C-FD82347CC7B6}"/>
              </a:ext>
            </a:extLst>
          </p:cNvPr>
          <p:cNvSpPr>
            <a:spLocks noGrp="1"/>
          </p:cNvSpPr>
          <p:nvPr>
            <p:ph type="body" sz="quarter" idx="34" hasCustomPrompt="1"/>
          </p:nvPr>
        </p:nvSpPr>
        <p:spPr>
          <a:xfrm>
            <a:off x="5271608" y="3419684"/>
            <a:ext cx="5162709" cy="1177789"/>
          </a:xfrm>
          <a:prstGeom prst="rect">
            <a:avLst/>
          </a:prstGeom>
        </p:spPr>
        <p:txBody>
          <a:bodyPr>
            <a:noAutofit/>
          </a:bodyPr>
          <a:lstStyle>
            <a:lvl1pPr marL="228600" indent="-228600" algn="l">
              <a:lnSpc>
                <a:spcPct val="100000"/>
              </a:lnSpc>
              <a:spcBef>
                <a:spcPts val="0"/>
              </a:spcBef>
              <a:spcAft>
                <a:spcPts val="600"/>
              </a:spcAft>
              <a:buFont typeface="Arial" panose="020B0604020202020204" pitchFamily="34" charset="0"/>
              <a:buChar char="•"/>
              <a:defRPr sz="1400" b="0">
                <a:solidFill>
                  <a:schemeClr val="accent6"/>
                </a:solidFill>
                <a:latin typeface="+mn-lt"/>
              </a:defRPr>
            </a:lvl1pPr>
            <a:lvl2pPr>
              <a:defRPr sz="1000"/>
            </a:lvl2pPr>
            <a:lvl3pPr>
              <a:defRPr sz="900"/>
            </a:lvl3pPr>
            <a:lvl4pPr>
              <a:defRPr sz="800"/>
            </a:lvl4pPr>
            <a:lvl5pPr>
              <a:defRPr sz="800"/>
            </a:lvl5pPr>
          </a:lstStyle>
          <a:p>
            <a:pPr lvl="0"/>
            <a:r>
              <a:rPr lang="en-US" altLang="zh-CN" dirty="0"/>
              <a:t>Click to edit Master text styles </a:t>
            </a:r>
          </a:p>
        </p:txBody>
      </p:sp>
      <p:sp>
        <p:nvSpPr>
          <p:cNvPr id="28" name="Content Placeholder 47">
            <a:extLst>
              <a:ext uri="{FF2B5EF4-FFF2-40B4-BE49-F238E27FC236}">
                <a16:creationId xmlns:a16="http://schemas.microsoft.com/office/drawing/2014/main" id="{A4A25056-27FA-4039-ACFA-6624F778712A}"/>
              </a:ext>
            </a:extLst>
          </p:cNvPr>
          <p:cNvSpPr>
            <a:spLocks noGrp="1"/>
          </p:cNvSpPr>
          <p:nvPr>
            <p:ph type="body" sz="quarter" idx="35" hasCustomPrompt="1"/>
          </p:nvPr>
        </p:nvSpPr>
        <p:spPr>
          <a:xfrm>
            <a:off x="5271608" y="5041922"/>
            <a:ext cx="5162709" cy="1635938"/>
          </a:xfrm>
          <a:prstGeom prst="rect">
            <a:avLst/>
          </a:prstGeom>
        </p:spPr>
        <p:txBody>
          <a:bodyPr>
            <a:noAutofit/>
          </a:bodyPr>
          <a:lstStyle>
            <a:lvl1pPr marL="228600" indent="-228600" algn="l">
              <a:lnSpc>
                <a:spcPct val="100000"/>
              </a:lnSpc>
              <a:spcBef>
                <a:spcPts val="0"/>
              </a:spcBef>
              <a:spcAft>
                <a:spcPts val="600"/>
              </a:spcAft>
              <a:buFont typeface="Arial" panose="020B0604020202020204" pitchFamily="34" charset="0"/>
              <a:buChar char="•"/>
              <a:defRPr sz="1400" b="0">
                <a:solidFill>
                  <a:schemeClr val="accent6"/>
                </a:solidFill>
                <a:latin typeface="+mn-lt"/>
              </a:defRPr>
            </a:lvl1pPr>
            <a:lvl2pPr>
              <a:defRPr sz="1000"/>
            </a:lvl2pPr>
            <a:lvl3pPr>
              <a:defRPr sz="900"/>
            </a:lvl3pPr>
            <a:lvl4pPr>
              <a:defRPr sz="800"/>
            </a:lvl4pPr>
            <a:lvl5pPr>
              <a:defRPr sz="800"/>
            </a:lvl5pPr>
          </a:lstStyle>
          <a:p>
            <a:pPr lvl="0"/>
            <a:r>
              <a:rPr lang="en-US" altLang="zh-CN" dirty="0"/>
              <a:t>Click to edit Master text styles </a:t>
            </a:r>
          </a:p>
        </p:txBody>
      </p:sp>
      <p:sp>
        <p:nvSpPr>
          <p:cNvPr id="27" name="Freeform: Shape 24">
            <a:extLst>
              <a:ext uri="{FF2B5EF4-FFF2-40B4-BE49-F238E27FC236}">
                <a16:creationId xmlns:a16="http://schemas.microsoft.com/office/drawing/2014/main" id="{A23F9759-CF52-CE45-5E22-9678534685A7}"/>
              </a:ext>
            </a:extLst>
          </p:cNvPr>
          <p:cNvSpPr/>
          <p:nvPr userDrawn="1"/>
        </p:nvSpPr>
        <p:spPr>
          <a:xfrm flipH="1">
            <a:off x="2631891" y="4699053"/>
            <a:ext cx="668814" cy="784693"/>
          </a:xfrm>
          <a:custGeom>
            <a:avLst/>
            <a:gdLst>
              <a:gd name="connsiteX0" fmla="*/ 2187388 w 4398682"/>
              <a:gd name="connsiteY0" fmla="*/ 0 h 5032188"/>
              <a:gd name="connsiteX1" fmla="*/ 4386729 w 4398682"/>
              <a:gd name="connsiteY1" fmla="*/ 1261035 h 5032188"/>
              <a:gd name="connsiteX2" fmla="*/ 4398682 w 4398682"/>
              <a:gd name="connsiteY2" fmla="*/ 3789083 h 5032188"/>
              <a:gd name="connsiteX3" fmla="*/ 2193365 w 4398682"/>
              <a:gd name="connsiteY3" fmla="*/ 5032188 h 5032188"/>
              <a:gd name="connsiteX4" fmla="*/ 0 w 4398682"/>
              <a:gd name="connsiteY4" fmla="*/ 3783106 h 5032188"/>
              <a:gd name="connsiteX5" fmla="*/ 0 w 4398682"/>
              <a:gd name="connsiteY5" fmla="*/ 1267012 h 5032188"/>
              <a:gd name="connsiteX6" fmla="*/ 2187388 w 4398682"/>
              <a:gd name="connsiteY6" fmla="*/ 0 h 5032188"/>
              <a:gd name="connsiteX0" fmla="*/ 2187388 w 4387647"/>
              <a:gd name="connsiteY0" fmla="*/ 0 h 5032188"/>
              <a:gd name="connsiteX1" fmla="*/ 4386729 w 4387647"/>
              <a:gd name="connsiteY1" fmla="*/ 1261035 h 5032188"/>
              <a:gd name="connsiteX2" fmla="*/ 4384192 w 4387647"/>
              <a:gd name="connsiteY2" fmla="*/ 3783287 h 5032188"/>
              <a:gd name="connsiteX3" fmla="*/ 2193365 w 4387647"/>
              <a:gd name="connsiteY3" fmla="*/ 5032188 h 5032188"/>
              <a:gd name="connsiteX4" fmla="*/ 0 w 4387647"/>
              <a:gd name="connsiteY4" fmla="*/ 3783106 h 5032188"/>
              <a:gd name="connsiteX5" fmla="*/ 0 w 4387647"/>
              <a:gd name="connsiteY5" fmla="*/ 1267012 h 5032188"/>
              <a:gd name="connsiteX6" fmla="*/ 2187388 w 4387647"/>
              <a:gd name="connsiteY6" fmla="*/ 0 h 50321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387647" h="5032188">
                <a:moveTo>
                  <a:pt x="2187388" y="0"/>
                </a:moveTo>
                <a:lnTo>
                  <a:pt x="4386729" y="1261035"/>
                </a:lnTo>
                <a:cubicBezTo>
                  <a:pt x="4390713" y="2103718"/>
                  <a:pt x="4380208" y="2940604"/>
                  <a:pt x="4384192" y="3783287"/>
                </a:cubicBezTo>
                <a:lnTo>
                  <a:pt x="2193365" y="5032188"/>
                </a:lnTo>
                <a:lnTo>
                  <a:pt x="0" y="3783106"/>
                </a:lnTo>
                <a:lnTo>
                  <a:pt x="0" y="1267012"/>
                </a:lnTo>
                <a:lnTo>
                  <a:pt x="2187388" y="0"/>
                </a:lnTo>
                <a:close/>
              </a:path>
            </a:pathLst>
          </a:cu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dirty="0">
              <a:solidFill>
                <a:schemeClr val="accent6"/>
              </a:solidFill>
            </a:endParaRPr>
          </a:p>
        </p:txBody>
      </p:sp>
      <p:sp>
        <p:nvSpPr>
          <p:cNvPr id="6" name="Title 5">
            <a:extLst>
              <a:ext uri="{FF2B5EF4-FFF2-40B4-BE49-F238E27FC236}">
                <a16:creationId xmlns:a16="http://schemas.microsoft.com/office/drawing/2014/main" id="{5D84FCC1-368D-680C-31AA-597C3AAF4232}"/>
              </a:ext>
            </a:extLst>
          </p:cNvPr>
          <p:cNvSpPr>
            <a:spLocks noGrp="1"/>
          </p:cNvSpPr>
          <p:nvPr>
            <p:ph type="title"/>
          </p:nvPr>
        </p:nvSpPr>
        <p:spPr>
          <a:xfrm>
            <a:off x="502665" y="707105"/>
            <a:ext cx="3994173" cy="2277580"/>
          </a:xfrm>
        </p:spPr>
        <p:txBody>
          <a:bodyPr anchor="t">
            <a:noAutofit/>
          </a:bodyPr>
          <a:lstStyle>
            <a:lvl1pPr>
              <a:defRPr>
                <a:solidFill>
                  <a:schemeClr val="accent6"/>
                </a:solidFill>
              </a:defRPr>
            </a:lvl1pPr>
          </a:lstStyle>
          <a:p>
            <a:r>
              <a:rPr lang="en-US"/>
              <a:t>Click to edit Master title style</a:t>
            </a:r>
            <a:endParaRPr lang="en-US" dirty="0"/>
          </a:p>
        </p:txBody>
      </p:sp>
      <p:sp>
        <p:nvSpPr>
          <p:cNvPr id="18" name="Picture Placeholder 2">
            <a:extLst>
              <a:ext uri="{FF2B5EF4-FFF2-40B4-BE49-F238E27FC236}">
                <a16:creationId xmlns:a16="http://schemas.microsoft.com/office/drawing/2014/main" id="{E53E8C9F-CD73-30CD-1F24-20F2E6149D58}"/>
              </a:ext>
            </a:extLst>
          </p:cNvPr>
          <p:cNvSpPr>
            <a:spLocks noGrp="1"/>
          </p:cNvSpPr>
          <p:nvPr>
            <p:ph type="pic" sz="quarter" idx="36"/>
          </p:nvPr>
        </p:nvSpPr>
        <p:spPr>
          <a:xfrm>
            <a:off x="4734172" y="1141669"/>
            <a:ext cx="507778" cy="565882"/>
          </a:xfrm>
        </p:spPr>
        <p:txBody>
          <a:bodyPr lIns="0" rIns="0" anchor="ctr">
            <a:noAutofit/>
          </a:bodyP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sz="800">
                <a:solidFill>
                  <a:schemeClr val="accent6"/>
                </a:solidFill>
                <a:latin typeface="Abadi" panose="020B0604020104020204" pitchFamily="34" charset="0"/>
              </a:defRPr>
            </a:lvl1p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altLang="zh-CN"/>
              <a:t>Click icon to add picture</a:t>
            </a:r>
            <a:endParaRPr lang="en-US" dirty="0"/>
          </a:p>
        </p:txBody>
      </p:sp>
      <p:sp>
        <p:nvSpPr>
          <p:cNvPr id="19" name="Picture Placeholder 2">
            <a:extLst>
              <a:ext uri="{FF2B5EF4-FFF2-40B4-BE49-F238E27FC236}">
                <a16:creationId xmlns:a16="http://schemas.microsoft.com/office/drawing/2014/main" id="{CE61E189-349E-0076-EA43-7BCB6E24CE86}"/>
              </a:ext>
            </a:extLst>
          </p:cNvPr>
          <p:cNvSpPr>
            <a:spLocks noGrp="1"/>
          </p:cNvSpPr>
          <p:nvPr>
            <p:ph type="pic" sz="quarter" idx="37"/>
          </p:nvPr>
        </p:nvSpPr>
        <p:spPr>
          <a:xfrm>
            <a:off x="4724705" y="3105650"/>
            <a:ext cx="536270" cy="565882"/>
          </a:xfrm>
        </p:spPr>
        <p:txBody>
          <a:bodyPr lIns="0" rIns="0" anchor="ctr">
            <a:noAutofit/>
          </a:bodyP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sz="800">
                <a:solidFill>
                  <a:schemeClr val="accent6"/>
                </a:solidFill>
                <a:latin typeface="Abadi" panose="020B0604020104020204" pitchFamily="34" charset="0"/>
              </a:defRPr>
            </a:lvl1p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altLang="zh-CN"/>
              <a:t>Click icon to add picture</a:t>
            </a:r>
            <a:endParaRPr lang="en-US" dirty="0"/>
          </a:p>
        </p:txBody>
      </p:sp>
      <p:sp>
        <p:nvSpPr>
          <p:cNvPr id="21" name="Picture Placeholder 2">
            <a:extLst>
              <a:ext uri="{FF2B5EF4-FFF2-40B4-BE49-F238E27FC236}">
                <a16:creationId xmlns:a16="http://schemas.microsoft.com/office/drawing/2014/main" id="{68B04572-5D47-C3DF-CDEA-15EC646EA8FE}"/>
              </a:ext>
            </a:extLst>
          </p:cNvPr>
          <p:cNvSpPr>
            <a:spLocks noGrp="1"/>
          </p:cNvSpPr>
          <p:nvPr>
            <p:ph type="pic" sz="quarter" idx="38"/>
          </p:nvPr>
        </p:nvSpPr>
        <p:spPr>
          <a:xfrm>
            <a:off x="4714069" y="4716041"/>
            <a:ext cx="536270" cy="565882"/>
          </a:xfrm>
        </p:spPr>
        <p:txBody>
          <a:bodyPr lIns="0" rIns="0" anchor="ctr">
            <a:noAutofit/>
          </a:bodyP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sz="800">
                <a:solidFill>
                  <a:schemeClr val="accent6"/>
                </a:solidFill>
                <a:latin typeface="Abadi" panose="020B0604020104020204" pitchFamily="34" charset="0"/>
              </a:defRPr>
            </a:lvl1p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altLang="zh-CN"/>
              <a:t>Click icon to add picture</a:t>
            </a:r>
            <a:endParaRPr lang="en-US" dirty="0"/>
          </a:p>
        </p:txBody>
      </p:sp>
      <p:sp>
        <p:nvSpPr>
          <p:cNvPr id="5" name="Slide Number Placeholder 4">
            <a:extLst>
              <a:ext uri="{FF2B5EF4-FFF2-40B4-BE49-F238E27FC236}">
                <a16:creationId xmlns:a16="http://schemas.microsoft.com/office/drawing/2014/main" id="{2446A453-65E1-B688-A3F9-EA0AA347DDEA}"/>
              </a:ext>
            </a:extLst>
          </p:cNvPr>
          <p:cNvSpPr>
            <a:spLocks noGrp="1"/>
          </p:cNvSpPr>
          <p:nvPr>
            <p:ph type="sldNum" sz="quarter" idx="40"/>
          </p:nvPr>
        </p:nvSpPr>
        <p:spPr/>
        <p:txBody>
          <a:bodyPr>
            <a:noAutofit/>
          </a:bodyPr>
          <a:lstStyle>
            <a:lvl1pPr>
              <a:defRPr>
                <a:solidFill>
                  <a:schemeClr val="accent6"/>
                </a:solidFill>
              </a:defRPr>
            </a:lvl1pPr>
          </a:lstStyle>
          <a:p>
            <a:fld id="{47FEACEE-25B4-4A2D-B147-27296E36371D}" type="slidenum">
              <a:rPr lang="en-US" altLang="zh-CN" smtClean="0"/>
              <a:pPr/>
              <a:t>‹#›</a:t>
            </a:fld>
            <a:endParaRPr lang="en-US" altLang="zh-CN" dirty="0"/>
          </a:p>
        </p:txBody>
      </p:sp>
    </p:spTree>
    <p:extLst>
      <p:ext uri="{BB962C8B-B14F-4D97-AF65-F5344CB8AC3E}">
        <p14:creationId xmlns:p14="http://schemas.microsoft.com/office/powerpoint/2010/main" val="2662113756"/>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15_自定义版式">
    <p:spTree>
      <p:nvGrpSpPr>
        <p:cNvPr id="1" name=""/>
        <p:cNvGrpSpPr/>
        <p:nvPr/>
      </p:nvGrpSpPr>
      <p:grpSpPr>
        <a:xfrm>
          <a:off x="0" y="0"/>
          <a:ext cx="0" cy="0"/>
          <a:chOff x="0" y="0"/>
          <a:chExt cx="0" cy="0"/>
        </a:xfrm>
      </p:grpSpPr>
      <p:sp>
        <p:nvSpPr>
          <p:cNvPr id="8" name="Content Placeholder 47">
            <a:extLst>
              <a:ext uri="{FF2B5EF4-FFF2-40B4-BE49-F238E27FC236}">
                <a16:creationId xmlns:a16="http://schemas.microsoft.com/office/drawing/2014/main" id="{3EDD8D3E-653B-4A9E-9868-3B013A65FE9F}"/>
              </a:ext>
            </a:extLst>
          </p:cNvPr>
          <p:cNvSpPr>
            <a:spLocks noGrp="1"/>
          </p:cNvSpPr>
          <p:nvPr>
            <p:ph type="pic" sz="quarter" idx="48"/>
          </p:nvPr>
        </p:nvSpPr>
        <p:spPr>
          <a:xfrm>
            <a:off x="7493157" y="529148"/>
            <a:ext cx="4248873" cy="4731130"/>
          </a:xfrm>
          <a:custGeom>
            <a:avLst/>
            <a:gdLst>
              <a:gd name="connsiteX0" fmla="*/ 0 w 4816475"/>
              <a:gd name="connsiteY0" fmla="*/ 2407444 h 4814888"/>
              <a:gd name="connsiteX1" fmla="*/ 1203722 w 4816475"/>
              <a:gd name="connsiteY1" fmla="*/ 1 h 4814888"/>
              <a:gd name="connsiteX2" fmla="*/ 3612753 w 4816475"/>
              <a:gd name="connsiteY2" fmla="*/ 1 h 4814888"/>
              <a:gd name="connsiteX3" fmla="*/ 4816475 w 4816475"/>
              <a:gd name="connsiteY3" fmla="*/ 2407444 h 4814888"/>
              <a:gd name="connsiteX4" fmla="*/ 3612753 w 4816475"/>
              <a:gd name="connsiteY4" fmla="*/ 4814887 h 4814888"/>
              <a:gd name="connsiteX5" fmla="*/ 1203722 w 4816475"/>
              <a:gd name="connsiteY5" fmla="*/ 4814887 h 4814888"/>
              <a:gd name="connsiteX6" fmla="*/ 0 w 4816475"/>
              <a:gd name="connsiteY6" fmla="*/ 2407444 h 4814888"/>
              <a:gd name="connsiteX0" fmla="*/ 0 w 4816475"/>
              <a:gd name="connsiteY0" fmla="*/ 2407443 h 4814886"/>
              <a:gd name="connsiteX1" fmla="*/ 2199402 w 4816475"/>
              <a:gd name="connsiteY1" fmla="*/ 243840 h 4814886"/>
              <a:gd name="connsiteX2" fmla="*/ 3612753 w 4816475"/>
              <a:gd name="connsiteY2" fmla="*/ 0 h 4814886"/>
              <a:gd name="connsiteX3" fmla="*/ 4816475 w 4816475"/>
              <a:gd name="connsiteY3" fmla="*/ 2407443 h 4814886"/>
              <a:gd name="connsiteX4" fmla="*/ 3612753 w 4816475"/>
              <a:gd name="connsiteY4" fmla="*/ 4814886 h 4814886"/>
              <a:gd name="connsiteX5" fmla="*/ 1203722 w 4816475"/>
              <a:gd name="connsiteY5" fmla="*/ 4814886 h 4814886"/>
              <a:gd name="connsiteX6" fmla="*/ 0 w 4816475"/>
              <a:gd name="connsiteY6" fmla="*/ 2407443 h 4814886"/>
              <a:gd name="connsiteX0" fmla="*/ 0 w 4816475"/>
              <a:gd name="connsiteY0" fmla="*/ 2163603 h 4571046"/>
              <a:gd name="connsiteX1" fmla="*/ 2199402 w 4816475"/>
              <a:gd name="connsiteY1" fmla="*/ 0 h 4571046"/>
              <a:gd name="connsiteX2" fmla="*/ 4608433 w 4816475"/>
              <a:gd name="connsiteY2" fmla="*/ 721360 h 4571046"/>
              <a:gd name="connsiteX3" fmla="*/ 4816475 w 4816475"/>
              <a:gd name="connsiteY3" fmla="*/ 2163603 h 4571046"/>
              <a:gd name="connsiteX4" fmla="*/ 3612753 w 4816475"/>
              <a:gd name="connsiteY4" fmla="*/ 4571046 h 4571046"/>
              <a:gd name="connsiteX5" fmla="*/ 1203722 w 4816475"/>
              <a:gd name="connsiteY5" fmla="*/ 4571046 h 4571046"/>
              <a:gd name="connsiteX6" fmla="*/ 0 w 4816475"/>
              <a:gd name="connsiteY6" fmla="*/ 2163603 h 4571046"/>
              <a:gd name="connsiteX0" fmla="*/ 0 w 4958715"/>
              <a:gd name="connsiteY0" fmla="*/ 2163603 h 4571046"/>
              <a:gd name="connsiteX1" fmla="*/ 2199402 w 4958715"/>
              <a:gd name="connsiteY1" fmla="*/ 0 h 4571046"/>
              <a:gd name="connsiteX2" fmla="*/ 4608433 w 4958715"/>
              <a:gd name="connsiteY2" fmla="*/ 721360 h 4571046"/>
              <a:gd name="connsiteX3" fmla="*/ 4958715 w 4958715"/>
              <a:gd name="connsiteY3" fmla="*/ 2803683 h 4571046"/>
              <a:gd name="connsiteX4" fmla="*/ 3612753 w 4958715"/>
              <a:gd name="connsiteY4" fmla="*/ 4571046 h 4571046"/>
              <a:gd name="connsiteX5" fmla="*/ 1203722 w 4958715"/>
              <a:gd name="connsiteY5" fmla="*/ 4571046 h 4571046"/>
              <a:gd name="connsiteX6" fmla="*/ 0 w 4958715"/>
              <a:gd name="connsiteY6" fmla="*/ 2163603 h 4571046"/>
              <a:gd name="connsiteX0" fmla="*/ 0 w 4916043"/>
              <a:gd name="connsiteY0" fmla="*/ 1273587 h 4571046"/>
              <a:gd name="connsiteX1" fmla="*/ 2156730 w 4916043"/>
              <a:gd name="connsiteY1" fmla="*/ 0 h 4571046"/>
              <a:gd name="connsiteX2" fmla="*/ 4565761 w 4916043"/>
              <a:gd name="connsiteY2" fmla="*/ 721360 h 4571046"/>
              <a:gd name="connsiteX3" fmla="*/ 4916043 w 4916043"/>
              <a:gd name="connsiteY3" fmla="*/ 2803683 h 4571046"/>
              <a:gd name="connsiteX4" fmla="*/ 3570081 w 4916043"/>
              <a:gd name="connsiteY4" fmla="*/ 4571046 h 4571046"/>
              <a:gd name="connsiteX5" fmla="*/ 1161050 w 4916043"/>
              <a:gd name="connsiteY5" fmla="*/ 4571046 h 4571046"/>
              <a:gd name="connsiteX6" fmla="*/ 0 w 4916043"/>
              <a:gd name="connsiteY6" fmla="*/ 1273587 h 4571046"/>
              <a:gd name="connsiteX0" fmla="*/ 0 w 4916043"/>
              <a:gd name="connsiteY0" fmla="*/ 1273587 h 4571046"/>
              <a:gd name="connsiteX1" fmla="*/ 2156730 w 4916043"/>
              <a:gd name="connsiteY1" fmla="*/ 0 h 4571046"/>
              <a:gd name="connsiteX2" fmla="*/ 4565761 w 4916043"/>
              <a:gd name="connsiteY2" fmla="*/ 721360 h 4571046"/>
              <a:gd name="connsiteX3" fmla="*/ 4916043 w 4916043"/>
              <a:gd name="connsiteY3" fmla="*/ 2803683 h 4571046"/>
              <a:gd name="connsiteX4" fmla="*/ 3570081 w 4916043"/>
              <a:gd name="connsiteY4" fmla="*/ 4571046 h 4571046"/>
              <a:gd name="connsiteX5" fmla="*/ 21098 w 4916043"/>
              <a:gd name="connsiteY5" fmla="*/ 3815142 h 4571046"/>
              <a:gd name="connsiteX6" fmla="*/ 0 w 4916043"/>
              <a:gd name="connsiteY6" fmla="*/ 1273587 h 4571046"/>
              <a:gd name="connsiteX0" fmla="*/ 0 w 4916043"/>
              <a:gd name="connsiteY0" fmla="*/ 1273587 h 5066346"/>
              <a:gd name="connsiteX1" fmla="*/ 2156730 w 4916043"/>
              <a:gd name="connsiteY1" fmla="*/ 0 h 5066346"/>
              <a:gd name="connsiteX2" fmla="*/ 4565761 w 4916043"/>
              <a:gd name="connsiteY2" fmla="*/ 721360 h 5066346"/>
              <a:gd name="connsiteX3" fmla="*/ 4916043 w 4916043"/>
              <a:gd name="connsiteY3" fmla="*/ 2803683 h 5066346"/>
              <a:gd name="connsiteX4" fmla="*/ 2236581 w 4916043"/>
              <a:gd name="connsiteY4" fmla="*/ 5066346 h 5066346"/>
              <a:gd name="connsiteX5" fmla="*/ 21098 w 4916043"/>
              <a:gd name="connsiteY5" fmla="*/ 3815142 h 5066346"/>
              <a:gd name="connsiteX6" fmla="*/ 0 w 4916043"/>
              <a:gd name="connsiteY6" fmla="*/ 1273587 h 5066346"/>
              <a:gd name="connsiteX0" fmla="*/ 0 w 4565761"/>
              <a:gd name="connsiteY0" fmla="*/ 1273587 h 5066346"/>
              <a:gd name="connsiteX1" fmla="*/ 2156730 w 4565761"/>
              <a:gd name="connsiteY1" fmla="*/ 0 h 5066346"/>
              <a:gd name="connsiteX2" fmla="*/ 4565761 w 4565761"/>
              <a:gd name="connsiteY2" fmla="*/ 721360 h 5066346"/>
              <a:gd name="connsiteX3" fmla="*/ 4405503 w 4565761"/>
              <a:gd name="connsiteY3" fmla="*/ 3801903 h 5066346"/>
              <a:gd name="connsiteX4" fmla="*/ 2236581 w 4565761"/>
              <a:gd name="connsiteY4" fmla="*/ 5066346 h 5066346"/>
              <a:gd name="connsiteX5" fmla="*/ 21098 w 4565761"/>
              <a:gd name="connsiteY5" fmla="*/ 3815142 h 5066346"/>
              <a:gd name="connsiteX6" fmla="*/ 0 w 4565761"/>
              <a:gd name="connsiteY6" fmla="*/ 1273587 h 5066346"/>
              <a:gd name="connsiteX0" fmla="*/ 0 w 4405503"/>
              <a:gd name="connsiteY0" fmla="*/ 1273587 h 5066346"/>
              <a:gd name="connsiteX1" fmla="*/ 2156730 w 4405503"/>
              <a:gd name="connsiteY1" fmla="*/ 0 h 5066346"/>
              <a:gd name="connsiteX2" fmla="*/ 4398121 w 4405503"/>
              <a:gd name="connsiteY2" fmla="*/ 1277620 h 5066346"/>
              <a:gd name="connsiteX3" fmla="*/ 4405503 w 4405503"/>
              <a:gd name="connsiteY3" fmla="*/ 3801903 h 5066346"/>
              <a:gd name="connsiteX4" fmla="*/ 2236581 w 4405503"/>
              <a:gd name="connsiteY4" fmla="*/ 5066346 h 5066346"/>
              <a:gd name="connsiteX5" fmla="*/ 21098 w 4405503"/>
              <a:gd name="connsiteY5" fmla="*/ 3815142 h 5066346"/>
              <a:gd name="connsiteX6" fmla="*/ 0 w 4405503"/>
              <a:gd name="connsiteY6" fmla="*/ 1273587 h 50663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405503" h="5066346">
                <a:moveTo>
                  <a:pt x="0" y="1273587"/>
                </a:moveTo>
                <a:lnTo>
                  <a:pt x="2156730" y="0"/>
                </a:lnTo>
                <a:lnTo>
                  <a:pt x="4398121" y="1277620"/>
                </a:lnTo>
                <a:cubicBezTo>
                  <a:pt x="4400582" y="2119048"/>
                  <a:pt x="4403042" y="2960475"/>
                  <a:pt x="4405503" y="3801903"/>
                </a:cubicBezTo>
                <a:lnTo>
                  <a:pt x="2236581" y="5066346"/>
                </a:lnTo>
                <a:lnTo>
                  <a:pt x="21098" y="3815142"/>
                </a:lnTo>
                <a:lnTo>
                  <a:pt x="0" y="1273587"/>
                </a:lnTo>
                <a:close/>
              </a:path>
            </a:pathLst>
          </a:custGeom>
          <a:ln w="19050">
            <a:noFill/>
          </a:ln>
        </p:spPr>
        <p:txBody>
          <a:bodyPr anchor="ctr">
            <a:noAutofit/>
          </a:bodyPr>
          <a:lstStyle>
            <a:lvl1pPr marL="0" indent="0" algn="ctr">
              <a:buNone/>
              <a:defRPr>
                <a:solidFill>
                  <a:schemeClr val="accent6"/>
                </a:solidFill>
              </a:defRPr>
            </a:lvl1pPr>
          </a:lstStyle>
          <a:p>
            <a:r>
              <a:rPr lang="en-US" altLang="zh-CN"/>
              <a:t>Click icon to add picture</a:t>
            </a:r>
            <a:endParaRPr lang="zh-CN" altLang="en-US"/>
          </a:p>
        </p:txBody>
      </p:sp>
      <p:sp>
        <p:nvSpPr>
          <p:cNvPr id="18" name="Content Placeholder 47">
            <a:extLst>
              <a:ext uri="{FF2B5EF4-FFF2-40B4-BE49-F238E27FC236}">
                <a16:creationId xmlns:a16="http://schemas.microsoft.com/office/drawing/2014/main" id="{DD4E6A9F-7400-917B-6A6B-6BAB445E85FA}"/>
              </a:ext>
            </a:extLst>
          </p:cNvPr>
          <p:cNvSpPr>
            <a:spLocks noGrp="1"/>
          </p:cNvSpPr>
          <p:nvPr>
            <p:ph type="body" sz="quarter" idx="28" hasCustomPrompt="1"/>
          </p:nvPr>
        </p:nvSpPr>
        <p:spPr>
          <a:xfrm>
            <a:off x="517427" y="3253120"/>
            <a:ext cx="4959822" cy="2007158"/>
          </a:xfrm>
          <a:prstGeom prst="rect">
            <a:avLst/>
          </a:prstGeom>
        </p:spPr>
        <p:txBody>
          <a:bodyPr>
            <a:noAutofit/>
          </a:bodyPr>
          <a:lstStyle>
            <a:lvl1pPr marL="0" indent="0">
              <a:lnSpc>
                <a:spcPct val="100000"/>
              </a:lnSpc>
              <a:buNone/>
              <a:defRPr sz="1500" b="0">
                <a:solidFill>
                  <a:schemeClr val="accent6"/>
                </a:solidFill>
                <a:latin typeface="+mn-lt"/>
              </a:defRPr>
            </a:lvl1pPr>
            <a:lvl2pPr>
              <a:defRPr sz="1000"/>
            </a:lvl2pPr>
            <a:lvl3pPr>
              <a:defRPr sz="900"/>
            </a:lvl3pPr>
            <a:lvl4pPr>
              <a:defRPr sz="800"/>
            </a:lvl4pPr>
            <a:lvl5pPr>
              <a:defRPr sz="800"/>
            </a:lvl5pPr>
          </a:lstStyle>
          <a:p>
            <a:pPr lvl="0"/>
            <a:r>
              <a:rPr lang="en-US" altLang="zh-CN" dirty="0"/>
              <a:t>Click to edit Master text styles </a:t>
            </a:r>
          </a:p>
        </p:txBody>
      </p:sp>
      <p:sp>
        <p:nvSpPr>
          <p:cNvPr id="19" name="Freeform: Shape 25">
            <a:extLst>
              <a:ext uri="{FF2B5EF4-FFF2-40B4-BE49-F238E27FC236}">
                <a16:creationId xmlns:a16="http://schemas.microsoft.com/office/drawing/2014/main" id="{D7BBD3E8-D5DD-C21F-3792-4880373CCDCC}"/>
              </a:ext>
            </a:extLst>
          </p:cNvPr>
          <p:cNvSpPr/>
          <p:nvPr userDrawn="1"/>
        </p:nvSpPr>
        <p:spPr>
          <a:xfrm flipH="1">
            <a:off x="7400972" y="4508725"/>
            <a:ext cx="1347680" cy="1581179"/>
          </a:xfrm>
          <a:custGeom>
            <a:avLst/>
            <a:gdLst>
              <a:gd name="connsiteX0" fmla="*/ 2187388 w 4398682"/>
              <a:gd name="connsiteY0" fmla="*/ 0 h 5032188"/>
              <a:gd name="connsiteX1" fmla="*/ 4386729 w 4398682"/>
              <a:gd name="connsiteY1" fmla="*/ 1261035 h 5032188"/>
              <a:gd name="connsiteX2" fmla="*/ 4398682 w 4398682"/>
              <a:gd name="connsiteY2" fmla="*/ 3789083 h 5032188"/>
              <a:gd name="connsiteX3" fmla="*/ 2193365 w 4398682"/>
              <a:gd name="connsiteY3" fmla="*/ 5032188 h 5032188"/>
              <a:gd name="connsiteX4" fmla="*/ 0 w 4398682"/>
              <a:gd name="connsiteY4" fmla="*/ 3783106 h 5032188"/>
              <a:gd name="connsiteX5" fmla="*/ 0 w 4398682"/>
              <a:gd name="connsiteY5" fmla="*/ 1267012 h 5032188"/>
              <a:gd name="connsiteX6" fmla="*/ 2187388 w 4398682"/>
              <a:gd name="connsiteY6" fmla="*/ 0 h 5032188"/>
              <a:gd name="connsiteX0" fmla="*/ 2187388 w 4387647"/>
              <a:gd name="connsiteY0" fmla="*/ 0 h 5032188"/>
              <a:gd name="connsiteX1" fmla="*/ 4386729 w 4387647"/>
              <a:gd name="connsiteY1" fmla="*/ 1261035 h 5032188"/>
              <a:gd name="connsiteX2" fmla="*/ 4384192 w 4387647"/>
              <a:gd name="connsiteY2" fmla="*/ 3783287 h 5032188"/>
              <a:gd name="connsiteX3" fmla="*/ 2193365 w 4387647"/>
              <a:gd name="connsiteY3" fmla="*/ 5032188 h 5032188"/>
              <a:gd name="connsiteX4" fmla="*/ 0 w 4387647"/>
              <a:gd name="connsiteY4" fmla="*/ 3783106 h 5032188"/>
              <a:gd name="connsiteX5" fmla="*/ 0 w 4387647"/>
              <a:gd name="connsiteY5" fmla="*/ 1267012 h 5032188"/>
              <a:gd name="connsiteX6" fmla="*/ 2187388 w 4387647"/>
              <a:gd name="connsiteY6" fmla="*/ 0 h 50321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387647" h="5032188">
                <a:moveTo>
                  <a:pt x="2187388" y="0"/>
                </a:moveTo>
                <a:lnTo>
                  <a:pt x="4386729" y="1261035"/>
                </a:lnTo>
                <a:cubicBezTo>
                  <a:pt x="4390713" y="2103718"/>
                  <a:pt x="4380208" y="2940604"/>
                  <a:pt x="4384192" y="3783287"/>
                </a:cubicBezTo>
                <a:lnTo>
                  <a:pt x="2193365" y="5032188"/>
                </a:lnTo>
                <a:lnTo>
                  <a:pt x="0" y="3783106"/>
                </a:lnTo>
                <a:lnTo>
                  <a:pt x="0" y="1267012"/>
                </a:lnTo>
                <a:lnTo>
                  <a:pt x="2187388" y="0"/>
                </a:lnTo>
                <a:close/>
              </a:path>
            </a:pathLst>
          </a:custGeom>
          <a:noFill/>
          <a:ln w="19050">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dirty="0">
              <a:solidFill>
                <a:schemeClr val="accent6"/>
              </a:solidFill>
            </a:endParaRPr>
          </a:p>
        </p:txBody>
      </p:sp>
      <p:sp>
        <p:nvSpPr>
          <p:cNvPr id="20" name="Freeform: Shape 11">
            <a:extLst>
              <a:ext uri="{FF2B5EF4-FFF2-40B4-BE49-F238E27FC236}">
                <a16:creationId xmlns:a16="http://schemas.microsoft.com/office/drawing/2014/main" id="{FC461D80-0CAC-62E5-726A-63B48BEF3F25}"/>
              </a:ext>
            </a:extLst>
          </p:cNvPr>
          <p:cNvSpPr/>
          <p:nvPr userDrawn="1"/>
        </p:nvSpPr>
        <p:spPr>
          <a:xfrm>
            <a:off x="6521016" y="4772906"/>
            <a:ext cx="663381" cy="758922"/>
          </a:xfrm>
          <a:custGeom>
            <a:avLst/>
            <a:gdLst>
              <a:gd name="connsiteX0" fmla="*/ 2187388 w 4398682"/>
              <a:gd name="connsiteY0" fmla="*/ 0 h 5032188"/>
              <a:gd name="connsiteX1" fmla="*/ 4386729 w 4398682"/>
              <a:gd name="connsiteY1" fmla="*/ 1261035 h 5032188"/>
              <a:gd name="connsiteX2" fmla="*/ 4398682 w 4398682"/>
              <a:gd name="connsiteY2" fmla="*/ 3789083 h 5032188"/>
              <a:gd name="connsiteX3" fmla="*/ 2193365 w 4398682"/>
              <a:gd name="connsiteY3" fmla="*/ 5032188 h 5032188"/>
              <a:gd name="connsiteX4" fmla="*/ 0 w 4398682"/>
              <a:gd name="connsiteY4" fmla="*/ 3783106 h 5032188"/>
              <a:gd name="connsiteX5" fmla="*/ 0 w 4398682"/>
              <a:gd name="connsiteY5" fmla="*/ 1267012 h 5032188"/>
              <a:gd name="connsiteX6" fmla="*/ 2187388 w 4398682"/>
              <a:gd name="connsiteY6" fmla="*/ 0 h 50321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398682" h="5032188">
                <a:moveTo>
                  <a:pt x="2187388" y="0"/>
                </a:moveTo>
                <a:lnTo>
                  <a:pt x="4386729" y="1261035"/>
                </a:lnTo>
                <a:cubicBezTo>
                  <a:pt x="4390713" y="2103718"/>
                  <a:pt x="4394698" y="2946400"/>
                  <a:pt x="4398682" y="3789083"/>
                </a:cubicBezTo>
                <a:lnTo>
                  <a:pt x="2193365" y="5032188"/>
                </a:lnTo>
                <a:lnTo>
                  <a:pt x="0" y="3783106"/>
                </a:lnTo>
                <a:lnTo>
                  <a:pt x="0" y="1267012"/>
                </a:lnTo>
                <a:lnTo>
                  <a:pt x="2187388" y="0"/>
                </a:lnTo>
                <a:close/>
              </a:path>
            </a:pathLst>
          </a:custGeom>
          <a:solidFill>
            <a:schemeClr val="accent6">
              <a:lumMod val="10000"/>
              <a:lumOff val="90000"/>
            </a:schemeClr>
          </a:solidFill>
          <a:ln w="12700" cap="flat" cmpd="sng" algn="ctr">
            <a:noFill/>
            <a:prstDash val="solid"/>
            <a:miter lim="800000"/>
          </a:ln>
          <a:effectLst/>
        </p:spPr>
        <p:txBody>
          <a:bodyPr rtlCol="0" anchor="ctr">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chemeClr val="accent6"/>
              </a:solidFill>
              <a:effectLst/>
              <a:uLnTx/>
              <a:uFillTx/>
              <a:latin typeface="Posterama Text SemiBold"/>
              <a:ea typeface="+mn-ea"/>
              <a:cs typeface="+mn-cs"/>
            </a:endParaRPr>
          </a:p>
        </p:txBody>
      </p:sp>
      <p:sp>
        <p:nvSpPr>
          <p:cNvPr id="3" name="Title 2">
            <a:extLst>
              <a:ext uri="{FF2B5EF4-FFF2-40B4-BE49-F238E27FC236}">
                <a16:creationId xmlns:a16="http://schemas.microsoft.com/office/drawing/2014/main" id="{D4944167-AFE9-AE61-AF44-B9AEE24D17D8}"/>
              </a:ext>
            </a:extLst>
          </p:cNvPr>
          <p:cNvSpPr>
            <a:spLocks noGrp="1"/>
          </p:cNvSpPr>
          <p:nvPr>
            <p:ph type="title"/>
          </p:nvPr>
        </p:nvSpPr>
        <p:spPr>
          <a:xfrm>
            <a:off x="517427" y="2497488"/>
            <a:ext cx="9823998" cy="1325563"/>
          </a:xfrm>
        </p:spPr>
        <p:txBody>
          <a:bodyPr anchor="t">
            <a:noAutofit/>
          </a:bodyPr>
          <a:lstStyle>
            <a:lvl1pPr>
              <a:defRPr>
                <a:solidFill>
                  <a:schemeClr val="accent6"/>
                </a:solidFill>
              </a:defRPr>
            </a:lvl1pPr>
          </a:lstStyle>
          <a:p>
            <a:r>
              <a:rPr lang="en-US"/>
              <a:t>Click to edit Master title style</a:t>
            </a:r>
            <a:endParaRPr lang="en-US" dirty="0"/>
          </a:p>
        </p:txBody>
      </p:sp>
      <p:sp>
        <p:nvSpPr>
          <p:cNvPr id="2" name="Footer Placeholder 1">
            <a:extLst>
              <a:ext uri="{FF2B5EF4-FFF2-40B4-BE49-F238E27FC236}">
                <a16:creationId xmlns:a16="http://schemas.microsoft.com/office/drawing/2014/main" id="{47268D53-92DA-7335-4DAB-83485CAF3FE9}"/>
              </a:ext>
            </a:extLst>
          </p:cNvPr>
          <p:cNvSpPr>
            <a:spLocks noGrp="1"/>
          </p:cNvSpPr>
          <p:nvPr>
            <p:ph type="ftr" sz="quarter" idx="49"/>
          </p:nvPr>
        </p:nvSpPr>
        <p:spPr/>
        <p:txBody>
          <a:bodyPr>
            <a:noAutofit/>
          </a:bodyPr>
          <a:lstStyle>
            <a:lvl1pPr>
              <a:defRPr>
                <a:solidFill>
                  <a:schemeClr val="accent6"/>
                </a:solidFill>
              </a:defRPr>
            </a:lvl1pPr>
          </a:lstStyle>
          <a:p>
            <a:r>
              <a:rPr lang="en-US"/>
              <a:t>Presentation title</a:t>
            </a:r>
            <a:endParaRPr lang="en-US" dirty="0"/>
          </a:p>
        </p:txBody>
      </p:sp>
      <p:sp>
        <p:nvSpPr>
          <p:cNvPr id="6" name="Slide Number Placeholder 5">
            <a:extLst>
              <a:ext uri="{FF2B5EF4-FFF2-40B4-BE49-F238E27FC236}">
                <a16:creationId xmlns:a16="http://schemas.microsoft.com/office/drawing/2014/main" id="{9F9FCB16-3643-AB04-D20E-A14FFE07F67C}"/>
              </a:ext>
            </a:extLst>
          </p:cNvPr>
          <p:cNvSpPr>
            <a:spLocks noGrp="1"/>
          </p:cNvSpPr>
          <p:nvPr>
            <p:ph type="sldNum" sz="quarter" idx="50"/>
          </p:nvPr>
        </p:nvSpPr>
        <p:spPr/>
        <p:txBody>
          <a:bodyPr>
            <a:noAutofit/>
          </a:bodyPr>
          <a:lstStyle>
            <a:lvl1pPr>
              <a:defRPr>
                <a:solidFill>
                  <a:schemeClr val="accent6"/>
                </a:solidFill>
              </a:defRPr>
            </a:lvl1pPr>
          </a:lstStyle>
          <a:p>
            <a:fld id="{47FEACEE-25B4-4A2D-B147-27296E36371D}" type="slidenum">
              <a:rPr lang="en-US" altLang="zh-CN" smtClean="0"/>
              <a:pPr/>
              <a:t>‹#›</a:t>
            </a:fld>
            <a:endParaRPr lang="en-US" altLang="zh-CN" dirty="0"/>
          </a:p>
        </p:txBody>
      </p:sp>
    </p:spTree>
    <p:extLst>
      <p:ext uri="{BB962C8B-B14F-4D97-AF65-F5344CB8AC3E}">
        <p14:creationId xmlns:p14="http://schemas.microsoft.com/office/powerpoint/2010/main" val="3213276643"/>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1_Thank you">
    <p:spTree>
      <p:nvGrpSpPr>
        <p:cNvPr id="1" name=""/>
        <p:cNvGrpSpPr/>
        <p:nvPr/>
      </p:nvGrpSpPr>
      <p:grpSpPr>
        <a:xfrm>
          <a:off x="0" y="0"/>
          <a:ext cx="0" cy="0"/>
          <a:chOff x="0" y="0"/>
          <a:chExt cx="0" cy="0"/>
        </a:xfrm>
      </p:grpSpPr>
      <p:sp>
        <p:nvSpPr>
          <p:cNvPr id="47" name="Freeform 46">
            <a:extLst>
              <a:ext uri="{FF2B5EF4-FFF2-40B4-BE49-F238E27FC236}">
                <a16:creationId xmlns:a16="http://schemas.microsoft.com/office/drawing/2014/main" id="{39B50CEE-D9F9-B5CD-C274-BEAA5EAB37E3}"/>
              </a:ext>
            </a:extLst>
          </p:cNvPr>
          <p:cNvSpPr/>
          <p:nvPr userDrawn="1"/>
        </p:nvSpPr>
        <p:spPr>
          <a:xfrm>
            <a:off x="410352" y="12435"/>
            <a:ext cx="1455521" cy="1019127"/>
          </a:xfrm>
          <a:custGeom>
            <a:avLst/>
            <a:gdLst>
              <a:gd name="connsiteX0" fmla="*/ 219223 w 1455521"/>
              <a:gd name="connsiteY0" fmla="*/ 0 h 1019127"/>
              <a:gd name="connsiteX1" fmla="*/ 1236298 w 1455521"/>
              <a:gd name="connsiteY1" fmla="*/ 0 h 1019127"/>
              <a:gd name="connsiteX2" fmla="*/ 1455521 w 1455521"/>
              <a:gd name="connsiteY2" fmla="*/ 385779 h 1019127"/>
              <a:gd name="connsiteX3" fmla="*/ 1095615 w 1455521"/>
              <a:gd name="connsiteY3" fmla="*/ 1019127 h 1019127"/>
              <a:gd name="connsiteX4" fmla="*/ 359906 w 1455521"/>
              <a:gd name="connsiteY4" fmla="*/ 1019127 h 1019127"/>
              <a:gd name="connsiteX5" fmla="*/ 0 w 1455521"/>
              <a:gd name="connsiteY5" fmla="*/ 385779 h 10191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455521" h="1019127">
                <a:moveTo>
                  <a:pt x="219223" y="0"/>
                </a:moveTo>
                <a:lnTo>
                  <a:pt x="1236298" y="0"/>
                </a:lnTo>
                <a:lnTo>
                  <a:pt x="1455521" y="385779"/>
                </a:lnTo>
                <a:lnTo>
                  <a:pt x="1095615" y="1019127"/>
                </a:lnTo>
                <a:lnTo>
                  <a:pt x="359906" y="1019127"/>
                </a:lnTo>
                <a:lnTo>
                  <a:pt x="0" y="385779"/>
                </a:lnTo>
                <a:close/>
              </a:path>
            </a:pathLst>
          </a:custGeom>
          <a:solidFill>
            <a:schemeClr val="accent6">
              <a:lumMod val="10000"/>
              <a:lumOff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solidFill>
                <a:schemeClr val="accent6"/>
              </a:solidFill>
            </a:endParaRPr>
          </a:p>
        </p:txBody>
      </p:sp>
      <p:sp>
        <p:nvSpPr>
          <p:cNvPr id="9" name="Hexagon 15">
            <a:extLst>
              <a:ext uri="{FF2B5EF4-FFF2-40B4-BE49-F238E27FC236}">
                <a16:creationId xmlns:a16="http://schemas.microsoft.com/office/drawing/2014/main" id="{93831F6E-A0DA-46E5-AF13-ED5D9ABF108D}"/>
              </a:ext>
            </a:extLst>
          </p:cNvPr>
          <p:cNvSpPr/>
          <p:nvPr userDrawn="1"/>
        </p:nvSpPr>
        <p:spPr>
          <a:xfrm>
            <a:off x="1579486" y="450004"/>
            <a:ext cx="1455521" cy="1266696"/>
          </a:xfrm>
          <a:prstGeom prst="hexagon">
            <a:avLst>
              <a:gd name="adj" fmla="val 28413"/>
              <a:gd name="vf" fmla="val 115470"/>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dirty="0">
              <a:solidFill>
                <a:schemeClr val="accent6"/>
              </a:solidFill>
            </a:endParaRPr>
          </a:p>
        </p:txBody>
      </p:sp>
      <p:sp>
        <p:nvSpPr>
          <p:cNvPr id="10" name="Hexagon 17">
            <a:extLst>
              <a:ext uri="{FF2B5EF4-FFF2-40B4-BE49-F238E27FC236}">
                <a16:creationId xmlns:a16="http://schemas.microsoft.com/office/drawing/2014/main" id="{18B06ECC-5FA7-4ACA-86BF-694240D0C05B}"/>
              </a:ext>
            </a:extLst>
          </p:cNvPr>
          <p:cNvSpPr/>
          <p:nvPr userDrawn="1"/>
        </p:nvSpPr>
        <p:spPr>
          <a:xfrm>
            <a:off x="412218" y="1136470"/>
            <a:ext cx="1455521" cy="1266696"/>
          </a:xfrm>
          <a:prstGeom prst="hexagon">
            <a:avLst>
              <a:gd name="adj" fmla="val 28413"/>
              <a:gd name="vf" fmla="val 115470"/>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dirty="0">
              <a:solidFill>
                <a:schemeClr val="accent6"/>
              </a:solidFill>
            </a:endParaRPr>
          </a:p>
        </p:txBody>
      </p:sp>
      <p:sp>
        <p:nvSpPr>
          <p:cNvPr id="11" name="Hexagon 19">
            <a:extLst>
              <a:ext uri="{FF2B5EF4-FFF2-40B4-BE49-F238E27FC236}">
                <a16:creationId xmlns:a16="http://schemas.microsoft.com/office/drawing/2014/main" id="{089AA305-8FFC-46A5-B806-D5D78320D0CD}"/>
              </a:ext>
            </a:extLst>
          </p:cNvPr>
          <p:cNvSpPr/>
          <p:nvPr userDrawn="1"/>
        </p:nvSpPr>
        <p:spPr>
          <a:xfrm>
            <a:off x="1580070" y="1812437"/>
            <a:ext cx="1455521" cy="1266696"/>
          </a:xfrm>
          <a:prstGeom prst="hexagon">
            <a:avLst>
              <a:gd name="adj" fmla="val 28413"/>
              <a:gd name="vf" fmla="val 115470"/>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dirty="0">
              <a:solidFill>
                <a:schemeClr val="accent6"/>
              </a:solidFill>
            </a:endParaRPr>
          </a:p>
        </p:txBody>
      </p:sp>
      <p:sp>
        <p:nvSpPr>
          <p:cNvPr id="12" name="Hexagon 21">
            <a:extLst>
              <a:ext uri="{FF2B5EF4-FFF2-40B4-BE49-F238E27FC236}">
                <a16:creationId xmlns:a16="http://schemas.microsoft.com/office/drawing/2014/main" id="{DB2D65ED-32BC-44B2-92F3-E16717051CA1}"/>
              </a:ext>
            </a:extLst>
          </p:cNvPr>
          <p:cNvSpPr/>
          <p:nvPr userDrawn="1"/>
        </p:nvSpPr>
        <p:spPr>
          <a:xfrm>
            <a:off x="3953772" y="4582171"/>
            <a:ext cx="1455521" cy="1266696"/>
          </a:xfrm>
          <a:prstGeom prst="hexagon">
            <a:avLst>
              <a:gd name="adj" fmla="val 28413"/>
              <a:gd name="vf" fmla="val 115470"/>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dirty="0">
              <a:solidFill>
                <a:schemeClr val="accent6"/>
              </a:solidFill>
            </a:endParaRPr>
          </a:p>
        </p:txBody>
      </p:sp>
      <p:sp>
        <p:nvSpPr>
          <p:cNvPr id="44" name="Freeform 43">
            <a:extLst>
              <a:ext uri="{FF2B5EF4-FFF2-40B4-BE49-F238E27FC236}">
                <a16:creationId xmlns:a16="http://schemas.microsoft.com/office/drawing/2014/main" id="{6100186E-95B0-AB29-6F1D-DBFBAA566DB2}"/>
              </a:ext>
            </a:extLst>
          </p:cNvPr>
          <p:cNvSpPr/>
          <p:nvPr userDrawn="1"/>
        </p:nvSpPr>
        <p:spPr>
          <a:xfrm>
            <a:off x="3955762" y="5952136"/>
            <a:ext cx="1455521" cy="932559"/>
          </a:xfrm>
          <a:custGeom>
            <a:avLst/>
            <a:gdLst>
              <a:gd name="connsiteX0" fmla="*/ 359906 w 1455521"/>
              <a:gd name="connsiteY0" fmla="*/ 0 h 932559"/>
              <a:gd name="connsiteX1" fmla="*/ 1095615 w 1455521"/>
              <a:gd name="connsiteY1" fmla="*/ 0 h 932559"/>
              <a:gd name="connsiteX2" fmla="*/ 1455521 w 1455521"/>
              <a:gd name="connsiteY2" fmla="*/ 633348 h 932559"/>
              <a:gd name="connsiteX3" fmla="*/ 1285492 w 1455521"/>
              <a:gd name="connsiteY3" fmla="*/ 932559 h 932559"/>
              <a:gd name="connsiteX4" fmla="*/ 170030 w 1455521"/>
              <a:gd name="connsiteY4" fmla="*/ 932559 h 932559"/>
              <a:gd name="connsiteX5" fmla="*/ 0 w 1455521"/>
              <a:gd name="connsiteY5" fmla="*/ 633348 h 9325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455521" h="932559">
                <a:moveTo>
                  <a:pt x="359906" y="0"/>
                </a:moveTo>
                <a:lnTo>
                  <a:pt x="1095615" y="0"/>
                </a:lnTo>
                <a:lnTo>
                  <a:pt x="1455521" y="633348"/>
                </a:lnTo>
                <a:lnTo>
                  <a:pt x="1285492" y="932559"/>
                </a:lnTo>
                <a:lnTo>
                  <a:pt x="170030" y="932559"/>
                </a:lnTo>
                <a:lnTo>
                  <a:pt x="0" y="633348"/>
                </a:lnTo>
                <a:close/>
              </a:path>
            </a:pathLst>
          </a:custGeom>
          <a:solidFill>
            <a:schemeClr val="tx2">
              <a:lumMod val="10000"/>
              <a:lumOff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solidFill>
                <a:schemeClr val="accent6"/>
              </a:solidFill>
            </a:endParaRPr>
          </a:p>
        </p:txBody>
      </p:sp>
      <p:sp>
        <p:nvSpPr>
          <p:cNvPr id="14" name="Hexagon 27">
            <a:extLst>
              <a:ext uri="{FF2B5EF4-FFF2-40B4-BE49-F238E27FC236}">
                <a16:creationId xmlns:a16="http://schemas.microsoft.com/office/drawing/2014/main" id="{5275D449-7441-440B-8584-96D25256F24D}"/>
              </a:ext>
            </a:extLst>
          </p:cNvPr>
          <p:cNvSpPr/>
          <p:nvPr userDrawn="1"/>
        </p:nvSpPr>
        <p:spPr>
          <a:xfrm>
            <a:off x="2783996" y="5245443"/>
            <a:ext cx="1455521" cy="1266696"/>
          </a:xfrm>
          <a:prstGeom prst="hexagon">
            <a:avLst>
              <a:gd name="adj" fmla="val 28413"/>
              <a:gd name="vf" fmla="val 115470"/>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dirty="0">
              <a:solidFill>
                <a:schemeClr val="accent6"/>
              </a:solidFill>
            </a:endParaRPr>
          </a:p>
        </p:txBody>
      </p:sp>
      <p:sp>
        <p:nvSpPr>
          <p:cNvPr id="15" name="Hexagon 28">
            <a:extLst>
              <a:ext uri="{FF2B5EF4-FFF2-40B4-BE49-F238E27FC236}">
                <a16:creationId xmlns:a16="http://schemas.microsoft.com/office/drawing/2014/main" id="{94CFCD79-F5CD-4175-96DE-1AC2E1999DB6}"/>
              </a:ext>
            </a:extLst>
          </p:cNvPr>
          <p:cNvSpPr/>
          <p:nvPr userDrawn="1"/>
        </p:nvSpPr>
        <p:spPr>
          <a:xfrm>
            <a:off x="2767144" y="3880620"/>
            <a:ext cx="1455521" cy="1266696"/>
          </a:xfrm>
          <a:prstGeom prst="hexagon">
            <a:avLst>
              <a:gd name="adj" fmla="val 28413"/>
              <a:gd name="vf" fmla="val 115470"/>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dirty="0">
              <a:solidFill>
                <a:schemeClr val="accent6"/>
              </a:solidFill>
            </a:endParaRPr>
          </a:p>
        </p:txBody>
      </p:sp>
      <p:sp>
        <p:nvSpPr>
          <p:cNvPr id="43" name="Freeform 42">
            <a:extLst>
              <a:ext uri="{FF2B5EF4-FFF2-40B4-BE49-F238E27FC236}">
                <a16:creationId xmlns:a16="http://schemas.microsoft.com/office/drawing/2014/main" id="{C8667104-E096-23C3-4C2C-5277C2AF5C57}"/>
              </a:ext>
            </a:extLst>
          </p:cNvPr>
          <p:cNvSpPr/>
          <p:nvPr userDrawn="1"/>
        </p:nvSpPr>
        <p:spPr>
          <a:xfrm>
            <a:off x="3702" y="448131"/>
            <a:ext cx="678871" cy="1266696"/>
          </a:xfrm>
          <a:custGeom>
            <a:avLst/>
            <a:gdLst>
              <a:gd name="connsiteX0" fmla="*/ 0 w 678871"/>
              <a:gd name="connsiteY0" fmla="*/ 0 h 1266696"/>
              <a:gd name="connsiteX1" fmla="*/ 318965 w 678871"/>
              <a:gd name="connsiteY1" fmla="*/ 0 h 1266696"/>
              <a:gd name="connsiteX2" fmla="*/ 678871 w 678871"/>
              <a:gd name="connsiteY2" fmla="*/ 633348 h 1266696"/>
              <a:gd name="connsiteX3" fmla="*/ 318965 w 678871"/>
              <a:gd name="connsiteY3" fmla="*/ 1266696 h 1266696"/>
              <a:gd name="connsiteX4" fmla="*/ 0 w 678871"/>
              <a:gd name="connsiteY4" fmla="*/ 1266696 h 12666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78871" h="1266696">
                <a:moveTo>
                  <a:pt x="0" y="0"/>
                </a:moveTo>
                <a:lnTo>
                  <a:pt x="318965" y="0"/>
                </a:lnTo>
                <a:lnTo>
                  <a:pt x="678871" y="633348"/>
                </a:lnTo>
                <a:lnTo>
                  <a:pt x="318965" y="1266696"/>
                </a:lnTo>
                <a:lnTo>
                  <a:pt x="0" y="1266696"/>
                </a:lnTo>
                <a:close/>
              </a:path>
            </a:pathLst>
          </a:custGeom>
          <a:noFill/>
          <a:ln w="1905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solidFill>
                <a:schemeClr val="accent6"/>
              </a:solidFill>
            </a:endParaRPr>
          </a:p>
        </p:txBody>
      </p:sp>
      <p:sp>
        <p:nvSpPr>
          <p:cNvPr id="18" name="Hexagon 31">
            <a:extLst>
              <a:ext uri="{FF2B5EF4-FFF2-40B4-BE49-F238E27FC236}">
                <a16:creationId xmlns:a16="http://schemas.microsoft.com/office/drawing/2014/main" id="{61BB4AB0-7C5C-4697-A25B-0AFD8754AB52}"/>
              </a:ext>
            </a:extLst>
          </p:cNvPr>
          <p:cNvSpPr/>
          <p:nvPr userDrawn="1"/>
        </p:nvSpPr>
        <p:spPr>
          <a:xfrm>
            <a:off x="1580353" y="3182793"/>
            <a:ext cx="1455521" cy="1266696"/>
          </a:xfrm>
          <a:prstGeom prst="hexagon">
            <a:avLst>
              <a:gd name="adj" fmla="val 28413"/>
              <a:gd name="vf" fmla="val 115470"/>
            </a:avLst>
          </a:prstGeom>
          <a:noFill/>
          <a:ln w="19050">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dirty="0">
              <a:solidFill>
                <a:schemeClr val="accent6"/>
              </a:solidFill>
            </a:endParaRPr>
          </a:p>
        </p:txBody>
      </p:sp>
      <p:sp>
        <p:nvSpPr>
          <p:cNvPr id="46" name="Freeform 45">
            <a:extLst>
              <a:ext uri="{FF2B5EF4-FFF2-40B4-BE49-F238E27FC236}">
                <a16:creationId xmlns:a16="http://schemas.microsoft.com/office/drawing/2014/main" id="{2363FF00-E570-D743-258E-E9FEF4F02A08}"/>
              </a:ext>
            </a:extLst>
          </p:cNvPr>
          <p:cNvSpPr/>
          <p:nvPr userDrawn="1"/>
        </p:nvSpPr>
        <p:spPr>
          <a:xfrm>
            <a:off x="6334981" y="5962237"/>
            <a:ext cx="1455521" cy="901561"/>
          </a:xfrm>
          <a:custGeom>
            <a:avLst/>
            <a:gdLst>
              <a:gd name="connsiteX0" fmla="*/ 359906 w 1455521"/>
              <a:gd name="connsiteY0" fmla="*/ 0 h 901561"/>
              <a:gd name="connsiteX1" fmla="*/ 1095615 w 1455521"/>
              <a:gd name="connsiteY1" fmla="*/ 0 h 901561"/>
              <a:gd name="connsiteX2" fmla="*/ 1455521 w 1455521"/>
              <a:gd name="connsiteY2" fmla="*/ 633348 h 901561"/>
              <a:gd name="connsiteX3" fmla="*/ 1303107 w 1455521"/>
              <a:gd name="connsiteY3" fmla="*/ 901561 h 901561"/>
              <a:gd name="connsiteX4" fmla="*/ 152415 w 1455521"/>
              <a:gd name="connsiteY4" fmla="*/ 901561 h 901561"/>
              <a:gd name="connsiteX5" fmla="*/ 0 w 1455521"/>
              <a:gd name="connsiteY5" fmla="*/ 633348 h 9015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455521" h="901561">
                <a:moveTo>
                  <a:pt x="359906" y="0"/>
                </a:moveTo>
                <a:lnTo>
                  <a:pt x="1095615" y="0"/>
                </a:lnTo>
                <a:lnTo>
                  <a:pt x="1455521" y="633348"/>
                </a:lnTo>
                <a:lnTo>
                  <a:pt x="1303107" y="901561"/>
                </a:lnTo>
                <a:lnTo>
                  <a:pt x="152415" y="901561"/>
                </a:lnTo>
                <a:lnTo>
                  <a:pt x="0" y="633348"/>
                </a:lnTo>
                <a:close/>
              </a:path>
            </a:pathLst>
          </a:custGeom>
          <a:noFill/>
          <a:ln w="1905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solidFill>
                <a:schemeClr val="accent6"/>
              </a:solidFill>
            </a:endParaRPr>
          </a:p>
        </p:txBody>
      </p:sp>
      <p:sp>
        <p:nvSpPr>
          <p:cNvPr id="28" name="Content Placeholder 47">
            <a:extLst>
              <a:ext uri="{FF2B5EF4-FFF2-40B4-BE49-F238E27FC236}">
                <a16:creationId xmlns:a16="http://schemas.microsoft.com/office/drawing/2014/main" id="{073CD90F-1E45-47EC-B558-D5F638F5FE6F}"/>
              </a:ext>
            </a:extLst>
          </p:cNvPr>
          <p:cNvSpPr>
            <a:spLocks noGrp="1"/>
          </p:cNvSpPr>
          <p:nvPr>
            <p:ph type="pic" sz="quarter" idx="48"/>
          </p:nvPr>
        </p:nvSpPr>
        <p:spPr>
          <a:xfrm>
            <a:off x="2754948" y="2502098"/>
            <a:ext cx="1465840" cy="1289394"/>
          </a:xfrm>
          <a:prstGeom prst="hexagon">
            <a:avLst>
              <a:gd name="adj" fmla="val 28349"/>
              <a:gd name="vf" fmla="val 115470"/>
            </a:avLst>
          </a:prstGeom>
          <a:ln w="12700">
            <a:noFill/>
          </a:ln>
        </p:spPr>
        <p:txBody>
          <a:bodyPr>
            <a:noAutofit/>
          </a:bodyPr>
          <a:lstStyle>
            <a:lvl1pPr marL="0" indent="0" algn="l">
              <a:buFontTx/>
              <a:buNone/>
              <a:defRPr sz="1050">
                <a:solidFill>
                  <a:schemeClr val="accent6"/>
                </a:solidFill>
              </a:defRPr>
            </a:lvl1pPr>
          </a:lstStyle>
          <a:p>
            <a:r>
              <a:rPr lang="en-US" altLang="zh-CN"/>
              <a:t>Click icon to add picture</a:t>
            </a:r>
            <a:endParaRPr lang="en-US" altLang="zh-CN" dirty="0"/>
          </a:p>
        </p:txBody>
      </p:sp>
      <p:sp>
        <p:nvSpPr>
          <p:cNvPr id="29" name="Content Placeholder 47">
            <a:extLst>
              <a:ext uri="{FF2B5EF4-FFF2-40B4-BE49-F238E27FC236}">
                <a16:creationId xmlns:a16="http://schemas.microsoft.com/office/drawing/2014/main" id="{9A501203-35D0-41A5-A2A4-9F05FAB495C4}"/>
              </a:ext>
            </a:extLst>
          </p:cNvPr>
          <p:cNvSpPr>
            <a:spLocks noGrp="1"/>
          </p:cNvSpPr>
          <p:nvPr>
            <p:ph type="pic" sz="quarter" idx="49"/>
          </p:nvPr>
        </p:nvSpPr>
        <p:spPr>
          <a:xfrm>
            <a:off x="391110" y="2493385"/>
            <a:ext cx="1465840" cy="1289394"/>
          </a:xfrm>
          <a:prstGeom prst="hexagon">
            <a:avLst>
              <a:gd name="adj" fmla="val 28349"/>
              <a:gd name="vf" fmla="val 115470"/>
            </a:avLst>
          </a:prstGeom>
          <a:ln>
            <a:noFill/>
          </a:ln>
        </p:spPr>
        <p:txBody>
          <a:bodyPr>
            <a:noAutofit/>
          </a:bodyPr>
          <a:lstStyle>
            <a:lvl1pPr marL="0" indent="0" algn="l">
              <a:buFontTx/>
              <a:buNone/>
              <a:defRPr sz="1050">
                <a:solidFill>
                  <a:schemeClr val="accent6"/>
                </a:solidFill>
              </a:defRPr>
            </a:lvl1pPr>
          </a:lstStyle>
          <a:p>
            <a:r>
              <a:rPr lang="en-US" altLang="zh-CN"/>
              <a:t>Click icon to add picture</a:t>
            </a:r>
            <a:endParaRPr lang="en-US" altLang="zh-CN" dirty="0"/>
          </a:p>
        </p:txBody>
      </p:sp>
      <p:sp>
        <p:nvSpPr>
          <p:cNvPr id="30" name="Content Placeholder 47">
            <a:extLst>
              <a:ext uri="{FF2B5EF4-FFF2-40B4-BE49-F238E27FC236}">
                <a16:creationId xmlns:a16="http://schemas.microsoft.com/office/drawing/2014/main" id="{1FA62038-8BB7-45FD-896E-34738A5578BD}"/>
              </a:ext>
            </a:extLst>
          </p:cNvPr>
          <p:cNvSpPr>
            <a:spLocks noGrp="1"/>
          </p:cNvSpPr>
          <p:nvPr>
            <p:ph type="pic" sz="quarter" idx="50"/>
          </p:nvPr>
        </p:nvSpPr>
        <p:spPr>
          <a:xfrm>
            <a:off x="5151412" y="5238680"/>
            <a:ext cx="1465840" cy="1289394"/>
          </a:xfrm>
          <a:prstGeom prst="hexagon">
            <a:avLst>
              <a:gd name="adj" fmla="val 28349"/>
              <a:gd name="vf" fmla="val 115470"/>
            </a:avLst>
          </a:prstGeom>
          <a:ln w="12700">
            <a:noFill/>
          </a:ln>
        </p:spPr>
        <p:txBody>
          <a:bodyPr>
            <a:noAutofit/>
          </a:bodyPr>
          <a:lstStyle>
            <a:lvl1pPr marL="0" indent="0" algn="l">
              <a:buFontTx/>
              <a:buNone/>
              <a:defRPr sz="1050">
                <a:solidFill>
                  <a:schemeClr val="accent6"/>
                </a:solidFill>
              </a:defRPr>
            </a:lvl1pPr>
          </a:lstStyle>
          <a:p>
            <a:r>
              <a:rPr lang="en-US" altLang="zh-CN"/>
              <a:t>Click icon to add picture</a:t>
            </a:r>
            <a:endParaRPr lang="en-US" altLang="zh-CN" dirty="0"/>
          </a:p>
        </p:txBody>
      </p:sp>
      <p:sp>
        <p:nvSpPr>
          <p:cNvPr id="31" name="Content Placeholder 47">
            <a:extLst>
              <a:ext uri="{FF2B5EF4-FFF2-40B4-BE49-F238E27FC236}">
                <a16:creationId xmlns:a16="http://schemas.microsoft.com/office/drawing/2014/main" id="{9A7E0EE6-5885-489B-81A9-65DBC0016938}"/>
              </a:ext>
            </a:extLst>
          </p:cNvPr>
          <p:cNvSpPr>
            <a:spLocks noGrp="1"/>
          </p:cNvSpPr>
          <p:nvPr>
            <p:ph type="pic" sz="quarter" idx="51"/>
          </p:nvPr>
        </p:nvSpPr>
        <p:spPr>
          <a:xfrm>
            <a:off x="3948599" y="3194928"/>
            <a:ext cx="1465840" cy="1289394"/>
          </a:xfrm>
          <a:prstGeom prst="hexagon">
            <a:avLst>
              <a:gd name="adj" fmla="val 28349"/>
              <a:gd name="vf" fmla="val 115470"/>
            </a:avLst>
          </a:prstGeom>
          <a:ln w="12700">
            <a:noFill/>
          </a:ln>
        </p:spPr>
        <p:txBody>
          <a:bodyPr>
            <a:noAutofit/>
          </a:bodyPr>
          <a:lstStyle>
            <a:lvl1pPr marL="0" indent="0" algn="l">
              <a:buFontTx/>
              <a:buNone/>
              <a:defRPr sz="1050">
                <a:solidFill>
                  <a:schemeClr val="accent6"/>
                </a:solidFill>
              </a:defRPr>
            </a:lvl1pPr>
          </a:lstStyle>
          <a:p>
            <a:r>
              <a:rPr lang="en-US" altLang="zh-CN"/>
              <a:t>Click icon to add picture</a:t>
            </a:r>
            <a:endParaRPr lang="en-US" altLang="zh-CN" dirty="0"/>
          </a:p>
        </p:txBody>
      </p:sp>
      <p:sp>
        <p:nvSpPr>
          <p:cNvPr id="21" name="Content Placeholder 47" descr="Click icon to add picture">
            <a:extLst>
              <a:ext uri="{FF2B5EF4-FFF2-40B4-BE49-F238E27FC236}">
                <a16:creationId xmlns:a16="http://schemas.microsoft.com/office/drawing/2014/main" id="{B7E46D91-6194-E279-CAE3-425E21FD4A83}"/>
              </a:ext>
            </a:extLst>
          </p:cNvPr>
          <p:cNvSpPr>
            <a:spLocks noGrp="1"/>
          </p:cNvSpPr>
          <p:nvPr>
            <p:ph type="body" sz="quarter" idx="27" hasCustomPrompt="1"/>
          </p:nvPr>
        </p:nvSpPr>
        <p:spPr>
          <a:xfrm>
            <a:off x="6096000" y="3093990"/>
            <a:ext cx="3034145" cy="1879791"/>
          </a:xfrm>
          <a:prstGeom prst="rect">
            <a:avLst/>
          </a:prstGeom>
        </p:spPr>
        <p:txBody>
          <a:bodyPr anchor="t">
            <a:noAutofit/>
          </a:bodyPr>
          <a:lstStyle>
            <a:lvl1pPr marL="0" indent="0" algn="l">
              <a:lnSpc>
                <a:spcPct val="100000"/>
              </a:lnSpc>
              <a:buNone/>
              <a:defRPr sz="1800" b="0">
                <a:solidFill>
                  <a:schemeClr val="accent6"/>
                </a:solidFill>
              </a:defRPr>
            </a:lvl1pPr>
            <a:lvl2pPr>
              <a:defRPr sz="1000"/>
            </a:lvl2pPr>
            <a:lvl3pPr>
              <a:defRPr sz="900"/>
            </a:lvl3pPr>
            <a:lvl4pPr>
              <a:defRPr sz="800"/>
            </a:lvl4pPr>
            <a:lvl5pPr>
              <a:defRPr sz="800"/>
            </a:lvl5pPr>
          </a:lstStyle>
          <a:p>
            <a:pPr lvl="0"/>
            <a:r>
              <a:rPr lang="en-US" altLang="zh-CN" dirty="0"/>
              <a:t>Click to edit Master title style </a:t>
            </a:r>
          </a:p>
        </p:txBody>
      </p:sp>
      <p:sp>
        <p:nvSpPr>
          <p:cNvPr id="22" name="Title 1">
            <a:extLst>
              <a:ext uri="{FF2B5EF4-FFF2-40B4-BE49-F238E27FC236}">
                <a16:creationId xmlns:a16="http://schemas.microsoft.com/office/drawing/2014/main" id="{4722C9EB-D452-B3DF-5219-160F48DE789C}"/>
              </a:ext>
            </a:extLst>
          </p:cNvPr>
          <p:cNvSpPr>
            <a:spLocks noGrp="1"/>
          </p:cNvSpPr>
          <p:nvPr>
            <p:ph type="title"/>
          </p:nvPr>
        </p:nvSpPr>
        <p:spPr>
          <a:xfrm>
            <a:off x="6096000" y="1703538"/>
            <a:ext cx="5055698" cy="1325563"/>
          </a:xfrm>
        </p:spPr>
        <p:txBody>
          <a:bodyPr anchor="b">
            <a:noAutofit/>
          </a:bodyPr>
          <a:lstStyle>
            <a:lvl1pPr>
              <a:defRPr>
                <a:solidFill>
                  <a:schemeClr val="accent6"/>
                </a:solidFill>
              </a:defRPr>
            </a:lvl1pPr>
          </a:lstStyle>
          <a:p>
            <a:r>
              <a:rPr lang="en-US"/>
              <a:t>Click to edit Master title style</a:t>
            </a:r>
            <a:endParaRPr lang="en-US" dirty="0"/>
          </a:p>
        </p:txBody>
      </p:sp>
      <p:sp>
        <p:nvSpPr>
          <p:cNvPr id="40" name="Freeform 39">
            <a:extLst>
              <a:ext uri="{FF2B5EF4-FFF2-40B4-BE49-F238E27FC236}">
                <a16:creationId xmlns:a16="http://schemas.microsoft.com/office/drawing/2014/main" id="{E3C8467A-0A34-2A65-92FE-F12F6A3D84A6}"/>
              </a:ext>
            </a:extLst>
          </p:cNvPr>
          <p:cNvSpPr/>
          <p:nvPr userDrawn="1"/>
        </p:nvSpPr>
        <p:spPr>
          <a:xfrm>
            <a:off x="-6538" y="1815084"/>
            <a:ext cx="697438" cy="1266696"/>
          </a:xfrm>
          <a:custGeom>
            <a:avLst/>
            <a:gdLst>
              <a:gd name="connsiteX0" fmla="*/ 0 w 732607"/>
              <a:gd name="connsiteY0" fmla="*/ 0 h 1266696"/>
              <a:gd name="connsiteX1" fmla="*/ 372701 w 732607"/>
              <a:gd name="connsiteY1" fmla="*/ 0 h 1266696"/>
              <a:gd name="connsiteX2" fmla="*/ 732607 w 732607"/>
              <a:gd name="connsiteY2" fmla="*/ 633348 h 1266696"/>
              <a:gd name="connsiteX3" fmla="*/ 372701 w 732607"/>
              <a:gd name="connsiteY3" fmla="*/ 1266696 h 1266696"/>
              <a:gd name="connsiteX4" fmla="*/ 0 w 732607"/>
              <a:gd name="connsiteY4" fmla="*/ 1266696 h 1266696"/>
              <a:gd name="connsiteX0" fmla="*/ 43961 w 732607"/>
              <a:gd name="connsiteY0" fmla="*/ 8793 h 1266696"/>
              <a:gd name="connsiteX1" fmla="*/ 372701 w 732607"/>
              <a:gd name="connsiteY1" fmla="*/ 0 h 1266696"/>
              <a:gd name="connsiteX2" fmla="*/ 732607 w 732607"/>
              <a:gd name="connsiteY2" fmla="*/ 633348 h 1266696"/>
              <a:gd name="connsiteX3" fmla="*/ 372701 w 732607"/>
              <a:gd name="connsiteY3" fmla="*/ 1266696 h 1266696"/>
              <a:gd name="connsiteX4" fmla="*/ 0 w 732607"/>
              <a:gd name="connsiteY4" fmla="*/ 1266696 h 1266696"/>
              <a:gd name="connsiteX5" fmla="*/ 43961 w 732607"/>
              <a:gd name="connsiteY5" fmla="*/ 8793 h 1266696"/>
              <a:gd name="connsiteX0" fmla="*/ 8792 w 697438"/>
              <a:gd name="connsiteY0" fmla="*/ 8793 h 1266696"/>
              <a:gd name="connsiteX1" fmla="*/ 337532 w 697438"/>
              <a:gd name="connsiteY1" fmla="*/ 0 h 1266696"/>
              <a:gd name="connsiteX2" fmla="*/ 697438 w 697438"/>
              <a:gd name="connsiteY2" fmla="*/ 633348 h 1266696"/>
              <a:gd name="connsiteX3" fmla="*/ 337532 w 697438"/>
              <a:gd name="connsiteY3" fmla="*/ 1266696 h 1266696"/>
              <a:gd name="connsiteX4" fmla="*/ 0 w 697438"/>
              <a:gd name="connsiteY4" fmla="*/ 1266696 h 1266696"/>
              <a:gd name="connsiteX5" fmla="*/ 8792 w 697438"/>
              <a:gd name="connsiteY5" fmla="*/ 8793 h 12666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97438" h="1266696">
                <a:moveTo>
                  <a:pt x="8792" y="8793"/>
                </a:moveTo>
                <a:lnTo>
                  <a:pt x="337532" y="0"/>
                </a:lnTo>
                <a:lnTo>
                  <a:pt x="697438" y="633348"/>
                </a:lnTo>
                <a:lnTo>
                  <a:pt x="337532" y="1266696"/>
                </a:lnTo>
                <a:lnTo>
                  <a:pt x="0" y="1266696"/>
                </a:lnTo>
                <a:cubicBezTo>
                  <a:pt x="0" y="844464"/>
                  <a:pt x="8792" y="431025"/>
                  <a:pt x="8792" y="8793"/>
                </a:cubicBezTo>
                <a:close/>
              </a:path>
            </a:pathLst>
          </a:custGeom>
          <a:noFill/>
          <a:ln w="19050">
            <a:solidFill>
              <a:schemeClr val="accent5">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solidFill>
                <a:schemeClr val="accent6"/>
              </a:solidFill>
            </a:endParaRPr>
          </a:p>
        </p:txBody>
      </p:sp>
    </p:spTree>
    <p:extLst>
      <p:ext uri="{BB962C8B-B14F-4D97-AF65-F5344CB8AC3E}">
        <p14:creationId xmlns:p14="http://schemas.microsoft.com/office/powerpoint/2010/main" val="3147334202"/>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1F7858-03A6-44E5-8EC9-357196470A7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F2B413E-9E44-4F1E-9252-3D7E8E7F23A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8D087D5-8923-4AB8-8B35-879DDECFBFE5}"/>
              </a:ext>
            </a:extLst>
          </p:cNvPr>
          <p:cNvSpPr>
            <a:spLocks noGrp="1"/>
          </p:cNvSpPr>
          <p:nvPr>
            <p:ph type="dt" sz="half" idx="10"/>
          </p:nvPr>
        </p:nvSpPr>
        <p:spPr/>
        <p:txBody>
          <a:bodyPr/>
          <a:lstStyle/>
          <a:p>
            <a:fld id="{8E41922B-55F3-4BA0-84E0-0691C544E7E8}" type="datetimeFigureOut">
              <a:rPr lang="en-US" smtClean="0"/>
              <a:t>2/26/2024</a:t>
            </a:fld>
            <a:endParaRPr lang="en-US"/>
          </a:p>
        </p:txBody>
      </p:sp>
      <p:sp>
        <p:nvSpPr>
          <p:cNvPr id="5" name="Footer Placeholder 4">
            <a:extLst>
              <a:ext uri="{FF2B5EF4-FFF2-40B4-BE49-F238E27FC236}">
                <a16:creationId xmlns:a16="http://schemas.microsoft.com/office/drawing/2014/main" id="{BDBF8ABC-CFEE-4244-B2CB-2261AB9839A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1131DD4-3653-47D2-A7EA-81F627938143}"/>
              </a:ext>
            </a:extLst>
          </p:cNvPr>
          <p:cNvSpPr>
            <a:spLocks noGrp="1"/>
          </p:cNvSpPr>
          <p:nvPr>
            <p:ph type="sldNum" sz="quarter" idx="12"/>
          </p:nvPr>
        </p:nvSpPr>
        <p:spPr/>
        <p:txBody>
          <a:bodyPr/>
          <a:lstStyle/>
          <a:p>
            <a:fld id="{8CA9E157-99E8-4CD7-A530-5D0DFBA41567}" type="slidenum">
              <a:rPr lang="en-US" smtClean="0"/>
              <a:t>‹#›</a:t>
            </a:fld>
            <a:endParaRPr lang="en-US"/>
          </a:p>
        </p:txBody>
      </p:sp>
    </p:spTree>
    <p:extLst>
      <p:ext uri="{BB962C8B-B14F-4D97-AF65-F5344CB8AC3E}">
        <p14:creationId xmlns:p14="http://schemas.microsoft.com/office/powerpoint/2010/main" val="13111862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Section Header">
    <p:spTree>
      <p:nvGrpSpPr>
        <p:cNvPr id="1" name=""/>
        <p:cNvGrpSpPr/>
        <p:nvPr/>
      </p:nvGrpSpPr>
      <p:grpSpPr>
        <a:xfrm>
          <a:off x="0" y="0"/>
          <a:ext cx="0" cy="0"/>
          <a:chOff x="0" y="0"/>
          <a:chExt cx="0" cy="0"/>
        </a:xfrm>
      </p:grpSpPr>
      <p:sp>
        <p:nvSpPr>
          <p:cNvPr id="8" name="Title Placeholder 4">
            <a:extLst>
              <a:ext uri="{FF2B5EF4-FFF2-40B4-BE49-F238E27FC236}">
                <a16:creationId xmlns:a16="http://schemas.microsoft.com/office/drawing/2014/main" id="{F73BF8E3-2426-5D65-6582-D4B03C765A5D}"/>
              </a:ext>
            </a:extLst>
          </p:cNvPr>
          <p:cNvSpPr>
            <a:spLocks noGrp="1"/>
          </p:cNvSpPr>
          <p:nvPr>
            <p:ph type="title"/>
          </p:nvPr>
        </p:nvSpPr>
        <p:spPr>
          <a:xfrm>
            <a:off x="6710510" y="2016579"/>
            <a:ext cx="4441188" cy="2775857"/>
          </a:xfrm>
          <a:prstGeom prst="rect">
            <a:avLst/>
          </a:prstGeom>
        </p:spPr>
        <p:txBody>
          <a:bodyPr vert="horz" lIns="91440" tIns="45720" rIns="91440" bIns="45720" rtlCol="0" anchor="ctr">
            <a:noAutofit/>
          </a:bodyPr>
          <a:lstStyle>
            <a:lvl1pPr>
              <a:defRPr>
                <a:solidFill>
                  <a:schemeClr val="accent6"/>
                </a:solidFill>
              </a:defRPr>
            </a:lvl1pPr>
          </a:lstStyle>
          <a:p>
            <a:r>
              <a:rPr lang="en-US"/>
              <a:t>Click to edit Master title style</a:t>
            </a:r>
            <a:endParaRPr lang="en-US" dirty="0"/>
          </a:p>
        </p:txBody>
      </p:sp>
      <p:sp>
        <p:nvSpPr>
          <p:cNvPr id="18" name="Hexagon 17">
            <a:extLst>
              <a:ext uri="{FF2B5EF4-FFF2-40B4-BE49-F238E27FC236}">
                <a16:creationId xmlns:a16="http://schemas.microsoft.com/office/drawing/2014/main" id="{ADF8D8A3-175E-9A50-A98B-3766DAAB5EE2}"/>
              </a:ext>
            </a:extLst>
          </p:cNvPr>
          <p:cNvSpPr/>
          <p:nvPr/>
        </p:nvSpPr>
        <p:spPr>
          <a:xfrm rot="5400000">
            <a:off x="1308232" y="2004972"/>
            <a:ext cx="3593592" cy="2880360"/>
          </a:xfrm>
          <a:prstGeom prst="hexagon">
            <a:avLst>
              <a:gd name="adj" fmla="val 31211"/>
              <a:gd name="vf" fmla="val 11547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dirty="0">
              <a:solidFill>
                <a:schemeClr val="accent6"/>
              </a:solidFill>
            </a:endParaRPr>
          </a:p>
        </p:txBody>
      </p:sp>
      <p:sp>
        <p:nvSpPr>
          <p:cNvPr id="11" name="Text 47" descr="Click icon to add picture">
            <a:extLst>
              <a:ext uri="{FF2B5EF4-FFF2-40B4-BE49-F238E27FC236}">
                <a16:creationId xmlns:a16="http://schemas.microsoft.com/office/drawing/2014/main" id="{B264F104-ED4D-9A7F-E598-295893E05B7F}"/>
              </a:ext>
            </a:extLst>
          </p:cNvPr>
          <p:cNvSpPr>
            <a:spLocks noGrp="1"/>
          </p:cNvSpPr>
          <p:nvPr>
            <p:ph type="body" sz="quarter" idx="28" hasCustomPrompt="1"/>
          </p:nvPr>
        </p:nvSpPr>
        <p:spPr>
          <a:xfrm>
            <a:off x="2319235" y="2911781"/>
            <a:ext cx="1570612" cy="1070829"/>
          </a:xfrm>
          <a:prstGeom prst="rect">
            <a:avLst/>
          </a:prstGeom>
        </p:spPr>
        <p:txBody>
          <a:bodyPr>
            <a:noAutofit/>
          </a:bodyPr>
          <a:lstStyle>
            <a:lvl1pPr marL="0" indent="0" algn="ctr">
              <a:lnSpc>
                <a:spcPct val="113000"/>
              </a:lnSpc>
              <a:buNone/>
              <a:defRPr sz="1800" b="1" cap="all" baseline="0">
                <a:solidFill>
                  <a:schemeClr val="accent6"/>
                </a:solidFill>
              </a:defRPr>
            </a:lvl1pPr>
            <a:lvl2pPr>
              <a:defRPr sz="1000"/>
            </a:lvl2pPr>
            <a:lvl3pPr>
              <a:defRPr sz="900"/>
            </a:lvl3pPr>
            <a:lvl4pPr>
              <a:defRPr sz="800"/>
            </a:lvl4pPr>
            <a:lvl5pPr>
              <a:defRPr sz="800"/>
            </a:lvl5pPr>
          </a:lstStyle>
          <a:p>
            <a:pPr lvl="0"/>
            <a:r>
              <a:rPr lang="en-US" altLang="zh-CN" dirty="0"/>
              <a:t>Click to edit Master title style </a:t>
            </a:r>
          </a:p>
        </p:txBody>
      </p:sp>
      <p:sp>
        <p:nvSpPr>
          <p:cNvPr id="17" name="Picture Placeholder 16">
            <a:extLst>
              <a:ext uri="{FF2B5EF4-FFF2-40B4-BE49-F238E27FC236}">
                <a16:creationId xmlns:a16="http://schemas.microsoft.com/office/drawing/2014/main" id="{7A084A88-6A62-9495-6CFE-1127D5CAAAB2}"/>
              </a:ext>
            </a:extLst>
          </p:cNvPr>
          <p:cNvSpPr>
            <a:spLocks noGrp="1"/>
          </p:cNvSpPr>
          <p:nvPr>
            <p:ph type="pic" sz="quarter" idx="47"/>
          </p:nvPr>
        </p:nvSpPr>
        <p:spPr>
          <a:xfrm>
            <a:off x="581710" y="555648"/>
            <a:ext cx="5045662" cy="5783096"/>
          </a:xfrm>
          <a:custGeom>
            <a:avLst/>
            <a:gdLst>
              <a:gd name="connsiteX0" fmla="*/ 2523318 w 5045662"/>
              <a:gd name="connsiteY0" fmla="*/ 1092708 h 5783096"/>
              <a:gd name="connsiteX1" fmla="*/ 1083139 w 5045662"/>
              <a:gd name="connsiteY1" fmla="*/ 1991697 h 5783096"/>
              <a:gd name="connsiteX2" fmla="*/ 1083139 w 5045662"/>
              <a:gd name="connsiteY2" fmla="*/ 3787311 h 5783096"/>
              <a:gd name="connsiteX3" fmla="*/ 2523318 w 5045662"/>
              <a:gd name="connsiteY3" fmla="*/ 4686300 h 5783096"/>
              <a:gd name="connsiteX4" fmla="*/ 3963497 w 5045662"/>
              <a:gd name="connsiteY4" fmla="*/ 3787311 h 5783096"/>
              <a:gd name="connsiteX5" fmla="*/ 3963497 w 5045662"/>
              <a:gd name="connsiteY5" fmla="*/ 1991697 h 5783096"/>
              <a:gd name="connsiteX6" fmla="*/ 2470122 w 5045662"/>
              <a:gd name="connsiteY6" fmla="*/ 0 h 5783096"/>
              <a:gd name="connsiteX7" fmla="*/ 5037208 w 5045662"/>
              <a:gd name="connsiteY7" fmla="*/ 1458369 h 5783096"/>
              <a:gd name="connsiteX8" fmla="*/ 5045662 w 5045662"/>
              <a:gd name="connsiteY8" fmla="*/ 4339769 h 5783096"/>
              <a:gd name="connsiteX9" fmla="*/ 2561576 w 5045662"/>
              <a:gd name="connsiteY9" fmla="*/ 5783096 h 5783096"/>
              <a:gd name="connsiteX10" fmla="*/ 24164 w 5045662"/>
              <a:gd name="connsiteY10" fmla="*/ 4354881 h 5783096"/>
              <a:gd name="connsiteX11" fmla="*/ 0 w 5045662"/>
              <a:gd name="connsiteY11" fmla="*/ 1453765 h 57830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5045662" h="5783096">
                <a:moveTo>
                  <a:pt x="2523318" y="1092708"/>
                </a:moveTo>
                <a:lnTo>
                  <a:pt x="1083139" y="1991697"/>
                </a:lnTo>
                <a:lnTo>
                  <a:pt x="1083139" y="3787311"/>
                </a:lnTo>
                <a:lnTo>
                  <a:pt x="2523318" y="4686300"/>
                </a:lnTo>
                <a:lnTo>
                  <a:pt x="3963497" y="3787311"/>
                </a:lnTo>
                <a:lnTo>
                  <a:pt x="3963497" y="1991697"/>
                </a:lnTo>
                <a:close/>
                <a:moveTo>
                  <a:pt x="2470122" y="0"/>
                </a:moveTo>
                <a:lnTo>
                  <a:pt x="5037208" y="1458369"/>
                </a:lnTo>
                <a:cubicBezTo>
                  <a:pt x="5040026" y="2418836"/>
                  <a:pt x="5042844" y="3379302"/>
                  <a:pt x="5045662" y="4339769"/>
                </a:cubicBezTo>
                <a:lnTo>
                  <a:pt x="2561576" y="5783096"/>
                </a:lnTo>
                <a:lnTo>
                  <a:pt x="24164" y="4354881"/>
                </a:lnTo>
                <a:lnTo>
                  <a:pt x="0" y="1453765"/>
                </a:lnTo>
                <a:close/>
              </a:path>
            </a:pathLst>
          </a:custGeom>
        </p:spPr>
        <p:txBody>
          <a:bodyPr wrap="square" tIns="457200">
            <a:noAutofit/>
          </a:bodyPr>
          <a:lstStyle>
            <a:lvl1pPr marL="0" indent="0" algn="ctr">
              <a:buNone/>
              <a:defRPr>
                <a:solidFill>
                  <a:schemeClr val="accent6"/>
                </a:solidFill>
              </a:defRPr>
            </a:lvl1pPr>
          </a:lstStyle>
          <a:p>
            <a:r>
              <a:rPr lang="en-US"/>
              <a:t>Click icon to add picture</a:t>
            </a:r>
            <a:endParaRPr lang="en-US" dirty="0"/>
          </a:p>
        </p:txBody>
      </p:sp>
      <p:sp>
        <p:nvSpPr>
          <p:cNvPr id="6" name="Hexagon 5">
            <a:extLst>
              <a:ext uri="{FF2B5EF4-FFF2-40B4-BE49-F238E27FC236}">
                <a16:creationId xmlns:a16="http://schemas.microsoft.com/office/drawing/2014/main" id="{052EE823-2B63-4A67-BCF5-368F6D561310}"/>
              </a:ext>
            </a:extLst>
          </p:cNvPr>
          <p:cNvSpPr/>
          <p:nvPr userDrawn="1"/>
        </p:nvSpPr>
        <p:spPr>
          <a:xfrm rot="5400000">
            <a:off x="1308232" y="2004972"/>
            <a:ext cx="3593592" cy="2880360"/>
          </a:xfrm>
          <a:prstGeom prst="hexagon">
            <a:avLst>
              <a:gd name="adj" fmla="val 31211"/>
              <a:gd name="vf" fmla="val 11547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dirty="0">
              <a:solidFill>
                <a:schemeClr val="accent6"/>
              </a:solidFill>
            </a:endParaRPr>
          </a:p>
        </p:txBody>
      </p:sp>
    </p:spTree>
    <p:extLst>
      <p:ext uri="{BB962C8B-B14F-4D97-AF65-F5344CB8AC3E}">
        <p14:creationId xmlns:p14="http://schemas.microsoft.com/office/powerpoint/2010/main" val="10649372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42BC57-1D8D-9F59-24F9-1E8232279959}"/>
              </a:ext>
            </a:extLst>
          </p:cNvPr>
          <p:cNvSpPr>
            <a:spLocks noGrp="1"/>
          </p:cNvSpPr>
          <p:nvPr>
            <p:ph type="title"/>
          </p:nvPr>
        </p:nvSpPr>
        <p:spPr>
          <a:xfrm>
            <a:off x="587829" y="507076"/>
            <a:ext cx="10515600" cy="1115434"/>
          </a:xfrm>
        </p:spPr>
        <p:txBody>
          <a:bodyPr/>
          <a:lstStyle>
            <a:lvl1pPr>
              <a:defRPr>
                <a:solidFill>
                  <a:schemeClr val="accent6"/>
                </a:solidFill>
              </a:defRPr>
            </a:lvl1pPr>
          </a:lstStyle>
          <a:p>
            <a:r>
              <a:rPr lang="en-US"/>
              <a:t>Click to edit Master title style</a:t>
            </a:r>
          </a:p>
        </p:txBody>
      </p:sp>
      <p:sp>
        <p:nvSpPr>
          <p:cNvPr id="11" name="Content placeholder 47">
            <a:extLst>
              <a:ext uri="{FF2B5EF4-FFF2-40B4-BE49-F238E27FC236}">
                <a16:creationId xmlns:a16="http://schemas.microsoft.com/office/drawing/2014/main" id="{561744A6-D3EA-42C3-8E71-3BB8BA1E6149}"/>
              </a:ext>
            </a:extLst>
          </p:cNvPr>
          <p:cNvSpPr>
            <a:spLocks noGrp="1"/>
          </p:cNvSpPr>
          <p:nvPr>
            <p:ph type="chart" sz="quarter" idx="27" hasCustomPrompt="1"/>
          </p:nvPr>
        </p:nvSpPr>
        <p:spPr>
          <a:xfrm>
            <a:off x="587829" y="1622510"/>
            <a:ext cx="10889796" cy="4155757"/>
          </a:xfrm>
          <a:prstGeom prst="rect">
            <a:avLst/>
          </a:prstGeom>
        </p:spPr>
        <p:txBody>
          <a:bodyPr/>
          <a:lstStyle>
            <a:lvl1pPr>
              <a:defRPr>
                <a:solidFill>
                  <a:schemeClr val="accent6"/>
                </a:solidFill>
              </a:defRPr>
            </a:lvl1pPr>
          </a:lstStyle>
          <a:p>
            <a:r>
              <a:rPr lang="en-US" altLang="zh-CN" dirty="0"/>
              <a:t>Click to edit master text style</a:t>
            </a:r>
            <a:endParaRPr lang="zh-CN" altLang="en-US"/>
          </a:p>
        </p:txBody>
      </p:sp>
      <p:sp>
        <p:nvSpPr>
          <p:cNvPr id="3" name="Footer Placeholder 2">
            <a:extLst>
              <a:ext uri="{FF2B5EF4-FFF2-40B4-BE49-F238E27FC236}">
                <a16:creationId xmlns:a16="http://schemas.microsoft.com/office/drawing/2014/main" id="{D1C82179-6F61-D1EC-D800-74B748B37F0E}"/>
              </a:ext>
            </a:extLst>
          </p:cNvPr>
          <p:cNvSpPr>
            <a:spLocks noGrp="1"/>
          </p:cNvSpPr>
          <p:nvPr>
            <p:ph type="ftr" sz="quarter" idx="28"/>
          </p:nvPr>
        </p:nvSpPr>
        <p:spPr/>
        <p:txBody>
          <a:bodyPr/>
          <a:lstStyle>
            <a:lvl1pPr>
              <a:defRPr>
                <a:solidFill>
                  <a:schemeClr val="accent6"/>
                </a:solidFill>
              </a:defRPr>
            </a:lvl1pPr>
          </a:lstStyle>
          <a:p>
            <a:r>
              <a:rPr lang="en-US"/>
              <a:t>Presentation title</a:t>
            </a:r>
            <a:endParaRPr lang="en-US" dirty="0"/>
          </a:p>
        </p:txBody>
      </p:sp>
      <p:sp>
        <p:nvSpPr>
          <p:cNvPr id="5" name="Slide Number Placeholder 4">
            <a:extLst>
              <a:ext uri="{FF2B5EF4-FFF2-40B4-BE49-F238E27FC236}">
                <a16:creationId xmlns:a16="http://schemas.microsoft.com/office/drawing/2014/main" id="{38803A51-0211-9F66-D20B-444BC94AA39E}"/>
              </a:ext>
            </a:extLst>
          </p:cNvPr>
          <p:cNvSpPr>
            <a:spLocks noGrp="1"/>
          </p:cNvSpPr>
          <p:nvPr>
            <p:ph type="sldNum" sz="quarter" idx="29"/>
          </p:nvPr>
        </p:nvSpPr>
        <p:spPr/>
        <p:txBody>
          <a:bodyPr/>
          <a:lstStyle>
            <a:lvl1pPr>
              <a:defRPr>
                <a:solidFill>
                  <a:schemeClr val="accent6"/>
                </a:solidFill>
              </a:defRPr>
            </a:lvl1pPr>
          </a:lstStyle>
          <a:p>
            <a:fld id="{47FEACEE-25B4-4A2D-B147-27296E36371D}" type="slidenum">
              <a:rPr lang="en-US" altLang="zh-CN" smtClean="0"/>
              <a:pPr/>
              <a:t>‹#›</a:t>
            </a:fld>
            <a:endParaRPr lang="en-US" altLang="zh-CN" dirty="0"/>
          </a:p>
        </p:txBody>
      </p:sp>
    </p:spTree>
    <p:extLst>
      <p:ext uri="{BB962C8B-B14F-4D97-AF65-F5344CB8AC3E}">
        <p14:creationId xmlns:p14="http://schemas.microsoft.com/office/powerpoint/2010/main" val="9979395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itle and Content with design">
    <p:spTree>
      <p:nvGrpSpPr>
        <p:cNvPr id="1" name=""/>
        <p:cNvGrpSpPr/>
        <p:nvPr/>
      </p:nvGrpSpPr>
      <p:grpSpPr>
        <a:xfrm>
          <a:off x="0" y="0"/>
          <a:ext cx="0" cy="0"/>
          <a:chOff x="0" y="0"/>
          <a:chExt cx="0" cy="0"/>
        </a:xfrm>
      </p:grpSpPr>
      <p:sp>
        <p:nvSpPr>
          <p:cNvPr id="11" name="Title Placeholder 4">
            <a:extLst>
              <a:ext uri="{FF2B5EF4-FFF2-40B4-BE49-F238E27FC236}">
                <a16:creationId xmlns:a16="http://schemas.microsoft.com/office/drawing/2014/main" id="{05751864-B11A-0286-13EA-2AC2A2C8DD5D}"/>
              </a:ext>
            </a:extLst>
          </p:cNvPr>
          <p:cNvSpPr>
            <a:spLocks noGrp="1"/>
          </p:cNvSpPr>
          <p:nvPr>
            <p:ph type="title"/>
          </p:nvPr>
        </p:nvSpPr>
        <p:spPr>
          <a:xfrm>
            <a:off x="581709" y="721538"/>
            <a:ext cx="10889796" cy="1418998"/>
          </a:xfrm>
          <a:prstGeom prst="rect">
            <a:avLst/>
          </a:prstGeom>
        </p:spPr>
        <p:txBody>
          <a:bodyPr vert="horz" lIns="91440" tIns="45720" rIns="91440" bIns="45720" rtlCol="0" anchor="t">
            <a:noAutofit/>
          </a:bodyPr>
          <a:lstStyle>
            <a:lvl1pPr>
              <a:defRPr>
                <a:solidFill>
                  <a:schemeClr val="accent6"/>
                </a:solidFill>
              </a:defRPr>
            </a:lvl1pPr>
          </a:lstStyle>
          <a:p>
            <a:r>
              <a:rPr lang="en-US"/>
              <a:t>Click to edit Master title style</a:t>
            </a:r>
            <a:endParaRPr lang="en-US" dirty="0"/>
          </a:p>
        </p:txBody>
      </p:sp>
      <p:sp>
        <p:nvSpPr>
          <p:cNvPr id="10" name="Table placeholder">
            <a:extLst>
              <a:ext uri="{FF2B5EF4-FFF2-40B4-BE49-F238E27FC236}">
                <a16:creationId xmlns:a16="http://schemas.microsoft.com/office/drawing/2014/main" id="{CFC5FF09-DE50-4155-81A0-5DD9B700F205}"/>
              </a:ext>
            </a:extLst>
          </p:cNvPr>
          <p:cNvSpPr>
            <a:spLocks noGrp="1"/>
          </p:cNvSpPr>
          <p:nvPr>
            <p:ph type="tbl" sz="quarter" idx="27" hasCustomPrompt="1"/>
          </p:nvPr>
        </p:nvSpPr>
        <p:spPr>
          <a:xfrm>
            <a:off x="581709" y="1614198"/>
            <a:ext cx="10889796" cy="4317856"/>
          </a:xfrm>
          <a:prstGeom prst="rect">
            <a:avLst/>
          </a:prstGeom>
        </p:spPr>
        <p:txBody>
          <a:bodyPr>
            <a:noAutofit/>
          </a:bodyPr>
          <a:lstStyle>
            <a:lvl1pPr>
              <a:defRPr>
                <a:solidFill>
                  <a:schemeClr val="accent6"/>
                </a:solidFill>
              </a:defRPr>
            </a:lvl1pPr>
          </a:lstStyle>
          <a:p>
            <a:r>
              <a:rPr lang="en-US" altLang="zh-CN" dirty="0"/>
              <a:t>Click to edit master text style</a:t>
            </a:r>
            <a:endParaRPr lang="zh-CN" altLang="en-US"/>
          </a:p>
        </p:txBody>
      </p:sp>
      <p:sp>
        <p:nvSpPr>
          <p:cNvPr id="9" name="Freeform: Shape 5">
            <a:extLst>
              <a:ext uri="{FF2B5EF4-FFF2-40B4-BE49-F238E27FC236}">
                <a16:creationId xmlns:a16="http://schemas.microsoft.com/office/drawing/2014/main" id="{3F619E6B-153E-B522-47EB-4104C405736C}"/>
              </a:ext>
            </a:extLst>
          </p:cNvPr>
          <p:cNvSpPr/>
          <p:nvPr/>
        </p:nvSpPr>
        <p:spPr>
          <a:xfrm>
            <a:off x="10551278" y="4665388"/>
            <a:ext cx="603952" cy="681742"/>
          </a:xfrm>
          <a:custGeom>
            <a:avLst/>
            <a:gdLst>
              <a:gd name="connsiteX0" fmla="*/ 2187388 w 4398682"/>
              <a:gd name="connsiteY0" fmla="*/ 0 h 5032188"/>
              <a:gd name="connsiteX1" fmla="*/ 4386729 w 4398682"/>
              <a:gd name="connsiteY1" fmla="*/ 1261035 h 5032188"/>
              <a:gd name="connsiteX2" fmla="*/ 4398682 w 4398682"/>
              <a:gd name="connsiteY2" fmla="*/ 3789083 h 5032188"/>
              <a:gd name="connsiteX3" fmla="*/ 2193365 w 4398682"/>
              <a:gd name="connsiteY3" fmla="*/ 5032188 h 5032188"/>
              <a:gd name="connsiteX4" fmla="*/ 0 w 4398682"/>
              <a:gd name="connsiteY4" fmla="*/ 3783106 h 5032188"/>
              <a:gd name="connsiteX5" fmla="*/ 0 w 4398682"/>
              <a:gd name="connsiteY5" fmla="*/ 1267012 h 5032188"/>
              <a:gd name="connsiteX6" fmla="*/ 2187388 w 4398682"/>
              <a:gd name="connsiteY6" fmla="*/ 0 h 5032188"/>
              <a:gd name="connsiteX0" fmla="*/ 2187388 w 4387647"/>
              <a:gd name="connsiteY0" fmla="*/ 0 h 5032188"/>
              <a:gd name="connsiteX1" fmla="*/ 4386729 w 4387647"/>
              <a:gd name="connsiteY1" fmla="*/ 1261035 h 5032188"/>
              <a:gd name="connsiteX2" fmla="*/ 4384192 w 4387647"/>
              <a:gd name="connsiteY2" fmla="*/ 3783287 h 5032188"/>
              <a:gd name="connsiteX3" fmla="*/ 2193365 w 4387647"/>
              <a:gd name="connsiteY3" fmla="*/ 5032188 h 5032188"/>
              <a:gd name="connsiteX4" fmla="*/ 0 w 4387647"/>
              <a:gd name="connsiteY4" fmla="*/ 3783106 h 5032188"/>
              <a:gd name="connsiteX5" fmla="*/ 0 w 4387647"/>
              <a:gd name="connsiteY5" fmla="*/ 1267012 h 5032188"/>
              <a:gd name="connsiteX6" fmla="*/ 2187388 w 4387647"/>
              <a:gd name="connsiteY6" fmla="*/ 0 h 50321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387647" h="5032188">
                <a:moveTo>
                  <a:pt x="2187388" y="0"/>
                </a:moveTo>
                <a:lnTo>
                  <a:pt x="4386729" y="1261035"/>
                </a:lnTo>
                <a:cubicBezTo>
                  <a:pt x="4390713" y="2103718"/>
                  <a:pt x="4380208" y="2940604"/>
                  <a:pt x="4384192" y="3783287"/>
                </a:cubicBezTo>
                <a:lnTo>
                  <a:pt x="2193365" y="5032188"/>
                </a:lnTo>
                <a:lnTo>
                  <a:pt x="0" y="3783106"/>
                </a:lnTo>
                <a:lnTo>
                  <a:pt x="0" y="1267012"/>
                </a:lnTo>
                <a:lnTo>
                  <a:pt x="2187388"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dirty="0">
              <a:solidFill>
                <a:schemeClr val="accent6"/>
              </a:solidFill>
            </a:endParaRPr>
          </a:p>
        </p:txBody>
      </p:sp>
      <p:sp>
        <p:nvSpPr>
          <p:cNvPr id="12" name="Freeform 11">
            <a:extLst>
              <a:ext uri="{FF2B5EF4-FFF2-40B4-BE49-F238E27FC236}">
                <a16:creationId xmlns:a16="http://schemas.microsoft.com/office/drawing/2014/main" id="{687A7B3D-E004-6D6A-5979-8F1BADBC9237}"/>
              </a:ext>
            </a:extLst>
          </p:cNvPr>
          <p:cNvSpPr/>
          <p:nvPr/>
        </p:nvSpPr>
        <p:spPr>
          <a:xfrm>
            <a:off x="10524774" y="5146146"/>
            <a:ext cx="1667226" cy="1711855"/>
          </a:xfrm>
          <a:custGeom>
            <a:avLst/>
            <a:gdLst>
              <a:gd name="connsiteX0" fmla="*/ 998834 w 1667226"/>
              <a:gd name="connsiteY0" fmla="*/ 0 h 1711855"/>
              <a:gd name="connsiteX1" fmla="*/ 1667226 w 1667226"/>
              <a:gd name="connsiteY1" fmla="*/ 373790 h 1711855"/>
              <a:gd name="connsiteX2" fmla="*/ 1667226 w 1667226"/>
              <a:gd name="connsiteY2" fmla="*/ 1711855 h 1711855"/>
              <a:gd name="connsiteX3" fmla="*/ 48502 w 1667226"/>
              <a:gd name="connsiteY3" fmla="*/ 1711855 h 1711855"/>
              <a:gd name="connsiteX4" fmla="*/ 0 w 1667226"/>
              <a:gd name="connsiteY4" fmla="*/ 1684915 h 1711855"/>
              <a:gd name="connsiteX5" fmla="*/ 0 w 1667226"/>
              <a:gd name="connsiteY5" fmla="*/ 564300 h 17118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67226" h="1711855">
                <a:moveTo>
                  <a:pt x="998834" y="0"/>
                </a:moveTo>
                <a:lnTo>
                  <a:pt x="1667226" y="373790"/>
                </a:lnTo>
                <a:lnTo>
                  <a:pt x="1667226" y="1711855"/>
                </a:lnTo>
                <a:lnTo>
                  <a:pt x="48502" y="1711855"/>
                </a:lnTo>
                <a:lnTo>
                  <a:pt x="0" y="1684915"/>
                </a:lnTo>
                <a:lnTo>
                  <a:pt x="0" y="564300"/>
                </a:lnTo>
                <a:close/>
              </a:path>
            </a:pathLst>
          </a:custGeom>
          <a:noFill/>
          <a:ln w="1905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solidFill>
                <a:schemeClr val="accent6"/>
              </a:solidFill>
            </a:endParaRPr>
          </a:p>
        </p:txBody>
      </p:sp>
      <p:sp>
        <p:nvSpPr>
          <p:cNvPr id="13" name="Freeform: Shape 11">
            <a:extLst>
              <a:ext uri="{FF2B5EF4-FFF2-40B4-BE49-F238E27FC236}">
                <a16:creationId xmlns:a16="http://schemas.microsoft.com/office/drawing/2014/main" id="{A4CA3A93-BDBF-112D-54A0-05BF6B06BCC1}"/>
              </a:ext>
            </a:extLst>
          </p:cNvPr>
          <p:cNvSpPr/>
          <p:nvPr/>
        </p:nvSpPr>
        <p:spPr>
          <a:xfrm>
            <a:off x="10177285" y="5347130"/>
            <a:ext cx="748554" cy="856361"/>
          </a:xfrm>
          <a:custGeom>
            <a:avLst/>
            <a:gdLst>
              <a:gd name="connsiteX0" fmla="*/ 2187388 w 4398682"/>
              <a:gd name="connsiteY0" fmla="*/ 0 h 5032188"/>
              <a:gd name="connsiteX1" fmla="*/ 4386729 w 4398682"/>
              <a:gd name="connsiteY1" fmla="*/ 1261035 h 5032188"/>
              <a:gd name="connsiteX2" fmla="*/ 4398682 w 4398682"/>
              <a:gd name="connsiteY2" fmla="*/ 3789083 h 5032188"/>
              <a:gd name="connsiteX3" fmla="*/ 2193365 w 4398682"/>
              <a:gd name="connsiteY3" fmla="*/ 5032188 h 5032188"/>
              <a:gd name="connsiteX4" fmla="*/ 0 w 4398682"/>
              <a:gd name="connsiteY4" fmla="*/ 3783106 h 5032188"/>
              <a:gd name="connsiteX5" fmla="*/ 0 w 4398682"/>
              <a:gd name="connsiteY5" fmla="*/ 1267012 h 5032188"/>
              <a:gd name="connsiteX6" fmla="*/ 2187388 w 4398682"/>
              <a:gd name="connsiteY6" fmla="*/ 0 h 50321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398682" h="5032188">
                <a:moveTo>
                  <a:pt x="2187388" y="0"/>
                </a:moveTo>
                <a:lnTo>
                  <a:pt x="4386729" y="1261035"/>
                </a:lnTo>
                <a:cubicBezTo>
                  <a:pt x="4390713" y="2103718"/>
                  <a:pt x="4394698" y="2946400"/>
                  <a:pt x="4398682" y="3789083"/>
                </a:cubicBezTo>
                <a:lnTo>
                  <a:pt x="2193365" y="5032188"/>
                </a:lnTo>
                <a:lnTo>
                  <a:pt x="0" y="3783106"/>
                </a:lnTo>
                <a:lnTo>
                  <a:pt x="0" y="1267012"/>
                </a:lnTo>
                <a:lnTo>
                  <a:pt x="2187388" y="0"/>
                </a:lnTo>
                <a:close/>
              </a:path>
            </a:pathLst>
          </a:custGeom>
          <a:solidFill>
            <a:schemeClr val="accent4">
              <a:lumMod val="60000"/>
              <a:lumOff val="40000"/>
            </a:schemeClr>
          </a:solidFill>
          <a:ln w="12700" cap="flat" cmpd="sng" algn="ctr">
            <a:noFill/>
            <a:prstDash val="solid"/>
            <a:miter lim="800000"/>
          </a:ln>
          <a:effectLst/>
        </p:spPr>
        <p:txBody>
          <a:bodyPr rtlCol="0" anchor="ctr">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chemeClr val="accent6"/>
              </a:solidFill>
              <a:effectLst/>
              <a:uLnTx/>
              <a:uFillTx/>
              <a:latin typeface="Posterama Text SemiBold"/>
              <a:ea typeface="+mn-ea"/>
              <a:cs typeface="+mn-cs"/>
            </a:endParaRPr>
          </a:p>
        </p:txBody>
      </p:sp>
      <p:sp>
        <p:nvSpPr>
          <p:cNvPr id="2" name="Footer Placeholder 1">
            <a:extLst>
              <a:ext uri="{FF2B5EF4-FFF2-40B4-BE49-F238E27FC236}">
                <a16:creationId xmlns:a16="http://schemas.microsoft.com/office/drawing/2014/main" id="{5F7A154B-D8F5-C1FB-307D-496380875BD1}"/>
              </a:ext>
            </a:extLst>
          </p:cNvPr>
          <p:cNvSpPr>
            <a:spLocks noGrp="1"/>
          </p:cNvSpPr>
          <p:nvPr>
            <p:ph type="ftr" sz="quarter" idx="28"/>
          </p:nvPr>
        </p:nvSpPr>
        <p:spPr/>
        <p:txBody>
          <a:bodyPr>
            <a:noAutofit/>
          </a:bodyPr>
          <a:lstStyle>
            <a:lvl1pPr>
              <a:defRPr>
                <a:solidFill>
                  <a:schemeClr val="accent6"/>
                </a:solidFill>
              </a:defRPr>
            </a:lvl1pPr>
          </a:lstStyle>
          <a:p>
            <a:r>
              <a:rPr lang="en-US"/>
              <a:t>Presentation title</a:t>
            </a:r>
            <a:endParaRPr lang="en-US" dirty="0"/>
          </a:p>
        </p:txBody>
      </p:sp>
      <p:sp>
        <p:nvSpPr>
          <p:cNvPr id="5" name="Slide Number Placeholder 4">
            <a:extLst>
              <a:ext uri="{FF2B5EF4-FFF2-40B4-BE49-F238E27FC236}">
                <a16:creationId xmlns:a16="http://schemas.microsoft.com/office/drawing/2014/main" id="{D728715E-D2CE-A33E-1A28-4E627F239BBE}"/>
              </a:ext>
            </a:extLst>
          </p:cNvPr>
          <p:cNvSpPr>
            <a:spLocks noGrp="1"/>
          </p:cNvSpPr>
          <p:nvPr>
            <p:ph type="sldNum" sz="quarter" idx="29"/>
          </p:nvPr>
        </p:nvSpPr>
        <p:spPr/>
        <p:txBody>
          <a:bodyPr>
            <a:noAutofit/>
          </a:bodyPr>
          <a:lstStyle>
            <a:lvl1pPr>
              <a:defRPr>
                <a:solidFill>
                  <a:schemeClr val="accent6"/>
                </a:solidFill>
              </a:defRPr>
            </a:lvl1pPr>
          </a:lstStyle>
          <a:p>
            <a:fld id="{47FEACEE-25B4-4A2D-B147-27296E36371D}" type="slidenum">
              <a:rPr lang="en-US" altLang="zh-CN" smtClean="0"/>
              <a:pPr/>
              <a:t>‹#›</a:t>
            </a:fld>
            <a:endParaRPr lang="en-US" altLang="zh-CN" dirty="0"/>
          </a:p>
        </p:txBody>
      </p:sp>
      <p:sp>
        <p:nvSpPr>
          <p:cNvPr id="14" name="Freeform: Shape 5">
            <a:extLst>
              <a:ext uri="{FF2B5EF4-FFF2-40B4-BE49-F238E27FC236}">
                <a16:creationId xmlns:a16="http://schemas.microsoft.com/office/drawing/2014/main" id="{7B759EB8-27C6-4837-987C-4DBB656C531C}"/>
              </a:ext>
            </a:extLst>
          </p:cNvPr>
          <p:cNvSpPr/>
          <p:nvPr userDrawn="1"/>
        </p:nvSpPr>
        <p:spPr>
          <a:xfrm>
            <a:off x="10551278" y="4665388"/>
            <a:ext cx="603952" cy="681742"/>
          </a:xfrm>
          <a:custGeom>
            <a:avLst/>
            <a:gdLst>
              <a:gd name="connsiteX0" fmla="*/ 2187388 w 4398682"/>
              <a:gd name="connsiteY0" fmla="*/ 0 h 5032188"/>
              <a:gd name="connsiteX1" fmla="*/ 4386729 w 4398682"/>
              <a:gd name="connsiteY1" fmla="*/ 1261035 h 5032188"/>
              <a:gd name="connsiteX2" fmla="*/ 4398682 w 4398682"/>
              <a:gd name="connsiteY2" fmla="*/ 3789083 h 5032188"/>
              <a:gd name="connsiteX3" fmla="*/ 2193365 w 4398682"/>
              <a:gd name="connsiteY3" fmla="*/ 5032188 h 5032188"/>
              <a:gd name="connsiteX4" fmla="*/ 0 w 4398682"/>
              <a:gd name="connsiteY4" fmla="*/ 3783106 h 5032188"/>
              <a:gd name="connsiteX5" fmla="*/ 0 w 4398682"/>
              <a:gd name="connsiteY5" fmla="*/ 1267012 h 5032188"/>
              <a:gd name="connsiteX6" fmla="*/ 2187388 w 4398682"/>
              <a:gd name="connsiteY6" fmla="*/ 0 h 5032188"/>
              <a:gd name="connsiteX0" fmla="*/ 2187388 w 4387647"/>
              <a:gd name="connsiteY0" fmla="*/ 0 h 5032188"/>
              <a:gd name="connsiteX1" fmla="*/ 4386729 w 4387647"/>
              <a:gd name="connsiteY1" fmla="*/ 1261035 h 5032188"/>
              <a:gd name="connsiteX2" fmla="*/ 4384192 w 4387647"/>
              <a:gd name="connsiteY2" fmla="*/ 3783287 h 5032188"/>
              <a:gd name="connsiteX3" fmla="*/ 2193365 w 4387647"/>
              <a:gd name="connsiteY3" fmla="*/ 5032188 h 5032188"/>
              <a:gd name="connsiteX4" fmla="*/ 0 w 4387647"/>
              <a:gd name="connsiteY4" fmla="*/ 3783106 h 5032188"/>
              <a:gd name="connsiteX5" fmla="*/ 0 w 4387647"/>
              <a:gd name="connsiteY5" fmla="*/ 1267012 h 5032188"/>
              <a:gd name="connsiteX6" fmla="*/ 2187388 w 4387647"/>
              <a:gd name="connsiteY6" fmla="*/ 0 h 50321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387647" h="5032188">
                <a:moveTo>
                  <a:pt x="2187388" y="0"/>
                </a:moveTo>
                <a:lnTo>
                  <a:pt x="4386729" y="1261035"/>
                </a:lnTo>
                <a:cubicBezTo>
                  <a:pt x="4390713" y="2103718"/>
                  <a:pt x="4380208" y="2940604"/>
                  <a:pt x="4384192" y="3783287"/>
                </a:cubicBezTo>
                <a:lnTo>
                  <a:pt x="2193365" y="5032188"/>
                </a:lnTo>
                <a:lnTo>
                  <a:pt x="0" y="3783106"/>
                </a:lnTo>
                <a:lnTo>
                  <a:pt x="0" y="1267012"/>
                </a:lnTo>
                <a:lnTo>
                  <a:pt x="2187388"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dirty="0">
              <a:solidFill>
                <a:schemeClr val="accent6"/>
              </a:solidFill>
            </a:endParaRPr>
          </a:p>
        </p:txBody>
      </p:sp>
      <p:sp>
        <p:nvSpPr>
          <p:cNvPr id="15" name="Freeform 11">
            <a:extLst>
              <a:ext uri="{FF2B5EF4-FFF2-40B4-BE49-F238E27FC236}">
                <a16:creationId xmlns:a16="http://schemas.microsoft.com/office/drawing/2014/main" id="{A9BA441C-2697-4659-B09F-7AD6437761C8}"/>
              </a:ext>
            </a:extLst>
          </p:cNvPr>
          <p:cNvSpPr/>
          <p:nvPr userDrawn="1"/>
        </p:nvSpPr>
        <p:spPr>
          <a:xfrm>
            <a:off x="10524774" y="5146146"/>
            <a:ext cx="1667226" cy="1711855"/>
          </a:xfrm>
          <a:custGeom>
            <a:avLst/>
            <a:gdLst>
              <a:gd name="connsiteX0" fmla="*/ 998834 w 1667226"/>
              <a:gd name="connsiteY0" fmla="*/ 0 h 1711855"/>
              <a:gd name="connsiteX1" fmla="*/ 1667226 w 1667226"/>
              <a:gd name="connsiteY1" fmla="*/ 373790 h 1711855"/>
              <a:gd name="connsiteX2" fmla="*/ 1667226 w 1667226"/>
              <a:gd name="connsiteY2" fmla="*/ 1711855 h 1711855"/>
              <a:gd name="connsiteX3" fmla="*/ 48502 w 1667226"/>
              <a:gd name="connsiteY3" fmla="*/ 1711855 h 1711855"/>
              <a:gd name="connsiteX4" fmla="*/ 0 w 1667226"/>
              <a:gd name="connsiteY4" fmla="*/ 1684915 h 1711855"/>
              <a:gd name="connsiteX5" fmla="*/ 0 w 1667226"/>
              <a:gd name="connsiteY5" fmla="*/ 564300 h 17118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67226" h="1711855">
                <a:moveTo>
                  <a:pt x="998834" y="0"/>
                </a:moveTo>
                <a:lnTo>
                  <a:pt x="1667226" y="373790"/>
                </a:lnTo>
                <a:lnTo>
                  <a:pt x="1667226" y="1711855"/>
                </a:lnTo>
                <a:lnTo>
                  <a:pt x="48502" y="1711855"/>
                </a:lnTo>
                <a:lnTo>
                  <a:pt x="0" y="1684915"/>
                </a:lnTo>
                <a:lnTo>
                  <a:pt x="0" y="564300"/>
                </a:lnTo>
                <a:close/>
              </a:path>
            </a:pathLst>
          </a:custGeom>
          <a:noFill/>
          <a:ln w="1905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solidFill>
                <a:schemeClr val="accent6"/>
              </a:solidFill>
            </a:endParaRPr>
          </a:p>
        </p:txBody>
      </p:sp>
      <p:sp>
        <p:nvSpPr>
          <p:cNvPr id="16" name="Freeform: Shape 11">
            <a:extLst>
              <a:ext uri="{FF2B5EF4-FFF2-40B4-BE49-F238E27FC236}">
                <a16:creationId xmlns:a16="http://schemas.microsoft.com/office/drawing/2014/main" id="{6039E9A1-56C2-4180-B9F7-633A8A1A0C50}"/>
              </a:ext>
            </a:extLst>
          </p:cNvPr>
          <p:cNvSpPr/>
          <p:nvPr userDrawn="1"/>
        </p:nvSpPr>
        <p:spPr>
          <a:xfrm>
            <a:off x="10177285" y="5347130"/>
            <a:ext cx="748554" cy="856361"/>
          </a:xfrm>
          <a:custGeom>
            <a:avLst/>
            <a:gdLst>
              <a:gd name="connsiteX0" fmla="*/ 2187388 w 4398682"/>
              <a:gd name="connsiteY0" fmla="*/ 0 h 5032188"/>
              <a:gd name="connsiteX1" fmla="*/ 4386729 w 4398682"/>
              <a:gd name="connsiteY1" fmla="*/ 1261035 h 5032188"/>
              <a:gd name="connsiteX2" fmla="*/ 4398682 w 4398682"/>
              <a:gd name="connsiteY2" fmla="*/ 3789083 h 5032188"/>
              <a:gd name="connsiteX3" fmla="*/ 2193365 w 4398682"/>
              <a:gd name="connsiteY3" fmla="*/ 5032188 h 5032188"/>
              <a:gd name="connsiteX4" fmla="*/ 0 w 4398682"/>
              <a:gd name="connsiteY4" fmla="*/ 3783106 h 5032188"/>
              <a:gd name="connsiteX5" fmla="*/ 0 w 4398682"/>
              <a:gd name="connsiteY5" fmla="*/ 1267012 h 5032188"/>
              <a:gd name="connsiteX6" fmla="*/ 2187388 w 4398682"/>
              <a:gd name="connsiteY6" fmla="*/ 0 h 50321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398682" h="5032188">
                <a:moveTo>
                  <a:pt x="2187388" y="0"/>
                </a:moveTo>
                <a:lnTo>
                  <a:pt x="4386729" y="1261035"/>
                </a:lnTo>
                <a:cubicBezTo>
                  <a:pt x="4390713" y="2103718"/>
                  <a:pt x="4394698" y="2946400"/>
                  <a:pt x="4398682" y="3789083"/>
                </a:cubicBezTo>
                <a:lnTo>
                  <a:pt x="2193365" y="5032188"/>
                </a:lnTo>
                <a:lnTo>
                  <a:pt x="0" y="3783106"/>
                </a:lnTo>
                <a:lnTo>
                  <a:pt x="0" y="1267012"/>
                </a:lnTo>
                <a:lnTo>
                  <a:pt x="2187388" y="0"/>
                </a:lnTo>
                <a:close/>
              </a:path>
            </a:pathLst>
          </a:custGeom>
          <a:solidFill>
            <a:schemeClr val="accent4">
              <a:lumMod val="60000"/>
              <a:lumOff val="40000"/>
            </a:schemeClr>
          </a:solidFill>
          <a:ln w="12700" cap="flat" cmpd="sng" algn="ctr">
            <a:noFill/>
            <a:prstDash val="solid"/>
            <a:miter lim="800000"/>
          </a:ln>
          <a:effectLst/>
        </p:spPr>
        <p:txBody>
          <a:bodyPr rtlCol="0" anchor="ctr">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chemeClr val="accent6"/>
              </a:solidFill>
              <a:effectLst/>
              <a:uLnTx/>
              <a:uFillTx/>
              <a:latin typeface="Posterama Text SemiBold"/>
              <a:ea typeface="+mn-ea"/>
              <a:cs typeface="+mn-cs"/>
            </a:endParaRPr>
          </a:p>
        </p:txBody>
      </p:sp>
    </p:spTree>
    <p:extLst>
      <p:ext uri="{BB962C8B-B14F-4D97-AF65-F5344CB8AC3E}">
        <p14:creationId xmlns:p14="http://schemas.microsoft.com/office/powerpoint/2010/main" val="18575713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Quote ">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BF58E95-E9E1-28E6-FB2F-DE808892233F}"/>
              </a:ext>
            </a:extLst>
          </p:cNvPr>
          <p:cNvSpPr>
            <a:spLocks noGrp="1"/>
          </p:cNvSpPr>
          <p:nvPr>
            <p:ph type="title" hasCustomPrompt="1"/>
          </p:nvPr>
        </p:nvSpPr>
        <p:spPr>
          <a:xfrm>
            <a:off x="6099079" y="1856195"/>
            <a:ext cx="4518122" cy="1688906"/>
          </a:xfrm>
        </p:spPr>
        <p:txBody>
          <a:bodyPr anchor="b">
            <a:noAutofit/>
          </a:bodyPr>
          <a:lstStyle>
            <a:lvl1pPr>
              <a:defRPr sz="2700">
                <a:latin typeface="+mn-lt"/>
              </a:defRPr>
            </a:lvl1pPr>
          </a:lstStyle>
          <a:p>
            <a:r>
              <a:rPr lang="en-US" dirty="0"/>
              <a:t>Click to edit </a:t>
            </a:r>
            <a:r>
              <a:rPr lang="en-US" altLang="zh-CN" dirty="0"/>
              <a:t>Text</a:t>
            </a:r>
            <a:r>
              <a:rPr lang="zh-CN" altLang="en-US" dirty="0"/>
              <a:t> </a:t>
            </a:r>
            <a:r>
              <a:rPr lang="en-US" dirty="0"/>
              <a:t>style</a:t>
            </a:r>
          </a:p>
        </p:txBody>
      </p:sp>
      <p:sp>
        <p:nvSpPr>
          <p:cNvPr id="11" name="subtitle 47">
            <a:extLst>
              <a:ext uri="{FF2B5EF4-FFF2-40B4-BE49-F238E27FC236}">
                <a16:creationId xmlns:a16="http://schemas.microsoft.com/office/drawing/2014/main" id="{3B45AD65-2B81-A368-E5F0-5C61D0B1DFEB}"/>
              </a:ext>
            </a:extLst>
          </p:cNvPr>
          <p:cNvSpPr>
            <a:spLocks noGrp="1"/>
          </p:cNvSpPr>
          <p:nvPr>
            <p:ph type="body" sz="quarter" idx="29" hasCustomPrompt="1"/>
          </p:nvPr>
        </p:nvSpPr>
        <p:spPr>
          <a:xfrm>
            <a:off x="6095999" y="3695015"/>
            <a:ext cx="4672693" cy="1688906"/>
          </a:xfrm>
          <a:prstGeom prst="rect">
            <a:avLst/>
          </a:prstGeom>
        </p:spPr>
        <p:txBody>
          <a:bodyPr>
            <a:noAutofit/>
          </a:bodyPr>
          <a:lstStyle>
            <a:lvl1pPr marL="0" indent="0">
              <a:lnSpc>
                <a:spcPct val="100000"/>
              </a:lnSpc>
              <a:buNone/>
              <a:defRPr sz="1500" b="0">
                <a:solidFill>
                  <a:schemeClr val="accent4"/>
                </a:solidFill>
                <a:latin typeface="+mn-lt"/>
              </a:defRPr>
            </a:lvl1pPr>
            <a:lvl2pPr>
              <a:defRPr sz="1000"/>
            </a:lvl2pPr>
            <a:lvl3pPr>
              <a:defRPr sz="900"/>
            </a:lvl3pPr>
            <a:lvl4pPr>
              <a:defRPr sz="800"/>
            </a:lvl4pPr>
            <a:lvl5pPr>
              <a:defRPr sz="800"/>
            </a:lvl5pPr>
          </a:lstStyle>
          <a:p>
            <a:pPr lvl="0"/>
            <a:r>
              <a:rPr lang="en-US" altLang="zh-CN" dirty="0"/>
              <a:t>Click to edit Master text styles </a:t>
            </a:r>
          </a:p>
        </p:txBody>
      </p:sp>
      <p:sp>
        <p:nvSpPr>
          <p:cNvPr id="4" name="Freeform: Shape 5">
            <a:extLst>
              <a:ext uri="{FF2B5EF4-FFF2-40B4-BE49-F238E27FC236}">
                <a16:creationId xmlns:a16="http://schemas.microsoft.com/office/drawing/2014/main" id="{0CA4AA19-0D07-46AB-AC12-64054BBBB499}"/>
              </a:ext>
            </a:extLst>
          </p:cNvPr>
          <p:cNvSpPr/>
          <p:nvPr/>
        </p:nvSpPr>
        <p:spPr>
          <a:xfrm>
            <a:off x="3843559" y="722518"/>
            <a:ext cx="1244907" cy="1405252"/>
          </a:xfrm>
          <a:custGeom>
            <a:avLst/>
            <a:gdLst>
              <a:gd name="connsiteX0" fmla="*/ 2187388 w 4398682"/>
              <a:gd name="connsiteY0" fmla="*/ 0 h 5032188"/>
              <a:gd name="connsiteX1" fmla="*/ 4386729 w 4398682"/>
              <a:gd name="connsiteY1" fmla="*/ 1261035 h 5032188"/>
              <a:gd name="connsiteX2" fmla="*/ 4398682 w 4398682"/>
              <a:gd name="connsiteY2" fmla="*/ 3789083 h 5032188"/>
              <a:gd name="connsiteX3" fmla="*/ 2193365 w 4398682"/>
              <a:gd name="connsiteY3" fmla="*/ 5032188 h 5032188"/>
              <a:gd name="connsiteX4" fmla="*/ 0 w 4398682"/>
              <a:gd name="connsiteY4" fmla="*/ 3783106 h 5032188"/>
              <a:gd name="connsiteX5" fmla="*/ 0 w 4398682"/>
              <a:gd name="connsiteY5" fmla="*/ 1267012 h 5032188"/>
              <a:gd name="connsiteX6" fmla="*/ 2187388 w 4398682"/>
              <a:gd name="connsiteY6" fmla="*/ 0 h 5032188"/>
              <a:gd name="connsiteX0" fmla="*/ 2187388 w 4387647"/>
              <a:gd name="connsiteY0" fmla="*/ 0 h 5032188"/>
              <a:gd name="connsiteX1" fmla="*/ 4386729 w 4387647"/>
              <a:gd name="connsiteY1" fmla="*/ 1261035 h 5032188"/>
              <a:gd name="connsiteX2" fmla="*/ 4384192 w 4387647"/>
              <a:gd name="connsiteY2" fmla="*/ 3783287 h 5032188"/>
              <a:gd name="connsiteX3" fmla="*/ 2193365 w 4387647"/>
              <a:gd name="connsiteY3" fmla="*/ 5032188 h 5032188"/>
              <a:gd name="connsiteX4" fmla="*/ 0 w 4387647"/>
              <a:gd name="connsiteY4" fmla="*/ 3783106 h 5032188"/>
              <a:gd name="connsiteX5" fmla="*/ 0 w 4387647"/>
              <a:gd name="connsiteY5" fmla="*/ 1267012 h 5032188"/>
              <a:gd name="connsiteX6" fmla="*/ 2187388 w 4387647"/>
              <a:gd name="connsiteY6" fmla="*/ 0 h 50321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387647" h="5032188">
                <a:moveTo>
                  <a:pt x="2187388" y="0"/>
                </a:moveTo>
                <a:lnTo>
                  <a:pt x="4386729" y="1261035"/>
                </a:lnTo>
                <a:cubicBezTo>
                  <a:pt x="4390713" y="2103718"/>
                  <a:pt x="4380208" y="2940604"/>
                  <a:pt x="4384192" y="3783287"/>
                </a:cubicBezTo>
                <a:lnTo>
                  <a:pt x="2193365" y="5032188"/>
                </a:lnTo>
                <a:lnTo>
                  <a:pt x="0" y="3783106"/>
                </a:lnTo>
                <a:lnTo>
                  <a:pt x="0" y="1267012"/>
                </a:lnTo>
                <a:lnTo>
                  <a:pt x="2187388" y="0"/>
                </a:lnTo>
                <a:close/>
              </a:path>
            </a:pathLst>
          </a:cu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dirty="0"/>
          </a:p>
        </p:txBody>
      </p:sp>
      <p:sp>
        <p:nvSpPr>
          <p:cNvPr id="5" name="Freeform: Shape 6">
            <a:extLst>
              <a:ext uri="{FF2B5EF4-FFF2-40B4-BE49-F238E27FC236}">
                <a16:creationId xmlns:a16="http://schemas.microsoft.com/office/drawing/2014/main" id="{DF781D9E-0DF5-4DDA-84E6-35DFB054158C}"/>
              </a:ext>
            </a:extLst>
          </p:cNvPr>
          <p:cNvSpPr/>
          <p:nvPr/>
        </p:nvSpPr>
        <p:spPr>
          <a:xfrm>
            <a:off x="1223929" y="1436914"/>
            <a:ext cx="2857005" cy="3269776"/>
          </a:xfrm>
          <a:custGeom>
            <a:avLst/>
            <a:gdLst>
              <a:gd name="connsiteX0" fmla="*/ 2187388 w 4398682"/>
              <a:gd name="connsiteY0" fmla="*/ 0 h 5032188"/>
              <a:gd name="connsiteX1" fmla="*/ 4386729 w 4398682"/>
              <a:gd name="connsiteY1" fmla="*/ 1261035 h 5032188"/>
              <a:gd name="connsiteX2" fmla="*/ 4398682 w 4398682"/>
              <a:gd name="connsiteY2" fmla="*/ 3789083 h 5032188"/>
              <a:gd name="connsiteX3" fmla="*/ 2193365 w 4398682"/>
              <a:gd name="connsiteY3" fmla="*/ 5032188 h 5032188"/>
              <a:gd name="connsiteX4" fmla="*/ 0 w 4398682"/>
              <a:gd name="connsiteY4" fmla="*/ 3783106 h 5032188"/>
              <a:gd name="connsiteX5" fmla="*/ 0 w 4398682"/>
              <a:gd name="connsiteY5" fmla="*/ 1267012 h 5032188"/>
              <a:gd name="connsiteX6" fmla="*/ 2187388 w 4398682"/>
              <a:gd name="connsiteY6" fmla="*/ 0 h 5032188"/>
              <a:gd name="connsiteX0" fmla="*/ 2187388 w 4387647"/>
              <a:gd name="connsiteY0" fmla="*/ 0 h 5032188"/>
              <a:gd name="connsiteX1" fmla="*/ 4386729 w 4387647"/>
              <a:gd name="connsiteY1" fmla="*/ 1261035 h 5032188"/>
              <a:gd name="connsiteX2" fmla="*/ 4384192 w 4387647"/>
              <a:gd name="connsiteY2" fmla="*/ 3783287 h 5032188"/>
              <a:gd name="connsiteX3" fmla="*/ 2193365 w 4387647"/>
              <a:gd name="connsiteY3" fmla="*/ 5032188 h 5032188"/>
              <a:gd name="connsiteX4" fmla="*/ 0 w 4387647"/>
              <a:gd name="connsiteY4" fmla="*/ 3783106 h 5032188"/>
              <a:gd name="connsiteX5" fmla="*/ 0 w 4387647"/>
              <a:gd name="connsiteY5" fmla="*/ 1267012 h 5032188"/>
              <a:gd name="connsiteX6" fmla="*/ 2187388 w 4387647"/>
              <a:gd name="connsiteY6" fmla="*/ 0 h 50321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387647" h="5032188">
                <a:moveTo>
                  <a:pt x="2187388" y="0"/>
                </a:moveTo>
                <a:lnTo>
                  <a:pt x="4386729" y="1261035"/>
                </a:lnTo>
                <a:cubicBezTo>
                  <a:pt x="4390713" y="2103718"/>
                  <a:pt x="4380208" y="2940604"/>
                  <a:pt x="4384192" y="3783287"/>
                </a:cubicBezTo>
                <a:lnTo>
                  <a:pt x="2193365" y="5032188"/>
                </a:lnTo>
                <a:lnTo>
                  <a:pt x="0" y="3783106"/>
                </a:lnTo>
                <a:lnTo>
                  <a:pt x="0" y="1267012"/>
                </a:lnTo>
                <a:lnTo>
                  <a:pt x="2187388" y="0"/>
                </a:lnTo>
                <a:close/>
              </a:path>
            </a:pathLst>
          </a:cu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sz="1600" dirty="0"/>
          </a:p>
        </p:txBody>
      </p:sp>
      <p:sp>
        <p:nvSpPr>
          <p:cNvPr id="6" name="Freeform: Shape 7">
            <a:extLst>
              <a:ext uri="{FF2B5EF4-FFF2-40B4-BE49-F238E27FC236}">
                <a16:creationId xmlns:a16="http://schemas.microsoft.com/office/drawing/2014/main" id="{86BA1075-E23C-4BC9-8F67-B2E408F864D2}"/>
              </a:ext>
            </a:extLst>
          </p:cNvPr>
          <p:cNvSpPr/>
          <p:nvPr/>
        </p:nvSpPr>
        <p:spPr>
          <a:xfrm>
            <a:off x="758702" y="3457554"/>
            <a:ext cx="1208037" cy="1381756"/>
          </a:xfrm>
          <a:custGeom>
            <a:avLst/>
            <a:gdLst>
              <a:gd name="connsiteX0" fmla="*/ 2187388 w 4398682"/>
              <a:gd name="connsiteY0" fmla="*/ 0 h 5032188"/>
              <a:gd name="connsiteX1" fmla="*/ 4386729 w 4398682"/>
              <a:gd name="connsiteY1" fmla="*/ 1261035 h 5032188"/>
              <a:gd name="connsiteX2" fmla="*/ 4398682 w 4398682"/>
              <a:gd name="connsiteY2" fmla="*/ 3789083 h 5032188"/>
              <a:gd name="connsiteX3" fmla="*/ 2193365 w 4398682"/>
              <a:gd name="connsiteY3" fmla="*/ 5032188 h 5032188"/>
              <a:gd name="connsiteX4" fmla="*/ 0 w 4398682"/>
              <a:gd name="connsiteY4" fmla="*/ 3783106 h 5032188"/>
              <a:gd name="connsiteX5" fmla="*/ 0 w 4398682"/>
              <a:gd name="connsiteY5" fmla="*/ 1267012 h 5032188"/>
              <a:gd name="connsiteX6" fmla="*/ 2187388 w 4398682"/>
              <a:gd name="connsiteY6" fmla="*/ 0 h 5032188"/>
              <a:gd name="connsiteX0" fmla="*/ 2187388 w 4387647"/>
              <a:gd name="connsiteY0" fmla="*/ 0 h 5032188"/>
              <a:gd name="connsiteX1" fmla="*/ 4386729 w 4387647"/>
              <a:gd name="connsiteY1" fmla="*/ 1261035 h 5032188"/>
              <a:gd name="connsiteX2" fmla="*/ 4384192 w 4387647"/>
              <a:gd name="connsiteY2" fmla="*/ 3783287 h 5032188"/>
              <a:gd name="connsiteX3" fmla="*/ 2193365 w 4387647"/>
              <a:gd name="connsiteY3" fmla="*/ 5032188 h 5032188"/>
              <a:gd name="connsiteX4" fmla="*/ 0 w 4387647"/>
              <a:gd name="connsiteY4" fmla="*/ 3783106 h 5032188"/>
              <a:gd name="connsiteX5" fmla="*/ 0 w 4387647"/>
              <a:gd name="connsiteY5" fmla="*/ 1267012 h 5032188"/>
              <a:gd name="connsiteX6" fmla="*/ 2187388 w 4387647"/>
              <a:gd name="connsiteY6" fmla="*/ 0 h 50321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387647" h="5032188">
                <a:moveTo>
                  <a:pt x="2187388" y="0"/>
                </a:moveTo>
                <a:lnTo>
                  <a:pt x="4386729" y="1261035"/>
                </a:lnTo>
                <a:cubicBezTo>
                  <a:pt x="4390713" y="2103718"/>
                  <a:pt x="4380208" y="2940604"/>
                  <a:pt x="4384192" y="3783287"/>
                </a:cubicBezTo>
                <a:lnTo>
                  <a:pt x="2193365" y="5032188"/>
                </a:lnTo>
                <a:lnTo>
                  <a:pt x="0" y="3783106"/>
                </a:lnTo>
                <a:lnTo>
                  <a:pt x="0" y="1267012"/>
                </a:lnTo>
                <a:lnTo>
                  <a:pt x="2187388" y="0"/>
                </a:lnTo>
                <a:close/>
              </a:path>
            </a:pathLst>
          </a:custGeom>
          <a:noFill/>
          <a:ln w="1905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dirty="0"/>
          </a:p>
        </p:txBody>
      </p:sp>
      <p:sp>
        <p:nvSpPr>
          <p:cNvPr id="8" name="Freeform: Shape 11">
            <a:extLst>
              <a:ext uri="{FF2B5EF4-FFF2-40B4-BE49-F238E27FC236}">
                <a16:creationId xmlns:a16="http://schemas.microsoft.com/office/drawing/2014/main" id="{B2A4CA75-D17E-243B-9C56-A63C75AF6D56}"/>
              </a:ext>
            </a:extLst>
          </p:cNvPr>
          <p:cNvSpPr/>
          <p:nvPr/>
        </p:nvSpPr>
        <p:spPr>
          <a:xfrm>
            <a:off x="2917915" y="4662164"/>
            <a:ext cx="663381" cy="758922"/>
          </a:xfrm>
          <a:custGeom>
            <a:avLst/>
            <a:gdLst>
              <a:gd name="connsiteX0" fmla="*/ 2187388 w 4398682"/>
              <a:gd name="connsiteY0" fmla="*/ 0 h 5032188"/>
              <a:gd name="connsiteX1" fmla="*/ 4386729 w 4398682"/>
              <a:gd name="connsiteY1" fmla="*/ 1261035 h 5032188"/>
              <a:gd name="connsiteX2" fmla="*/ 4398682 w 4398682"/>
              <a:gd name="connsiteY2" fmla="*/ 3789083 h 5032188"/>
              <a:gd name="connsiteX3" fmla="*/ 2193365 w 4398682"/>
              <a:gd name="connsiteY3" fmla="*/ 5032188 h 5032188"/>
              <a:gd name="connsiteX4" fmla="*/ 0 w 4398682"/>
              <a:gd name="connsiteY4" fmla="*/ 3783106 h 5032188"/>
              <a:gd name="connsiteX5" fmla="*/ 0 w 4398682"/>
              <a:gd name="connsiteY5" fmla="*/ 1267012 h 5032188"/>
              <a:gd name="connsiteX6" fmla="*/ 2187388 w 4398682"/>
              <a:gd name="connsiteY6" fmla="*/ 0 h 50321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398682" h="5032188">
                <a:moveTo>
                  <a:pt x="2187388" y="0"/>
                </a:moveTo>
                <a:lnTo>
                  <a:pt x="4386729" y="1261035"/>
                </a:lnTo>
                <a:cubicBezTo>
                  <a:pt x="4390713" y="2103718"/>
                  <a:pt x="4394698" y="2946400"/>
                  <a:pt x="4398682" y="3789083"/>
                </a:cubicBezTo>
                <a:lnTo>
                  <a:pt x="2193365" y="5032188"/>
                </a:lnTo>
                <a:lnTo>
                  <a:pt x="0" y="3783106"/>
                </a:lnTo>
                <a:lnTo>
                  <a:pt x="0" y="1267012"/>
                </a:lnTo>
                <a:lnTo>
                  <a:pt x="2187388" y="0"/>
                </a:lnTo>
                <a:close/>
              </a:path>
            </a:pathLst>
          </a:custGeom>
          <a:solidFill>
            <a:schemeClr val="accent4">
              <a:lumMod val="20000"/>
              <a:lumOff val="80000"/>
            </a:schemeClr>
          </a:solidFill>
          <a:ln w="12700" cap="flat" cmpd="sng" algn="ctr">
            <a:noFill/>
            <a:prstDash val="solid"/>
            <a:miter lim="800000"/>
          </a:ln>
          <a:effectLst/>
        </p:spPr>
        <p:txBody>
          <a:bodyPr rtlCol="0" anchor="ctr">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Posterama Text SemiBold"/>
              <a:ea typeface="+mn-ea"/>
              <a:cs typeface="+mn-cs"/>
            </a:endParaRPr>
          </a:p>
        </p:txBody>
      </p:sp>
      <p:sp>
        <p:nvSpPr>
          <p:cNvPr id="3" name="Footer Placeholder 2">
            <a:extLst>
              <a:ext uri="{FF2B5EF4-FFF2-40B4-BE49-F238E27FC236}">
                <a16:creationId xmlns:a16="http://schemas.microsoft.com/office/drawing/2014/main" id="{7964077E-956B-EA3A-700F-A833D82341FE}"/>
              </a:ext>
            </a:extLst>
          </p:cNvPr>
          <p:cNvSpPr>
            <a:spLocks noGrp="1"/>
          </p:cNvSpPr>
          <p:nvPr>
            <p:ph type="ftr" sz="quarter" idx="30"/>
          </p:nvPr>
        </p:nvSpPr>
        <p:spPr/>
        <p:txBody>
          <a:bodyPr>
            <a:noAutofit/>
          </a:bodyPr>
          <a:lstStyle/>
          <a:p>
            <a:r>
              <a:rPr lang="en-US" noProof="0"/>
              <a:t>Presentation title</a:t>
            </a:r>
            <a:endParaRPr lang="en-US" noProof="0" dirty="0"/>
          </a:p>
        </p:txBody>
      </p:sp>
      <p:sp>
        <p:nvSpPr>
          <p:cNvPr id="10" name="Slide Number Placeholder 9">
            <a:extLst>
              <a:ext uri="{FF2B5EF4-FFF2-40B4-BE49-F238E27FC236}">
                <a16:creationId xmlns:a16="http://schemas.microsoft.com/office/drawing/2014/main" id="{8ED455D4-27F3-B6AD-2A20-7475F307E5E4}"/>
              </a:ext>
            </a:extLst>
          </p:cNvPr>
          <p:cNvSpPr>
            <a:spLocks noGrp="1"/>
          </p:cNvSpPr>
          <p:nvPr>
            <p:ph type="sldNum" sz="quarter" idx="31"/>
          </p:nvPr>
        </p:nvSpPr>
        <p:spPr/>
        <p:txBody>
          <a:bodyPr>
            <a:noAutofit/>
          </a:bodyPr>
          <a:lstStyle/>
          <a:p>
            <a:fld id="{47FEACEE-25B4-4A2D-B147-27296E36371D}" type="slidenum">
              <a:rPr lang="en-US" altLang="zh-CN" noProof="0" smtClean="0"/>
              <a:pPr/>
              <a:t>‹#›</a:t>
            </a:fld>
            <a:endParaRPr lang="en-US" altLang="zh-CN" noProof="0" dirty="0"/>
          </a:p>
        </p:txBody>
      </p:sp>
      <p:sp>
        <p:nvSpPr>
          <p:cNvPr id="12" name="Freeform: Shape 5">
            <a:extLst>
              <a:ext uri="{FF2B5EF4-FFF2-40B4-BE49-F238E27FC236}">
                <a16:creationId xmlns:a16="http://schemas.microsoft.com/office/drawing/2014/main" id="{2EFEACD6-252B-4FC2-A8FC-05C10D30CE27}"/>
              </a:ext>
            </a:extLst>
          </p:cNvPr>
          <p:cNvSpPr/>
          <p:nvPr userDrawn="1"/>
        </p:nvSpPr>
        <p:spPr>
          <a:xfrm>
            <a:off x="3843559" y="722518"/>
            <a:ext cx="1244907" cy="1405252"/>
          </a:xfrm>
          <a:custGeom>
            <a:avLst/>
            <a:gdLst>
              <a:gd name="connsiteX0" fmla="*/ 2187388 w 4398682"/>
              <a:gd name="connsiteY0" fmla="*/ 0 h 5032188"/>
              <a:gd name="connsiteX1" fmla="*/ 4386729 w 4398682"/>
              <a:gd name="connsiteY1" fmla="*/ 1261035 h 5032188"/>
              <a:gd name="connsiteX2" fmla="*/ 4398682 w 4398682"/>
              <a:gd name="connsiteY2" fmla="*/ 3789083 h 5032188"/>
              <a:gd name="connsiteX3" fmla="*/ 2193365 w 4398682"/>
              <a:gd name="connsiteY3" fmla="*/ 5032188 h 5032188"/>
              <a:gd name="connsiteX4" fmla="*/ 0 w 4398682"/>
              <a:gd name="connsiteY4" fmla="*/ 3783106 h 5032188"/>
              <a:gd name="connsiteX5" fmla="*/ 0 w 4398682"/>
              <a:gd name="connsiteY5" fmla="*/ 1267012 h 5032188"/>
              <a:gd name="connsiteX6" fmla="*/ 2187388 w 4398682"/>
              <a:gd name="connsiteY6" fmla="*/ 0 h 5032188"/>
              <a:gd name="connsiteX0" fmla="*/ 2187388 w 4387647"/>
              <a:gd name="connsiteY0" fmla="*/ 0 h 5032188"/>
              <a:gd name="connsiteX1" fmla="*/ 4386729 w 4387647"/>
              <a:gd name="connsiteY1" fmla="*/ 1261035 h 5032188"/>
              <a:gd name="connsiteX2" fmla="*/ 4384192 w 4387647"/>
              <a:gd name="connsiteY2" fmla="*/ 3783287 h 5032188"/>
              <a:gd name="connsiteX3" fmla="*/ 2193365 w 4387647"/>
              <a:gd name="connsiteY3" fmla="*/ 5032188 h 5032188"/>
              <a:gd name="connsiteX4" fmla="*/ 0 w 4387647"/>
              <a:gd name="connsiteY4" fmla="*/ 3783106 h 5032188"/>
              <a:gd name="connsiteX5" fmla="*/ 0 w 4387647"/>
              <a:gd name="connsiteY5" fmla="*/ 1267012 h 5032188"/>
              <a:gd name="connsiteX6" fmla="*/ 2187388 w 4387647"/>
              <a:gd name="connsiteY6" fmla="*/ 0 h 50321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387647" h="5032188">
                <a:moveTo>
                  <a:pt x="2187388" y="0"/>
                </a:moveTo>
                <a:lnTo>
                  <a:pt x="4386729" y="1261035"/>
                </a:lnTo>
                <a:cubicBezTo>
                  <a:pt x="4390713" y="2103718"/>
                  <a:pt x="4380208" y="2940604"/>
                  <a:pt x="4384192" y="3783287"/>
                </a:cubicBezTo>
                <a:lnTo>
                  <a:pt x="2193365" y="5032188"/>
                </a:lnTo>
                <a:lnTo>
                  <a:pt x="0" y="3783106"/>
                </a:lnTo>
                <a:lnTo>
                  <a:pt x="0" y="1267012"/>
                </a:lnTo>
                <a:lnTo>
                  <a:pt x="2187388" y="0"/>
                </a:lnTo>
                <a:close/>
              </a:path>
            </a:pathLst>
          </a:cu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dirty="0"/>
          </a:p>
        </p:txBody>
      </p:sp>
      <p:sp>
        <p:nvSpPr>
          <p:cNvPr id="13" name="Freeform: Shape 6">
            <a:extLst>
              <a:ext uri="{FF2B5EF4-FFF2-40B4-BE49-F238E27FC236}">
                <a16:creationId xmlns:a16="http://schemas.microsoft.com/office/drawing/2014/main" id="{F6A6CAD6-1939-45A6-93A5-06338DD4AF19}"/>
              </a:ext>
            </a:extLst>
          </p:cNvPr>
          <p:cNvSpPr/>
          <p:nvPr userDrawn="1"/>
        </p:nvSpPr>
        <p:spPr>
          <a:xfrm>
            <a:off x="1223929" y="1436914"/>
            <a:ext cx="2857005" cy="3269776"/>
          </a:xfrm>
          <a:custGeom>
            <a:avLst/>
            <a:gdLst>
              <a:gd name="connsiteX0" fmla="*/ 2187388 w 4398682"/>
              <a:gd name="connsiteY0" fmla="*/ 0 h 5032188"/>
              <a:gd name="connsiteX1" fmla="*/ 4386729 w 4398682"/>
              <a:gd name="connsiteY1" fmla="*/ 1261035 h 5032188"/>
              <a:gd name="connsiteX2" fmla="*/ 4398682 w 4398682"/>
              <a:gd name="connsiteY2" fmla="*/ 3789083 h 5032188"/>
              <a:gd name="connsiteX3" fmla="*/ 2193365 w 4398682"/>
              <a:gd name="connsiteY3" fmla="*/ 5032188 h 5032188"/>
              <a:gd name="connsiteX4" fmla="*/ 0 w 4398682"/>
              <a:gd name="connsiteY4" fmla="*/ 3783106 h 5032188"/>
              <a:gd name="connsiteX5" fmla="*/ 0 w 4398682"/>
              <a:gd name="connsiteY5" fmla="*/ 1267012 h 5032188"/>
              <a:gd name="connsiteX6" fmla="*/ 2187388 w 4398682"/>
              <a:gd name="connsiteY6" fmla="*/ 0 h 5032188"/>
              <a:gd name="connsiteX0" fmla="*/ 2187388 w 4387647"/>
              <a:gd name="connsiteY0" fmla="*/ 0 h 5032188"/>
              <a:gd name="connsiteX1" fmla="*/ 4386729 w 4387647"/>
              <a:gd name="connsiteY1" fmla="*/ 1261035 h 5032188"/>
              <a:gd name="connsiteX2" fmla="*/ 4384192 w 4387647"/>
              <a:gd name="connsiteY2" fmla="*/ 3783287 h 5032188"/>
              <a:gd name="connsiteX3" fmla="*/ 2193365 w 4387647"/>
              <a:gd name="connsiteY3" fmla="*/ 5032188 h 5032188"/>
              <a:gd name="connsiteX4" fmla="*/ 0 w 4387647"/>
              <a:gd name="connsiteY4" fmla="*/ 3783106 h 5032188"/>
              <a:gd name="connsiteX5" fmla="*/ 0 w 4387647"/>
              <a:gd name="connsiteY5" fmla="*/ 1267012 h 5032188"/>
              <a:gd name="connsiteX6" fmla="*/ 2187388 w 4387647"/>
              <a:gd name="connsiteY6" fmla="*/ 0 h 50321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387647" h="5032188">
                <a:moveTo>
                  <a:pt x="2187388" y="0"/>
                </a:moveTo>
                <a:lnTo>
                  <a:pt x="4386729" y="1261035"/>
                </a:lnTo>
                <a:cubicBezTo>
                  <a:pt x="4390713" y="2103718"/>
                  <a:pt x="4380208" y="2940604"/>
                  <a:pt x="4384192" y="3783287"/>
                </a:cubicBezTo>
                <a:lnTo>
                  <a:pt x="2193365" y="5032188"/>
                </a:lnTo>
                <a:lnTo>
                  <a:pt x="0" y="3783106"/>
                </a:lnTo>
                <a:lnTo>
                  <a:pt x="0" y="1267012"/>
                </a:lnTo>
                <a:lnTo>
                  <a:pt x="2187388" y="0"/>
                </a:lnTo>
                <a:close/>
              </a:path>
            </a:pathLst>
          </a:cu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sz="1600" dirty="0"/>
          </a:p>
        </p:txBody>
      </p:sp>
      <p:sp>
        <p:nvSpPr>
          <p:cNvPr id="14" name="Freeform: Shape 7">
            <a:extLst>
              <a:ext uri="{FF2B5EF4-FFF2-40B4-BE49-F238E27FC236}">
                <a16:creationId xmlns:a16="http://schemas.microsoft.com/office/drawing/2014/main" id="{DD781108-388E-47D4-AA5D-A8D2FECFADA0}"/>
              </a:ext>
            </a:extLst>
          </p:cNvPr>
          <p:cNvSpPr/>
          <p:nvPr userDrawn="1"/>
        </p:nvSpPr>
        <p:spPr>
          <a:xfrm>
            <a:off x="758702" y="3457554"/>
            <a:ext cx="1208037" cy="1381756"/>
          </a:xfrm>
          <a:custGeom>
            <a:avLst/>
            <a:gdLst>
              <a:gd name="connsiteX0" fmla="*/ 2187388 w 4398682"/>
              <a:gd name="connsiteY0" fmla="*/ 0 h 5032188"/>
              <a:gd name="connsiteX1" fmla="*/ 4386729 w 4398682"/>
              <a:gd name="connsiteY1" fmla="*/ 1261035 h 5032188"/>
              <a:gd name="connsiteX2" fmla="*/ 4398682 w 4398682"/>
              <a:gd name="connsiteY2" fmla="*/ 3789083 h 5032188"/>
              <a:gd name="connsiteX3" fmla="*/ 2193365 w 4398682"/>
              <a:gd name="connsiteY3" fmla="*/ 5032188 h 5032188"/>
              <a:gd name="connsiteX4" fmla="*/ 0 w 4398682"/>
              <a:gd name="connsiteY4" fmla="*/ 3783106 h 5032188"/>
              <a:gd name="connsiteX5" fmla="*/ 0 w 4398682"/>
              <a:gd name="connsiteY5" fmla="*/ 1267012 h 5032188"/>
              <a:gd name="connsiteX6" fmla="*/ 2187388 w 4398682"/>
              <a:gd name="connsiteY6" fmla="*/ 0 h 5032188"/>
              <a:gd name="connsiteX0" fmla="*/ 2187388 w 4387647"/>
              <a:gd name="connsiteY0" fmla="*/ 0 h 5032188"/>
              <a:gd name="connsiteX1" fmla="*/ 4386729 w 4387647"/>
              <a:gd name="connsiteY1" fmla="*/ 1261035 h 5032188"/>
              <a:gd name="connsiteX2" fmla="*/ 4384192 w 4387647"/>
              <a:gd name="connsiteY2" fmla="*/ 3783287 h 5032188"/>
              <a:gd name="connsiteX3" fmla="*/ 2193365 w 4387647"/>
              <a:gd name="connsiteY3" fmla="*/ 5032188 h 5032188"/>
              <a:gd name="connsiteX4" fmla="*/ 0 w 4387647"/>
              <a:gd name="connsiteY4" fmla="*/ 3783106 h 5032188"/>
              <a:gd name="connsiteX5" fmla="*/ 0 w 4387647"/>
              <a:gd name="connsiteY5" fmla="*/ 1267012 h 5032188"/>
              <a:gd name="connsiteX6" fmla="*/ 2187388 w 4387647"/>
              <a:gd name="connsiteY6" fmla="*/ 0 h 50321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387647" h="5032188">
                <a:moveTo>
                  <a:pt x="2187388" y="0"/>
                </a:moveTo>
                <a:lnTo>
                  <a:pt x="4386729" y="1261035"/>
                </a:lnTo>
                <a:cubicBezTo>
                  <a:pt x="4390713" y="2103718"/>
                  <a:pt x="4380208" y="2940604"/>
                  <a:pt x="4384192" y="3783287"/>
                </a:cubicBezTo>
                <a:lnTo>
                  <a:pt x="2193365" y="5032188"/>
                </a:lnTo>
                <a:lnTo>
                  <a:pt x="0" y="3783106"/>
                </a:lnTo>
                <a:lnTo>
                  <a:pt x="0" y="1267012"/>
                </a:lnTo>
                <a:lnTo>
                  <a:pt x="2187388" y="0"/>
                </a:lnTo>
                <a:close/>
              </a:path>
            </a:pathLst>
          </a:custGeom>
          <a:noFill/>
          <a:ln w="1905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dirty="0"/>
          </a:p>
        </p:txBody>
      </p:sp>
      <p:sp>
        <p:nvSpPr>
          <p:cNvPr id="15" name="Freeform: Shape 11">
            <a:extLst>
              <a:ext uri="{FF2B5EF4-FFF2-40B4-BE49-F238E27FC236}">
                <a16:creationId xmlns:a16="http://schemas.microsoft.com/office/drawing/2014/main" id="{090EA810-E472-45F7-8132-DDF4F581B6C9}"/>
              </a:ext>
            </a:extLst>
          </p:cNvPr>
          <p:cNvSpPr/>
          <p:nvPr userDrawn="1"/>
        </p:nvSpPr>
        <p:spPr>
          <a:xfrm>
            <a:off x="2917915" y="4662164"/>
            <a:ext cx="663381" cy="758922"/>
          </a:xfrm>
          <a:custGeom>
            <a:avLst/>
            <a:gdLst>
              <a:gd name="connsiteX0" fmla="*/ 2187388 w 4398682"/>
              <a:gd name="connsiteY0" fmla="*/ 0 h 5032188"/>
              <a:gd name="connsiteX1" fmla="*/ 4386729 w 4398682"/>
              <a:gd name="connsiteY1" fmla="*/ 1261035 h 5032188"/>
              <a:gd name="connsiteX2" fmla="*/ 4398682 w 4398682"/>
              <a:gd name="connsiteY2" fmla="*/ 3789083 h 5032188"/>
              <a:gd name="connsiteX3" fmla="*/ 2193365 w 4398682"/>
              <a:gd name="connsiteY3" fmla="*/ 5032188 h 5032188"/>
              <a:gd name="connsiteX4" fmla="*/ 0 w 4398682"/>
              <a:gd name="connsiteY4" fmla="*/ 3783106 h 5032188"/>
              <a:gd name="connsiteX5" fmla="*/ 0 w 4398682"/>
              <a:gd name="connsiteY5" fmla="*/ 1267012 h 5032188"/>
              <a:gd name="connsiteX6" fmla="*/ 2187388 w 4398682"/>
              <a:gd name="connsiteY6" fmla="*/ 0 h 50321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398682" h="5032188">
                <a:moveTo>
                  <a:pt x="2187388" y="0"/>
                </a:moveTo>
                <a:lnTo>
                  <a:pt x="4386729" y="1261035"/>
                </a:lnTo>
                <a:cubicBezTo>
                  <a:pt x="4390713" y="2103718"/>
                  <a:pt x="4394698" y="2946400"/>
                  <a:pt x="4398682" y="3789083"/>
                </a:cubicBezTo>
                <a:lnTo>
                  <a:pt x="2193365" y="5032188"/>
                </a:lnTo>
                <a:lnTo>
                  <a:pt x="0" y="3783106"/>
                </a:lnTo>
                <a:lnTo>
                  <a:pt x="0" y="1267012"/>
                </a:lnTo>
                <a:lnTo>
                  <a:pt x="2187388" y="0"/>
                </a:lnTo>
                <a:close/>
              </a:path>
            </a:pathLst>
          </a:custGeom>
          <a:solidFill>
            <a:schemeClr val="accent4">
              <a:lumMod val="20000"/>
              <a:lumOff val="80000"/>
            </a:schemeClr>
          </a:solidFill>
          <a:ln w="12700" cap="flat" cmpd="sng" algn="ctr">
            <a:noFill/>
            <a:prstDash val="solid"/>
            <a:miter lim="800000"/>
          </a:ln>
          <a:effectLst/>
        </p:spPr>
        <p:txBody>
          <a:bodyPr rtlCol="0" anchor="ctr">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Posterama Text SemiBold"/>
              <a:ea typeface="+mn-ea"/>
              <a:cs typeface="+mn-cs"/>
            </a:endParaRPr>
          </a:p>
        </p:txBody>
      </p:sp>
    </p:spTree>
    <p:extLst>
      <p:ext uri="{BB962C8B-B14F-4D97-AF65-F5344CB8AC3E}">
        <p14:creationId xmlns:p14="http://schemas.microsoft.com/office/powerpoint/2010/main" val="6605581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4 Team Members">
    <p:spTree>
      <p:nvGrpSpPr>
        <p:cNvPr id="1" name=""/>
        <p:cNvGrpSpPr/>
        <p:nvPr/>
      </p:nvGrpSpPr>
      <p:grpSpPr>
        <a:xfrm>
          <a:off x="0" y="0"/>
          <a:ext cx="0" cy="0"/>
          <a:chOff x="0" y="0"/>
          <a:chExt cx="0" cy="0"/>
        </a:xfrm>
      </p:grpSpPr>
      <p:sp>
        <p:nvSpPr>
          <p:cNvPr id="16" name="Title Placeholder 4">
            <a:extLst>
              <a:ext uri="{FF2B5EF4-FFF2-40B4-BE49-F238E27FC236}">
                <a16:creationId xmlns:a16="http://schemas.microsoft.com/office/drawing/2014/main" id="{DCA6F28B-ACF1-D3CB-8968-4F64BEA02E9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Autofit/>
          </a:bodyPr>
          <a:lstStyle>
            <a:lvl1pPr algn="ctr">
              <a:defRPr>
                <a:solidFill>
                  <a:schemeClr val="accent6"/>
                </a:solidFill>
              </a:defRPr>
            </a:lvl1pPr>
          </a:lstStyle>
          <a:p>
            <a:r>
              <a:rPr lang="en-US"/>
              <a:t>Click to edit Master title style</a:t>
            </a:r>
            <a:endParaRPr lang="en-US" dirty="0"/>
          </a:p>
        </p:txBody>
      </p:sp>
      <p:sp>
        <p:nvSpPr>
          <p:cNvPr id="60" name="Content placeholder 47">
            <a:extLst>
              <a:ext uri="{FF2B5EF4-FFF2-40B4-BE49-F238E27FC236}">
                <a16:creationId xmlns:a16="http://schemas.microsoft.com/office/drawing/2014/main" id="{E2F72F6F-0172-47B0-8D9E-0EED383332E2}"/>
              </a:ext>
            </a:extLst>
          </p:cNvPr>
          <p:cNvSpPr>
            <a:spLocks noGrp="1"/>
          </p:cNvSpPr>
          <p:nvPr>
            <p:ph type="pic" sz="quarter" idx="48"/>
          </p:nvPr>
        </p:nvSpPr>
        <p:spPr>
          <a:xfrm>
            <a:off x="1114798" y="2560353"/>
            <a:ext cx="2368061" cy="2102177"/>
          </a:xfrm>
          <a:prstGeom prst="hexagon">
            <a:avLst>
              <a:gd name="adj" fmla="val 28349"/>
              <a:gd name="vf" fmla="val 115470"/>
            </a:avLst>
          </a:prstGeom>
          <a:ln>
            <a:noFill/>
          </a:ln>
        </p:spPr>
        <p:txBody>
          <a:bodyPr anchor="ctr">
            <a:noAutofit/>
          </a:bodyPr>
          <a:lstStyle>
            <a:lvl1pPr marL="0" indent="0" algn="l">
              <a:buFontTx/>
              <a:buNone/>
              <a:defRPr sz="1050">
                <a:solidFill>
                  <a:schemeClr val="accent6"/>
                </a:solidFill>
              </a:defRPr>
            </a:lvl1pPr>
          </a:lstStyle>
          <a:p>
            <a:r>
              <a:rPr lang="en-US" altLang="zh-CN"/>
              <a:t>Click icon to add picture</a:t>
            </a:r>
            <a:endParaRPr lang="en-US" altLang="zh-CN" dirty="0"/>
          </a:p>
        </p:txBody>
      </p:sp>
      <p:sp>
        <p:nvSpPr>
          <p:cNvPr id="52" name="Content placeholder 47" descr="Click icon to add picture">
            <a:extLst>
              <a:ext uri="{FF2B5EF4-FFF2-40B4-BE49-F238E27FC236}">
                <a16:creationId xmlns:a16="http://schemas.microsoft.com/office/drawing/2014/main" id="{2369DDD8-CFC2-4980-A0DB-411AA173B475}"/>
              </a:ext>
            </a:extLst>
          </p:cNvPr>
          <p:cNvSpPr>
            <a:spLocks noGrp="1"/>
          </p:cNvSpPr>
          <p:nvPr>
            <p:ph type="body" sz="quarter" idx="27" hasCustomPrompt="1"/>
          </p:nvPr>
        </p:nvSpPr>
        <p:spPr>
          <a:xfrm>
            <a:off x="1214003" y="4764289"/>
            <a:ext cx="2098039" cy="506399"/>
          </a:xfrm>
          <a:prstGeom prst="rect">
            <a:avLst/>
          </a:prstGeom>
        </p:spPr>
        <p:txBody>
          <a:bodyPr anchor="b">
            <a:noAutofit/>
          </a:bodyPr>
          <a:lstStyle>
            <a:lvl1pPr marL="0" indent="0" algn="ctr">
              <a:lnSpc>
                <a:spcPct val="100000"/>
              </a:lnSpc>
              <a:buNone/>
              <a:defRPr sz="1800" b="1" i="0">
                <a:solidFill>
                  <a:schemeClr val="accent6"/>
                </a:solidFill>
                <a:latin typeface="+mn-lt"/>
                <a:ea typeface="+mj-ea"/>
              </a:defRPr>
            </a:lvl1pPr>
            <a:lvl2pPr>
              <a:defRPr sz="1000"/>
            </a:lvl2pPr>
            <a:lvl3pPr>
              <a:defRPr sz="900"/>
            </a:lvl3pPr>
            <a:lvl4pPr>
              <a:defRPr sz="800"/>
            </a:lvl4pPr>
            <a:lvl5pPr>
              <a:defRPr sz="800"/>
            </a:lvl5pPr>
          </a:lstStyle>
          <a:p>
            <a:pPr lvl="0"/>
            <a:r>
              <a:rPr lang="en-US" altLang="zh-CN" dirty="0"/>
              <a:t>Click to edit Master title style </a:t>
            </a:r>
          </a:p>
        </p:txBody>
      </p:sp>
      <p:sp>
        <p:nvSpPr>
          <p:cNvPr id="53" name="Content placeholder 47">
            <a:extLst>
              <a:ext uri="{FF2B5EF4-FFF2-40B4-BE49-F238E27FC236}">
                <a16:creationId xmlns:a16="http://schemas.microsoft.com/office/drawing/2014/main" id="{B66AC261-5929-40D2-A646-8F16675DE383}"/>
              </a:ext>
            </a:extLst>
          </p:cNvPr>
          <p:cNvSpPr>
            <a:spLocks noGrp="1"/>
          </p:cNvSpPr>
          <p:nvPr>
            <p:ph type="body" sz="quarter" idx="28" hasCustomPrompt="1"/>
          </p:nvPr>
        </p:nvSpPr>
        <p:spPr>
          <a:xfrm>
            <a:off x="1214003" y="5295180"/>
            <a:ext cx="2098038" cy="506399"/>
          </a:xfrm>
          <a:prstGeom prst="rect">
            <a:avLst/>
          </a:prstGeom>
        </p:spPr>
        <p:txBody>
          <a:bodyPr>
            <a:noAutofit/>
          </a:bodyPr>
          <a:lstStyle>
            <a:lvl1pPr marL="0" indent="0" algn="ctr">
              <a:lnSpc>
                <a:spcPct val="100000"/>
              </a:lnSpc>
              <a:buNone/>
              <a:defRPr sz="1400" b="0">
                <a:solidFill>
                  <a:schemeClr val="accent6"/>
                </a:solidFill>
                <a:latin typeface="+mn-lt"/>
              </a:defRPr>
            </a:lvl1pPr>
            <a:lvl2pPr>
              <a:defRPr sz="1000"/>
            </a:lvl2pPr>
            <a:lvl3pPr>
              <a:defRPr sz="900"/>
            </a:lvl3pPr>
            <a:lvl4pPr>
              <a:defRPr sz="800"/>
            </a:lvl4pPr>
            <a:lvl5pPr>
              <a:defRPr sz="800"/>
            </a:lvl5pPr>
          </a:lstStyle>
          <a:p>
            <a:pPr lvl="0"/>
            <a:r>
              <a:rPr lang="en-US" altLang="zh-CN" dirty="0"/>
              <a:t>Click to edit Master text styles </a:t>
            </a:r>
          </a:p>
        </p:txBody>
      </p:sp>
      <p:sp>
        <p:nvSpPr>
          <p:cNvPr id="61" name="Content placeholder 47">
            <a:extLst>
              <a:ext uri="{FF2B5EF4-FFF2-40B4-BE49-F238E27FC236}">
                <a16:creationId xmlns:a16="http://schemas.microsoft.com/office/drawing/2014/main" id="{B33A9FB2-1610-4389-B352-D99255F77BEC}"/>
              </a:ext>
            </a:extLst>
          </p:cNvPr>
          <p:cNvSpPr>
            <a:spLocks noGrp="1"/>
          </p:cNvSpPr>
          <p:nvPr>
            <p:ph type="pic" sz="quarter" idx="49"/>
          </p:nvPr>
        </p:nvSpPr>
        <p:spPr>
          <a:xfrm>
            <a:off x="3623536" y="1840730"/>
            <a:ext cx="2368061" cy="2102177"/>
          </a:xfrm>
          <a:prstGeom prst="hexagon">
            <a:avLst>
              <a:gd name="adj" fmla="val 28349"/>
              <a:gd name="vf" fmla="val 115470"/>
            </a:avLst>
          </a:prstGeom>
          <a:ln>
            <a:noFill/>
          </a:ln>
        </p:spPr>
        <p:txBody>
          <a:bodyPr anchor="ctr">
            <a:noAutofit/>
          </a:bodyPr>
          <a:lstStyle>
            <a:lvl1pPr marL="0" indent="0" algn="l">
              <a:buFontTx/>
              <a:buNone/>
              <a:defRPr sz="1050">
                <a:solidFill>
                  <a:schemeClr val="accent6"/>
                </a:solidFill>
              </a:defRPr>
            </a:lvl1pPr>
          </a:lstStyle>
          <a:p>
            <a:r>
              <a:rPr lang="en-US" altLang="zh-CN"/>
              <a:t>Click icon to add picture</a:t>
            </a:r>
            <a:endParaRPr lang="en-US" altLang="zh-CN" dirty="0"/>
          </a:p>
        </p:txBody>
      </p:sp>
      <p:sp>
        <p:nvSpPr>
          <p:cNvPr id="21" name="Content placeholder 47" descr="Click icon to add picture">
            <a:extLst>
              <a:ext uri="{FF2B5EF4-FFF2-40B4-BE49-F238E27FC236}">
                <a16:creationId xmlns:a16="http://schemas.microsoft.com/office/drawing/2014/main" id="{DEE851A8-3FB7-B319-A053-BE08A45763C5}"/>
              </a:ext>
            </a:extLst>
          </p:cNvPr>
          <p:cNvSpPr>
            <a:spLocks noGrp="1"/>
          </p:cNvSpPr>
          <p:nvPr>
            <p:ph type="body" sz="quarter" idx="54" hasCustomPrompt="1"/>
          </p:nvPr>
        </p:nvSpPr>
        <p:spPr>
          <a:xfrm>
            <a:off x="3720440" y="4045832"/>
            <a:ext cx="2098039" cy="506399"/>
          </a:xfrm>
          <a:prstGeom prst="rect">
            <a:avLst/>
          </a:prstGeom>
        </p:spPr>
        <p:txBody>
          <a:bodyPr anchor="b">
            <a:noAutofit/>
          </a:bodyPr>
          <a:lstStyle>
            <a:lvl1pPr marL="0" indent="0" algn="ctr">
              <a:lnSpc>
                <a:spcPct val="100000"/>
              </a:lnSpc>
              <a:buNone/>
              <a:defRPr sz="1800" b="1" i="0">
                <a:solidFill>
                  <a:schemeClr val="accent6"/>
                </a:solidFill>
                <a:latin typeface="+mn-lt"/>
                <a:ea typeface="+mj-ea"/>
              </a:defRPr>
            </a:lvl1pPr>
            <a:lvl2pPr>
              <a:defRPr sz="1000"/>
            </a:lvl2pPr>
            <a:lvl3pPr>
              <a:defRPr sz="900"/>
            </a:lvl3pPr>
            <a:lvl4pPr>
              <a:defRPr sz="800"/>
            </a:lvl4pPr>
            <a:lvl5pPr>
              <a:defRPr sz="800"/>
            </a:lvl5pPr>
          </a:lstStyle>
          <a:p>
            <a:pPr lvl="0"/>
            <a:r>
              <a:rPr lang="en-US" altLang="zh-CN" dirty="0"/>
              <a:t>Click to edit Master title style </a:t>
            </a:r>
          </a:p>
        </p:txBody>
      </p:sp>
      <p:sp>
        <p:nvSpPr>
          <p:cNvPr id="22" name="Content placeholder 47">
            <a:extLst>
              <a:ext uri="{FF2B5EF4-FFF2-40B4-BE49-F238E27FC236}">
                <a16:creationId xmlns:a16="http://schemas.microsoft.com/office/drawing/2014/main" id="{5743B59B-3EAA-B249-07CE-9C9C5B0B6AB1}"/>
              </a:ext>
            </a:extLst>
          </p:cNvPr>
          <p:cNvSpPr>
            <a:spLocks noGrp="1"/>
          </p:cNvSpPr>
          <p:nvPr>
            <p:ph type="body" sz="quarter" idx="55" hasCustomPrompt="1"/>
          </p:nvPr>
        </p:nvSpPr>
        <p:spPr>
          <a:xfrm>
            <a:off x="3720440" y="4576723"/>
            <a:ext cx="2098038" cy="506399"/>
          </a:xfrm>
          <a:prstGeom prst="rect">
            <a:avLst/>
          </a:prstGeom>
        </p:spPr>
        <p:txBody>
          <a:bodyPr>
            <a:noAutofit/>
          </a:bodyPr>
          <a:lstStyle>
            <a:lvl1pPr marL="0" indent="0" algn="ctr">
              <a:lnSpc>
                <a:spcPct val="100000"/>
              </a:lnSpc>
              <a:buNone/>
              <a:defRPr sz="1400" b="0">
                <a:solidFill>
                  <a:schemeClr val="accent6"/>
                </a:solidFill>
                <a:latin typeface="+mn-lt"/>
              </a:defRPr>
            </a:lvl1pPr>
            <a:lvl2pPr>
              <a:defRPr sz="1000"/>
            </a:lvl2pPr>
            <a:lvl3pPr>
              <a:defRPr sz="900"/>
            </a:lvl3pPr>
            <a:lvl4pPr>
              <a:defRPr sz="800"/>
            </a:lvl4pPr>
            <a:lvl5pPr>
              <a:defRPr sz="800"/>
            </a:lvl5pPr>
          </a:lstStyle>
          <a:p>
            <a:pPr lvl="0"/>
            <a:r>
              <a:rPr lang="en-US" altLang="zh-CN" dirty="0"/>
              <a:t>Click to edit Master text styles </a:t>
            </a:r>
          </a:p>
        </p:txBody>
      </p:sp>
      <p:sp>
        <p:nvSpPr>
          <p:cNvPr id="62" name="Content placeholder 47">
            <a:extLst>
              <a:ext uri="{FF2B5EF4-FFF2-40B4-BE49-F238E27FC236}">
                <a16:creationId xmlns:a16="http://schemas.microsoft.com/office/drawing/2014/main" id="{0AC60B87-71AC-4AA8-9AE7-B3B427BACB12}"/>
              </a:ext>
            </a:extLst>
          </p:cNvPr>
          <p:cNvSpPr>
            <a:spLocks noGrp="1"/>
          </p:cNvSpPr>
          <p:nvPr>
            <p:ph type="pic" sz="quarter" idx="50"/>
          </p:nvPr>
        </p:nvSpPr>
        <p:spPr>
          <a:xfrm>
            <a:off x="6113401" y="2560353"/>
            <a:ext cx="2368061" cy="2102177"/>
          </a:xfrm>
          <a:prstGeom prst="hexagon">
            <a:avLst>
              <a:gd name="adj" fmla="val 28349"/>
              <a:gd name="vf" fmla="val 115470"/>
            </a:avLst>
          </a:prstGeom>
          <a:ln>
            <a:noFill/>
          </a:ln>
        </p:spPr>
        <p:txBody>
          <a:bodyPr anchor="ctr">
            <a:noAutofit/>
          </a:bodyPr>
          <a:lstStyle>
            <a:lvl1pPr marL="0" indent="0" algn="l">
              <a:buFontTx/>
              <a:buNone/>
              <a:defRPr sz="1050">
                <a:solidFill>
                  <a:schemeClr val="accent6"/>
                </a:solidFill>
              </a:defRPr>
            </a:lvl1pPr>
          </a:lstStyle>
          <a:p>
            <a:r>
              <a:rPr lang="en-US" altLang="zh-CN"/>
              <a:t>Click icon to add picture</a:t>
            </a:r>
            <a:endParaRPr lang="en-US" altLang="zh-CN" dirty="0"/>
          </a:p>
        </p:txBody>
      </p:sp>
      <p:sp>
        <p:nvSpPr>
          <p:cNvPr id="19" name="Content placeholder 47" descr="Click icon to add picture">
            <a:extLst>
              <a:ext uri="{FF2B5EF4-FFF2-40B4-BE49-F238E27FC236}">
                <a16:creationId xmlns:a16="http://schemas.microsoft.com/office/drawing/2014/main" id="{110FBA5D-2CEB-4D44-16CA-0F24099B1401}"/>
              </a:ext>
            </a:extLst>
          </p:cNvPr>
          <p:cNvSpPr>
            <a:spLocks noGrp="1"/>
          </p:cNvSpPr>
          <p:nvPr>
            <p:ph type="body" sz="quarter" idx="52" hasCustomPrompt="1"/>
          </p:nvPr>
        </p:nvSpPr>
        <p:spPr>
          <a:xfrm>
            <a:off x="6218710" y="4764289"/>
            <a:ext cx="2098039" cy="506399"/>
          </a:xfrm>
          <a:prstGeom prst="rect">
            <a:avLst/>
          </a:prstGeom>
        </p:spPr>
        <p:txBody>
          <a:bodyPr anchor="b">
            <a:noAutofit/>
          </a:bodyPr>
          <a:lstStyle>
            <a:lvl1pPr marL="0" indent="0" algn="ctr">
              <a:lnSpc>
                <a:spcPct val="100000"/>
              </a:lnSpc>
              <a:buNone/>
              <a:defRPr sz="1800" b="1" i="0">
                <a:solidFill>
                  <a:schemeClr val="accent6"/>
                </a:solidFill>
                <a:latin typeface="+mn-lt"/>
                <a:ea typeface="+mj-ea"/>
              </a:defRPr>
            </a:lvl1pPr>
            <a:lvl2pPr>
              <a:defRPr sz="1000"/>
            </a:lvl2pPr>
            <a:lvl3pPr>
              <a:defRPr sz="900"/>
            </a:lvl3pPr>
            <a:lvl4pPr>
              <a:defRPr sz="800"/>
            </a:lvl4pPr>
            <a:lvl5pPr>
              <a:defRPr sz="800"/>
            </a:lvl5pPr>
          </a:lstStyle>
          <a:p>
            <a:pPr lvl="0"/>
            <a:r>
              <a:rPr lang="en-US" altLang="zh-CN" dirty="0"/>
              <a:t>Click to edit Master title style </a:t>
            </a:r>
          </a:p>
        </p:txBody>
      </p:sp>
      <p:sp>
        <p:nvSpPr>
          <p:cNvPr id="20" name="Content placeholder 47">
            <a:extLst>
              <a:ext uri="{FF2B5EF4-FFF2-40B4-BE49-F238E27FC236}">
                <a16:creationId xmlns:a16="http://schemas.microsoft.com/office/drawing/2014/main" id="{2108E774-D145-FA07-58F1-7DB37A30A596}"/>
              </a:ext>
            </a:extLst>
          </p:cNvPr>
          <p:cNvSpPr>
            <a:spLocks noGrp="1"/>
          </p:cNvSpPr>
          <p:nvPr>
            <p:ph type="body" sz="quarter" idx="53" hasCustomPrompt="1"/>
          </p:nvPr>
        </p:nvSpPr>
        <p:spPr>
          <a:xfrm>
            <a:off x="6218710" y="5295180"/>
            <a:ext cx="2098038" cy="506399"/>
          </a:xfrm>
          <a:prstGeom prst="rect">
            <a:avLst/>
          </a:prstGeom>
        </p:spPr>
        <p:txBody>
          <a:bodyPr>
            <a:noAutofit/>
          </a:bodyPr>
          <a:lstStyle>
            <a:lvl1pPr marL="0" indent="0" algn="ctr">
              <a:lnSpc>
                <a:spcPct val="100000"/>
              </a:lnSpc>
              <a:buNone/>
              <a:defRPr sz="1400" b="0">
                <a:solidFill>
                  <a:schemeClr val="accent6"/>
                </a:solidFill>
                <a:latin typeface="+mn-lt"/>
              </a:defRPr>
            </a:lvl1pPr>
            <a:lvl2pPr>
              <a:defRPr sz="1000"/>
            </a:lvl2pPr>
            <a:lvl3pPr>
              <a:defRPr sz="900"/>
            </a:lvl3pPr>
            <a:lvl4pPr>
              <a:defRPr sz="800"/>
            </a:lvl4pPr>
            <a:lvl5pPr>
              <a:defRPr sz="800"/>
            </a:lvl5pPr>
          </a:lstStyle>
          <a:p>
            <a:pPr lvl="0"/>
            <a:r>
              <a:rPr lang="en-US" altLang="zh-CN" dirty="0"/>
              <a:t>Click to edit Master text styles </a:t>
            </a:r>
          </a:p>
        </p:txBody>
      </p:sp>
      <p:sp>
        <p:nvSpPr>
          <p:cNvPr id="63" name="Content placeholder 47">
            <a:extLst>
              <a:ext uri="{FF2B5EF4-FFF2-40B4-BE49-F238E27FC236}">
                <a16:creationId xmlns:a16="http://schemas.microsoft.com/office/drawing/2014/main" id="{05B25D7D-82BA-4FF5-9C92-4AD181847515}"/>
              </a:ext>
            </a:extLst>
          </p:cNvPr>
          <p:cNvSpPr>
            <a:spLocks noGrp="1"/>
          </p:cNvSpPr>
          <p:nvPr>
            <p:ph type="pic" sz="quarter" idx="51"/>
          </p:nvPr>
        </p:nvSpPr>
        <p:spPr>
          <a:xfrm>
            <a:off x="8500328" y="1836331"/>
            <a:ext cx="2368061" cy="2102177"/>
          </a:xfrm>
          <a:prstGeom prst="hexagon">
            <a:avLst>
              <a:gd name="adj" fmla="val 28349"/>
              <a:gd name="vf" fmla="val 115470"/>
            </a:avLst>
          </a:prstGeom>
          <a:ln>
            <a:noFill/>
          </a:ln>
        </p:spPr>
        <p:txBody>
          <a:bodyPr anchor="ctr">
            <a:noAutofit/>
          </a:bodyPr>
          <a:lstStyle>
            <a:lvl1pPr marL="0" indent="0" algn="l">
              <a:buFontTx/>
              <a:buNone/>
              <a:defRPr sz="1050">
                <a:solidFill>
                  <a:schemeClr val="accent6"/>
                </a:solidFill>
              </a:defRPr>
            </a:lvl1pPr>
          </a:lstStyle>
          <a:p>
            <a:r>
              <a:rPr lang="en-US" altLang="zh-CN"/>
              <a:t>Click icon to add picture</a:t>
            </a:r>
            <a:endParaRPr lang="en-US" altLang="zh-CN" dirty="0"/>
          </a:p>
        </p:txBody>
      </p:sp>
      <p:sp>
        <p:nvSpPr>
          <p:cNvPr id="25" name="Content placeholder 47" descr="Click icon to add picture">
            <a:extLst>
              <a:ext uri="{FF2B5EF4-FFF2-40B4-BE49-F238E27FC236}">
                <a16:creationId xmlns:a16="http://schemas.microsoft.com/office/drawing/2014/main" id="{A9C2624B-E6E6-C673-E8FF-F4BF909C3AC2}"/>
              </a:ext>
            </a:extLst>
          </p:cNvPr>
          <p:cNvSpPr>
            <a:spLocks noGrp="1"/>
          </p:cNvSpPr>
          <p:nvPr>
            <p:ph type="body" sz="quarter" idx="56" hasCustomPrompt="1"/>
          </p:nvPr>
        </p:nvSpPr>
        <p:spPr>
          <a:xfrm>
            <a:off x="8635340" y="4045832"/>
            <a:ext cx="2098039" cy="506399"/>
          </a:xfrm>
          <a:prstGeom prst="rect">
            <a:avLst/>
          </a:prstGeom>
        </p:spPr>
        <p:txBody>
          <a:bodyPr anchor="b">
            <a:noAutofit/>
          </a:bodyPr>
          <a:lstStyle>
            <a:lvl1pPr marL="0" indent="0" algn="ctr">
              <a:lnSpc>
                <a:spcPct val="100000"/>
              </a:lnSpc>
              <a:buNone/>
              <a:defRPr sz="1800" b="1" i="0">
                <a:solidFill>
                  <a:schemeClr val="accent6"/>
                </a:solidFill>
                <a:latin typeface="+mn-lt"/>
                <a:ea typeface="+mj-ea"/>
              </a:defRPr>
            </a:lvl1pPr>
            <a:lvl2pPr>
              <a:defRPr sz="1000"/>
            </a:lvl2pPr>
            <a:lvl3pPr>
              <a:defRPr sz="900"/>
            </a:lvl3pPr>
            <a:lvl4pPr>
              <a:defRPr sz="800"/>
            </a:lvl4pPr>
            <a:lvl5pPr>
              <a:defRPr sz="800"/>
            </a:lvl5pPr>
          </a:lstStyle>
          <a:p>
            <a:pPr lvl="0"/>
            <a:r>
              <a:rPr lang="en-US" altLang="zh-CN" dirty="0"/>
              <a:t>Click to edit Master title style </a:t>
            </a:r>
          </a:p>
        </p:txBody>
      </p:sp>
      <p:sp>
        <p:nvSpPr>
          <p:cNvPr id="26" name="Content placeholder 47">
            <a:extLst>
              <a:ext uri="{FF2B5EF4-FFF2-40B4-BE49-F238E27FC236}">
                <a16:creationId xmlns:a16="http://schemas.microsoft.com/office/drawing/2014/main" id="{A003837A-CCD7-3699-D86F-CB884CA4C675}"/>
              </a:ext>
            </a:extLst>
          </p:cNvPr>
          <p:cNvSpPr>
            <a:spLocks noGrp="1"/>
          </p:cNvSpPr>
          <p:nvPr>
            <p:ph type="body" sz="quarter" idx="57" hasCustomPrompt="1"/>
          </p:nvPr>
        </p:nvSpPr>
        <p:spPr>
          <a:xfrm>
            <a:off x="8635340" y="4576723"/>
            <a:ext cx="2098038" cy="506399"/>
          </a:xfrm>
          <a:prstGeom prst="rect">
            <a:avLst/>
          </a:prstGeom>
        </p:spPr>
        <p:txBody>
          <a:bodyPr>
            <a:noAutofit/>
          </a:bodyPr>
          <a:lstStyle>
            <a:lvl1pPr marL="0" indent="0" algn="ctr">
              <a:lnSpc>
                <a:spcPct val="100000"/>
              </a:lnSpc>
              <a:buNone/>
              <a:defRPr sz="1400" b="0">
                <a:solidFill>
                  <a:schemeClr val="accent6"/>
                </a:solidFill>
                <a:latin typeface="+mn-lt"/>
              </a:defRPr>
            </a:lvl1pPr>
            <a:lvl2pPr>
              <a:defRPr sz="1000"/>
            </a:lvl2pPr>
            <a:lvl3pPr>
              <a:defRPr sz="900"/>
            </a:lvl3pPr>
            <a:lvl4pPr>
              <a:defRPr sz="800"/>
            </a:lvl4pPr>
            <a:lvl5pPr>
              <a:defRPr sz="800"/>
            </a:lvl5pPr>
          </a:lstStyle>
          <a:p>
            <a:pPr lvl="0"/>
            <a:r>
              <a:rPr lang="en-US" altLang="zh-CN" dirty="0"/>
              <a:t>Click to edit Master text styles </a:t>
            </a:r>
          </a:p>
        </p:txBody>
      </p:sp>
      <p:sp>
        <p:nvSpPr>
          <p:cNvPr id="2" name="Footer Placeholder 1">
            <a:extLst>
              <a:ext uri="{FF2B5EF4-FFF2-40B4-BE49-F238E27FC236}">
                <a16:creationId xmlns:a16="http://schemas.microsoft.com/office/drawing/2014/main" id="{89028585-56FF-7B3D-783D-D06964F7C099}"/>
              </a:ext>
            </a:extLst>
          </p:cNvPr>
          <p:cNvSpPr>
            <a:spLocks noGrp="1"/>
          </p:cNvSpPr>
          <p:nvPr>
            <p:ph type="ftr" sz="quarter" idx="58"/>
          </p:nvPr>
        </p:nvSpPr>
        <p:spPr/>
        <p:txBody>
          <a:bodyPr>
            <a:noAutofit/>
          </a:bodyPr>
          <a:lstStyle>
            <a:lvl1pPr>
              <a:defRPr>
                <a:solidFill>
                  <a:schemeClr val="accent6"/>
                </a:solidFill>
              </a:defRPr>
            </a:lvl1pPr>
          </a:lstStyle>
          <a:p>
            <a:r>
              <a:rPr lang="en-US"/>
              <a:t>Presentation title</a:t>
            </a:r>
            <a:endParaRPr lang="en-US" dirty="0"/>
          </a:p>
        </p:txBody>
      </p:sp>
      <p:sp>
        <p:nvSpPr>
          <p:cNvPr id="3" name="Slide Number Placeholder 2">
            <a:extLst>
              <a:ext uri="{FF2B5EF4-FFF2-40B4-BE49-F238E27FC236}">
                <a16:creationId xmlns:a16="http://schemas.microsoft.com/office/drawing/2014/main" id="{7D090978-DDC9-0FA2-2CFD-733C8B854F3C}"/>
              </a:ext>
            </a:extLst>
          </p:cNvPr>
          <p:cNvSpPr>
            <a:spLocks noGrp="1"/>
          </p:cNvSpPr>
          <p:nvPr>
            <p:ph type="sldNum" sz="quarter" idx="59"/>
          </p:nvPr>
        </p:nvSpPr>
        <p:spPr/>
        <p:txBody>
          <a:bodyPr>
            <a:noAutofit/>
          </a:bodyPr>
          <a:lstStyle>
            <a:lvl1pPr>
              <a:defRPr>
                <a:solidFill>
                  <a:schemeClr val="accent6"/>
                </a:solidFill>
              </a:defRPr>
            </a:lvl1pPr>
          </a:lstStyle>
          <a:p>
            <a:fld id="{47FEACEE-25B4-4A2D-B147-27296E36371D}" type="slidenum">
              <a:rPr lang="en-US" altLang="zh-CN" smtClean="0"/>
              <a:pPr/>
              <a:t>‹#›</a:t>
            </a:fld>
            <a:endParaRPr lang="en-US" altLang="zh-CN" dirty="0"/>
          </a:p>
        </p:txBody>
      </p:sp>
    </p:spTree>
    <p:extLst>
      <p:ext uri="{BB962C8B-B14F-4D97-AF65-F5344CB8AC3E}">
        <p14:creationId xmlns:p14="http://schemas.microsoft.com/office/powerpoint/2010/main" val="26741325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8 Team Members">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B92FA2A-46BA-2A19-C3CE-EC6985867B92}"/>
              </a:ext>
            </a:extLst>
          </p:cNvPr>
          <p:cNvSpPr>
            <a:spLocks noGrp="1"/>
          </p:cNvSpPr>
          <p:nvPr>
            <p:ph type="title"/>
          </p:nvPr>
        </p:nvSpPr>
        <p:spPr>
          <a:xfrm>
            <a:off x="509574" y="2367293"/>
            <a:ext cx="3909993" cy="3629708"/>
          </a:xfrm>
        </p:spPr>
        <p:txBody>
          <a:bodyPr anchor="t">
            <a:noAutofit/>
          </a:bodyPr>
          <a:lstStyle>
            <a:lvl1pPr>
              <a:defRPr>
                <a:solidFill>
                  <a:schemeClr val="accent6"/>
                </a:solidFill>
              </a:defRPr>
            </a:lvl1pPr>
          </a:lstStyle>
          <a:p>
            <a:r>
              <a:rPr lang="en-US"/>
              <a:t>Click to edit Master title style</a:t>
            </a:r>
            <a:endParaRPr lang="en-US" dirty="0"/>
          </a:p>
        </p:txBody>
      </p:sp>
      <p:sp>
        <p:nvSpPr>
          <p:cNvPr id="38" name="Content placeholder 47">
            <a:extLst>
              <a:ext uri="{FF2B5EF4-FFF2-40B4-BE49-F238E27FC236}">
                <a16:creationId xmlns:a16="http://schemas.microsoft.com/office/drawing/2014/main" id="{BF9EDF7D-3BB1-43C0-92BB-091CCC520477}"/>
              </a:ext>
            </a:extLst>
          </p:cNvPr>
          <p:cNvSpPr>
            <a:spLocks noGrp="1"/>
          </p:cNvSpPr>
          <p:nvPr>
            <p:ph type="pic" sz="quarter" idx="48"/>
          </p:nvPr>
        </p:nvSpPr>
        <p:spPr>
          <a:xfrm>
            <a:off x="4269796" y="436455"/>
            <a:ext cx="1173264" cy="1357920"/>
          </a:xfrm>
          <a:custGeom>
            <a:avLst/>
            <a:gdLst>
              <a:gd name="connsiteX0" fmla="*/ 0 w 4816475"/>
              <a:gd name="connsiteY0" fmla="*/ 2407444 h 4814888"/>
              <a:gd name="connsiteX1" fmla="*/ 1203722 w 4816475"/>
              <a:gd name="connsiteY1" fmla="*/ 1 h 4814888"/>
              <a:gd name="connsiteX2" fmla="*/ 3612753 w 4816475"/>
              <a:gd name="connsiteY2" fmla="*/ 1 h 4814888"/>
              <a:gd name="connsiteX3" fmla="*/ 4816475 w 4816475"/>
              <a:gd name="connsiteY3" fmla="*/ 2407444 h 4814888"/>
              <a:gd name="connsiteX4" fmla="*/ 3612753 w 4816475"/>
              <a:gd name="connsiteY4" fmla="*/ 4814887 h 4814888"/>
              <a:gd name="connsiteX5" fmla="*/ 1203722 w 4816475"/>
              <a:gd name="connsiteY5" fmla="*/ 4814887 h 4814888"/>
              <a:gd name="connsiteX6" fmla="*/ 0 w 4816475"/>
              <a:gd name="connsiteY6" fmla="*/ 2407444 h 4814888"/>
              <a:gd name="connsiteX0" fmla="*/ 0 w 4816475"/>
              <a:gd name="connsiteY0" fmla="*/ 2407443 h 4814886"/>
              <a:gd name="connsiteX1" fmla="*/ 2199402 w 4816475"/>
              <a:gd name="connsiteY1" fmla="*/ 243840 h 4814886"/>
              <a:gd name="connsiteX2" fmla="*/ 3612753 w 4816475"/>
              <a:gd name="connsiteY2" fmla="*/ 0 h 4814886"/>
              <a:gd name="connsiteX3" fmla="*/ 4816475 w 4816475"/>
              <a:gd name="connsiteY3" fmla="*/ 2407443 h 4814886"/>
              <a:gd name="connsiteX4" fmla="*/ 3612753 w 4816475"/>
              <a:gd name="connsiteY4" fmla="*/ 4814886 h 4814886"/>
              <a:gd name="connsiteX5" fmla="*/ 1203722 w 4816475"/>
              <a:gd name="connsiteY5" fmla="*/ 4814886 h 4814886"/>
              <a:gd name="connsiteX6" fmla="*/ 0 w 4816475"/>
              <a:gd name="connsiteY6" fmla="*/ 2407443 h 4814886"/>
              <a:gd name="connsiteX0" fmla="*/ 0 w 4816475"/>
              <a:gd name="connsiteY0" fmla="*/ 2163603 h 4571046"/>
              <a:gd name="connsiteX1" fmla="*/ 2199402 w 4816475"/>
              <a:gd name="connsiteY1" fmla="*/ 0 h 4571046"/>
              <a:gd name="connsiteX2" fmla="*/ 4608433 w 4816475"/>
              <a:gd name="connsiteY2" fmla="*/ 721360 h 4571046"/>
              <a:gd name="connsiteX3" fmla="*/ 4816475 w 4816475"/>
              <a:gd name="connsiteY3" fmla="*/ 2163603 h 4571046"/>
              <a:gd name="connsiteX4" fmla="*/ 3612753 w 4816475"/>
              <a:gd name="connsiteY4" fmla="*/ 4571046 h 4571046"/>
              <a:gd name="connsiteX5" fmla="*/ 1203722 w 4816475"/>
              <a:gd name="connsiteY5" fmla="*/ 4571046 h 4571046"/>
              <a:gd name="connsiteX6" fmla="*/ 0 w 4816475"/>
              <a:gd name="connsiteY6" fmla="*/ 2163603 h 4571046"/>
              <a:gd name="connsiteX0" fmla="*/ 0 w 4958715"/>
              <a:gd name="connsiteY0" fmla="*/ 2163603 h 4571046"/>
              <a:gd name="connsiteX1" fmla="*/ 2199402 w 4958715"/>
              <a:gd name="connsiteY1" fmla="*/ 0 h 4571046"/>
              <a:gd name="connsiteX2" fmla="*/ 4608433 w 4958715"/>
              <a:gd name="connsiteY2" fmla="*/ 721360 h 4571046"/>
              <a:gd name="connsiteX3" fmla="*/ 4958715 w 4958715"/>
              <a:gd name="connsiteY3" fmla="*/ 2803683 h 4571046"/>
              <a:gd name="connsiteX4" fmla="*/ 3612753 w 4958715"/>
              <a:gd name="connsiteY4" fmla="*/ 4571046 h 4571046"/>
              <a:gd name="connsiteX5" fmla="*/ 1203722 w 4958715"/>
              <a:gd name="connsiteY5" fmla="*/ 4571046 h 4571046"/>
              <a:gd name="connsiteX6" fmla="*/ 0 w 4958715"/>
              <a:gd name="connsiteY6" fmla="*/ 2163603 h 4571046"/>
              <a:gd name="connsiteX0" fmla="*/ 0 w 4916043"/>
              <a:gd name="connsiteY0" fmla="*/ 1273587 h 4571046"/>
              <a:gd name="connsiteX1" fmla="*/ 2156730 w 4916043"/>
              <a:gd name="connsiteY1" fmla="*/ 0 h 4571046"/>
              <a:gd name="connsiteX2" fmla="*/ 4565761 w 4916043"/>
              <a:gd name="connsiteY2" fmla="*/ 721360 h 4571046"/>
              <a:gd name="connsiteX3" fmla="*/ 4916043 w 4916043"/>
              <a:gd name="connsiteY3" fmla="*/ 2803683 h 4571046"/>
              <a:gd name="connsiteX4" fmla="*/ 3570081 w 4916043"/>
              <a:gd name="connsiteY4" fmla="*/ 4571046 h 4571046"/>
              <a:gd name="connsiteX5" fmla="*/ 1161050 w 4916043"/>
              <a:gd name="connsiteY5" fmla="*/ 4571046 h 4571046"/>
              <a:gd name="connsiteX6" fmla="*/ 0 w 4916043"/>
              <a:gd name="connsiteY6" fmla="*/ 1273587 h 4571046"/>
              <a:gd name="connsiteX0" fmla="*/ 0 w 4916043"/>
              <a:gd name="connsiteY0" fmla="*/ 1273587 h 4571046"/>
              <a:gd name="connsiteX1" fmla="*/ 2156730 w 4916043"/>
              <a:gd name="connsiteY1" fmla="*/ 0 h 4571046"/>
              <a:gd name="connsiteX2" fmla="*/ 4565761 w 4916043"/>
              <a:gd name="connsiteY2" fmla="*/ 721360 h 4571046"/>
              <a:gd name="connsiteX3" fmla="*/ 4916043 w 4916043"/>
              <a:gd name="connsiteY3" fmla="*/ 2803683 h 4571046"/>
              <a:gd name="connsiteX4" fmla="*/ 3570081 w 4916043"/>
              <a:gd name="connsiteY4" fmla="*/ 4571046 h 4571046"/>
              <a:gd name="connsiteX5" fmla="*/ 21098 w 4916043"/>
              <a:gd name="connsiteY5" fmla="*/ 3815142 h 4571046"/>
              <a:gd name="connsiteX6" fmla="*/ 0 w 4916043"/>
              <a:gd name="connsiteY6" fmla="*/ 1273587 h 4571046"/>
              <a:gd name="connsiteX0" fmla="*/ 0 w 4916043"/>
              <a:gd name="connsiteY0" fmla="*/ 1273587 h 5066346"/>
              <a:gd name="connsiteX1" fmla="*/ 2156730 w 4916043"/>
              <a:gd name="connsiteY1" fmla="*/ 0 h 5066346"/>
              <a:gd name="connsiteX2" fmla="*/ 4565761 w 4916043"/>
              <a:gd name="connsiteY2" fmla="*/ 721360 h 5066346"/>
              <a:gd name="connsiteX3" fmla="*/ 4916043 w 4916043"/>
              <a:gd name="connsiteY3" fmla="*/ 2803683 h 5066346"/>
              <a:gd name="connsiteX4" fmla="*/ 2236581 w 4916043"/>
              <a:gd name="connsiteY4" fmla="*/ 5066346 h 5066346"/>
              <a:gd name="connsiteX5" fmla="*/ 21098 w 4916043"/>
              <a:gd name="connsiteY5" fmla="*/ 3815142 h 5066346"/>
              <a:gd name="connsiteX6" fmla="*/ 0 w 4916043"/>
              <a:gd name="connsiteY6" fmla="*/ 1273587 h 5066346"/>
              <a:gd name="connsiteX0" fmla="*/ 0 w 4565761"/>
              <a:gd name="connsiteY0" fmla="*/ 1273587 h 5066346"/>
              <a:gd name="connsiteX1" fmla="*/ 2156730 w 4565761"/>
              <a:gd name="connsiteY1" fmla="*/ 0 h 5066346"/>
              <a:gd name="connsiteX2" fmla="*/ 4565761 w 4565761"/>
              <a:gd name="connsiteY2" fmla="*/ 721360 h 5066346"/>
              <a:gd name="connsiteX3" fmla="*/ 4405503 w 4565761"/>
              <a:gd name="connsiteY3" fmla="*/ 3801903 h 5066346"/>
              <a:gd name="connsiteX4" fmla="*/ 2236581 w 4565761"/>
              <a:gd name="connsiteY4" fmla="*/ 5066346 h 5066346"/>
              <a:gd name="connsiteX5" fmla="*/ 21098 w 4565761"/>
              <a:gd name="connsiteY5" fmla="*/ 3815142 h 5066346"/>
              <a:gd name="connsiteX6" fmla="*/ 0 w 4565761"/>
              <a:gd name="connsiteY6" fmla="*/ 1273587 h 5066346"/>
              <a:gd name="connsiteX0" fmla="*/ 0 w 4405503"/>
              <a:gd name="connsiteY0" fmla="*/ 1273587 h 5066346"/>
              <a:gd name="connsiteX1" fmla="*/ 2156730 w 4405503"/>
              <a:gd name="connsiteY1" fmla="*/ 0 h 5066346"/>
              <a:gd name="connsiteX2" fmla="*/ 4398121 w 4405503"/>
              <a:gd name="connsiteY2" fmla="*/ 1277620 h 5066346"/>
              <a:gd name="connsiteX3" fmla="*/ 4405503 w 4405503"/>
              <a:gd name="connsiteY3" fmla="*/ 3801903 h 5066346"/>
              <a:gd name="connsiteX4" fmla="*/ 2236581 w 4405503"/>
              <a:gd name="connsiteY4" fmla="*/ 5066346 h 5066346"/>
              <a:gd name="connsiteX5" fmla="*/ 21098 w 4405503"/>
              <a:gd name="connsiteY5" fmla="*/ 3815142 h 5066346"/>
              <a:gd name="connsiteX6" fmla="*/ 0 w 4405503"/>
              <a:gd name="connsiteY6" fmla="*/ 1273587 h 50663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405503" h="5066346">
                <a:moveTo>
                  <a:pt x="0" y="1273587"/>
                </a:moveTo>
                <a:lnTo>
                  <a:pt x="2156730" y="0"/>
                </a:lnTo>
                <a:lnTo>
                  <a:pt x="4398121" y="1277620"/>
                </a:lnTo>
                <a:cubicBezTo>
                  <a:pt x="4400582" y="2119048"/>
                  <a:pt x="4403042" y="2960475"/>
                  <a:pt x="4405503" y="3801903"/>
                </a:cubicBezTo>
                <a:lnTo>
                  <a:pt x="2236581" y="5066346"/>
                </a:lnTo>
                <a:lnTo>
                  <a:pt x="21098" y="3815142"/>
                </a:lnTo>
                <a:lnTo>
                  <a:pt x="0" y="1273587"/>
                </a:lnTo>
                <a:close/>
              </a:path>
            </a:pathLst>
          </a:custGeom>
        </p:spPr>
        <p:txBody>
          <a:bodyPr anchor="ctr">
            <a:noAutofit/>
          </a:bodyPr>
          <a:lstStyle>
            <a:lvl1pPr marL="0" indent="0" algn="ctr">
              <a:buNone/>
              <a:defRPr sz="1000">
                <a:solidFill>
                  <a:schemeClr val="accent6"/>
                </a:solidFill>
              </a:defRPr>
            </a:lvl1pPr>
          </a:lstStyle>
          <a:p>
            <a:r>
              <a:rPr lang="en-US" altLang="zh-CN"/>
              <a:t>Click icon to add picture</a:t>
            </a:r>
            <a:endParaRPr lang="zh-CN" altLang="en-US"/>
          </a:p>
        </p:txBody>
      </p:sp>
      <p:sp>
        <p:nvSpPr>
          <p:cNvPr id="39" name="文本占位符 47" descr="Click icon to add picture">
            <a:extLst>
              <a:ext uri="{FF2B5EF4-FFF2-40B4-BE49-F238E27FC236}">
                <a16:creationId xmlns:a16="http://schemas.microsoft.com/office/drawing/2014/main" id="{15896C2C-7C25-4BC0-AF9B-DF590A2909AA}"/>
              </a:ext>
            </a:extLst>
          </p:cNvPr>
          <p:cNvSpPr>
            <a:spLocks noGrp="1"/>
          </p:cNvSpPr>
          <p:nvPr>
            <p:ph type="body" sz="quarter" idx="27" hasCustomPrompt="1"/>
          </p:nvPr>
        </p:nvSpPr>
        <p:spPr>
          <a:xfrm>
            <a:off x="5520210" y="522515"/>
            <a:ext cx="2289842" cy="626551"/>
          </a:xfrm>
          <a:prstGeom prst="rect">
            <a:avLst/>
          </a:prstGeom>
        </p:spPr>
        <p:txBody>
          <a:bodyPr anchor="b">
            <a:noAutofit/>
          </a:bodyPr>
          <a:lstStyle>
            <a:lvl1pPr marL="0" indent="0" algn="l">
              <a:lnSpc>
                <a:spcPct val="100000"/>
              </a:lnSpc>
              <a:buNone/>
              <a:defRPr sz="1800" b="1" i="0">
                <a:solidFill>
                  <a:schemeClr val="accent6"/>
                </a:solidFill>
                <a:latin typeface="+mn-lt"/>
                <a:ea typeface="+mj-ea"/>
                <a:cs typeface="Posterama" panose="020B0504020200020000" pitchFamily="34" charset="0"/>
              </a:defRPr>
            </a:lvl1pPr>
            <a:lvl2pPr>
              <a:defRPr sz="1000"/>
            </a:lvl2pPr>
            <a:lvl3pPr>
              <a:defRPr sz="900"/>
            </a:lvl3pPr>
            <a:lvl4pPr>
              <a:defRPr sz="800"/>
            </a:lvl4pPr>
            <a:lvl5pPr>
              <a:defRPr sz="800"/>
            </a:lvl5pPr>
          </a:lstStyle>
          <a:p>
            <a:pPr lvl="0"/>
            <a:r>
              <a:rPr lang="en-US" altLang="zh-CN" dirty="0"/>
              <a:t>Click to edit Master title style </a:t>
            </a:r>
          </a:p>
        </p:txBody>
      </p:sp>
      <p:sp>
        <p:nvSpPr>
          <p:cNvPr id="40" name="Content placeholder 47">
            <a:extLst>
              <a:ext uri="{FF2B5EF4-FFF2-40B4-BE49-F238E27FC236}">
                <a16:creationId xmlns:a16="http://schemas.microsoft.com/office/drawing/2014/main" id="{CAC554EF-FF8F-4055-A716-E82F461413B7}"/>
              </a:ext>
            </a:extLst>
          </p:cNvPr>
          <p:cNvSpPr>
            <a:spLocks noGrp="1"/>
          </p:cNvSpPr>
          <p:nvPr>
            <p:ph type="body" sz="quarter" idx="28" hasCustomPrompt="1"/>
          </p:nvPr>
        </p:nvSpPr>
        <p:spPr>
          <a:xfrm>
            <a:off x="5520211" y="1165881"/>
            <a:ext cx="2289842" cy="506399"/>
          </a:xfrm>
          <a:prstGeom prst="rect">
            <a:avLst/>
          </a:prstGeom>
        </p:spPr>
        <p:txBody>
          <a:bodyPr>
            <a:noAutofit/>
          </a:bodyPr>
          <a:lstStyle>
            <a:lvl1pPr marL="0" indent="0" algn="l">
              <a:lnSpc>
                <a:spcPct val="90000"/>
              </a:lnSpc>
              <a:spcBef>
                <a:spcPts val="0"/>
              </a:spcBef>
              <a:buNone/>
              <a:defRPr sz="1400" b="0" i="0">
                <a:solidFill>
                  <a:schemeClr val="accent6"/>
                </a:solidFill>
                <a:latin typeface="+mn-lt"/>
                <a:cs typeface="Posterama" panose="020B0504020200020000" pitchFamily="34" charset="0"/>
              </a:defRPr>
            </a:lvl1pPr>
            <a:lvl2pPr>
              <a:defRPr sz="1000"/>
            </a:lvl2pPr>
            <a:lvl3pPr>
              <a:defRPr sz="900"/>
            </a:lvl3pPr>
            <a:lvl4pPr>
              <a:defRPr sz="800"/>
            </a:lvl4pPr>
            <a:lvl5pPr>
              <a:defRPr sz="800"/>
            </a:lvl5pPr>
          </a:lstStyle>
          <a:p>
            <a:pPr lvl="0"/>
            <a:r>
              <a:rPr lang="en-US" altLang="zh-CN" dirty="0"/>
              <a:t>Click to edit Master text styles </a:t>
            </a:r>
          </a:p>
        </p:txBody>
      </p:sp>
      <p:sp>
        <p:nvSpPr>
          <p:cNvPr id="56" name="Content placeholder 47">
            <a:extLst>
              <a:ext uri="{FF2B5EF4-FFF2-40B4-BE49-F238E27FC236}">
                <a16:creationId xmlns:a16="http://schemas.microsoft.com/office/drawing/2014/main" id="{4F0742C0-A9F2-4886-B17E-6915399483C3}"/>
              </a:ext>
            </a:extLst>
          </p:cNvPr>
          <p:cNvSpPr>
            <a:spLocks noGrp="1"/>
          </p:cNvSpPr>
          <p:nvPr>
            <p:ph type="pic" sz="quarter" idx="72"/>
          </p:nvPr>
        </p:nvSpPr>
        <p:spPr>
          <a:xfrm>
            <a:off x="8059916" y="436455"/>
            <a:ext cx="1173264" cy="1357920"/>
          </a:xfrm>
          <a:custGeom>
            <a:avLst/>
            <a:gdLst>
              <a:gd name="connsiteX0" fmla="*/ 0 w 4816475"/>
              <a:gd name="connsiteY0" fmla="*/ 2407444 h 4814888"/>
              <a:gd name="connsiteX1" fmla="*/ 1203722 w 4816475"/>
              <a:gd name="connsiteY1" fmla="*/ 1 h 4814888"/>
              <a:gd name="connsiteX2" fmla="*/ 3612753 w 4816475"/>
              <a:gd name="connsiteY2" fmla="*/ 1 h 4814888"/>
              <a:gd name="connsiteX3" fmla="*/ 4816475 w 4816475"/>
              <a:gd name="connsiteY3" fmla="*/ 2407444 h 4814888"/>
              <a:gd name="connsiteX4" fmla="*/ 3612753 w 4816475"/>
              <a:gd name="connsiteY4" fmla="*/ 4814887 h 4814888"/>
              <a:gd name="connsiteX5" fmla="*/ 1203722 w 4816475"/>
              <a:gd name="connsiteY5" fmla="*/ 4814887 h 4814888"/>
              <a:gd name="connsiteX6" fmla="*/ 0 w 4816475"/>
              <a:gd name="connsiteY6" fmla="*/ 2407444 h 4814888"/>
              <a:gd name="connsiteX0" fmla="*/ 0 w 4816475"/>
              <a:gd name="connsiteY0" fmla="*/ 2407443 h 4814886"/>
              <a:gd name="connsiteX1" fmla="*/ 2199402 w 4816475"/>
              <a:gd name="connsiteY1" fmla="*/ 243840 h 4814886"/>
              <a:gd name="connsiteX2" fmla="*/ 3612753 w 4816475"/>
              <a:gd name="connsiteY2" fmla="*/ 0 h 4814886"/>
              <a:gd name="connsiteX3" fmla="*/ 4816475 w 4816475"/>
              <a:gd name="connsiteY3" fmla="*/ 2407443 h 4814886"/>
              <a:gd name="connsiteX4" fmla="*/ 3612753 w 4816475"/>
              <a:gd name="connsiteY4" fmla="*/ 4814886 h 4814886"/>
              <a:gd name="connsiteX5" fmla="*/ 1203722 w 4816475"/>
              <a:gd name="connsiteY5" fmla="*/ 4814886 h 4814886"/>
              <a:gd name="connsiteX6" fmla="*/ 0 w 4816475"/>
              <a:gd name="connsiteY6" fmla="*/ 2407443 h 4814886"/>
              <a:gd name="connsiteX0" fmla="*/ 0 w 4816475"/>
              <a:gd name="connsiteY0" fmla="*/ 2163603 h 4571046"/>
              <a:gd name="connsiteX1" fmla="*/ 2199402 w 4816475"/>
              <a:gd name="connsiteY1" fmla="*/ 0 h 4571046"/>
              <a:gd name="connsiteX2" fmla="*/ 4608433 w 4816475"/>
              <a:gd name="connsiteY2" fmla="*/ 721360 h 4571046"/>
              <a:gd name="connsiteX3" fmla="*/ 4816475 w 4816475"/>
              <a:gd name="connsiteY3" fmla="*/ 2163603 h 4571046"/>
              <a:gd name="connsiteX4" fmla="*/ 3612753 w 4816475"/>
              <a:gd name="connsiteY4" fmla="*/ 4571046 h 4571046"/>
              <a:gd name="connsiteX5" fmla="*/ 1203722 w 4816475"/>
              <a:gd name="connsiteY5" fmla="*/ 4571046 h 4571046"/>
              <a:gd name="connsiteX6" fmla="*/ 0 w 4816475"/>
              <a:gd name="connsiteY6" fmla="*/ 2163603 h 4571046"/>
              <a:gd name="connsiteX0" fmla="*/ 0 w 4958715"/>
              <a:gd name="connsiteY0" fmla="*/ 2163603 h 4571046"/>
              <a:gd name="connsiteX1" fmla="*/ 2199402 w 4958715"/>
              <a:gd name="connsiteY1" fmla="*/ 0 h 4571046"/>
              <a:gd name="connsiteX2" fmla="*/ 4608433 w 4958715"/>
              <a:gd name="connsiteY2" fmla="*/ 721360 h 4571046"/>
              <a:gd name="connsiteX3" fmla="*/ 4958715 w 4958715"/>
              <a:gd name="connsiteY3" fmla="*/ 2803683 h 4571046"/>
              <a:gd name="connsiteX4" fmla="*/ 3612753 w 4958715"/>
              <a:gd name="connsiteY4" fmla="*/ 4571046 h 4571046"/>
              <a:gd name="connsiteX5" fmla="*/ 1203722 w 4958715"/>
              <a:gd name="connsiteY5" fmla="*/ 4571046 h 4571046"/>
              <a:gd name="connsiteX6" fmla="*/ 0 w 4958715"/>
              <a:gd name="connsiteY6" fmla="*/ 2163603 h 4571046"/>
              <a:gd name="connsiteX0" fmla="*/ 0 w 4916043"/>
              <a:gd name="connsiteY0" fmla="*/ 1273587 h 4571046"/>
              <a:gd name="connsiteX1" fmla="*/ 2156730 w 4916043"/>
              <a:gd name="connsiteY1" fmla="*/ 0 h 4571046"/>
              <a:gd name="connsiteX2" fmla="*/ 4565761 w 4916043"/>
              <a:gd name="connsiteY2" fmla="*/ 721360 h 4571046"/>
              <a:gd name="connsiteX3" fmla="*/ 4916043 w 4916043"/>
              <a:gd name="connsiteY3" fmla="*/ 2803683 h 4571046"/>
              <a:gd name="connsiteX4" fmla="*/ 3570081 w 4916043"/>
              <a:gd name="connsiteY4" fmla="*/ 4571046 h 4571046"/>
              <a:gd name="connsiteX5" fmla="*/ 1161050 w 4916043"/>
              <a:gd name="connsiteY5" fmla="*/ 4571046 h 4571046"/>
              <a:gd name="connsiteX6" fmla="*/ 0 w 4916043"/>
              <a:gd name="connsiteY6" fmla="*/ 1273587 h 4571046"/>
              <a:gd name="connsiteX0" fmla="*/ 0 w 4916043"/>
              <a:gd name="connsiteY0" fmla="*/ 1273587 h 4571046"/>
              <a:gd name="connsiteX1" fmla="*/ 2156730 w 4916043"/>
              <a:gd name="connsiteY1" fmla="*/ 0 h 4571046"/>
              <a:gd name="connsiteX2" fmla="*/ 4565761 w 4916043"/>
              <a:gd name="connsiteY2" fmla="*/ 721360 h 4571046"/>
              <a:gd name="connsiteX3" fmla="*/ 4916043 w 4916043"/>
              <a:gd name="connsiteY3" fmla="*/ 2803683 h 4571046"/>
              <a:gd name="connsiteX4" fmla="*/ 3570081 w 4916043"/>
              <a:gd name="connsiteY4" fmla="*/ 4571046 h 4571046"/>
              <a:gd name="connsiteX5" fmla="*/ 21098 w 4916043"/>
              <a:gd name="connsiteY5" fmla="*/ 3815142 h 4571046"/>
              <a:gd name="connsiteX6" fmla="*/ 0 w 4916043"/>
              <a:gd name="connsiteY6" fmla="*/ 1273587 h 4571046"/>
              <a:gd name="connsiteX0" fmla="*/ 0 w 4916043"/>
              <a:gd name="connsiteY0" fmla="*/ 1273587 h 5066346"/>
              <a:gd name="connsiteX1" fmla="*/ 2156730 w 4916043"/>
              <a:gd name="connsiteY1" fmla="*/ 0 h 5066346"/>
              <a:gd name="connsiteX2" fmla="*/ 4565761 w 4916043"/>
              <a:gd name="connsiteY2" fmla="*/ 721360 h 5066346"/>
              <a:gd name="connsiteX3" fmla="*/ 4916043 w 4916043"/>
              <a:gd name="connsiteY3" fmla="*/ 2803683 h 5066346"/>
              <a:gd name="connsiteX4" fmla="*/ 2236581 w 4916043"/>
              <a:gd name="connsiteY4" fmla="*/ 5066346 h 5066346"/>
              <a:gd name="connsiteX5" fmla="*/ 21098 w 4916043"/>
              <a:gd name="connsiteY5" fmla="*/ 3815142 h 5066346"/>
              <a:gd name="connsiteX6" fmla="*/ 0 w 4916043"/>
              <a:gd name="connsiteY6" fmla="*/ 1273587 h 5066346"/>
              <a:gd name="connsiteX0" fmla="*/ 0 w 4565761"/>
              <a:gd name="connsiteY0" fmla="*/ 1273587 h 5066346"/>
              <a:gd name="connsiteX1" fmla="*/ 2156730 w 4565761"/>
              <a:gd name="connsiteY1" fmla="*/ 0 h 5066346"/>
              <a:gd name="connsiteX2" fmla="*/ 4565761 w 4565761"/>
              <a:gd name="connsiteY2" fmla="*/ 721360 h 5066346"/>
              <a:gd name="connsiteX3" fmla="*/ 4405503 w 4565761"/>
              <a:gd name="connsiteY3" fmla="*/ 3801903 h 5066346"/>
              <a:gd name="connsiteX4" fmla="*/ 2236581 w 4565761"/>
              <a:gd name="connsiteY4" fmla="*/ 5066346 h 5066346"/>
              <a:gd name="connsiteX5" fmla="*/ 21098 w 4565761"/>
              <a:gd name="connsiteY5" fmla="*/ 3815142 h 5066346"/>
              <a:gd name="connsiteX6" fmla="*/ 0 w 4565761"/>
              <a:gd name="connsiteY6" fmla="*/ 1273587 h 5066346"/>
              <a:gd name="connsiteX0" fmla="*/ 0 w 4405503"/>
              <a:gd name="connsiteY0" fmla="*/ 1273587 h 5066346"/>
              <a:gd name="connsiteX1" fmla="*/ 2156730 w 4405503"/>
              <a:gd name="connsiteY1" fmla="*/ 0 h 5066346"/>
              <a:gd name="connsiteX2" fmla="*/ 4398121 w 4405503"/>
              <a:gd name="connsiteY2" fmla="*/ 1277620 h 5066346"/>
              <a:gd name="connsiteX3" fmla="*/ 4405503 w 4405503"/>
              <a:gd name="connsiteY3" fmla="*/ 3801903 h 5066346"/>
              <a:gd name="connsiteX4" fmla="*/ 2236581 w 4405503"/>
              <a:gd name="connsiteY4" fmla="*/ 5066346 h 5066346"/>
              <a:gd name="connsiteX5" fmla="*/ 21098 w 4405503"/>
              <a:gd name="connsiteY5" fmla="*/ 3815142 h 5066346"/>
              <a:gd name="connsiteX6" fmla="*/ 0 w 4405503"/>
              <a:gd name="connsiteY6" fmla="*/ 1273587 h 50663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405503" h="5066346">
                <a:moveTo>
                  <a:pt x="0" y="1273587"/>
                </a:moveTo>
                <a:lnTo>
                  <a:pt x="2156730" y="0"/>
                </a:lnTo>
                <a:lnTo>
                  <a:pt x="4398121" y="1277620"/>
                </a:lnTo>
                <a:cubicBezTo>
                  <a:pt x="4400582" y="2119048"/>
                  <a:pt x="4403042" y="2960475"/>
                  <a:pt x="4405503" y="3801903"/>
                </a:cubicBezTo>
                <a:lnTo>
                  <a:pt x="2236581" y="5066346"/>
                </a:lnTo>
                <a:lnTo>
                  <a:pt x="21098" y="3815142"/>
                </a:lnTo>
                <a:lnTo>
                  <a:pt x="0" y="1273587"/>
                </a:lnTo>
                <a:close/>
              </a:path>
            </a:pathLst>
          </a:custGeom>
        </p:spPr>
        <p:txBody>
          <a:bodyPr anchor="ctr">
            <a:noAutofit/>
          </a:bodyPr>
          <a:lstStyle>
            <a:lvl1pPr marL="0" indent="0" algn="ctr">
              <a:buNone/>
              <a:defRPr sz="1000">
                <a:solidFill>
                  <a:schemeClr val="accent6"/>
                </a:solidFill>
              </a:defRPr>
            </a:lvl1pPr>
          </a:lstStyle>
          <a:p>
            <a:r>
              <a:rPr lang="en-US" altLang="zh-CN"/>
              <a:t>Click icon to add picture</a:t>
            </a:r>
            <a:endParaRPr lang="zh-CN" altLang="en-US"/>
          </a:p>
        </p:txBody>
      </p:sp>
      <p:sp>
        <p:nvSpPr>
          <p:cNvPr id="41" name="Content placeholder 47" descr="Click icon to add picture">
            <a:extLst>
              <a:ext uri="{FF2B5EF4-FFF2-40B4-BE49-F238E27FC236}">
                <a16:creationId xmlns:a16="http://schemas.microsoft.com/office/drawing/2014/main" id="{CE3DC674-39AB-43B9-AC30-97A68D221596}"/>
              </a:ext>
            </a:extLst>
          </p:cNvPr>
          <p:cNvSpPr>
            <a:spLocks noGrp="1"/>
          </p:cNvSpPr>
          <p:nvPr>
            <p:ph type="body" sz="quarter" idx="55" hasCustomPrompt="1"/>
          </p:nvPr>
        </p:nvSpPr>
        <p:spPr>
          <a:xfrm>
            <a:off x="9309889" y="642667"/>
            <a:ext cx="2098039" cy="506399"/>
          </a:xfrm>
          <a:prstGeom prst="rect">
            <a:avLst/>
          </a:prstGeom>
        </p:spPr>
        <p:txBody>
          <a:bodyPr anchor="b">
            <a:noAutofit/>
          </a:bodyPr>
          <a:lstStyle>
            <a:lvl1pPr marL="0" indent="0" algn="l">
              <a:lnSpc>
                <a:spcPct val="100000"/>
              </a:lnSpc>
              <a:buNone/>
              <a:defRPr sz="1800" b="1" i="0">
                <a:solidFill>
                  <a:schemeClr val="accent6"/>
                </a:solidFill>
                <a:latin typeface="+mn-lt"/>
                <a:ea typeface="+mj-ea"/>
                <a:cs typeface="Posterama" panose="020B0504020200020000" pitchFamily="34" charset="0"/>
              </a:defRPr>
            </a:lvl1pPr>
            <a:lvl2pPr>
              <a:defRPr sz="1000"/>
            </a:lvl2pPr>
            <a:lvl3pPr>
              <a:defRPr sz="900"/>
            </a:lvl3pPr>
            <a:lvl4pPr>
              <a:defRPr sz="800"/>
            </a:lvl4pPr>
            <a:lvl5pPr>
              <a:defRPr sz="800"/>
            </a:lvl5pPr>
          </a:lstStyle>
          <a:p>
            <a:pPr lvl="0"/>
            <a:r>
              <a:rPr lang="en-US" altLang="zh-CN" dirty="0"/>
              <a:t>Click to edit Master title style </a:t>
            </a:r>
          </a:p>
        </p:txBody>
      </p:sp>
      <p:sp>
        <p:nvSpPr>
          <p:cNvPr id="42" name="Content placeholder 47">
            <a:extLst>
              <a:ext uri="{FF2B5EF4-FFF2-40B4-BE49-F238E27FC236}">
                <a16:creationId xmlns:a16="http://schemas.microsoft.com/office/drawing/2014/main" id="{F12189CA-0E22-41A5-91FD-03761860993D}"/>
              </a:ext>
            </a:extLst>
          </p:cNvPr>
          <p:cNvSpPr>
            <a:spLocks noGrp="1"/>
          </p:cNvSpPr>
          <p:nvPr>
            <p:ph type="body" sz="quarter" idx="56" hasCustomPrompt="1"/>
          </p:nvPr>
        </p:nvSpPr>
        <p:spPr>
          <a:xfrm>
            <a:off x="9309891" y="1165881"/>
            <a:ext cx="2098038" cy="506399"/>
          </a:xfrm>
          <a:prstGeom prst="rect">
            <a:avLst/>
          </a:prstGeom>
        </p:spPr>
        <p:txBody>
          <a:bodyPr>
            <a:noAutofit/>
          </a:bodyPr>
          <a:lstStyle>
            <a:lvl1pPr marL="0" indent="0" algn="l">
              <a:lnSpc>
                <a:spcPct val="100000"/>
              </a:lnSpc>
              <a:buNone/>
              <a:defRPr lang="en-US" altLang="zh-CN" sz="1400" b="0" i="0" kern="1200" dirty="0">
                <a:solidFill>
                  <a:schemeClr val="accent6"/>
                </a:solidFill>
                <a:latin typeface="+mn-lt"/>
                <a:ea typeface="+mn-ea"/>
                <a:cs typeface="Posterama" panose="020B0504020200020000" pitchFamily="34" charset="0"/>
              </a:defRPr>
            </a:lvl1pPr>
            <a:lvl2pPr>
              <a:defRPr sz="1000"/>
            </a:lvl2pPr>
            <a:lvl3pPr>
              <a:defRPr sz="900"/>
            </a:lvl3pPr>
            <a:lvl4pPr>
              <a:defRPr sz="800"/>
            </a:lvl4pPr>
            <a:lvl5pPr>
              <a:defRPr sz="800"/>
            </a:lvl5pPr>
          </a:lstStyle>
          <a:p>
            <a:pPr marL="0" lvl="0" indent="0" algn="l" defTabSz="914400" rtl="0" eaLnBrk="1" latinLnBrk="0" hangingPunct="1">
              <a:lnSpc>
                <a:spcPct val="90000"/>
              </a:lnSpc>
              <a:spcBef>
                <a:spcPts val="0"/>
              </a:spcBef>
              <a:buFont typeface="Arial" panose="020B0604020202020204" pitchFamily="34" charset="0"/>
              <a:buNone/>
            </a:pPr>
            <a:r>
              <a:rPr lang="en-US" altLang="zh-CN" dirty="0"/>
              <a:t>Click to edit Master text styles </a:t>
            </a:r>
          </a:p>
        </p:txBody>
      </p:sp>
      <p:sp>
        <p:nvSpPr>
          <p:cNvPr id="48" name="Content placeholder 47">
            <a:extLst>
              <a:ext uri="{FF2B5EF4-FFF2-40B4-BE49-F238E27FC236}">
                <a16:creationId xmlns:a16="http://schemas.microsoft.com/office/drawing/2014/main" id="{A962C62E-F92F-445A-9243-8B433747A548}"/>
              </a:ext>
            </a:extLst>
          </p:cNvPr>
          <p:cNvSpPr>
            <a:spLocks noGrp="1"/>
          </p:cNvSpPr>
          <p:nvPr>
            <p:ph type="pic" sz="quarter" idx="69"/>
          </p:nvPr>
        </p:nvSpPr>
        <p:spPr>
          <a:xfrm>
            <a:off x="4269796" y="2004222"/>
            <a:ext cx="1173264" cy="1357920"/>
          </a:xfrm>
          <a:custGeom>
            <a:avLst/>
            <a:gdLst>
              <a:gd name="connsiteX0" fmla="*/ 0 w 4816475"/>
              <a:gd name="connsiteY0" fmla="*/ 2407444 h 4814888"/>
              <a:gd name="connsiteX1" fmla="*/ 1203722 w 4816475"/>
              <a:gd name="connsiteY1" fmla="*/ 1 h 4814888"/>
              <a:gd name="connsiteX2" fmla="*/ 3612753 w 4816475"/>
              <a:gd name="connsiteY2" fmla="*/ 1 h 4814888"/>
              <a:gd name="connsiteX3" fmla="*/ 4816475 w 4816475"/>
              <a:gd name="connsiteY3" fmla="*/ 2407444 h 4814888"/>
              <a:gd name="connsiteX4" fmla="*/ 3612753 w 4816475"/>
              <a:gd name="connsiteY4" fmla="*/ 4814887 h 4814888"/>
              <a:gd name="connsiteX5" fmla="*/ 1203722 w 4816475"/>
              <a:gd name="connsiteY5" fmla="*/ 4814887 h 4814888"/>
              <a:gd name="connsiteX6" fmla="*/ 0 w 4816475"/>
              <a:gd name="connsiteY6" fmla="*/ 2407444 h 4814888"/>
              <a:gd name="connsiteX0" fmla="*/ 0 w 4816475"/>
              <a:gd name="connsiteY0" fmla="*/ 2407443 h 4814886"/>
              <a:gd name="connsiteX1" fmla="*/ 2199402 w 4816475"/>
              <a:gd name="connsiteY1" fmla="*/ 243840 h 4814886"/>
              <a:gd name="connsiteX2" fmla="*/ 3612753 w 4816475"/>
              <a:gd name="connsiteY2" fmla="*/ 0 h 4814886"/>
              <a:gd name="connsiteX3" fmla="*/ 4816475 w 4816475"/>
              <a:gd name="connsiteY3" fmla="*/ 2407443 h 4814886"/>
              <a:gd name="connsiteX4" fmla="*/ 3612753 w 4816475"/>
              <a:gd name="connsiteY4" fmla="*/ 4814886 h 4814886"/>
              <a:gd name="connsiteX5" fmla="*/ 1203722 w 4816475"/>
              <a:gd name="connsiteY5" fmla="*/ 4814886 h 4814886"/>
              <a:gd name="connsiteX6" fmla="*/ 0 w 4816475"/>
              <a:gd name="connsiteY6" fmla="*/ 2407443 h 4814886"/>
              <a:gd name="connsiteX0" fmla="*/ 0 w 4816475"/>
              <a:gd name="connsiteY0" fmla="*/ 2163603 h 4571046"/>
              <a:gd name="connsiteX1" fmla="*/ 2199402 w 4816475"/>
              <a:gd name="connsiteY1" fmla="*/ 0 h 4571046"/>
              <a:gd name="connsiteX2" fmla="*/ 4608433 w 4816475"/>
              <a:gd name="connsiteY2" fmla="*/ 721360 h 4571046"/>
              <a:gd name="connsiteX3" fmla="*/ 4816475 w 4816475"/>
              <a:gd name="connsiteY3" fmla="*/ 2163603 h 4571046"/>
              <a:gd name="connsiteX4" fmla="*/ 3612753 w 4816475"/>
              <a:gd name="connsiteY4" fmla="*/ 4571046 h 4571046"/>
              <a:gd name="connsiteX5" fmla="*/ 1203722 w 4816475"/>
              <a:gd name="connsiteY5" fmla="*/ 4571046 h 4571046"/>
              <a:gd name="connsiteX6" fmla="*/ 0 w 4816475"/>
              <a:gd name="connsiteY6" fmla="*/ 2163603 h 4571046"/>
              <a:gd name="connsiteX0" fmla="*/ 0 w 4958715"/>
              <a:gd name="connsiteY0" fmla="*/ 2163603 h 4571046"/>
              <a:gd name="connsiteX1" fmla="*/ 2199402 w 4958715"/>
              <a:gd name="connsiteY1" fmla="*/ 0 h 4571046"/>
              <a:gd name="connsiteX2" fmla="*/ 4608433 w 4958715"/>
              <a:gd name="connsiteY2" fmla="*/ 721360 h 4571046"/>
              <a:gd name="connsiteX3" fmla="*/ 4958715 w 4958715"/>
              <a:gd name="connsiteY3" fmla="*/ 2803683 h 4571046"/>
              <a:gd name="connsiteX4" fmla="*/ 3612753 w 4958715"/>
              <a:gd name="connsiteY4" fmla="*/ 4571046 h 4571046"/>
              <a:gd name="connsiteX5" fmla="*/ 1203722 w 4958715"/>
              <a:gd name="connsiteY5" fmla="*/ 4571046 h 4571046"/>
              <a:gd name="connsiteX6" fmla="*/ 0 w 4958715"/>
              <a:gd name="connsiteY6" fmla="*/ 2163603 h 4571046"/>
              <a:gd name="connsiteX0" fmla="*/ 0 w 4916043"/>
              <a:gd name="connsiteY0" fmla="*/ 1273587 h 4571046"/>
              <a:gd name="connsiteX1" fmla="*/ 2156730 w 4916043"/>
              <a:gd name="connsiteY1" fmla="*/ 0 h 4571046"/>
              <a:gd name="connsiteX2" fmla="*/ 4565761 w 4916043"/>
              <a:gd name="connsiteY2" fmla="*/ 721360 h 4571046"/>
              <a:gd name="connsiteX3" fmla="*/ 4916043 w 4916043"/>
              <a:gd name="connsiteY3" fmla="*/ 2803683 h 4571046"/>
              <a:gd name="connsiteX4" fmla="*/ 3570081 w 4916043"/>
              <a:gd name="connsiteY4" fmla="*/ 4571046 h 4571046"/>
              <a:gd name="connsiteX5" fmla="*/ 1161050 w 4916043"/>
              <a:gd name="connsiteY5" fmla="*/ 4571046 h 4571046"/>
              <a:gd name="connsiteX6" fmla="*/ 0 w 4916043"/>
              <a:gd name="connsiteY6" fmla="*/ 1273587 h 4571046"/>
              <a:gd name="connsiteX0" fmla="*/ 0 w 4916043"/>
              <a:gd name="connsiteY0" fmla="*/ 1273587 h 4571046"/>
              <a:gd name="connsiteX1" fmla="*/ 2156730 w 4916043"/>
              <a:gd name="connsiteY1" fmla="*/ 0 h 4571046"/>
              <a:gd name="connsiteX2" fmla="*/ 4565761 w 4916043"/>
              <a:gd name="connsiteY2" fmla="*/ 721360 h 4571046"/>
              <a:gd name="connsiteX3" fmla="*/ 4916043 w 4916043"/>
              <a:gd name="connsiteY3" fmla="*/ 2803683 h 4571046"/>
              <a:gd name="connsiteX4" fmla="*/ 3570081 w 4916043"/>
              <a:gd name="connsiteY4" fmla="*/ 4571046 h 4571046"/>
              <a:gd name="connsiteX5" fmla="*/ 21098 w 4916043"/>
              <a:gd name="connsiteY5" fmla="*/ 3815142 h 4571046"/>
              <a:gd name="connsiteX6" fmla="*/ 0 w 4916043"/>
              <a:gd name="connsiteY6" fmla="*/ 1273587 h 4571046"/>
              <a:gd name="connsiteX0" fmla="*/ 0 w 4916043"/>
              <a:gd name="connsiteY0" fmla="*/ 1273587 h 5066346"/>
              <a:gd name="connsiteX1" fmla="*/ 2156730 w 4916043"/>
              <a:gd name="connsiteY1" fmla="*/ 0 h 5066346"/>
              <a:gd name="connsiteX2" fmla="*/ 4565761 w 4916043"/>
              <a:gd name="connsiteY2" fmla="*/ 721360 h 5066346"/>
              <a:gd name="connsiteX3" fmla="*/ 4916043 w 4916043"/>
              <a:gd name="connsiteY3" fmla="*/ 2803683 h 5066346"/>
              <a:gd name="connsiteX4" fmla="*/ 2236581 w 4916043"/>
              <a:gd name="connsiteY4" fmla="*/ 5066346 h 5066346"/>
              <a:gd name="connsiteX5" fmla="*/ 21098 w 4916043"/>
              <a:gd name="connsiteY5" fmla="*/ 3815142 h 5066346"/>
              <a:gd name="connsiteX6" fmla="*/ 0 w 4916043"/>
              <a:gd name="connsiteY6" fmla="*/ 1273587 h 5066346"/>
              <a:gd name="connsiteX0" fmla="*/ 0 w 4565761"/>
              <a:gd name="connsiteY0" fmla="*/ 1273587 h 5066346"/>
              <a:gd name="connsiteX1" fmla="*/ 2156730 w 4565761"/>
              <a:gd name="connsiteY1" fmla="*/ 0 h 5066346"/>
              <a:gd name="connsiteX2" fmla="*/ 4565761 w 4565761"/>
              <a:gd name="connsiteY2" fmla="*/ 721360 h 5066346"/>
              <a:gd name="connsiteX3" fmla="*/ 4405503 w 4565761"/>
              <a:gd name="connsiteY3" fmla="*/ 3801903 h 5066346"/>
              <a:gd name="connsiteX4" fmla="*/ 2236581 w 4565761"/>
              <a:gd name="connsiteY4" fmla="*/ 5066346 h 5066346"/>
              <a:gd name="connsiteX5" fmla="*/ 21098 w 4565761"/>
              <a:gd name="connsiteY5" fmla="*/ 3815142 h 5066346"/>
              <a:gd name="connsiteX6" fmla="*/ 0 w 4565761"/>
              <a:gd name="connsiteY6" fmla="*/ 1273587 h 5066346"/>
              <a:gd name="connsiteX0" fmla="*/ 0 w 4405503"/>
              <a:gd name="connsiteY0" fmla="*/ 1273587 h 5066346"/>
              <a:gd name="connsiteX1" fmla="*/ 2156730 w 4405503"/>
              <a:gd name="connsiteY1" fmla="*/ 0 h 5066346"/>
              <a:gd name="connsiteX2" fmla="*/ 4398121 w 4405503"/>
              <a:gd name="connsiteY2" fmla="*/ 1277620 h 5066346"/>
              <a:gd name="connsiteX3" fmla="*/ 4405503 w 4405503"/>
              <a:gd name="connsiteY3" fmla="*/ 3801903 h 5066346"/>
              <a:gd name="connsiteX4" fmla="*/ 2236581 w 4405503"/>
              <a:gd name="connsiteY4" fmla="*/ 5066346 h 5066346"/>
              <a:gd name="connsiteX5" fmla="*/ 21098 w 4405503"/>
              <a:gd name="connsiteY5" fmla="*/ 3815142 h 5066346"/>
              <a:gd name="connsiteX6" fmla="*/ 0 w 4405503"/>
              <a:gd name="connsiteY6" fmla="*/ 1273587 h 50663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405503" h="5066346">
                <a:moveTo>
                  <a:pt x="0" y="1273587"/>
                </a:moveTo>
                <a:lnTo>
                  <a:pt x="2156730" y="0"/>
                </a:lnTo>
                <a:lnTo>
                  <a:pt x="4398121" y="1277620"/>
                </a:lnTo>
                <a:cubicBezTo>
                  <a:pt x="4400582" y="2119048"/>
                  <a:pt x="4403042" y="2960475"/>
                  <a:pt x="4405503" y="3801903"/>
                </a:cubicBezTo>
                <a:lnTo>
                  <a:pt x="2236581" y="5066346"/>
                </a:lnTo>
                <a:lnTo>
                  <a:pt x="21098" y="3815142"/>
                </a:lnTo>
                <a:lnTo>
                  <a:pt x="0" y="1273587"/>
                </a:lnTo>
                <a:close/>
              </a:path>
            </a:pathLst>
          </a:custGeom>
        </p:spPr>
        <p:txBody>
          <a:bodyPr anchor="ctr">
            <a:noAutofit/>
          </a:bodyPr>
          <a:lstStyle>
            <a:lvl1pPr marL="0" indent="0" algn="ctr">
              <a:buNone/>
              <a:defRPr sz="1000">
                <a:solidFill>
                  <a:schemeClr val="accent6"/>
                </a:solidFill>
              </a:defRPr>
            </a:lvl1pPr>
          </a:lstStyle>
          <a:p>
            <a:r>
              <a:rPr lang="en-US" altLang="zh-CN"/>
              <a:t>Click icon to add picture</a:t>
            </a:r>
            <a:endParaRPr lang="zh-CN" altLang="en-US"/>
          </a:p>
        </p:txBody>
      </p:sp>
      <p:sp>
        <p:nvSpPr>
          <p:cNvPr id="43" name="Content placeholder 47" descr="Click icon to add picture">
            <a:extLst>
              <a:ext uri="{FF2B5EF4-FFF2-40B4-BE49-F238E27FC236}">
                <a16:creationId xmlns:a16="http://schemas.microsoft.com/office/drawing/2014/main" id="{DE6F9463-BB2D-43FC-BE8F-21D3F9A2539C}"/>
              </a:ext>
            </a:extLst>
          </p:cNvPr>
          <p:cNvSpPr>
            <a:spLocks noGrp="1"/>
          </p:cNvSpPr>
          <p:nvPr>
            <p:ph type="body" sz="quarter" idx="57" hasCustomPrompt="1"/>
          </p:nvPr>
        </p:nvSpPr>
        <p:spPr>
          <a:xfrm>
            <a:off x="5520210" y="2105171"/>
            <a:ext cx="2193021" cy="617418"/>
          </a:xfrm>
          <a:prstGeom prst="rect">
            <a:avLst/>
          </a:prstGeom>
        </p:spPr>
        <p:txBody>
          <a:bodyPr anchor="b">
            <a:noAutofit/>
          </a:bodyPr>
          <a:lstStyle>
            <a:lvl1pPr marL="0" indent="0" algn="l">
              <a:lnSpc>
                <a:spcPct val="100000"/>
              </a:lnSpc>
              <a:buNone/>
              <a:defRPr sz="1800" b="1" i="0">
                <a:solidFill>
                  <a:schemeClr val="accent6"/>
                </a:solidFill>
                <a:latin typeface="+mn-lt"/>
                <a:ea typeface="+mj-ea"/>
                <a:cs typeface="Posterama" panose="020B0504020200020000" pitchFamily="34" charset="0"/>
              </a:defRPr>
            </a:lvl1pPr>
            <a:lvl2pPr>
              <a:defRPr sz="1000"/>
            </a:lvl2pPr>
            <a:lvl3pPr>
              <a:defRPr sz="900"/>
            </a:lvl3pPr>
            <a:lvl4pPr>
              <a:defRPr sz="800"/>
            </a:lvl4pPr>
            <a:lvl5pPr>
              <a:defRPr sz="800"/>
            </a:lvl5pPr>
          </a:lstStyle>
          <a:p>
            <a:pPr lvl="0"/>
            <a:r>
              <a:rPr lang="en-US" altLang="zh-CN" dirty="0"/>
              <a:t>Click to edit Master title style </a:t>
            </a:r>
          </a:p>
        </p:txBody>
      </p:sp>
      <p:sp>
        <p:nvSpPr>
          <p:cNvPr id="44" name="Content placeholder 47">
            <a:extLst>
              <a:ext uri="{FF2B5EF4-FFF2-40B4-BE49-F238E27FC236}">
                <a16:creationId xmlns:a16="http://schemas.microsoft.com/office/drawing/2014/main" id="{7DF27694-08A2-4530-B763-5A9B9D4DC6E0}"/>
              </a:ext>
            </a:extLst>
          </p:cNvPr>
          <p:cNvSpPr>
            <a:spLocks noGrp="1"/>
          </p:cNvSpPr>
          <p:nvPr>
            <p:ph type="body" sz="quarter" idx="58" hasCustomPrompt="1"/>
          </p:nvPr>
        </p:nvSpPr>
        <p:spPr>
          <a:xfrm>
            <a:off x="5520212" y="2739721"/>
            <a:ext cx="2193021" cy="506399"/>
          </a:xfrm>
          <a:prstGeom prst="rect">
            <a:avLst/>
          </a:prstGeom>
        </p:spPr>
        <p:txBody>
          <a:bodyPr>
            <a:noAutofit/>
          </a:bodyPr>
          <a:lstStyle>
            <a:lvl1pPr marL="0" indent="0" algn="l">
              <a:lnSpc>
                <a:spcPct val="100000"/>
              </a:lnSpc>
              <a:spcBef>
                <a:spcPts val="0"/>
              </a:spcBef>
              <a:buNone/>
              <a:defRPr lang="en-US" altLang="zh-CN" sz="1400" b="0" i="0" kern="1200" dirty="0">
                <a:solidFill>
                  <a:schemeClr val="accent6"/>
                </a:solidFill>
                <a:latin typeface="+mn-lt"/>
                <a:ea typeface="+mn-ea"/>
                <a:cs typeface="Posterama" panose="020B0504020200020000" pitchFamily="34" charset="0"/>
              </a:defRPr>
            </a:lvl1pPr>
            <a:lvl2pPr>
              <a:defRPr sz="1000"/>
            </a:lvl2pPr>
            <a:lvl3pPr>
              <a:defRPr sz="900"/>
            </a:lvl3pPr>
            <a:lvl4pPr>
              <a:defRPr sz="800"/>
            </a:lvl4pPr>
            <a:lvl5pPr>
              <a:defRPr sz="800"/>
            </a:lvl5pPr>
          </a:lstStyle>
          <a:p>
            <a:pPr marL="0" lvl="0" indent="0" algn="l" defTabSz="914400" rtl="0" eaLnBrk="1" latinLnBrk="0" hangingPunct="1">
              <a:lnSpc>
                <a:spcPct val="90000"/>
              </a:lnSpc>
              <a:spcBef>
                <a:spcPts val="0"/>
              </a:spcBef>
              <a:buFont typeface="Arial" panose="020B0604020202020204" pitchFamily="34" charset="0"/>
              <a:buNone/>
            </a:pPr>
            <a:r>
              <a:rPr lang="en-US" altLang="zh-CN" dirty="0"/>
              <a:t>Click to edit Master text styles </a:t>
            </a:r>
          </a:p>
        </p:txBody>
      </p:sp>
      <p:sp>
        <p:nvSpPr>
          <p:cNvPr id="61" name="Content placeholder 47">
            <a:extLst>
              <a:ext uri="{FF2B5EF4-FFF2-40B4-BE49-F238E27FC236}">
                <a16:creationId xmlns:a16="http://schemas.microsoft.com/office/drawing/2014/main" id="{2EA753B3-D0BB-4484-85D1-E28345D99F4C}"/>
              </a:ext>
            </a:extLst>
          </p:cNvPr>
          <p:cNvSpPr>
            <a:spLocks noGrp="1"/>
          </p:cNvSpPr>
          <p:nvPr>
            <p:ph type="pic" sz="quarter" idx="73"/>
          </p:nvPr>
        </p:nvSpPr>
        <p:spPr>
          <a:xfrm>
            <a:off x="8059916" y="2004222"/>
            <a:ext cx="1173264" cy="1357920"/>
          </a:xfrm>
          <a:custGeom>
            <a:avLst/>
            <a:gdLst>
              <a:gd name="connsiteX0" fmla="*/ 0 w 4816475"/>
              <a:gd name="connsiteY0" fmla="*/ 2407444 h 4814888"/>
              <a:gd name="connsiteX1" fmla="*/ 1203722 w 4816475"/>
              <a:gd name="connsiteY1" fmla="*/ 1 h 4814888"/>
              <a:gd name="connsiteX2" fmla="*/ 3612753 w 4816475"/>
              <a:gd name="connsiteY2" fmla="*/ 1 h 4814888"/>
              <a:gd name="connsiteX3" fmla="*/ 4816475 w 4816475"/>
              <a:gd name="connsiteY3" fmla="*/ 2407444 h 4814888"/>
              <a:gd name="connsiteX4" fmla="*/ 3612753 w 4816475"/>
              <a:gd name="connsiteY4" fmla="*/ 4814887 h 4814888"/>
              <a:gd name="connsiteX5" fmla="*/ 1203722 w 4816475"/>
              <a:gd name="connsiteY5" fmla="*/ 4814887 h 4814888"/>
              <a:gd name="connsiteX6" fmla="*/ 0 w 4816475"/>
              <a:gd name="connsiteY6" fmla="*/ 2407444 h 4814888"/>
              <a:gd name="connsiteX0" fmla="*/ 0 w 4816475"/>
              <a:gd name="connsiteY0" fmla="*/ 2407443 h 4814886"/>
              <a:gd name="connsiteX1" fmla="*/ 2199402 w 4816475"/>
              <a:gd name="connsiteY1" fmla="*/ 243840 h 4814886"/>
              <a:gd name="connsiteX2" fmla="*/ 3612753 w 4816475"/>
              <a:gd name="connsiteY2" fmla="*/ 0 h 4814886"/>
              <a:gd name="connsiteX3" fmla="*/ 4816475 w 4816475"/>
              <a:gd name="connsiteY3" fmla="*/ 2407443 h 4814886"/>
              <a:gd name="connsiteX4" fmla="*/ 3612753 w 4816475"/>
              <a:gd name="connsiteY4" fmla="*/ 4814886 h 4814886"/>
              <a:gd name="connsiteX5" fmla="*/ 1203722 w 4816475"/>
              <a:gd name="connsiteY5" fmla="*/ 4814886 h 4814886"/>
              <a:gd name="connsiteX6" fmla="*/ 0 w 4816475"/>
              <a:gd name="connsiteY6" fmla="*/ 2407443 h 4814886"/>
              <a:gd name="connsiteX0" fmla="*/ 0 w 4816475"/>
              <a:gd name="connsiteY0" fmla="*/ 2163603 h 4571046"/>
              <a:gd name="connsiteX1" fmla="*/ 2199402 w 4816475"/>
              <a:gd name="connsiteY1" fmla="*/ 0 h 4571046"/>
              <a:gd name="connsiteX2" fmla="*/ 4608433 w 4816475"/>
              <a:gd name="connsiteY2" fmla="*/ 721360 h 4571046"/>
              <a:gd name="connsiteX3" fmla="*/ 4816475 w 4816475"/>
              <a:gd name="connsiteY3" fmla="*/ 2163603 h 4571046"/>
              <a:gd name="connsiteX4" fmla="*/ 3612753 w 4816475"/>
              <a:gd name="connsiteY4" fmla="*/ 4571046 h 4571046"/>
              <a:gd name="connsiteX5" fmla="*/ 1203722 w 4816475"/>
              <a:gd name="connsiteY5" fmla="*/ 4571046 h 4571046"/>
              <a:gd name="connsiteX6" fmla="*/ 0 w 4816475"/>
              <a:gd name="connsiteY6" fmla="*/ 2163603 h 4571046"/>
              <a:gd name="connsiteX0" fmla="*/ 0 w 4958715"/>
              <a:gd name="connsiteY0" fmla="*/ 2163603 h 4571046"/>
              <a:gd name="connsiteX1" fmla="*/ 2199402 w 4958715"/>
              <a:gd name="connsiteY1" fmla="*/ 0 h 4571046"/>
              <a:gd name="connsiteX2" fmla="*/ 4608433 w 4958715"/>
              <a:gd name="connsiteY2" fmla="*/ 721360 h 4571046"/>
              <a:gd name="connsiteX3" fmla="*/ 4958715 w 4958715"/>
              <a:gd name="connsiteY3" fmla="*/ 2803683 h 4571046"/>
              <a:gd name="connsiteX4" fmla="*/ 3612753 w 4958715"/>
              <a:gd name="connsiteY4" fmla="*/ 4571046 h 4571046"/>
              <a:gd name="connsiteX5" fmla="*/ 1203722 w 4958715"/>
              <a:gd name="connsiteY5" fmla="*/ 4571046 h 4571046"/>
              <a:gd name="connsiteX6" fmla="*/ 0 w 4958715"/>
              <a:gd name="connsiteY6" fmla="*/ 2163603 h 4571046"/>
              <a:gd name="connsiteX0" fmla="*/ 0 w 4916043"/>
              <a:gd name="connsiteY0" fmla="*/ 1273587 h 4571046"/>
              <a:gd name="connsiteX1" fmla="*/ 2156730 w 4916043"/>
              <a:gd name="connsiteY1" fmla="*/ 0 h 4571046"/>
              <a:gd name="connsiteX2" fmla="*/ 4565761 w 4916043"/>
              <a:gd name="connsiteY2" fmla="*/ 721360 h 4571046"/>
              <a:gd name="connsiteX3" fmla="*/ 4916043 w 4916043"/>
              <a:gd name="connsiteY3" fmla="*/ 2803683 h 4571046"/>
              <a:gd name="connsiteX4" fmla="*/ 3570081 w 4916043"/>
              <a:gd name="connsiteY4" fmla="*/ 4571046 h 4571046"/>
              <a:gd name="connsiteX5" fmla="*/ 1161050 w 4916043"/>
              <a:gd name="connsiteY5" fmla="*/ 4571046 h 4571046"/>
              <a:gd name="connsiteX6" fmla="*/ 0 w 4916043"/>
              <a:gd name="connsiteY6" fmla="*/ 1273587 h 4571046"/>
              <a:gd name="connsiteX0" fmla="*/ 0 w 4916043"/>
              <a:gd name="connsiteY0" fmla="*/ 1273587 h 4571046"/>
              <a:gd name="connsiteX1" fmla="*/ 2156730 w 4916043"/>
              <a:gd name="connsiteY1" fmla="*/ 0 h 4571046"/>
              <a:gd name="connsiteX2" fmla="*/ 4565761 w 4916043"/>
              <a:gd name="connsiteY2" fmla="*/ 721360 h 4571046"/>
              <a:gd name="connsiteX3" fmla="*/ 4916043 w 4916043"/>
              <a:gd name="connsiteY3" fmla="*/ 2803683 h 4571046"/>
              <a:gd name="connsiteX4" fmla="*/ 3570081 w 4916043"/>
              <a:gd name="connsiteY4" fmla="*/ 4571046 h 4571046"/>
              <a:gd name="connsiteX5" fmla="*/ 21098 w 4916043"/>
              <a:gd name="connsiteY5" fmla="*/ 3815142 h 4571046"/>
              <a:gd name="connsiteX6" fmla="*/ 0 w 4916043"/>
              <a:gd name="connsiteY6" fmla="*/ 1273587 h 4571046"/>
              <a:gd name="connsiteX0" fmla="*/ 0 w 4916043"/>
              <a:gd name="connsiteY0" fmla="*/ 1273587 h 5066346"/>
              <a:gd name="connsiteX1" fmla="*/ 2156730 w 4916043"/>
              <a:gd name="connsiteY1" fmla="*/ 0 h 5066346"/>
              <a:gd name="connsiteX2" fmla="*/ 4565761 w 4916043"/>
              <a:gd name="connsiteY2" fmla="*/ 721360 h 5066346"/>
              <a:gd name="connsiteX3" fmla="*/ 4916043 w 4916043"/>
              <a:gd name="connsiteY3" fmla="*/ 2803683 h 5066346"/>
              <a:gd name="connsiteX4" fmla="*/ 2236581 w 4916043"/>
              <a:gd name="connsiteY4" fmla="*/ 5066346 h 5066346"/>
              <a:gd name="connsiteX5" fmla="*/ 21098 w 4916043"/>
              <a:gd name="connsiteY5" fmla="*/ 3815142 h 5066346"/>
              <a:gd name="connsiteX6" fmla="*/ 0 w 4916043"/>
              <a:gd name="connsiteY6" fmla="*/ 1273587 h 5066346"/>
              <a:gd name="connsiteX0" fmla="*/ 0 w 4565761"/>
              <a:gd name="connsiteY0" fmla="*/ 1273587 h 5066346"/>
              <a:gd name="connsiteX1" fmla="*/ 2156730 w 4565761"/>
              <a:gd name="connsiteY1" fmla="*/ 0 h 5066346"/>
              <a:gd name="connsiteX2" fmla="*/ 4565761 w 4565761"/>
              <a:gd name="connsiteY2" fmla="*/ 721360 h 5066346"/>
              <a:gd name="connsiteX3" fmla="*/ 4405503 w 4565761"/>
              <a:gd name="connsiteY3" fmla="*/ 3801903 h 5066346"/>
              <a:gd name="connsiteX4" fmla="*/ 2236581 w 4565761"/>
              <a:gd name="connsiteY4" fmla="*/ 5066346 h 5066346"/>
              <a:gd name="connsiteX5" fmla="*/ 21098 w 4565761"/>
              <a:gd name="connsiteY5" fmla="*/ 3815142 h 5066346"/>
              <a:gd name="connsiteX6" fmla="*/ 0 w 4565761"/>
              <a:gd name="connsiteY6" fmla="*/ 1273587 h 5066346"/>
              <a:gd name="connsiteX0" fmla="*/ 0 w 4405503"/>
              <a:gd name="connsiteY0" fmla="*/ 1273587 h 5066346"/>
              <a:gd name="connsiteX1" fmla="*/ 2156730 w 4405503"/>
              <a:gd name="connsiteY1" fmla="*/ 0 h 5066346"/>
              <a:gd name="connsiteX2" fmla="*/ 4398121 w 4405503"/>
              <a:gd name="connsiteY2" fmla="*/ 1277620 h 5066346"/>
              <a:gd name="connsiteX3" fmla="*/ 4405503 w 4405503"/>
              <a:gd name="connsiteY3" fmla="*/ 3801903 h 5066346"/>
              <a:gd name="connsiteX4" fmla="*/ 2236581 w 4405503"/>
              <a:gd name="connsiteY4" fmla="*/ 5066346 h 5066346"/>
              <a:gd name="connsiteX5" fmla="*/ 21098 w 4405503"/>
              <a:gd name="connsiteY5" fmla="*/ 3815142 h 5066346"/>
              <a:gd name="connsiteX6" fmla="*/ 0 w 4405503"/>
              <a:gd name="connsiteY6" fmla="*/ 1273587 h 50663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405503" h="5066346">
                <a:moveTo>
                  <a:pt x="0" y="1273587"/>
                </a:moveTo>
                <a:lnTo>
                  <a:pt x="2156730" y="0"/>
                </a:lnTo>
                <a:lnTo>
                  <a:pt x="4398121" y="1277620"/>
                </a:lnTo>
                <a:cubicBezTo>
                  <a:pt x="4400582" y="2119048"/>
                  <a:pt x="4403042" y="2960475"/>
                  <a:pt x="4405503" y="3801903"/>
                </a:cubicBezTo>
                <a:lnTo>
                  <a:pt x="2236581" y="5066346"/>
                </a:lnTo>
                <a:lnTo>
                  <a:pt x="21098" y="3815142"/>
                </a:lnTo>
                <a:lnTo>
                  <a:pt x="0" y="1273587"/>
                </a:lnTo>
                <a:close/>
              </a:path>
            </a:pathLst>
          </a:custGeom>
        </p:spPr>
        <p:txBody>
          <a:bodyPr anchor="ctr">
            <a:noAutofit/>
          </a:bodyPr>
          <a:lstStyle>
            <a:lvl1pPr marL="0" indent="0" algn="ctr">
              <a:buNone/>
              <a:defRPr sz="1000">
                <a:solidFill>
                  <a:schemeClr val="accent6"/>
                </a:solidFill>
              </a:defRPr>
            </a:lvl1pPr>
          </a:lstStyle>
          <a:p>
            <a:r>
              <a:rPr lang="en-US" altLang="zh-CN"/>
              <a:t>Click icon to add picture</a:t>
            </a:r>
            <a:endParaRPr lang="zh-CN" altLang="en-US" dirty="0"/>
          </a:p>
        </p:txBody>
      </p:sp>
      <p:sp>
        <p:nvSpPr>
          <p:cNvPr id="45" name="Content placeholder 47" descr="Click icon to add picture">
            <a:extLst>
              <a:ext uri="{FF2B5EF4-FFF2-40B4-BE49-F238E27FC236}">
                <a16:creationId xmlns:a16="http://schemas.microsoft.com/office/drawing/2014/main" id="{20398AA4-3D68-487D-BE7C-9F1D45E3F5FF}"/>
              </a:ext>
            </a:extLst>
          </p:cNvPr>
          <p:cNvSpPr>
            <a:spLocks noGrp="1"/>
          </p:cNvSpPr>
          <p:nvPr>
            <p:ph type="body" sz="quarter" idx="59" hasCustomPrompt="1"/>
          </p:nvPr>
        </p:nvSpPr>
        <p:spPr>
          <a:xfrm>
            <a:off x="9309890" y="2032203"/>
            <a:ext cx="2098039" cy="701144"/>
          </a:xfrm>
          <a:prstGeom prst="rect">
            <a:avLst/>
          </a:prstGeom>
        </p:spPr>
        <p:txBody>
          <a:bodyPr anchor="b">
            <a:noAutofit/>
          </a:bodyPr>
          <a:lstStyle>
            <a:lvl1pPr marL="0" indent="0" algn="l">
              <a:lnSpc>
                <a:spcPct val="100000"/>
              </a:lnSpc>
              <a:buNone/>
              <a:defRPr sz="1800" b="1" i="0">
                <a:solidFill>
                  <a:schemeClr val="accent6"/>
                </a:solidFill>
                <a:latin typeface="+mn-lt"/>
                <a:ea typeface="+mj-ea"/>
                <a:cs typeface="Posterama" panose="020B0504020200020000" pitchFamily="34" charset="0"/>
              </a:defRPr>
            </a:lvl1pPr>
            <a:lvl2pPr>
              <a:defRPr sz="1000"/>
            </a:lvl2pPr>
            <a:lvl3pPr>
              <a:defRPr sz="900"/>
            </a:lvl3pPr>
            <a:lvl4pPr>
              <a:defRPr sz="800"/>
            </a:lvl4pPr>
            <a:lvl5pPr>
              <a:defRPr sz="800"/>
            </a:lvl5pPr>
          </a:lstStyle>
          <a:p>
            <a:pPr lvl="0"/>
            <a:r>
              <a:rPr lang="en-US" altLang="zh-CN" dirty="0"/>
              <a:t>Click to edit Master title style </a:t>
            </a:r>
          </a:p>
        </p:txBody>
      </p:sp>
      <p:sp>
        <p:nvSpPr>
          <p:cNvPr id="46" name="Content placeholder 47">
            <a:extLst>
              <a:ext uri="{FF2B5EF4-FFF2-40B4-BE49-F238E27FC236}">
                <a16:creationId xmlns:a16="http://schemas.microsoft.com/office/drawing/2014/main" id="{6B623D7A-5E96-42AB-9B1F-14E445503187}"/>
              </a:ext>
            </a:extLst>
          </p:cNvPr>
          <p:cNvSpPr>
            <a:spLocks noGrp="1"/>
          </p:cNvSpPr>
          <p:nvPr>
            <p:ph type="body" sz="quarter" idx="60" hasCustomPrompt="1"/>
          </p:nvPr>
        </p:nvSpPr>
        <p:spPr>
          <a:xfrm>
            <a:off x="9309890" y="2746407"/>
            <a:ext cx="2098038" cy="506399"/>
          </a:xfrm>
          <a:prstGeom prst="rect">
            <a:avLst/>
          </a:prstGeom>
        </p:spPr>
        <p:txBody>
          <a:bodyPr>
            <a:noAutofit/>
          </a:bodyPr>
          <a:lstStyle>
            <a:lvl1pPr marL="0" indent="0" algn="l">
              <a:lnSpc>
                <a:spcPct val="100000"/>
              </a:lnSpc>
              <a:buNone/>
              <a:defRPr lang="en-US" altLang="zh-CN" sz="1400" b="0" i="0" kern="1200" dirty="0">
                <a:solidFill>
                  <a:schemeClr val="accent6"/>
                </a:solidFill>
                <a:latin typeface="+mn-lt"/>
                <a:ea typeface="+mn-ea"/>
                <a:cs typeface="Posterama" panose="020B0504020200020000" pitchFamily="34" charset="0"/>
              </a:defRPr>
            </a:lvl1pPr>
            <a:lvl2pPr>
              <a:defRPr sz="1000"/>
            </a:lvl2pPr>
            <a:lvl3pPr>
              <a:defRPr sz="900"/>
            </a:lvl3pPr>
            <a:lvl4pPr>
              <a:defRPr sz="800"/>
            </a:lvl4pPr>
            <a:lvl5pPr>
              <a:defRPr sz="800"/>
            </a:lvl5pPr>
          </a:lstStyle>
          <a:p>
            <a:pPr marL="0" lvl="0" indent="0" algn="l" defTabSz="914400" rtl="0" eaLnBrk="1" latinLnBrk="0" hangingPunct="1">
              <a:lnSpc>
                <a:spcPct val="90000"/>
              </a:lnSpc>
              <a:spcBef>
                <a:spcPts val="0"/>
              </a:spcBef>
              <a:buFont typeface="Arial" panose="020B0604020202020204" pitchFamily="34" charset="0"/>
              <a:buNone/>
            </a:pPr>
            <a:r>
              <a:rPr lang="en-US" altLang="zh-CN" dirty="0"/>
              <a:t>Click to edit Master text styles </a:t>
            </a:r>
          </a:p>
        </p:txBody>
      </p:sp>
      <p:sp>
        <p:nvSpPr>
          <p:cNvPr id="49" name="Content placeholder 47">
            <a:extLst>
              <a:ext uri="{FF2B5EF4-FFF2-40B4-BE49-F238E27FC236}">
                <a16:creationId xmlns:a16="http://schemas.microsoft.com/office/drawing/2014/main" id="{EAA5B0EA-1F3B-4D8B-9BB9-F9037A393705}"/>
              </a:ext>
            </a:extLst>
          </p:cNvPr>
          <p:cNvSpPr>
            <a:spLocks noGrp="1"/>
          </p:cNvSpPr>
          <p:nvPr>
            <p:ph type="pic" sz="quarter" idx="70"/>
          </p:nvPr>
        </p:nvSpPr>
        <p:spPr>
          <a:xfrm>
            <a:off x="4269796" y="3571991"/>
            <a:ext cx="1173264" cy="1357920"/>
          </a:xfrm>
          <a:custGeom>
            <a:avLst/>
            <a:gdLst>
              <a:gd name="connsiteX0" fmla="*/ 0 w 4816475"/>
              <a:gd name="connsiteY0" fmla="*/ 2407444 h 4814888"/>
              <a:gd name="connsiteX1" fmla="*/ 1203722 w 4816475"/>
              <a:gd name="connsiteY1" fmla="*/ 1 h 4814888"/>
              <a:gd name="connsiteX2" fmla="*/ 3612753 w 4816475"/>
              <a:gd name="connsiteY2" fmla="*/ 1 h 4814888"/>
              <a:gd name="connsiteX3" fmla="*/ 4816475 w 4816475"/>
              <a:gd name="connsiteY3" fmla="*/ 2407444 h 4814888"/>
              <a:gd name="connsiteX4" fmla="*/ 3612753 w 4816475"/>
              <a:gd name="connsiteY4" fmla="*/ 4814887 h 4814888"/>
              <a:gd name="connsiteX5" fmla="*/ 1203722 w 4816475"/>
              <a:gd name="connsiteY5" fmla="*/ 4814887 h 4814888"/>
              <a:gd name="connsiteX6" fmla="*/ 0 w 4816475"/>
              <a:gd name="connsiteY6" fmla="*/ 2407444 h 4814888"/>
              <a:gd name="connsiteX0" fmla="*/ 0 w 4816475"/>
              <a:gd name="connsiteY0" fmla="*/ 2407443 h 4814886"/>
              <a:gd name="connsiteX1" fmla="*/ 2199402 w 4816475"/>
              <a:gd name="connsiteY1" fmla="*/ 243840 h 4814886"/>
              <a:gd name="connsiteX2" fmla="*/ 3612753 w 4816475"/>
              <a:gd name="connsiteY2" fmla="*/ 0 h 4814886"/>
              <a:gd name="connsiteX3" fmla="*/ 4816475 w 4816475"/>
              <a:gd name="connsiteY3" fmla="*/ 2407443 h 4814886"/>
              <a:gd name="connsiteX4" fmla="*/ 3612753 w 4816475"/>
              <a:gd name="connsiteY4" fmla="*/ 4814886 h 4814886"/>
              <a:gd name="connsiteX5" fmla="*/ 1203722 w 4816475"/>
              <a:gd name="connsiteY5" fmla="*/ 4814886 h 4814886"/>
              <a:gd name="connsiteX6" fmla="*/ 0 w 4816475"/>
              <a:gd name="connsiteY6" fmla="*/ 2407443 h 4814886"/>
              <a:gd name="connsiteX0" fmla="*/ 0 w 4816475"/>
              <a:gd name="connsiteY0" fmla="*/ 2163603 h 4571046"/>
              <a:gd name="connsiteX1" fmla="*/ 2199402 w 4816475"/>
              <a:gd name="connsiteY1" fmla="*/ 0 h 4571046"/>
              <a:gd name="connsiteX2" fmla="*/ 4608433 w 4816475"/>
              <a:gd name="connsiteY2" fmla="*/ 721360 h 4571046"/>
              <a:gd name="connsiteX3" fmla="*/ 4816475 w 4816475"/>
              <a:gd name="connsiteY3" fmla="*/ 2163603 h 4571046"/>
              <a:gd name="connsiteX4" fmla="*/ 3612753 w 4816475"/>
              <a:gd name="connsiteY4" fmla="*/ 4571046 h 4571046"/>
              <a:gd name="connsiteX5" fmla="*/ 1203722 w 4816475"/>
              <a:gd name="connsiteY5" fmla="*/ 4571046 h 4571046"/>
              <a:gd name="connsiteX6" fmla="*/ 0 w 4816475"/>
              <a:gd name="connsiteY6" fmla="*/ 2163603 h 4571046"/>
              <a:gd name="connsiteX0" fmla="*/ 0 w 4958715"/>
              <a:gd name="connsiteY0" fmla="*/ 2163603 h 4571046"/>
              <a:gd name="connsiteX1" fmla="*/ 2199402 w 4958715"/>
              <a:gd name="connsiteY1" fmla="*/ 0 h 4571046"/>
              <a:gd name="connsiteX2" fmla="*/ 4608433 w 4958715"/>
              <a:gd name="connsiteY2" fmla="*/ 721360 h 4571046"/>
              <a:gd name="connsiteX3" fmla="*/ 4958715 w 4958715"/>
              <a:gd name="connsiteY3" fmla="*/ 2803683 h 4571046"/>
              <a:gd name="connsiteX4" fmla="*/ 3612753 w 4958715"/>
              <a:gd name="connsiteY4" fmla="*/ 4571046 h 4571046"/>
              <a:gd name="connsiteX5" fmla="*/ 1203722 w 4958715"/>
              <a:gd name="connsiteY5" fmla="*/ 4571046 h 4571046"/>
              <a:gd name="connsiteX6" fmla="*/ 0 w 4958715"/>
              <a:gd name="connsiteY6" fmla="*/ 2163603 h 4571046"/>
              <a:gd name="connsiteX0" fmla="*/ 0 w 4916043"/>
              <a:gd name="connsiteY0" fmla="*/ 1273587 h 4571046"/>
              <a:gd name="connsiteX1" fmla="*/ 2156730 w 4916043"/>
              <a:gd name="connsiteY1" fmla="*/ 0 h 4571046"/>
              <a:gd name="connsiteX2" fmla="*/ 4565761 w 4916043"/>
              <a:gd name="connsiteY2" fmla="*/ 721360 h 4571046"/>
              <a:gd name="connsiteX3" fmla="*/ 4916043 w 4916043"/>
              <a:gd name="connsiteY3" fmla="*/ 2803683 h 4571046"/>
              <a:gd name="connsiteX4" fmla="*/ 3570081 w 4916043"/>
              <a:gd name="connsiteY4" fmla="*/ 4571046 h 4571046"/>
              <a:gd name="connsiteX5" fmla="*/ 1161050 w 4916043"/>
              <a:gd name="connsiteY5" fmla="*/ 4571046 h 4571046"/>
              <a:gd name="connsiteX6" fmla="*/ 0 w 4916043"/>
              <a:gd name="connsiteY6" fmla="*/ 1273587 h 4571046"/>
              <a:gd name="connsiteX0" fmla="*/ 0 w 4916043"/>
              <a:gd name="connsiteY0" fmla="*/ 1273587 h 4571046"/>
              <a:gd name="connsiteX1" fmla="*/ 2156730 w 4916043"/>
              <a:gd name="connsiteY1" fmla="*/ 0 h 4571046"/>
              <a:gd name="connsiteX2" fmla="*/ 4565761 w 4916043"/>
              <a:gd name="connsiteY2" fmla="*/ 721360 h 4571046"/>
              <a:gd name="connsiteX3" fmla="*/ 4916043 w 4916043"/>
              <a:gd name="connsiteY3" fmla="*/ 2803683 h 4571046"/>
              <a:gd name="connsiteX4" fmla="*/ 3570081 w 4916043"/>
              <a:gd name="connsiteY4" fmla="*/ 4571046 h 4571046"/>
              <a:gd name="connsiteX5" fmla="*/ 21098 w 4916043"/>
              <a:gd name="connsiteY5" fmla="*/ 3815142 h 4571046"/>
              <a:gd name="connsiteX6" fmla="*/ 0 w 4916043"/>
              <a:gd name="connsiteY6" fmla="*/ 1273587 h 4571046"/>
              <a:gd name="connsiteX0" fmla="*/ 0 w 4916043"/>
              <a:gd name="connsiteY0" fmla="*/ 1273587 h 5066346"/>
              <a:gd name="connsiteX1" fmla="*/ 2156730 w 4916043"/>
              <a:gd name="connsiteY1" fmla="*/ 0 h 5066346"/>
              <a:gd name="connsiteX2" fmla="*/ 4565761 w 4916043"/>
              <a:gd name="connsiteY2" fmla="*/ 721360 h 5066346"/>
              <a:gd name="connsiteX3" fmla="*/ 4916043 w 4916043"/>
              <a:gd name="connsiteY3" fmla="*/ 2803683 h 5066346"/>
              <a:gd name="connsiteX4" fmla="*/ 2236581 w 4916043"/>
              <a:gd name="connsiteY4" fmla="*/ 5066346 h 5066346"/>
              <a:gd name="connsiteX5" fmla="*/ 21098 w 4916043"/>
              <a:gd name="connsiteY5" fmla="*/ 3815142 h 5066346"/>
              <a:gd name="connsiteX6" fmla="*/ 0 w 4916043"/>
              <a:gd name="connsiteY6" fmla="*/ 1273587 h 5066346"/>
              <a:gd name="connsiteX0" fmla="*/ 0 w 4565761"/>
              <a:gd name="connsiteY0" fmla="*/ 1273587 h 5066346"/>
              <a:gd name="connsiteX1" fmla="*/ 2156730 w 4565761"/>
              <a:gd name="connsiteY1" fmla="*/ 0 h 5066346"/>
              <a:gd name="connsiteX2" fmla="*/ 4565761 w 4565761"/>
              <a:gd name="connsiteY2" fmla="*/ 721360 h 5066346"/>
              <a:gd name="connsiteX3" fmla="*/ 4405503 w 4565761"/>
              <a:gd name="connsiteY3" fmla="*/ 3801903 h 5066346"/>
              <a:gd name="connsiteX4" fmla="*/ 2236581 w 4565761"/>
              <a:gd name="connsiteY4" fmla="*/ 5066346 h 5066346"/>
              <a:gd name="connsiteX5" fmla="*/ 21098 w 4565761"/>
              <a:gd name="connsiteY5" fmla="*/ 3815142 h 5066346"/>
              <a:gd name="connsiteX6" fmla="*/ 0 w 4565761"/>
              <a:gd name="connsiteY6" fmla="*/ 1273587 h 5066346"/>
              <a:gd name="connsiteX0" fmla="*/ 0 w 4405503"/>
              <a:gd name="connsiteY0" fmla="*/ 1273587 h 5066346"/>
              <a:gd name="connsiteX1" fmla="*/ 2156730 w 4405503"/>
              <a:gd name="connsiteY1" fmla="*/ 0 h 5066346"/>
              <a:gd name="connsiteX2" fmla="*/ 4398121 w 4405503"/>
              <a:gd name="connsiteY2" fmla="*/ 1277620 h 5066346"/>
              <a:gd name="connsiteX3" fmla="*/ 4405503 w 4405503"/>
              <a:gd name="connsiteY3" fmla="*/ 3801903 h 5066346"/>
              <a:gd name="connsiteX4" fmla="*/ 2236581 w 4405503"/>
              <a:gd name="connsiteY4" fmla="*/ 5066346 h 5066346"/>
              <a:gd name="connsiteX5" fmla="*/ 21098 w 4405503"/>
              <a:gd name="connsiteY5" fmla="*/ 3815142 h 5066346"/>
              <a:gd name="connsiteX6" fmla="*/ 0 w 4405503"/>
              <a:gd name="connsiteY6" fmla="*/ 1273587 h 50663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405503" h="5066346">
                <a:moveTo>
                  <a:pt x="0" y="1273587"/>
                </a:moveTo>
                <a:lnTo>
                  <a:pt x="2156730" y="0"/>
                </a:lnTo>
                <a:lnTo>
                  <a:pt x="4398121" y="1277620"/>
                </a:lnTo>
                <a:cubicBezTo>
                  <a:pt x="4400582" y="2119048"/>
                  <a:pt x="4403042" y="2960475"/>
                  <a:pt x="4405503" y="3801903"/>
                </a:cubicBezTo>
                <a:lnTo>
                  <a:pt x="2236581" y="5066346"/>
                </a:lnTo>
                <a:lnTo>
                  <a:pt x="21098" y="3815142"/>
                </a:lnTo>
                <a:lnTo>
                  <a:pt x="0" y="1273587"/>
                </a:lnTo>
                <a:close/>
              </a:path>
            </a:pathLst>
          </a:custGeom>
        </p:spPr>
        <p:txBody>
          <a:bodyPr anchor="ctr">
            <a:noAutofit/>
          </a:bodyPr>
          <a:lstStyle>
            <a:lvl1pPr marL="0" indent="0" algn="ctr">
              <a:buNone/>
              <a:defRPr sz="1000">
                <a:solidFill>
                  <a:schemeClr val="accent6"/>
                </a:solidFill>
              </a:defRPr>
            </a:lvl1pPr>
          </a:lstStyle>
          <a:p>
            <a:r>
              <a:rPr lang="en-US" altLang="zh-CN"/>
              <a:t>Click icon to add picture</a:t>
            </a:r>
            <a:endParaRPr lang="zh-CN" altLang="en-US"/>
          </a:p>
        </p:txBody>
      </p:sp>
      <p:sp>
        <p:nvSpPr>
          <p:cNvPr id="47" name="Content placeholder 47" descr="Click icon to add picture">
            <a:extLst>
              <a:ext uri="{FF2B5EF4-FFF2-40B4-BE49-F238E27FC236}">
                <a16:creationId xmlns:a16="http://schemas.microsoft.com/office/drawing/2014/main" id="{2C93687D-1E42-4B01-9F16-9FA098CE1153}"/>
              </a:ext>
            </a:extLst>
          </p:cNvPr>
          <p:cNvSpPr>
            <a:spLocks noGrp="1"/>
          </p:cNvSpPr>
          <p:nvPr>
            <p:ph type="body" sz="quarter" idx="61" hasCustomPrompt="1"/>
          </p:nvPr>
        </p:nvSpPr>
        <p:spPr>
          <a:xfrm>
            <a:off x="5520210" y="3775516"/>
            <a:ext cx="2098039" cy="506399"/>
          </a:xfrm>
          <a:prstGeom prst="rect">
            <a:avLst/>
          </a:prstGeom>
        </p:spPr>
        <p:txBody>
          <a:bodyPr anchor="b">
            <a:noAutofit/>
          </a:bodyPr>
          <a:lstStyle>
            <a:lvl1pPr marL="0" indent="0" algn="l">
              <a:lnSpc>
                <a:spcPct val="100000"/>
              </a:lnSpc>
              <a:buNone/>
              <a:defRPr sz="1800" b="1" i="0">
                <a:solidFill>
                  <a:schemeClr val="accent6"/>
                </a:solidFill>
                <a:latin typeface="+mn-lt"/>
                <a:ea typeface="+mj-ea"/>
                <a:cs typeface="Posterama" panose="020B0504020200020000" pitchFamily="34" charset="0"/>
              </a:defRPr>
            </a:lvl1pPr>
            <a:lvl2pPr>
              <a:defRPr sz="1000"/>
            </a:lvl2pPr>
            <a:lvl3pPr>
              <a:defRPr sz="900"/>
            </a:lvl3pPr>
            <a:lvl4pPr>
              <a:defRPr sz="800"/>
            </a:lvl4pPr>
            <a:lvl5pPr>
              <a:defRPr sz="800"/>
            </a:lvl5pPr>
          </a:lstStyle>
          <a:p>
            <a:pPr lvl="0"/>
            <a:r>
              <a:rPr lang="en-US" altLang="zh-CN" dirty="0"/>
              <a:t>Click to edit Master title style </a:t>
            </a:r>
          </a:p>
        </p:txBody>
      </p:sp>
      <p:sp>
        <p:nvSpPr>
          <p:cNvPr id="50" name="Content placeholder 47">
            <a:extLst>
              <a:ext uri="{FF2B5EF4-FFF2-40B4-BE49-F238E27FC236}">
                <a16:creationId xmlns:a16="http://schemas.microsoft.com/office/drawing/2014/main" id="{7AB91474-458B-45F7-9773-FA375C2CF7FD}"/>
              </a:ext>
            </a:extLst>
          </p:cNvPr>
          <p:cNvSpPr>
            <a:spLocks noGrp="1"/>
          </p:cNvSpPr>
          <p:nvPr>
            <p:ph type="body" sz="quarter" idx="62" hasCustomPrompt="1"/>
          </p:nvPr>
        </p:nvSpPr>
        <p:spPr>
          <a:xfrm>
            <a:off x="5520211" y="4312077"/>
            <a:ext cx="2098038" cy="506399"/>
          </a:xfrm>
          <a:prstGeom prst="rect">
            <a:avLst/>
          </a:prstGeom>
        </p:spPr>
        <p:txBody>
          <a:bodyPr>
            <a:noAutofit/>
          </a:bodyPr>
          <a:lstStyle>
            <a:lvl1pPr marL="0" indent="0" algn="l">
              <a:lnSpc>
                <a:spcPct val="100000"/>
              </a:lnSpc>
              <a:buNone/>
              <a:defRPr lang="en-US" altLang="zh-CN" sz="1400" b="0" i="0" kern="1200" dirty="0">
                <a:solidFill>
                  <a:schemeClr val="accent6"/>
                </a:solidFill>
                <a:latin typeface="+mn-lt"/>
                <a:ea typeface="+mn-ea"/>
                <a:cs typeface="Posterama" panose="020B0504020200020000" pitchFamily="34" charset="0"/>
              </a:defRPr>
            </a:lvl1pPr>
            <a:lvl2pPr>
              <a:defRPr sz="1000"/>
            </a:lvl2pPr>
            <a:lvl3pPr>
              <a:defRPr sz="900"/>
            </a:lvl3pPr>
            <a:lvl4pPr>
              <a:defRPr sz="800"/>
            </a:lvl4pPr>
            <a:lvl5pPr>
              <a:defRPr sz="800"/>
            </a:lvl5pPr>
          </a:lstStyle>
          <a:p>
            <a:pPr marL="0" lvl="0" indent="0" algn="l" defTabSz="914400" rtl="0" eaLnBrk="1" latinLnBrk="0" hangingPunct="1">
              <a:lnSpc>
                <a:spcPct val="90000"/>
              </a:lnSpc>
              <a:spcBef>
                <a:spcPts val="0"/>
              </a:spcBef>
              <a:buFont typeface="Arial" panose="020B0604020202020204" pitchFamily="34" charset="0"/>
              <a:buNone/>
            </a:pPr>
            <a:r>
              <a:rPr lang="en-US" altLang="zh-CN" dirty="0"/>
              <a:t>Click to edit Master text styles </a:t>
            </a:r>
          </a:p>
        </p:txBody>
      </p:sp>
      <p:sp>
        <p:nvSpPr>
          <p:cNvPr id="62" name="Content placeholder 47">
            <a:extLst>
              <a:ext uri="{FF2B5EF4-FFF2-40B4-BE49-F238E27FC236}">
                <a16:creationId xmlns:a16="http://schemas.microsoft.com/office/drawing/2014/main" id="{52E587E7-A09A-4FB2-8774-8073E737F106}"/>
              </a:ext>
            </a:extLst>
          </p:cNvPr>
          <p:cNvSpPr>
            <a:spLocks noGrp="1"/>
          </p:cNvSpPr>
          <p:nvPr>
            <p:ph type="pic" sz="quarter" idx="74"/>
          </p:nvPr>
        </p:nvSpPr>
        <p:spPr>
          <a:xfrm>
            <a:off x="8059916" y="3571991"/>
            <a:ext cx="1173264" cy="1357920"/>
          </a:xfrm>
          <a:custGeom>
            <a:avLst/>
            <a:gdLst>
              <a:gd name="connsiteX0" fmla="*/ 0 w 4816475"/>
              <a:gd name="connsiteY0" fmla="*/ 2407444 h 4814888"/>
              <a:gd name="connsiteX1" fmla="*/ 1203722 w 4816475"/>
              <a:gd name="connsiteY1" fmla="*/ 1 h 4814888"/>
              <a:gd name="connsiteX2" fmla="*/ 3612753 w 4816475"/>
              <a:gd name="connsiteY2" fmla="*/ 1 h 4814888"/>
              <a:gd name="connsiteX3" fmla="*/ 4816475 w 4816475"/>
              <a:gd name="connsiteY3" fmla="*/ 2407444 h 4814888"/>
              <a:gd name="connsiteX4" fmla="*/ 3612753 w 4816475"/>
              <a:gd name="connsiteY4" fmla="*/ 4814887 h 4814888"/>
              <a:gd name="connsiteX5" fmla="*/ 1203722 w 4816475"/>
              <a:gd name="connsiteY5" fmla="*/ 4814887 h 4814888"/>
              <a:gd name="connsiteX6" fmla="*/ 0 w 4816475"/>
              <a:gd name="connsiteY6" fmla="*/ 2407444 h 4814888"/>
              <a:gd name="connsiteX0" fmla="*/ 0 w 4816475"/>
              <a:gd name="connsiteY0" fmla="*/ 2407443 h 4814886"/>
              <a:gd name="connsiteX1" fmla="*/ 2199402 w 4816475"/>
              <a:gd name="connsiteY1" fmla="*/ 243840 h 4814886"/>
              <a:gd name="connsiteX2" fmla="*/ 3612753 w 4816475"/>
              <a:gd name="connsiteY2" fmla="*/ 0 h 4814886"/>
              <a:gd name="connsiteX3" fmla="*/ 4816475 w 4816475"/>
              <a:gd name="connsiteY3" fmla="*/ 2407443 h 4814886"/>
              <a:gd name="connsiteX4" fmla="*/ 3612753 w 4816475"/>
              <a:gd name="connsiteY4" fmla="*/ 4814886 h 4814886"/>
              <a:gd name="connsiteX5" fmla="*/ 1203722 w 4816475"/>
              <a:gd name="connsiteY5" fmla="*/ 4814886 h 4814886"/>
              <a:gd name="connsiteX6" fmla="*/ 0 w 4816475"/>
              <a:gd name="connsiteY6" fmla="*/ 2407443 h 4814886"/>
              <a:gd name="connsiteX0" fmla="*/ 0 w 4816475"/>
              <a:gd name="connsiteY0" fmla="*/ 2163603 h 4571046"/>
              <a:gd name="connsiteX1" fmla="*/ 2199402 w 4816475"/>
              <a:gd name="connsiteY1" fmla="*/ 0 h 4571046"/>
              <a:gd name="connsiteX2" fmla="*/ 4608433 w 4816475"/>
              <a:gd name="connsiteY2" fmla="*/ 721360 h 4571046"/>
              <a:gd name="connsiteX3" fmla="*/ 4816475 w 4816475"/>
              <a:gd name="connsiteY3" fmla="*/ 2163603 h 4571046"/>
              <a:gd name="connsiteX4" fmla="*/ 3612753 w 4816475"/>
              <a:gd name="connsiteY4" fmla="*/ 4571046 h 4571046"/>
              <a:gd name="connsiteX5" fmla="*/ 1203722 w 4816475"/>
              <a:gd name="connsiteY5" fmla="*/ 4571046 h 4571046"/>
              <a:gd name="connsiteX6" fmla="*/ 0 w 4816475"/>
              <a:gd name="connsiteY6" fmla="*/ 2163603 h 4571046"/>
              <a:gd name="connsiteX0" fmla="*/ 0 w 4958715"/>
              <a:gd name="connsiteY0" fmla="*/ 2163603 h 4571046"/>
              <a:gd name="connsiteX1" fmla="*/ 2199402 w 4958715"/>
              <a:gd name="connsiteY1" fmla="*/ 0 h 4571046"/>
              <a:gd name="connsiteX2" fmla="*/ 4608433 w 4958715"/>
              <a:gd name="connsiteY2" fmla="*/ 721360 h 4571046"/>
              <a:gd name="connsiteX3" fmla="*/ 4958715 w 4958715"/>
              <a:gd name="connsiteY3" fmla="*/ 2803683 h 4571046"/>
              <a:gd name="connsiteX4" fmla="*/ 3612753 w 4958715"/>
              <a:gd name="connsiteY4" fmla="*/ 4571046 h 4571046"/>
              <a:gd name="connsiteX5" fmla="*/ 1203722 w 4958715"/>
              <a:gd name="connsiteY5" fmla="*/ 4571046 h 4571046"/>
              <a:gd name="connsiteX6" fmla="*/ 0 w 4958715"/>
              <a:gd name="connsiteY6" fmla="*/ 2163603 h 4571046"/>
              <a:gd name="connsiteX0" fmla="*/ 0 w 4916043"/>
              <a:gd name="connsiteY0" fmla="*/ 1273587 h 4571046"/>
              <a:gd name="connsiteX1" fmla="*/ 2156730 w 4916043"/>
              <a:gd name="connsiteY1" fmla="*/ 0 h 4571046"/>
              <a:gd name="connsiteX2" fmla="*/ 4565761 w 4916043"/>
              <a:gd name="connsiteY2" fmla="*/ 721360 h 4571046"/>
              <a:gd name="connsiteX3" fmla="*/ 4916043 w 4916043"/>
              <a:gd name="connsiteY3" fmla="*/ 2803683 h 4571046"/>
              <a:gd name="connsiteX4" fmla="*/ 3570081 w 4916043"/>
              <a:gd name="connsiteY4" fmla="*/ 4571046 h 4571046"/>
              <a:gd name="connsiteX5" fmla="*/ 1161050 w 4916043"/>
              <a:gd name="connsiteY5" fmla="*/ 4571046 h 4571046"/>
              <a:gd name="connsiteX6" fmla="*/ 0 w 4916043"/>
              <a:gd name="connsiteY6" fmla="*/ 1273587 h 4571046"/>
              <a:gd name="connsiteX0" fmla="*/ 0 w 4916043"/>
              <a:gd name="connsiteY0" fmla="*/ 1273587 h 4571046"/>
              <a:gd name="connsiteX1" fmla="*/ 2156730 w 4916043"/>
              <a:gd name="connsiteY1" fmla="*/ 0 h 4571046"/>
              <a:gd name="connsiteX2" fmla="*/ 4565761 w 4916043"/>
              <a:gd name="connsiteY2" fmla="*/ 721360 h 4571046"/>
              <a:gd name="connsiteX3" fmla="*/ 4916043 w 4916043"/>
              <a:gd name="connsiteY3" fmla="*/ 2803683 h 4571046"/>
              <a:gd name="connsiteX4" fmla="*/ 3570081 w 4916043"/>
              <a:gd name="connsiteY4" fmla="*/ 4571046 h 4571046"/>
              <a:gd name="connsiteX5" fmla="*/ 21098 w 4916043"/>
              <a:gd name="connsiteY5" fmla="*/ 3815142 h 4571046"/>
              <a:gd name="connsiteX6" fmla="*/ 0 w 4916043"/>
              <a:gd name="connsiteY6" fmla="*/ 1273587 h 4571046"/>
              <a:gd name="connsiteX0" fmla="*/ 0 w 4916043"/>
              <a:gd name="connsiteY0" fmla="*/ 1273587 h 5066346"/>
              <a:gd name="connsiteX1" fmla="*/ 2156730 w 4916043"/>
              <a:gd name="connsiteY1" fmla="*/ 0 h 5066346"/>
              <a:gd name="connsiteX2" fmla="*/ 4565761 w 4916043"/>
              <a:gd name="connsiteY2" fmla="*/ 721360 h 5066346"/>
              <a:gd name="connsiteX3" fmla="*/ 4916043 w 4916043"/>
              <a:gd name="connsiteY3" fmla="*/ 2803683 h 5066346"/>
              <a:gd name="connsiteX4" fmla="*/ 2236581 w 4916043"/>
              <a:gd name="connsiteY4" fmla="*/ 5066346 h 5066346"/>
              <a:gd name="connsiteX5" fmla="*/ 21098 w 4916043"/>
              <a:gd name="connsiteY5" fmla="*/ 3815142 h 5066346"/>
              <a:gd name="connsiteX6" fmla="*/ 0 w 4916043"/>
              <a:gd name="connsiteY6" fmla="*/ 1273587 h 5066346"/>
              <a:gd name="connsiteX0" fmla="*/ 0 w 4565761"/>
              <a:gd name="connsiteY0" fmla="*/ 1273587 h 5066346"/>
              <a:gd name="connsiteX1" fmla="*/ 2156730 w 4565761"/>
              <a:gd name="connsiteY1" fmla="*/ 0 h 5066346"/>
              <a:gd name="connsiteX2" fmla="*/ 4565761 w 4565761"/>
              <a:gd name="connsiteY2" fmla="*/ 721360 h 5066346"/>
              <a:gd name="connsiteX3" fmla="*/ 4405503 w 4565761"/>
              <a:gd name="connsiteY3" fmla="*/ 3801903 h 5066346"/>
              <a:gd name="connsiteX4" fmla="*/ 2236581 w 4565761"/>
              <a:gd name="connsiteY4" fmla="*/ 5066346 h 5066346"/>
              <a:gd name="connsiteX5" fmla="*/ 21098 w 4565761"/>
              <a:gd name="connsiteY5" fmla="*/ 3815142 h 5066346"/>
              <a:gd name="connsiteX6" fmla="*/ 0 w 4565761"/>
              <a:gd name="connsiteY6" fmla="*/ 1273587 h 5066346"/>
              <a:gd name="connsiteX0" fmla="*/ 0 w 4405503"/>
              <a:gd name="connsiteY0" fmla="*/ 1273587 h 5066346"/>
              <a:gd name="connsiteX1" fmla="*/ 2156730 w 4405503"/>
              <a:gd name="connsiteY1" fmla="*/ 0 h 5066346"/>
              <a:gd name="connsiteX2" fmla="*/ 4398121 w 4405503"/>
              <a:gd name="connsiteY2" fmla="*/ 1277620 h 5066346"/>
              <a:gd name="connsiteX3" fmla="*/ 4405503 w 4405503"/>
              <a:gd name="connsiteY3" fmla="*/ 3801903 h 5066346"/>
              <a:gd name="connsiteX4" fmla="*/ 2236581 w 4405503"/>
              <a:gd name="connsiteY4" fmla="*/ 5066346 h 5066346"/>
              <a:gd name="connsiteX5" fmla="*/ 21098 w 4405503"/>
              <a:gd name="connsiteY5" fmla="*/ 3815142 h 5066346"/>
              <a:gd name="connsiteX6" fmla="*/ 0 w 4405503"/>
              <a:gd name="connsiteY6" fmla="*/ 1273587 h 50663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405503" h="5066346">
                <a:moveTo>
                  <a:pt x="0" y="1273587"/>
                </a:moveTo>
                <a:lnTo>
                  <a:pt x="2156730" y="0"/>
                </a:lnTo>
                <a:lnTo>
                  <a:pt x="4398121" y="1277620"/>
                </a:lnTo>
                <a:cubicBezTo>
                  <a:pt x="4400582" y="2119048"/>
                  <a:pt x="4403042" y="2960475"/>
                  <a:pt x="4405503" y="3801903"/>
                </a:cubicBezTo>
                <a:lnTo>
                  <a:pt x="2236581" y="5066346"/>
                </a:lnTo>
                <a:lnTo>
                  <a:pt x="21098" y="3815142"/>
                </a:lnTo>
                <a:lnTo>
                  <a:pt x="0" y="1273587"/>
                </a:lnTo>
                <a:close/>
              </a:path>
            </a:pathLst>
          </a:custGeom>
        </p:spPr>
        <p:txBody>
          <a:bodyPr anchor="ctr">
            <a:noAutofit/>
          </a:bodyPr>
          <a:lstStyle>
            <a:lvl1pPr marL="0" indent="0" algn="ctr">
              <a:buNone/>
              <a:defRPr sz="1000">
                <a:solidFill>
                  <a:schemeClr val="accent6"/>
                </a:solidFill>
              </a:defRPr>
            </a:lvl1pPr>
          </a:lstStyle>
          <a:p>
            <a:r>
              <a:rPr lang="en-US" altLang="zh-CN"/>
              <a:t>Click icon to add picture</a:t>
            </a:r>
            <a:endParaRPr lang="zh-CN" altLang="en-US"/>
          </a:p>
        </p:txBody>
      </p:sp>
      <p:sp>
        <p:nvSpPr>
          <p:cNvPr id="51" name="Content placeholder 47" descr="Click icon to add picture">
            <a:extLst>
              <a:ext uri="{FF2B5EF4-FFF2-40B4-BE49-F238E27FC236}">
                <a16:creationId xmlns:a16="http://schemas.microsoft.com/office/drawing/2014/main" id="{FBF01DC7-D684-4484-B2AA-B50F7B1A00DA}"/>
              </a:ext>
            </a:extLst>
          </p:cNvPr>
          <p:cNvSpPr>
            <a:spLocks noGrp="1"/>
          </p:cNvSpPr>
          <p:nvPr>
            <p:ph type="body" sz="quarter" idx="63" hasCustomPrompt="1"/>
          </p:nvPr>
        </p:nvSpPr>
        <p:spPr>
          <a:xfrm>
            <a:off x="9309889" y="3775516"/>
            <a:ext cx="2098039" cy="506399"/>
          </a:xfrm>
          <a:prstGeom prst="rect">
            <a:avLst/>
          </a:prstGeom>
        </p:spPr>
        <p:txBody>
          <a:bodyPr anchor="b">
            <a:noAutofit/>
          </a:bodyPr>
          <a:lstStyle>
            <a:lvl1pPr marL="0" indent="0" algn="l">
              <a:lnSpc>
                <a:spcPct val="100000"/>
              </a:lnSpc>
              <a:buNone/>
              <a:defRPr sz="1800" b="1" i="0">
                <a:solidFill>
                  <a:schemeClr val="accent6"/>
                </a:solidFill>
                <a:latin typeface="+mn-lt"/>
                <a:ea typeface="+mj-ea"/>
                <a:cs typeface="Posterama" panose="020B0504020200020000" pitchFamily="34" charset="0"/>
              </a:defRPr>
            </a:lvl1pPr>
            <a:lvl2pPr>
              <a:defRPr sz="1000"/>
            </a:lvl2pPr>
            <a:lvl3pPr>
              <a:defRPr sz="900"/>
            </a:lvl3pPr>
            <a:lvl4pPr>
              <a:defRPr sz="800"/>
            </a:lvl4pPr>
            <a:lvl5pPr>
              <a:defRPr sz="800"/>
            </a:lvl5pPr>
          </a:lstStyle>
          <a:p>
            <a:pPr lvl="0"/>
            <a:r>
              <a:rPr lang="en-US" altLang="zh-CN" dirty="0"/>
              <a:t>Click to edit Master title style </a:t>
            </a:r>
          </a:p>
        </p:txBody>
      </p:sp>
      <p:sp>
        <p:nvSpPr>
          <p:cNvPr id="52" name="Content placeholder 47">
            <a:extLst>
              <a:ext uri="{FF2B5EF4-FFF2-40B4-BE49-F238E27FC236}">
                <a16:creationId xmlns:a16="http://schemas.microsoft.com/office/drawing/2014/main" id="{6046C90F-8A25-4E70-9BC9-4496C6B94EBC}"/>
              </a:ext>
            </a:extLst>
          </p:cNvPr>
          <p:cNvSpPr>
            <a:spLocks noGrp="1"/>
          </p:cNvSpPr>
          <p:nvPr>
            <p:ph type="body" sz="quarter" idx="64" hasCustomPrompt="1"/>
          </p:nvPr>
        </p:nvSpPr>
        <p:spPr>
          <a:xfrm>
            <a:off x="9309891" y="4312077"/>
            <a:ext cx="2098038" cy="506399"/>
          </a:xfrm>
          <a:prstGeom prst="rect">
            <a:avLst/>
          </a:prstGeom>
        </p:spPr>
        <p:txBody>
          <a:bodyPr>
            <a:noAutofit/>
          </a:bodyPr>
          <a:lstStyle>
            <a:lvl1pPr marL="0" indent="0" algn="l">
              <a:lnSpc>
                <a:spcPct val="100000"/>
              </a:lnSpc>
              <a:buNone/>
              <a:defRPr lang="en-US" altLang="zh-CN" sz="1400" b="0" i="0" kern="1200" dirty="0">
                <a:solidFill>
                  <a:schemeClr val="accent6"/>
                </a:solidFill>
                <a:latin typeface="+mn-lt"/>
                <a:ea typeface="+mn-ea"/>
                <a:cs typeface="Posterama" panose="020B0504020200020000" pitchFamily="34" charset="0"/>
              </a:defRPr>
            </a:lvl1pPr>
            <a:lvl2pPr>
              <a:defRPr sz="1000"/>
            </a:lvl2pPr>
            <a:lvl3pPr>
              <a:defRPr sz="900"/>
            </a:lvl3pPr>
            <a:lvl4pPr>
              <a:defRPr sz="800"/>
            </a:lvl4pPr>
            <a:lvl5pPr>
              <a:defRPr sz="800"/>
            </a:lvl5pPr>
          </a:lstStyle>
          <a:p>
            <a:pPr marL="0" lvl="0" indent="0" algn="l" defTabSz="914400" rtl="0" eaLnBrk="1" latinLnBrk="0" hangingPunct="1">
              <a:lnSpc>
                <a:spcPct val="90000"/>
              </a:lnSpc>
              <a:spcBef>
                <a:spcPts val="0"/>
              </a:spcBef>
              <a:buFont typeface="Arial" panose="020B0604020202020204" pitchFamily="34" charset="0"/>
              <a:buNone/>
            </a:pPr>
            <a:r>
              <a:rPr lang="en-US" altLang="zh-CN" dirty="0"/>
              <a:t>Click to edit Master text styles </a:t>
            </a:r>
          </a:p>
        </p:txBody>
      </p:sp>
      <p:sp>
        <p:nvSpPr>
          <p:cNvPr id="55" name="Content placeholder 47">
            <a:extLst>
              <a:ext uri="{FF2B5EF4-FFF2-40B4-BE49-F238E27FC236}">
                <a16:creationId xmlns:a16="http://schemas.microsoft.com/office/drawing/2014/main" id="{D05B9A22-6B21-40BB-BBC1-9586C432A97B}"/>
              </a:ext>
            </a:extLst>
          </p:cNvPr>
          <p:cNvSpPr>
            <a:spLocks noGrp="1"/>
          </p:cNvSpPr>
          <p:nvPr>
            <p:ph type="pic" sz="quarter" idx="71"/>
          </p:nvPr>
        </p:nvSpPr>
        <p:spPr>
          <a:xfrm>
            <a:off x="4269796" y="5153614"/>
            <a:ext cx="1173264" cy="1357920"/>
          </a:xfrm>
          <a:custGeom>
            <a:avLst/>
            <a:gdLst>
              <a:gd name="connsiteX0" fmla="*/ 0 w 4816475"/>
              <a:gd name="connsiteY0" fmla="*/ 2407444 h 4814888"/>
              <a:gd name="connsiteX1" fmla="*/ 1203722 w 4816475"/>
              <a:gd name="connsiteY1" fmla="*/ 1 h 4814888"/>
              <a:gd name="connsiteX2" fmla="*/ 3612753 w 4816475"/>
              <a:gd name="connsiteY2" fmla="*/ 1 h 4814888"/>
              <a:gd name="connsiteX3" fmla="*/ 4816475 w 4816475"/>
              <a:gd name="connsiteY3" fmla="*/ 2407444 h 4814888"/>
              <a:gd name="connsiteX4" fmla="*/ 3612753 w 4816475"/>
              <a:gd name="connsiteY4" fmla="*/ 4814887 h 4814888"/>
              <a:gd name="connsiteX5" fmla="*/ 1203722 w 4816475"/>
              <a:gd name="connsiteY5" fmla="*/ 4814887 h 4814888"/>
              <a:gd name="connsiteX6" fmla="*/ 0 w 4816475"/>
              <a:gd name="connsiteY6" fmla="*/ 2407444 h 4814888"/>
              <a:gd name="connsiteX0" fmla="*/ 0 w 4816475"/>
              <a:gd name="connsiteY0" fmla="*/ 2407443 h 4814886"/>
              <a:gd name="connsiteX1" fmla="*/ 2199402 w 4816475"/>
              <a:gd name="connsiteY1" fmla="*/ 243840 h 4814886"/>
              <a:gd name="connsiteX2" fmla="*/ 3612753 w 4816475"/>
              <a:gd name="connsiteY2" fmla="*/ 0 h 4814886"/>
              <a:gd name="connsiteX3" fmla="*/ 4816475 w 4816475"/>
              <a:gd name="connsiteY3" fmla="*/ 2407443 h 4814886"/>
              <a:gd name="connsiteX4" fmla="*/ 3612753 w 4816475"/>
              <a:gd name="connsiteY4" fmla="*/ 4814886 h 4814886"/>
              <a:gd name="connsiteX5" fmla="*/ 1203722 w 4816475"/>
              <a:gd name="connsiteY5" fmla="*/ 4814886 h 4814886"/>
              <a:gd name="connsiteX6" fmla="*/ 0 w 4816475"/>
              <a:gd name="connsiteY6" fmla="*/ 2407443 h 4814886"/>
              <a:gd name="connsiteX0" fmla="*/ 0 w 4816475"/>
              <a:gd name="connsiteY0" fmla="*/ 2163603 h 4571046"/>
              <a:gd name="connsiteX1" fmla="*/ 2199402 w 4816475"/>
              <a:gd name="connsiteY1" fmla="*/ 0 h 4571046"/>
              <a:gd name="connsiteX2" fmla="*/ 4608433 w 4816475"/>
              <a:gd name="connsiteY2" fmla="*/ 721360 h 4571046"/>
              <a:gd name="connsiteX3" fmla="*/ 4816475 w 4816475"/>
              <a:gd name="connsiteY3" fmla="*/ 2163603 h 4571046"/>
              <a:gd name="connsiteX4" fmla="*/ 3612753 w 4816475"/>
              <a:gd name="connsiteY4" fmla="*/ 4571046 h 4571046"/>
              <a:gd name="connsiteX5" fmla="*/ 1203722 w 4816475"/>
              <a:gd name="connsiteY5" fmla="*/ 4571046 h 4571046"/>
              <a:gd name="connsiteX6" fmla="*/ 0 w 4816475"/>
              <a:gd name="connsiteY6" fmla="*/ 2163603 h 4571046"/>
              <a:gd name="connsiteX0" fmla="*/ 0 w 4958715"/>
              <a:gd name="connsiteY0" fmla="*/ 2163603 h 4571046"/>
              <a:gd name="connsiteX1" fmla="*/ 2199402 w 4958715"/>
              <a:gd name="connsiteY1" fmla="*/ 0 h 4571046"/>
              <a:gd name="connsiteX2" fmla="*/ 4608433 w 4958715"/>
              <a:gd name="connsiteY2" fmla="*/ 721360 h 4571046"/>
              <a:gd name="connsiteX3" fmla="*/ 4958715 w 4958715"/>
              <a:gd name="connsiteY3" fmla="*/ 2803683 h 4571046"/>
              <a:gd name="connsiteX4" fmla="*/ 3612753 w 4958715"/>
              <a:gd name="connsiteY4" fmla="*/ 4571046 h 4571046"/>
              <a:gd name="connsiteX5" fmla="*/ 1203722 w 4958715"/>
              <a:gd name="connsiteY5" fmla="*/ 4571046 h 4571046"/>
              <a:gd name="connsiteX6" fmla="*/ 0 w 4958715"/>
              <a:gd name="connsiteY6" fmla="*/ 2163603 h 4571046"/>
              <a:gd name="connsiteX0" fmla="*/ 0 w 4916043"/>
              <a:gd name="connsiteY0" fmla="*/ 1273587 h 4571046"/>
              <a:gd name="connsiteX1" fmla="*/ 2156730 w 4916043"/>
              <a:gd name="connsiteY1" fmla="*/ 0 h 4571046"/>
              <a:gd name="connsiteX2" fmla="*/ 4565761 w 4916043"/>
              <a:gd name="connsiteY2" fmla="*/ 721360 h 4571046"/>
              <a:gd name="connsiteX3" fmla="*/ 4916043 w 4916043"/>
              <a:gd name="connsiteY3" fmla="*/ 2803683 h 4571046"/>
              <a:gd name="connsiteX4" fmla="*/ 3570081 w 4916043"/>
              <a:gd name="connsiteY4" fmla="*/ 4571046 h 4571046"/>
              <a:gd name="connsiteX5" fmla="*/ 1161050 w 4916043"/>
              <a:gd name="connsiteY5" fmla="*/ 4571046 h 4571046"/>
              <a:gd name="connsiteX6" fmla="*/ 0 w 4916043"/>
              <a:gd name="connsiteY6" fmla="*/ 1273587 h 4571046"/>
              <a:gd name="connsiteX0" fmla="*/ 0 w 4916043"/>
              <a:gd name="connsiteY0" fmla="*/ 1273587 h 4571046"/>
              <a:gd name="connsiteX1" fmla="*/ 2156730 w 4916043"/>
              <a:gd name="connsiteY1" fmla="*/ 0 h 4571046"/>
              <a:gd name="connsiteX2" fmla="*/ 4565761 w 4916043"/>
              <a:gd name="connsiteY2" fmla="*/ 721360 h 4571046"/>
              <a:gd name="connsiteX3" fmla="*/ 4916043 w 4916043"/>
              <a:gd name="connsiteY3" fmla="*/ 2803683 h 4571046"/>
              <a:gd name="connsiteX4" fmla="*/ 3570081 w 4916043"/>
              <a:gd name="connsiteY4" fmla="*/ 4571046 h 4571046"/>
              <a:gd name="connsiteX5" fmla="*/ 21098 w 4916043"/>
              <a:gd name="connsiteY5" fmla="*/ 3815142 h 4571046"/>
              <a:gd name="connsiteX6" fmla="*/ 0 w 4916043"/>
              <a:gd name="connsiteY6" fmla="*/ 1273587 h 4571046"/>
              <a:gd name="connsiteX0" fmla="*/ 0 w 4916043"/>
              <a:gd name="connsiteY0" fmla="*/ 1273587 h 5066346"/>
              <a:gd name="connsiteX1" fmla="*/ 2156730 w 4916043"/>
              <a:gd name="connsiteY1" fmla="*/ 0 h 5066346"/>
              <a:gd name="connsiteX2" fmla="*/ 4565761 w 4916043"/>
              <a:gd name="connsiteY2" fmla="*/ 721360 h 5066346"/>
              <a:gd name="connsiteX3" fmla="*/ 4916043 w 4916043"/>
              <a:gd name="connsiteY3" fmla="*/ 2803683 h 5066346"/>
              <a:gd name="connsiteX4" fmla="*/ 2236581 w 4916043"/>
              <a:gd name="connsiteY4" fmla="*/ 5066346 h 5066346"/>
              <a:gd name="connsiteX5" fmla="*/ 21098 w 4916043"/>
              <a:gd name="connsiteY5" fmla="*/ 3815142 h 5066346"/>
              <a:gd name="connsiteX6" fmla="*/ 0 w 4916043"/>
              <a:gd name="connsiteY6" fmla="*/ 1273587 h 5066346"/>
              <a:gd name="connsiteX0" fmla="*/ 0 w 4565761"/>
              <a:gd name="connsiteY0" fmla="*/ 1273587 h 5066346"/>
              <a:gd name="connsiteX1" fmla="*/ 2156730 w 4565761"/>
              <a:gd name="connsiteY1" fmla="*/ 0 h 5066346"/>
              <a:gd name="connsiteX2" fmla="*/ 4565761 w 4565761"/>
              <a:gd name="connsiteY2" fmla="*/ 721360 h 5066346"/>
              <a:gd name="connsiteX3" fmla="*/ 4405503 w 4565761"/>
              <a:gd name="connsiteY3" fmla="*/ 3801903 h 5066346"/>
              <a:gd name="connsiteX4" fmla="*/ 2236581 w 4565761"/>
              <a:gd name="connsiteY4" fmla="*/ 5066346 h 5066346"/>
              <a:gd name="connsiteX5" fmla="*/ 21098 w 4565761"/>
              <a:gd name="connsiteY5" fmla="*/ 3815142 h 5066346"/>
              <a:gd name="connsiteX6" fmla="*/ 0 w 4565761"/>
              <a:gd name="connsiteY6" fmla="*/ 1273587 h 5066346"/>
              <a:gd name="connsiteX0" fmla="*/ 0 w 4405503"/>
              <a:gd name="connsiteY0" fmla="*/ 1273587 h 5066346"/>
              <a:gd name="connsiteX1" fmla="*/ 2156730 w 4405503"/>
              <a:gd name="connsiteY1" fmla="*/ 0 h 5066346"/>
              <a:gd name="connsiteX2" fmla="*/ 4398121 w 4405503"/>
              <a:gd name="connsiteY2" fmla="*/ 1277620 h 5066346"/>
              <a:gd name="connsiteX3" fmla="*/ 4405503 w 4405503"/>
              <a:gd name="connsiteY3" fmla="*/ 3801903 h 5066346"/>
              <a:gd name="connsiteX4" fmla="*/ 2236581 w 4405503"/>
              <a:gd name="connsiteY4" fmla="*/ 5066346 h 5066346"/>
              <a:gd name="connsiteX5" fmla="*/ 21098 w 4405503"/>
              <a:gd name="connsiteY5" fmla="*/ 3815142 h 5066346"/>
              <a:gd name="connsiteX6" fmla="*/ 0 w 4405503"/>
              <a:gd name="connsiteY6" fmla="*/ 1273587 h 50663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405503" h="5066346">
                <a:moveTo>
                  <a:pt x="0" y="1273587"/>
                </a:moveTo>
                <a:lnTo>
                  <a:pt x="2156730" y="0"/>
                </a:lnTo>
                <a:lnTo>
                  <a:pt x="4398121" y="1277620"/>
                </a:lnTo>
                <a:cubicBezTo>
                  <a:pt x="4400582" y="2119048"/>
                  <a:pt x="4403042" y="2960475"/>
                  <a:pt x="4405503" y="3801903"/>
                </a:cubicBezTo>
                <a:lnTo>
                  <a:pt x="2236581" y="5066346"/>
                </a:lnTo>
                <a:lnTo>
                  <a:pt x="21098" y="3815142"/>
                </a:lnTo>
                <a:lnTo>
                  <a:pt x="0" y="1273587"/>
                </a:lnTo>
                <a:close/>
              </a:path>
            </a:pathLst>
          </a:custGeom>
        </p:spPr>
        <p:txBody>
          <a:bodyPr anchor="ctr">
            <a:noAutofit/>
          </a:bodyPr>
          <a:lstStyle>
            <a:lvl1pPr marL="0" indent="0" algn="ctr">
              <a:buNone/>
              <a:defRPr sz="1000">
                <a:solidFill>
                  <a:schemeClr val="accent6"/>
                </a:solidFill>
              </a:defRPr>
            </a:lvl1pPr>
          </a:lstStyle>
          <a:p>
            <a:r>
              <a:rPr lang="en-US" altLang="zh-CN"/>
              <a:t>Click icon to add picture</a:t>
            </a:r>
            <a:endParaRPr lang="zh-CN" altLang="en-US"/>
          </a:p>
        </p:txBody>
      </p:sp>
      <p:sp>
        <p:nvSpPr>
          <p:cNvPr id="53" name="Content placeholder 47" descr="Click icon to add picture">
            <a:extLst>
              <a:ext uri="{FF2B5EF4-FFF2-40B4-BE49-F238E27FC236}">
                <a16:creationId xmlns:a16="http://schemas.microsoft.com/office/drawing/2014/main" id="{F5E2B418-8D0E-4995-A3ED-4348C6F4A1AF}"/>
              </a:ext>
            </a:extLst>
          </p:cNvPr>
          <p:cNvSpPr>
            <a:spLocks noGrp="1"/>
          </p:cNvSpPr>
          <p:nvPr>
            <p:ph type="body" sz="quarter" idx="65" hasCustomPrompt="1"/>
          </p:nvPr>
        </p:nvSpPr>
        <p:spPr>
          <a:xfrm>
            <a:off x="5520210" y="5369449"/>
            <a:ext cx="2098039" cy="506399"/>
          </a:xfrm>
          <a:prstGeom prst="rect">
            <a:avLst/>
          </a:prstGeom>
        </p:spPr>
        <p:txBody>
          <a:bodyPr anchor="b">
            <a:noAutofit/>
          </a:bodyPr>
          <a:lstStyle>
            <a:lvl1pPr marL="0" indent="0" algn="l">
              <a:lnSpc>
                <a:spcPct val="100000"/>
              </a:lnSpc>
              <a:buNone/>
              <a:defRPr sz="1800" b="1" i="0">
                <a:solidFill>
                  <a:schemeClr val="accent6"/>
                </a:solidFill>
                <a:latin typeface="+mn-lt"/>
                <a:ea typeface="+mj-ea"/>
                <a:cs typeface="Posterama" panose="020B0504020200020000" pitchFamily="34" charset="0"/>
              </a:defRPr>
            </a:lvl1pPr>
            <a:lvl2pPr>
              <a:defRPr sz="1000"/>
            </a:lvl2pPr>
            <a:lvl3pPr>
              <a:defRPr sz="900"/>
            </a:lvl3pPr>
            <a:lvl4pPr>
              <a:defRPr sz="800"/>
            </a:lvl4pPr>
            <a:lvl5pPr>
              <a:defRPr sz="800"/>
            </a:lvl5pPr>
          </a:lstStyle>
          <a:p>
            <a:pPr lvl="0"/>
            <a:r>
              <a:rPr lang="en-US" altLang="zh-CN" dirty="0"/>
              <a:t>Click to edit Master title style </a:t>
            </a:r>
          </a:p>
        </p:txBody>
      </p:sp>
      <p:sp>
        <p:nvSpPr>
          <p:cNvPr id="58" name="Content placeholder 47">
            <a:extLst>
              <a:ext uri="{FF2B5EF4-FFF2-40B4-BE49-F238E27FC236}">
                <a16:creationId xmlns:a16="http://schemas.microsoft.com/office/drawing/2014/main" id="{90A2A6E4-4D11-4F28-9D68-BC28580EBC05}"/>
              </a:ext>
            </a:extLst>
          </p:cNvPr>
          <p:cNvSpPr>
            <a:spLocks noGrp="1"/>
          </p:cNvSpPr>
          <p:nvPr>
            <p:ph type="body" sz="quarter" idx="66" hasCustomPrompt="1"/>
          </p:nvPr>
        </p:nvSpPr>
        <p:spPr>
          <a:xfrm>
            <a:off x="5520211" y="5901594"/>
            <a:ext cx="2098038" cy="506399"/>
          </a:xfrm>
          <a:prstGeom prst="rect">
            <a:avLst/>
          </a:prstGeom>
        </p:spPr>
        <p:txBody>
          <a:bodyPr>
            <a:noAutofit/>
          </a:bodyPr>
          <a:lstStyle>
            <a:lvl1pPr marL="0" indent="0" algn="l">
              <a:lnSpc>
                <a:spcPct val="100000"/>
              </a:lnSpc>
              <a:buNone/>
              <a:defRPr lang="en-US" altLang="zh-CN" sz="1400" b="0" i="0" kern="1200" dirty="0">
                <a:solidFill>
                  <a:schemeClr val="accent6"/>
                </a:solidFill>
                <a:latin typeface="+mn-lt"/>
                <a:ea typeface="+mn-ea"/>
                <a:cs typeface="Posterama" panose="020B0504020200020000" pitchFamily="34" charset="0"/>
              </a:defRPr>
            </a:lvl1pPr>
            <a:lvl2pPr>
              <a:defRPr sz="1000"/>
            </a:lvl2pPr>
            <a:lvl3pPr>
              <a:defRPr sz="900"/>
            </a:lvl3pPr>
            <a:lvl4pPr>
              <a:defRPr sz="800"/>
            </a:lvl4pPr>
            <a:lvl5pPr>
              <a:defRPr sz="800"/>
            </a:lvl5pPr>
          </a:lstStyle>
          <a:p>
            <a:pPr marL="0" lvl="0" indent="0" algn="l" defTabSz="914400" rtl="0" eaLnBrk="1" latinLnBrk="0" hangingPunct="1">
              <a:lnSpc>
                <a:spcPct val="90000"/>
              </a:lnSpc>
              <a:spcBef>
                <a:spcPts val="0"/>
              </a:spcBef>
              <a:buFont typeface="Arial" panose="020B0604020202020204" pitchFamily="34" charset="0"/>
              <a:buNone/>
            </a:pPr>
            <a:r>
              <a:rPr lang="en-US" altLang="zh-CN" dirty="0"/>
              <a:t>Click to edit Master text styles </a:t>
            </a:r>
          </a:p>
        </p:txBody>
      </p:sp>
      <p:sp>
        <p:nvSpPr>
          <p:cNvPr id="63" name="Content placeholder 47">
            <a:extLst>
              <a:ext uri="{FF2B5EF4-FFF2-40B4-BE49-F238E27FC236}">
                <a16:creationId xmlns:a16="http://schemas.microsoft.com/office/drawing/2014/main" id="{A74DEBE4-2F74-4EB7-9501-8D37A3151B2A}"/>
              </a:ext>
            </a:extLst>
          </p:cNvPr>
          <p:cNvSpPr>
            <a:spLocks noGrp="1"/>
          </p:cNvSpPr>
          <p:nvPr>
            <p:ph type="pic" sz="quarter" idx="75"/>
          </p:nvPr>
        </p:nvSpPr>
        <p:spPr>
          <a:xfrm>
            <a:off x="8059916" y="5153614"/>
            <a:ext cx="1173264" cy="1357920"/>
          </a:xfrm>
          <a:custGeom>
            <a:avLst/>
            <a:gdLst>
              <a:gd name="connsiteX0" fmla="*/ 0 w 4816475"/>
              <a:gd name="connsiteY0" fmla="*/ 2407444 h 4814888"/>
              <a:gd name="connsiteX1" fmla="*/ 1203722 w 4816475"/>
              <a:gd name="connsiteY1" fmla="*/ 1 h 4814888"/>
              <a:gd name="connsiteX2" fmla="*/ 3612753 w 4816475"/>
              <a:gd name="connsiteY2" fmla="*/ 1 h 4814888"/>
              <a:gd name="connsiteX3" fmla="*/ 4816475 w 4816475"/>
              <a:gd name="connsiteY3" fmla="*/ 2407444 h 4814888"/>
              <a:gd name="connsiteX4" fmla="*/ 3612753 w 4816475"/>
              <a:gd name="connsiteY4" fmla="*/ 4814887 h 4814888"/>
              <a:gd name="connsiteX5" fmla="*/ 1203722 w 4816475"/>
              <a:gd name="connsiteY5" fmla="*/ 4814887 h 4814888"/>
              <a:gd name="connsiteX6" fmla="*/ 0 w 4816475"/>
              <a:gd name="connsiteY6" fmla="*/ 2407444 h 4814888"/>
              <a:gd name="connsiteX0" fmla="*/ 0 w 4816475"/>
              <a:gd name="connsiteY0" fmla="*/ 2407443 h 4814886"/>
              <a:gd name="connsiteX1" fmla="*/ 2199402 w 4816475"/>
              <a:gd name="connsiteY1" fmla="*/ 243840 h 4814886"/>
              <a:gd name="connsiteX2" fmla="*/ 3612753 w 4816475"/>
              <a:gd name="connsiteY2" fmla="*/ 0 h 4814886"/>
              <a:gd name="connsiteX3" fmla="*/ 4816475 w 4816475"/>
              <a:gd name="connsiteY3" fmla="*/ 2407443 h 4814886"/>
              <a:gd name="connsiteX4" fmla="*/ 3612753 w 4816475"/>
              <a:gd name="connsiteY4" fmla="*/ 4814886 h 4814886"/>
              <a:gd name="connsiteX5" fmla="*/ 1203722 w 4816475"/>
              <a:gd name="connsiteY5" fmla="*/ 4814886 h 4814886"/>
              <a:gd name="connsiteX6" fmla="*/ 0 w 4816475"/>
              <a:gd name="connsiteY6" fmla="*/ 2407443 h 4814886"/>
              <a:gd name="connsiteX0" fmla="*/ 0 w 4816475"/>
              <a:gd name="connsiteY0" fmla="*/ 2163603 h 4571046"/>
              <a:gd name="connsiteX1" fmla="*/ 2199402 w 4816475"/>
              <a:gd name="connsiteY1" fmla="*/ 0 h 4571046"/>
              <a:gd name="connsiteX2" fmla="*/ 4608433 w 4816475"/>
              <a:gd name="connsiteY2" fmla="*/ 721360 h 4571046"/>
              <a:gd name="connsiteX3" fmla="*/ 4816475 w 4816475"/>
              <a:gd name="connsiteY3" fmla="*/ 2163603 h 4571046"/>
              <a:gd name="connsiteX4" fmla="*/ 3612753 w 4816475"/>
              <a:gd name="connsiteY4" fmla="*/ 4571046 h 4571046"/>
              <a:gd name="connsiteX5" fmla="*/ 1203722 w 4816475"/>
              <a:gd name="connsiteY5" fmla="*/ 4571046 h 4571046"/>
              <a:gd name="connsiteX6" fmla="*/ 0 w 4816475"/>
              <a:gd name="connsiteY6" fmla="*/ 2163603 h 4571046"/>
              <a:gd name="connsiteX0" fmla="*/ 0 w 4958715"/>
              <a:gd name="connsiteY0" fmla="*/ 2163603 h 4571046"/>
              <a:gd name="connsiteX1" fmla="*/ 2199402 w 4958715"/>
              <a:gd name="connsiteY1" fmla="*/ 0 h 4571046"/>
              <a:gd name="connsiteX2" fmla="*/ 4608433 w 4958715"/>
              <a:gd name="connsiteY2" fmla="*/ 721360 h 4571046"/>
              <a:gd name="connsiteX3" fmla="*/ 4958715 w 4958715"/>
              <a:gd name="connsiteY3" fmla="*/ 2803683 h 4571046"/>
              <a:gd name="connsiteX4" fmla="*/ 3612753 w 4958715"/>
              <a:gd name="connsiteY4" fmla="*/ 4571046 h 4571046"/>
              <a:gd name="connsiteX5" fmla="*/ 1203722 w 4958715"/>
              <a:gd name="connsiteY5" fmla="*/ 4571046 h 4571046"/>
              <a:gd name="connsiteX6" fmla="*/ 0 w 4958715"/>
              <a:gd name="connsiteY6" fmla="*/ 2163603 h 4571046"/>
              <a:gd name="connsiteX0" fmla="*/ 0 w 4916043"/>
              <a:gd name="connsiteY0" fmla="*/ 1273587 h 4571046"/>
              <a:gd name="connsiteX1" fmla="*/ 2156730 w 4916043"/>
              <a:gd name="connsiteY1" fmla="*/ 0 h 4571046"/>
              <a:gd name="connsiteX2" fmla="*/ 4565761 w 4916043"/>
              <a:gd name="connsiteY2" fmla="*/ 721360 h 4571046"/>
              <a:gd name="connsiteX3" fmla="*/ 4916043 w 4916043"/>
              <a:gd name="connsiteY3" fmla="*/ 2803683 h 4571046"/>
              <a:gd name="connsiteX4" fmla="*/ 3570081 w 4916043"/>
              <a:gd name="connsiteY4" fmla="*/ 4571046 h 4571046"/>
              <a:gd name="connsiteX5" fmla="*/ 1161050 w 4916043"/>
              <a:gd name="connsiteY5" fmla="*/ 4571046 h 4571046"/>
              <a:gd name="connsiteX6" fmla="*/ 0 w 4916043"/>
              <a:gd name="connsiteY6" fmla="*/ 1273587 h 4571046"/>
              <a:gd name="connsiteX0" fmla="*/ 0 w 4916043"/>
              <a:gd name="connsiteY0" fmla="*/ 1273587 h 4571046"/>
              <a:gd name="connsiteX1" fmla="*/ 2156730 w 4916043"/>
              <a:gd name="connsiteY1" fmla="*/ 0 h 4571046"/>
              <a:gd name="connsiteX2" fmla="*/ 4565761 w 4916043"/>
              <a:gd name="connsiteY2" fmla="*/ 721360 h 4571046"/>
              <a:gd name="connsiteX3" fmla="*/ 4916043 w 4916043"/>
              <a:gd name="connsiteY3" fmla="*/ 2803683 h 4571046"/>
              <a:gd name="connsiteX4" fmla="*/ 3570081 w 4916043"/>
              <a:gd name="connsiteY4" fmla="*/ 4571046 h 4571046"/>
              <a:gd name="connsiteX5" fmla="*/ 21098 w 4916043"/>
              <a:gd name="connsiteY5" fmla="*/ 3815142 h 4571046"/>
              <a:gd name="connsiteX6" fmla="*/ 0 w 4916043"/>
              <a:gd name="connsiteY6" fmla="*/ 1273587 h 4571046"/>
              <a:gd name="connsiteX0" fmla="*/ 0 w 4916043"/>
              <a:gd name="connsiteY0" fmla="*/ 1273587 h 5066346"/>
              <a:gd name="connsiteX1" fmla="*/ 2156730 w 4916043"/>
              <a:gd name="connsiteY1" fmla="*/ 0 h 5066346"/>
              <a:gd name="connsiteX2" fmla="*/ 4565761 w 4916043"/>
              <a:gd name="connsiteY2" fmla="*/ 721360 h 5066346"/>
              <a:gd name="connsiteX3" fmla="*/ 4916043 w 4916043"/>
              <a:gd name="connsiteY3" fmla="*/ 2803683 h 5066346"/>
              <a:gd name="connsiteX4" fmla="*/ 2236581 w 4916043"/>
              <a:gd name="connsiteY4" fmla="*/ 5066346 h 5066346"/>
              <a:gd name="connsiteX5" fmla="*/ 21098 w 4916043"/>
              <a:gd name="connsiteY5" fmla="*/ 3815142 h 5066346"/>
              <a:gd name="connsiteX6" fmla="*/ 0 w 4916043"/>
              <a:gd name="connsiteY6" fmla="*/ 1273587 h 5066346"/>
              <a:gd name="connsiteX0" fmla="*/ 0 w 4565761"/>
              <a:gd name="connsiteY0" fmla="*/ 1273587 h 5066346"/>
              <a:gd name="connsiteX1" fmla="*/ 2156730 w 4565761"/>
              <a:gd name="connsiteY1" fmla="*/ 0 h 5066346"/>
              <a:gd name="connsiteX2" fmla="*/ 4565761 w 4565761"/>
              <a:gd name="connsiteY2" fmla="*/ 721360 h 5066346"/>
              <a:gd name="connsiteX3" fmla="*/ 4405503 w 4565761"/>
              <a:gd name="connsiteY3" fmla="*/ 3801903 h 5066346"/>
              <a:gd name="connsiteX4" fmla="*/ 2236581 w 4565761"/>
              <a:gd name="connsiteY4" fmla="*/ 5066346 h 5066346"/>
              <a:gd name="connsiteX5" fmla="*/ 21098 w 4565761"/>
              <a:gd name="connsiteY5" fmla="*/ 3815142 h 5066346"/>
              <a:gd name="connsiteX6" fmla="*/ 0 w 4565761"/>
              <a:gd name="connsiteY6" fmla="*/ 1273587 h 5066346"/>
              <a:gd name="connsiteX0" fmla="*/ 0 w 4405503"/>
              <a:gd name="connsiteY0" fmla="*/ 1273587 h 5066346"/>
              <a:gd name="connsiteX1" fmla="*/ 2156730 w 4405503"/>
              <a:gd name="connsiteY1" fmla="*/ 0 h 5066346"/>
              <a:gd name="connsiteX2" fmla="*/ 4398121 w 4405503"/>
              <a:gd name="connsiteY2" fmla="*/ 1277620 h 5066346"/>
              <a:gd name="connsiteX3" fmla="*/ 4405503 w 4405503"/>
              <a:gd name="connsiteY3" fmla="*/ 3801903 h 5066346"/>
              <a:gd name="connsiteX4" fmla="*/ 2236581 w 4405503"/>
              <a:gd name="connsiteY4" fmla="*/ 5066346 h 5066346"/>
              <a:gd name="connsiteX5" fmla="*/ 21098 w 4405503"/>
              <a:gd name="connsiteY5" fmla="*/ 3815142 h 5066346"/>
              <a:gd name="connsiteX6" fmla="*/ 0 w 4405503"/>
              <a:gd name="connsiteY6" fmla="*/ 1273587 h 50663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405503" h="5066346">
                <a:moveTo>
                  <a:pt x="0" y="1273587"/>
                </a:moveTo>
                <a:lnTo>
                  <a:pt x="2156730" y="0"/>
                </a:lnTo>
                <a:lnTo>
                  <a:pt x="4398121" y="1277620"/>
                </a:lnTo>
                <a:cubicBezTo>
                  <a:pt x="4400582" y="2119048"/>
                  <a:pt x="4403042" y="2960475"/>
                  <a:pt x="4405503" y="3801903"/>
                </a:cubicBezTo>
                <a:lnTo>
                  <a:pt x="2236581" y="5066346"/>
                </a:lnTo>
                <a:lnTo>
                  <a:pt x="21098" y="3815142"/>
                </a:lnTo>
                <a:lnTo>
                  <a:pt x="0" y="1273587"/>
                </a:lnTo>
                <a:close/>
              </a:path>
            </a:pathLst>
          </a:custGeom>
        </p:spPr>
        <p:txBody>
          <a:bodyPr anchor="ctr">
            <a:noAutofit/>
          </a:bodyPr>
          <a:lstStyle>
            <a:lvl1pPr marL="0" indent="0" algn="ctr">
              <a:buNone/>
              <a:defRPr sz="1000">
                <a:solidFill>
                  <a:schemeClr val="accent6"/>
                </a:solidFill>
              </a:defRPr>
            </a:lvl1pPr>
          </a:lstStyle>
          <a:p>
            <a:r>
              <a:rPr lang="en-US" altLang="zh-CN"/>
              <a:t>Click icon to add picture</a:t>
            </a:r>
            <a:endParaRPr lang="zh-CN" altLang="en-US"/>
          </a:p>
        </p:txBody>
      </p:sp>
      <p:sp>
        <p:nvSpPr>
          <p:cNvPr id="59" name="Content placeholder 47" descr="Click icon to add picture">
            <a:extLst>
              <a:ext uri="{FF2B5EF4-FFF2-40B4-BE49-F238E27FC236}">
                <a16:creationId xmlns:a16="http://schemas.microsoft.com/office/drawing/2014/main" id="{070D69EE-1032-4604-B201-FD13AE846E9E}"/>
              </a:ext>
            </a:extLst>
          </p:cNvPr>
          <p:cNvSpPr>
            <a:spLocks noGrp="1"/>
          </p:cNvSpPr>
          <p:nvPr>
            <p:ph type="body" sz="quarter" idx="67" hasCustomPrompt="1"/>
          </p:nvPr>
        </p:nvSpPr>
        <p:spPr>
          <a:xfrm>
            <a:off x="9313612" y="5369449"/>
            <a:ext cx="2098039" cy="506399"/>
          </a:xfrm>
          <a:prstGeom prst="rect">
            <a:avLst/>
          </a:prstGeom>
        </p:spPr>
        <p:txBody>
          <a:bodyPr anchor="b">
            <a:noAutofit/>
          </a:bodyPr>
          <a:lstStyle>
            <a:lvl1pPr marL="0" indent="0" algn="l">
              <a:lnSpc>
                <a:spcPct val="100000"/>
              </a:lnSpc>
              <a:buNone/>
              <a:defRPr sz="1800" b="1" i="0">
                <a:solidFill>
                  <a:schemeClr val="accent6"/>
                </a:solidFill>
                <a:latin typeface="+mn-lt"/>
                <a:ea typeface="+mj-ea"/>
                <a:cs typeface="Posterama" panose="020B0504020200020000" pitchFamily="34" charset="0"/>
              </a:defRPr>
            </a:lvl1pPr>
            <a:lvl2pPr>
              <a:defRPr sz="1000"/>
            </a:lvl2pPr>
            <a:lvl3pPr>
              <a:defRPr sz="900"/>
            </a:lvl3pPr>
            <a:lvl4pPr>
              <a:defRPr sz="800"/>
            </a:lvl4pPr>
            <a:lvl5pPr>
              <a:defRPr sz="800"/>
            </a:lvl5pPr>
          </a:lstStyle>
          <a:p>
            <a:pPr lvl="0"/>
            <a:r>
              <a:rPr lang="en-US" altLang="zh-CN" dirty="0"/>
              <a:t>Click to edit Master title style </a:t>
            </a:r>
          </a:p>
        </p:txBody>
      </p:sp>
      <p:sp>
        <p:nvSpPr>
          <p:cNvPr id="60" name="Content placeholder 47">
            <a:extLst>
              <a:ext uri="{FF2B5EF4-FFF2-40B4-BE49-F238E27FC236}">
                <a16:creationId xmlns:a16="http://schemas.microsoft.com/office/drawing/2014/main" id="{B65187B8-CD7A-46B0-A851-E2456586E758}"/>
              </a:ext>
            </a:extLst>
          </p:cNvPr>
          <p:cNvSpPr>
            <a:spLocks noGrp="1"/>
          </p:cNvSpPr>
          <p:nvPr>
            <p:ph type="body" sz="quarter" idx="68" hasCustomPrompt="1"/>
          </p:nvPr>
        </p:nvSpPr>
        <p:spPr>
          <a:xfrm>
            <a:off x="9309891" y="5901594"/>
            <a:ext cx="2098038" cy="506399"/>
          </a:xfrm>
          <a:prstGeom prst="rect">
            <a:avLst/>
          </a:prstGeom>
        </p:spPr>
        <p:txBody>
          <a:bodyPr>
            <a:noAutofit/>
          </a:bodyPr>
          <a:lstStyle>
            <a:lvl1pPr marL="0" indent="0" algn="l">
              <a:lnSpc>
                <a:spcPct val="100000"/>
              </a:lnSpc>
              <a:buNone/>
              <a:defRPr lang="en-US" altLang="zh-CN" sz="1400" b="0" i="0" kern="1200" dirty="0">
                <a:solidFill>
                  <a:schemeClr val="accent6"/>
                </a:solidFill>
                <a:latin typeface="+mn-lt"/>
                <a:ea typeface="+mn-ea"/>
                <a:cs typeface="Posterama" panose="020B0504020200020000" pitchFamily="34" charset="0"/>
              </a:defRPr>
            </a:lvl1pPr>
            <a:lvl2pPr>
              <a:defRPr sz="1000"/>
            </a:lvl2pPr>
            <a:lvl3pPr>
              <a:defRPr sz="900"/>
            </a:lvl3pPr>
            <a:lvl4pPr>
              <a:defRPr sz="800"/>
            </a:lvl4pPr>
            <a:lvl5pPr>
              <a:defRPr sz="800"/>
            </a:lvl5pPr>
          </a:lstStyle>
          <a:p>
            <a:pPr marL="0" lvl="0" indent="0" algn="l" defTabSz="914400" rtl="0" eaLnBrk="1" latinLnBrk="0" hangingPunct="1">
              <a:lnSpc>
                <a:spcPct val="90000"/>
              </a:lnSpc>
              <a:spcBef>
                <a:spcPts val="0"/>
              </a:spcBef>
              <a:buFont typeface="Arial" panose="020B0604020202020204" pitchFamily="34" charset="0"/>
              <a:buNone/>
            </a:pPr>
            <a:r>
              <a:rPr lang="en-US" altLang="zh-CN" dirty="0"/>
              <a:t>Click to edit Master text styles </a:t>
            </a:r>
          </a:p>
        </p:txBody>
      </p:sp>
      <p:sp>
        <p:nvSpPr>
          <p:cNvPr id="5" name="Footer Placeholder 4">
            <a:extLst>
              <a:ext uri="{FF2B5EF4-FFF2-40B4-BE49-F238E27FC236}">
                <a16:creationId xmlns:a16="http://schemas.microsoft.com/office/drawing/2014/main" id="{B2964988-2386-5A15-B085-00BD5D58E53C}"/>
              </a:ext>
            </a:extLst>
          </p:cNvPr>
          <p:cNvSpPr>
            <a:spLocks noGrp="1"/>
          </p:cNvSpPr>
          <p:nvPr>
            <p:ph type="ftr" sz="quarter" idx="76"/>
          </p:nvPr>
        </p:nvSpPr>
        <p:spPr/>
        <p:txBody>
          <a:bodyPr>
            <a:noAutofit/>
          </a:bodyPr>
          <a:lstStyle>
            <a:lvl1pPr>
              <a:defRPr>
                <a:solidFill>
                  <a:schemeClr val="accent6"/>
                </a:solidFill>
              </a:defRPr>
            </a:lvl1pPr>
          </a:lstStyle>
          <a:p>
            <a:r>
              <a:rPr lang="en-US"/>
              <a:t>Presentation title</a:t>
            </a:r>
            <a:endParaRPr lang="en-US" dirty="0"/>
          </a:p>
        </p:txBody>
      </p:sp>
      <p:sp>
        <p:nvSpPr>
          <p:cNvPr id="6" name="Slide Number Placeholder 5">
            <a:extLst>
              <a:ext uri="{FF2B5EF4-FFF2-40B4-BE49-F238E27FC236}">
                <a16:creationId xmlns:a16="http://schemas.microsoft.com/office/drawing/2014/main" id="{062CC095-C330-BF75-42CE-50A46EAD82C5}"/>
              </a:ext>
            </a:extLst>
          </p:cNvPr>
          <p:cNvSpPr>
            <a:spLocks noGrp="1"/>
          </p:cNvSpPr>
          <p:nvPr>
            <p:ph type="sldNum" sz="quarter" idx="77"/>
          </p:nvPr>
        </p:nvSpPr>
        <p:spPr/>
        <p:txBody>
          <a:bodyPr>
            <a:noAutofit/>
          </a:bodyPr>
          <a:lstStyle>
            <a:lvl1pPr>
              <a:defRPr b="0">
                <a:solidFill>
                  <a:schemeClr val="accent6"/>
                </a:solidFill>
              </a:defRPr>
            </a:lvl1pPr>
          </a:lstStyle>
          <a:p>
            <a:fld id="{47FEACEE-25B4-4A2D-B147-27296E36371D}" type="slidenum">
              <a:rPr lang="en-US" altLang="zh-CN" smtClean="0"/>
              <a:pPr/>
              <a:t>‹#›</a:t>
            </a:fld>
            <a:endParaRPr lang="en-US" altLang="zh-CN" dirty="0"/>
          </a:p>
        </p:txBody>
      </p:sp>
    </p:spTree>
    <p:extLst>
      <p:ext uri="{BB962C8B-B14F-4D97-AF65-F5344CB8AC3E}">
        <p14:creationId xmlns:p14="http://schemas.microsoft.com/office/powerpoint/2010/main" val="3047922734"/>
      </p:ext>
    </p:extLst>
  </p:cSld>
  <p:clrMapOvr>
    <a:masterClrMapping/>
  </p:clrMapOvr>
</p:sldLayout>
</file>

<file path=ppt/slideMasters/_rels/slideMaster1.xml.rels><?xml version="1.0" encoding="UTF-8" standalone="yes"?>
<Relationships xmlns="http://schemas.openxmlformats.org/package/2006/relationships"><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theme" Target="../theme/theme1.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3">
            <a:alpha val="20000"/>
          </a:schemeClr>
        </a:solidFill>
        <a:effectLst/>
      </p:bgPr>
    </p:bg>
    <p:spTree>
      <p:nvGrpSpPr>
        <p:cNvPr id="1" name=""/>
        <p:cNvGrpSpPr/>
        <p:nvPr/>
      </p:nvGrpSpPr>
      <p:grpSpPr>
        <a:xfrm>
          <a:off x="0" y="0"/>
          <a:ext cx="0" cy="0"/>
          <a:chOff x="0" y="0"/>
          <a:chExt cx="0" cy="0"/>
        </a:xfrm>
      </p:grpSpPr>
      <p:sp>
        <p:nvSpPr>
          <p:cNvPr id="4" name="Content placeholder 47">
            <a:extLst>
              <a:ext uri="{FF2B5EF4-FFF2-40B4-BE49-F238E27FC236}">
                <a16:creationId xmlns:a16="http://schemas.microsoft.com/office/drawing/2014/main" id="{28B6388A-37D2-4382-A7FC-9B9A76BDE84D}"/>
              </a:ext>
            </a:extLst>
          </p:cNvPr>
          <p:cNvSpPr>
            <a:spLocks noGrp="1"/>
          </p:cNvSpPr>
          <p:nvPr>
            <p:ph type="sldNum" sz="quarter" idx="4"/>
          </p:nvPr>
        </p:nvSpPr>
        <p:spPr>
          <a:xfrm>
            <a:off x="11194169" y="6217920"/>
            <a:ext cx="458592" cy="365125"/>
          </a:xfrm>
          <a:prstGeom prst="rect">
            <a:avLst/>
          </a:prstGeom>
        </p:spPr>
        <p:txBody>
          <a:bodyPr vert="horz" lIns="91440" tIns="45720" rIns="91440" bIns="45720" rtlCol="0" anchor="ctr">
            <a:noAutofit/>
          </a:bodyPr>
          <a:lstStyle>
            <a:lvl1pPr algn="ctr">
              <a:defRPr sz="1200">
                <a:solidFill>
                  <a:schemeClr val="accent6"/>
                </a:solidFill>
                <a:latin typeface="+mn-lt"/>
              </a:defRPr>
            </a:lvl1pPr>
          </a:lstStyle>
          <a:p>
            <a:fld id="{47FEACEE-25B4-4A2D-B147-27296E36371D}" type="slidenum">
              <a:rPr lang="en-US" altLang="zh-CN" smtClean="0"/>
              <a:pPr/>
              <a:t>‹#›</a:t>
            </a:fld>
            <a:endParaRPr lang="en-US" altLang="zh-CN" dirty="0"/>
          </a:p>
        </p:txBody>
      </p:sp>
      <p:sp>
        <p:nvSpPr>
          <p:cNvPr id="6" name="Text Placeholder 2">
            <a:extLst>
              <a:ext uri="{FF2B5EF4-FFF2-40B4-BE49-F238E27FC236}">
                <a16:creationId xmlns:a16="http://schemas.microsoft.com/office/drawing/2014/main" id="{18CB8A3D-9A54-FD7C-F6A5-B33E6C891A4E}"/>
              </a:ext>
            </a:extLst>
          </p:cNvPr>
          <p:cNvSpPr>
            <a:spLocks noGrp="1"/>
          </p:cNvSpPr>
          <p:nvPr>
            <p:ph type="body" idx="1"/>
          </p:nvPr>
        </p:nvSpPr>
        <p:spPr>
          <a:xfrm>
            <a:off x="838200" y="1825625"/>
            <a:ext cx="10515600" cy="4351338"/>
          </a:xfrm>
          <a:prstGeom prst="rect">
            <a:avLst/>
          </a:prstGeom>
        </p:spPr>
        <p:txBody>
          <a:bodyPr vert="horz" lIns="91440" tIns="45720" rIns="91440" bIns="45720" rtlCol="0">
            <a:noAutofit/>
          </a:body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 name="Title Placeholder 4">
            <a:extLst>
              <a:ext uri="{FF2B5EF4-FFF2-40B4-BE49-F238E27FC236}">
                <a16:creationId xmlns:a16="http://schemas.microsoft.com/office/drawing/2014/main" id="{F38A7675-78A2-B642-22AF-B98514C68B0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Autofit/>
          </a:bodyPr>
          <a:lstStyle/>
          <a:p>
            <a:r>
              <a:rPr lang="en-US" noProof="0"/>
              <a:t>Click to edit Master title style</a:t>
            </a:r>
          </a:p>
        </p:txBody>
      </p:sp>
      <p:sp>
        <p:nvSpPr>
          <p:cNvPr id="8" name="Footer Placeholder 7">
            <a:extLst>
              <a:ext uri="{FF2B5EF4-FFF2-40B4-BE49-F238E27FC236}">
                <a16:creationId xmlns:a16="http://schemas.microsoft.com/office/drawing/2014/main" id="{C176125D-E69D-E2ED-1549-3D67DBD487E0}"/>
              </a:ext>
            </a:extLst>
          </p:cNvPr>
          <p:cNvSpPr>
            <a:spLocks noGrp="1"/>
          </p:cNvSpPr>
          <p:nvPr>
            <p:ph type="ftr" sz="quarter" idx="3"/>
          </p:nvPr>
        </p:nvSpPr>
        <p:spPr>
          <a:xfrm>
            <a:off x="484632" y="6089904"/>
            <a:ext cx="4114800" cy="365125"/>
          </a:xfrm>
          <a:prstGeom prst="rect">
            <a:avLst/>
          </a:prstGeom>
        </p:spPr>
        <p:txBody>
          <a:bodyPr vert="horz" lIns="91440" tIns="45720" rIns="91440" bIns="45720" rtlCol="0" anchor="ctr">
            <a:noAutofit/>
          </a:bodyPr>
          <a:lstStyle>
            <a:lvl1pPr algn="l">
              <a:defRPr sz="1200">
                <a:solidFill>
                  <a:schemeClr val="accent6"/>
                </a:solidFill>
                <a:latin typeface="+mn-lt"/>
              </a:defRPr>
            </a:lvl1pPr>
          </a:lstStyle>
          <a:p>
            <a:r>
              <a:rPr lang="en-US"/>
              <a:t>Presentation title</a:t>
            </a:r>
            <a:endParaRPr lang="en-US" dirty="0"/>
          </a:p>
        </p:txBody>
      </p:sp>
    </p:spTree>
    <p:extLst>
      <p:ext uri="{BB962C8B-B14F-4D97-AF65-F5344CB8AC3E}">
        <p14:creationId xmlns:p14="http://schemas.microsoft.com/office/powerpoint/2010/main" val="894671032"/>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696" r:id="rId12"/>
    <p:sldLayoutId id="2147483697" r:id="rId13"/>
    <p:sldLayoutId id="2147483698" r:id="rId14"/>
    <p:sldLayoutId id="2147483699" r:id="rId15"/>
    <p:sldLayoutId id="2147483700" r:id="rId16"/>
    <p:sldLayoutId id="2147483701" r:id="rId17"/>
    <p:sldLayoutId id="2147483703" r:id="rId18"/>
    <p:sldLayoutId id="2147483667" r:id="rId19"/>
    <p:sldLayoutId id="2147483652" r:id="rId20"/>
    <p:sldLayoutId id="2147483651" r:id="rId21"/>
    <p:sldLayoutId id="2147483653" r:id="rId22"/>
    <p:sldLayoutId id="2147483654" r:id="rId23"/>
    <p:sldLayoutId id="2147483655" r:id="rId24"/>
    <p:sldLayoutId id="2147483656" r:id="rId25"/>
    <p:sldLayoutId id="2147483657" r:id="rId26"/>
    <p:sldLayoutId id="2147483658" r:id="rId27"/>
    <p:sldLayoutId id="2147483659" r:id="rId28"/>
    <p:sldLayoutId id="2147483668" r:id="rId29"/>
    <p:sldLayoutId id="2147483661" r:id="rId30"/>
    <p:sldLayoutId id="2147483662" r:id="rId31"/>
    <p:sldLayoutId id="2147483663" r:id="rId32"/>
    <p:sldLayoutId id="2147483664" r:id="rId33"/>
    <p:sldLayoutId id="2147483665" r:id="rId34"/>
    <p:sldLayoutId id="2147483704" r:id="rId35"/>
  </p:sldLayoutIdLst>
  <p:hf hdr="0" dt="0"/>
  <p:txStyles>
    <p:titleStyle>
      <a:lvl1pPr algn="l" defTabSz="914400" rtl="0" eaLnBrk="1" latinLnBrk="0" hangingPunct="1">
        <a:lnSpc>
          <a:spcPct val="90000"/>
        </a:lnSpc>
        <a:spcBef>
          <a:spcPct val="0"/>
        </a:spcBef>
        <a:buNone/>
        <a:defRPr sz="4400" b="1" kern="1200">
          <a:solidFill>
            <a:schemeClr val="accent6"/>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000" kern="1200">
          <a:solidFill>
            <a:schemeClr val="accent6"/>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accent6"/>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accent6"/>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chemeClr val="accent6"/>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chemeClr val="accent6"/>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6" orient="horz" pos="4032" userDrawn="1">
          <p15:clr>
            <a:srgbClr val="F26B43"/>
          </p15:clr>
        </p15:guide>
        <p15:guide id="7" pos="3840" userDrawn="1">
          <p15:clr>
            <a:srgbClr val="F26B43"/>
          </p15:clr>
        </p15:guide>
        <p15:guide id="8" pos="5640" userDrawn="1">
          <p15:clr>
            <a:srgbClr val="F26B43"/>
          </p15:clr>
        </p15:guide>
        <p15:guide id="9" pos="1656" userDrawn="1">
          <p15:clr>
            <a:srgbClr val="F26B43"/>
          </p15:clr>
        </p15:guide>
        <p15:guide id="10" pos="5208"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18.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4.xml"/><Relationship Id="rId4" Type="http://schemas.openxmlformats.org/officeDocument/2006/relationships/image" Target="../media/image2.sv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16.xml"/><Relationship Id="rId5" Type="http://schemas.openxmlformats.org/officeDocument/2006/relationships/image" Target="../media/image6.jpeg"/><Relationship Id="rId4" Type="http://schemas.openxmlformats.org/officeDocument/2006/relationships/image" Target="../media/image5.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17.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17.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93A3B864-5E85-99D2-93E5-5CA1F4F35DC7}"/>
              </a:ext>
            </a:extLst>
          </p:cNvPr>
          <p:cNvSpPr>
            <a:spLocks noGrp="1"/>
          </p:cNvSpPr>
          <p:nvPr>
            <p:ph type="title"/>
          </p:nvPr>
        </p:nvSpPr>
        <p:spPr>
          <a:xfrm>
            <a:off x="1511754" y="1371559"/>
            <a:ext cx="7816946" cy="2057441"/>
          </a:xfrm>
        </p:spPr>
        <p:txBody>
          <a:bodyPr/>
          <a:lstStyle/>
          <a:p>
            <a:pPr algn="ctr"/>
            <a:r>
              <a:rPr lang="en-US" altLang="zh-CN" sz="6600" u="sng" dirty="0"/>
              <a:t>Input Tax Credit</a:t>
            </a:r>
            <a:endParaRPr lang="en-US" sz="5400" u="sng" dirty="0"/>
          </a:p>
        </p:txBody>
      </p:sp>
      <p:sp>
        <p:nvSpPr>
          <p:cNvPr id="9" name="Text Placeholder 8">
            <a:extLst>
              <a:ext uri="{FF2B5EF4-FFF2-40B4-BE49-F238E27FC236}">
                <a16:creationId xmlns:a16="http://schemas.microsoft.com/office/drawing/2014/main" id="{485E0237-B9A1-0B58-E0AA-05EF84817EB4}"/>
              </a:ext>
            </a:extLst>
          </p:cNvPr>
          <p:cNvSpPr>
            <a:spLocks noGrp="1"/>
          </p:cNvSpPr>
          <p:nvPr>
            <p:ph type="body" sz="quarter" idx="28"/>
          </p:nvPr>
        </p:nvSpPr>
        <p:spPr>
          <a:xfrm>
            <a:off x="1511754" y="4439189"/>
            <a:ext cx="3487871" cy="1129589"/>
          </a:xfrm>
        </p:spPr>
        <p:txBody>
          <a:bodyPr/>
          <a:lstStyle/>
          <a:p>
            <a:r>
              <a:rPr lang="en-US" sz="2400" b="1" dirty="0"/>
              <a:t>CA Manoj Malpani</a:t>
            </a:r>
          </a:p>
        </p:txBody>
      </p:sp>
      <p:sp>
        <p:nvSpPr>
          <p:cNvPr id="10" name="Freeform: Shape 11">
            <a:extLst>
              <a:ext uri="{FF2B5EF4-FFF2-40B4-BE49-F238E27FC236}">
                <a16:creationId xmlns:a16="http://schemas.microsoft.com/office/drawing/2014/main" id="{01A79B69-242C-3AEB-4A42-7A606A54C63A}"/>
              </a:ext>
              <a:ext uri="{C183D7F6-B498-43B3-948B-1728B52AA6E4}">
                <adec:decorative xmlns:adec="http://schemas.microsoft.com/office/drawing/2017/decorative" val="1"/>
              </a:ext>
            </a:extLst>
          </p:cNvPr>
          <p:cNvSpPr/>
          <p:nvPr/>
        </p:nvSpPr>
        <p:spPr>
          <a:xfrm>
            <a:off x="9857505" y="838985"/>
            <a:ext cx="1637958" cy="1873859"/>
          </a:xfrm>
          <a:custGeom>
            <a:avLst/>
            <a:gdLst>
              <a:gd name="connsiteX0" fmla="*/ 2187388 w 4398682"/>
              <a:gd name="connsiteY0" fmla="*/ 0 h 5032188"/>
              <a:gd name="connsiteX1" fmla="*/ 4386729 w 4398682"/>
              <a:gd name="connsiteY1" fmla="*/ 1261035 h 5032188"/>
              <a:gd name="connsiteX2" fmla="*/ 4398682 w 4398682"/>
              <a:gd name="connsiteY2" fmla="*/ 3789083 h 5032188"/>
              <a:gd name="connsiteX3" fmla="*/ 2193365 w 4398682"/>
              <a:gd name="connsiteY3" fmla="*/ 5032188 h 5032188"/>
              <a:gd name="connsiteX4" fmla="*/ 0 w 4398682"/>
              <a:gd name="connsiteY4" fmla="*/ 3783106 h 5032188"/>
              <a:gd name="connsiteX5" fmla="*/ 0 w 4398682"/>
              <a:gd name="connsiteY5" fmla="*/ 1267012 h 5032188"/>
              <a:gd name="connsiteX6" fmla="*/ 2187388 w 4398682"/>
              <a:gd name="connsiteY6" fmla="*/ 0 h 50321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398682" h="5032188">
                <a:moveTo>
                  <a:pt x="2187388" y="0"/>
                </a:moveTo>
                <a:lnTo>
                  <a:pt x="4386729" y="1261035"/>
                </a:lnTo>
                <a:cubicBezTo>
                  <a:pt x="4390713" y="2103718"/>
                  <a:pt x="4394698" y="2946400"/>
                  <a:pt x="4398682" y="3789083"/>
                </a:cubicBezTo>
                <a:lnTo>
                  <a:pt x="2193365" y="5032188"/>
                </a:lnTo>
                <a:lnTo>
                  <a:pt x="0" y="3783106"/>
                </a:lnTo>
                <a:lnTo>
                  <a:pt x="0" y="1267012"/>
                </a:lnTo>
                <a:lnTo>
                  <a:pt x="2187388" y="0"/>
                </a:lnTo>
                <a:close/>
              </a:path>
            </a:pathLst>
          </a:custGeom>
          <a:noFill/>
          <a:ln w="19050" cap="flat" cmpd="sng" algn="ctr">
            <a:solidFill>
              <a:schemeClr val="tx2">
                <a:lumMod val="50000"/>
                <a:lumOff val="50000"/>
              </a:scheme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Posterama Text SemiBold"/>
              <a:ea typeface="+mn-ea"/>
              <a:cs typeface="+mn-cs"/>
            </a:endParaRPr>
          </a:p>
        </p:txBody>
      </p:sp>
      <p:sp>
        <p:nvSpPr>
          <p:cNvPr id="14" name="Freeform: Shape 11">
            <a:extLst>
              <a:ext uri="{FF2B5EF4-FFF2-40B4-BE49-F238E27FC236}">
                <a16:creationId xmlns:a16="http://schemas.microsoft.com/office/drawing/2014/main" id="{E5D4DE6D-89C8-6FFF-287D-3F3BAD416CA1}"/>
              </a:ext>
              <a:ext uri="{C183D7F6-B498-43B3-948B-1728B52AA6E4}">
                <adec:decorative xmlns:adec="http://schemas.microsoft.com/office/drawing/2017/decorative" val="1"/>
              </a:ext>
            </a:extLst>
          </p:cNvPr>
          <p:cNvSpPr/>
          <p:nvPr/>
        </p:nvSpPr>
        <p:spPr>
          <a:xfrm>
            <a:off x="5974436" y="3694919"/>
            <a:ext cx="1637958" cy="1873859"/>
          </a:xfrm>
          <a:custGeom>
            <a:avLst/>
            <a:gdLst>
              <a:gd name="connsiteX0" fmla="*/ 2187388 w 4398682"/>
              <a:gd name="connsiteY0" fmla="*/ 0 h 5032188"/>
              <a:gd name="connsiteX1" fmla="*/ 4386729 w 4398682"/>
              <a:gd name="connsiteY1" fmla="*/ 1261035 h 5032188"/>
              <a:gd name="connsiteX2" fmla="*/ 4398682 w 4398682"/>
              <a:gd name="connsiteY2" fmla="*/ 3789083 h 5032188"/>
              <a:gd name="connsiteX3" fmla="*/ 2193365 w 4398682"/>
              <a:gd name="connsiteY3" fmla="*/ 5032188 h 5032188"/>
              <a:gd name="connsiteX4" fmla="*/ 0 w 4398682"/>
              <a:gd name="connsiteY4" fmla="*/ 3783106 h 5032188"/>
              <a:gd name="connsiteX5" fmla="*/ 0 w 4398682"/>
              <a:gd name="connsiteY5" fmla="*/ 1267012 h 5032188"/>
              <a:gd name="connsiteX6" fmla="*/ 2187388 w 4398682"/>
              <a:gd name="connsiteY6" fmla="*/ 0 h 50321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398682" h="5032188">
                <a:moveTo>
                  <a:pt x="2187388" y="0"/>
                </a:moveTo>
                <a:lnTo>
                  <a:pt x="4386729" y="1261035"/>
                </a:lnTo>
                <a:cubicBezTo>
                  <a:pt x="4390713" y="2103718"/>
                  <a:pt x="4394698" y="2946400"/>
                  <a:pt x="4398682" y="3789083"/>
                </a:cubicBezTo>
                <a:lnTo>
                  <a:pt x="2193365" y="5032188"/>
                </a:lnTo>
                <a:lnTo>
                  <a:pt x="0" y="3783106"/>
                </a:lnTo>
                <a:lnTo>
                  <a:pt x="0" y="1267012"/>
                </a:lnTo>
                <a:lnTo>
                  <a:pt x="2187388" y="0"/>
                </a:lnTo>
                <a:close/>
              </a:path>
            </a:pathLst>
          </a:custGeom>
          <a:solidFill>
            <a:schemeClr val="accent4">
              <a:lumMod val="60000"/>
              <a:lumOff val="40000"/>
              <a:alpha val="50196"/>
            </a:schemeClr>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Posterama Text SemiBold"/>
              <a:ea typeface="+mn-ea"/>
              <a:cs typeface="+mn-cs"/>
            </a:endParaRPr>
          </a:p>
        </p:txBody>
      </p:sp>
    </p:spTree>
    <p:extLst>
      <p:ext uri="{BB962C8B-B14F-4D97-AF65-F5344CB8AC3E}">
        <p14:creationId xmlns:p14="http://schemas.microsoft.com/office/powerpoint/2010/main" val="3898447929"/>
      </p:ext>
    </p:extLst>
  </p:cSld>
  <p:clrMapOvr>
    <a:overrideClrMapping bg1="lt1" tx1="dk1" bg2="lt2" tx2="dk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93A3B864-5E85-99D2-93E5-5CA1F4F35DC7}"/>
              </a:ext>
            </a:extLst>
          </p:cNvPr>
          <p:cNvSpPr>
            <a:spLocks noGrp="1"/>
          </p:cNvSpPr>
          <p:nvPr>
            <p:ph type="title"/>
          </p:nvPr>
        </p:nvSpPr>
        <p:spPr>
          <a:xfrm>
            <a:off x="1296366" y="1371559"/>
            <a:ext cx="8287472" cy="2413363"/>
          </a:xfrm>
        </p:spPr>
        <p:txBody>
          <a:bodyPr/>
          <a:lstStyle/>
          <a:p>
            <a:pPr algn="ctr"/>
            <a:r>
              <a:rPr lang="en-US" altLang="zh-CN" sz="5400" dirty="0"/>
              <a:t>Conditions for availing Input Tax Credit </a:t>
            </a:r>
            <a:br>
              <a:rPr lang="en-US" altLang="zh-CN" sz="5400" dirty="0"/>
            </a:br>
            <a:r>
              <a:rPr lang="en-US" altLang="zh-CN" sz="5400" dirty="0"/>
              <a:t>(Section 16)</a:t>
            </a:r>
            <a:endParaRPr lang="en-US" dirty="0"/>
          </a:p>
        </p:txBody>
      </p:sp>
      <p:sp>
        <p:nvSpPr>
          <p:cNvPr id="10" name="Freeform: Shape 11">
            <a:extLst>
              <a:ext uri="{FF2B5EF4-FFF2-40B4-BE49-F238E27FC236}">
                <a16:creationId xmlns:a16="http://schemas.microsoft.com/office/drawing/2014/main" id="{01A79B69-242C-3AEB-4A42-7A606A54C63A}"/>
              </a:ext>
              <a:ext uri="{C183D7F6-B498-43B3-948B-1728B52AA6E4}">
                <adec:decorative xmlns:adec="http://schemas.microsoft.com/office/drawing/2017/decorative" val="1"/>
              </a:ext>
            </a:extLst>
          </p:cNvPr>
          <p:cNvSpPr/>
          <p:nvPr/>
        </p:nvSpPr>
        <p:spPr>
          <a:xfrm>
            <a:off x="9857505" y="838985"/>
            <a:ext cx="1637958" cy="1873859"/>
          </a:xfrm>
          <a:custGeom>
            <a:avLst/>
            <a:gdLst>
              <a:gd name="connsiteX0" fmla="*/ 2187388 w 4398682"/>
              <a:gd name="connsiteY0" fmla="*/ 0 h 5032188"/>
              <a:gd name="connsiteX1" fmla="*/ 4386729 w 4398682"/>
              <a:gd name="connsiteY1" fmla="*/ 1261035 h 5032188"/>
              <a:gd name="connsiteX2" fmla="*/ 4398682 w 4398682"/>
              <a:gd name="connsiteY2" fmla="*/ 3789083 h 5032188"/>
              <a:gd name="connsiteX3" fmla="*/ 2193365 w 4398682"/>
              <a:gd name="connsiteY3" fmla="*/ 5032188 h 5032188"/>
              <a:gd name="connsiteX4" fmla="*/ 0 w 4398682"/>
              <a:gd name="connsiteY4" fmla="*/ 3783106 h 5032188"/>
              <a:gd name="connsiteX5" fmla="*/ 0 w 4398682"/>
              <a:gd name="connsiteY5" fmla="*/ 1267012 h 5032188"/>
              <a:gd name="connsiteX6" fmla="*/ 2187388 w 4398682"/>
              <a:gd name="connsiteY6" fmla="*/ 0 h 50321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398682" h="5032188">
                <a:moveTo>
                  <a:pt x="2187388" y="0"/>
                </a:moveTo>
                <a:lnTo>
                  <a:pt x="4386729" y="1261035"/>
                </a:lnTo>
                <a:cubicBezTo>
                  <a:pt x="4390713" y="2103718"/>
                  <a:pt x="4394698" y="2946400"/>
                  <a:pt x="4398682" y="3789083"/>
                </a:cubicBezTo>
                <a:lnTo>
                  <a:pt x="2193365" y="5032188"/>
                </a:lnTo>
                <a:lnTo>
                  <a:pt x="0" y="3783106"/>
                </a:lnTo>
                <a:lnTo>
                  <a:pt x="0" y="1267012"/>
                </a:lnTo>
                <a:lnTo>
                  <a:pt x="2187388" y="0"/>
                </a:lnTo>
                <a:close/>
              </a:path>
            </a:pathLst>
          </a:custGeom>
          <a:noFill/>
          <a:ln w="19050" cap="flat" cmpd="sng" algn="ctr">
            <a:solidFill>
              <a:schemeClr val="tx2">
                <a:lumMod val="50000"/>
                <a:lumOff val="50000"/>
              </a:scheme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Posterama Text SemiBold"/>
              <a:ea typeface="+mn-ea"/>
              <a:cs typeface="+mn-cs"/>
            </a:endParaRPr>
          </a:p>
        </p:txBody>
      </p:sp>
      <p:sp>
        <p:nvSpPr>
          <p:cNvPr id="14" name="Freeform: Shape 11">
            <a:extLst>
              <a:ext uri="{FF2B5EF4-FFF2-40B4-BE49-F238E27FC236}">
                <a16:creationId xmlns:a16="http://schemas.microsoft.com/office/drawing/2014/main" id="{E5D4DE6D-89C8-6FFF-287D-3F3BAD416CA1}"/>
              </a:ext>
              <a:ext uri="{C183D7F6-B498-43B3-948B-1728B52AA6E4}">
                <adec:decorative xmlns:adec="http://schemas.microsoft.com/office/drawing/2017/decorative" val="1"/>
              </a:ext>
            </a:extLst>
          </p:cNvPr>
          <p:cNvSpPr/>
          <p:nvPr/>
        </p:nvSpPr>
        <p:spPr>
          <a:xfrm>
            <a:off x="5974436" y="3694919"/>
            <a:ext cx="1637958" cy="1873859"/>
          </a:xfrm>
          <a:custGeom>
            <a:avLst/>
            <a:gdLst>
              <a:gd name="connsiteX0" fmla="*/ 2187388 w 4398682"/>
              <a:gd name="connsiteY0" fmla="*/ 0 h 5032188"/>
              <a:gd name="connsiteX1" fmla="*/ 4386729 w 4398682"/>
              <a:gd name="connsiteY1" fmla="*/ 1261035 h 5032188"/>
              <a:gd name="connsiteX2" fmla="*/ 4398682 w 4398682"/>
              <a:gd name="connsiteY2" fmla="*/ 3789083 h 5032188"/>
              <a:gd name="connsiteX3" fmla="*/ 2193365 w 4398682"/>
              <a:gd name="connsiteY3" fmla="*/ 5032188 h 5032188"/>
              <a:gd name="connsiteX4" fmla="*/ 0 w 4398682"/>
              <a:gd name="connsiteY4" fmla="*/ 3783106 h 5032188"/>
              <a:gd name="connsiteX5" fmla="*/ 0 w 4398682"/>
              <a:gd name="connsiteY5" fmla="*/ 1267012 h 5032188"/>
              <a:gd name="connsiteX6" fmla="*/ 2187388 w 4398682"/>
              <a:gd name="connsiteY6" fmla="*/ 0 h 50321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398682" h="5032188">
                <a:moveTo>
                  <a:pt x="2187388" y="0"/>
                </a:moveTo>
                <a:lnTo>
                  <a:pt x="4386729" y="1261035"/>
                </a:lnTo>
                <a:cubicBezTo>
                  <a:pt x="4390713" y="2103718"/>
                  <a:pt x="4394698" y="2946400"/>
                  <a:pt x="4398682" y="3789083"/>
                </a:cubicBezTo>
                <a:lnTo>
                  <a:pt x="2193365" y="5032188"/>
                </a:lnTo>
                <a:lnTo>
                  <a:pt x="0" y="3783106"/>
                </a:lnTo>
                <a:lnTo>
                  <a:pt x="0" y="1267012"/>
                </a:lnTo>
                <a:lnTo>
                  <a:pt x="2187388" y="0"/>
                </a:lnTo>
                <a:close/>
              </a:path>
            </a:pathLst>
          </a:custGeom>
          <a:solidFill>
            <a:schemeClr val="accent4">
              <a:lumMod val="60000"/>
              <a:lumOff val="40000"/>
              <a:alpha val="50196"/>
            </a:schemeClr>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Posterama Text SemiBold"/>
              <a:ea typeface="+mn-ea"/>
              <a:cs typeface="+mn-cs"/>
            </a:endParaRPr>
          </a:p>
        </p:txBody>
      </p:sp>
      <p:sp>
        <p:nvSpPr>
          <p:cNvPr id="3" name="Text Placeholder 2">
            <a:extLst>
              <a:ext uri="{FF2B5EF4-FFF2-40B4-BE49-F238E27FC236}">
                <a16:creationId xmlns:a16="http://schemas.microsoft.com/office/drawing/2014/main" id="{DE7EDF69-221D-1855-F56C-B38C9AD12777}"/>
              </a:ext>
            </a:extLst>
          </p:cNvPr>
          <p:cNvSpPr>
            <a:spLocks noGrp="1"/>
          </p:cNvSpPr>
          <p:nvPr>
            <p:ph type="body" sz="quarter" idx="28"/>
          </p:nvPr>
        </p:nvSpPr>
        <p:spPr/>
        <p:txBody>
          <a:bodyPr/>
          <a:lstStyle/>
          <a:p>
            <a:endParaRPr lang="en-US"/>
          </a:p>
        </p:txBody>
      </p:sp>
    </p:spTree>
    <p:extLst>
      <p:ext uri="{BB962C8B-B14F-4D97-AF65-F5344CB8AC3E}">
        <p14:creationId xmlns:p14="http://schemas.microsoft.com/office/powerpoint/2010/main" val="28126903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a:extLst>
              <a:ext uri="{FF2B5EF4-FFF2-40B4-BE49-F238E27FC236}">
                <a16:creationId xmlns:a16="http://schemas.microsoft.com/office/drawing/2014/main" id="{0B15A555-D4B3-4146-988E-CD6243AF1BA2}"/>
              </a:ext>
            </a:extLst>
          </p:cNvPr>
          <p:cNvGraphicFramePr/>
          <p:nvPr>
            <p:extLst>
              <p:ext uri="{D42A27DB-BD31-4B8C-83A1-F6EECF244321}">
                <p14:modId xmlns:p14="http://schemas.microsoft.com/office/powerpoint/2010/main" val="2721579384"/>
              </p:ext>
            </p:extLst>
          </p:nvPr>
        </p:nvGraphicFramePr>
        <p:xfrm>
          <a:off x="536895" y="360728"/>
          <a:ext cx="10670797" cy="624140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830254955"/>
      </p:ext>
    </p:extLst>
  </p:cSld>
  <p:clrMapOvr>
    <a:overrideClrMapping bg1="lt1" tx1="dk1" bg2="lt2" tx2="dk2" accent1="accent1" accent2="accent2" accent3="accent3" accent4="accent4" accent5="accent5" accent6="accent6" hlink="hlink" folHlink="folHlink"/>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E2A514-447B-49DA-B221-CD8BB518D87B}"/>
              </a:ext>
            </a:extLst>
          </p:cNvPr>
          <p:cNvSpPr>
            <a:spLocks noGrp="1"/>
          </p:cNvSpPr>
          <p:nvPr>
            <p:ph type="title"/>
          </p:nvPr>
        </p:nvSpPr>
        <p:spPr>
          <a:xfrm>
            <a:off x="838200" y="218115"/>
            <a:ext cx="10515600" cy="821792"/>
          </a:xfrm>
        </p:spPr>
        <p:txBody>
          <a:bodyPr>
            <a:normAutofit/>
          </a:bodyPr>
          <a:lstStyle/>
          <a:p>
            <a:r>
              <a:rPr lang="en-US" sz="3200" u="sng" dirty="0"/>
              <a:t>Judicial Judgement for Sec.16</a:t>
            </a:r>
          </a:p>
        </p:txBody>
      </p:sp>
      <p:sp>
        <p:nvSpPr>
          <p:cNvPr id="3" name="Content Placeholder 2">
            <a:extLst>
              <a:ext uri="{FF2B5EF4-FFF2-40B4-BE49-F238E27FC236}">
                <a16:creationId xmlns:a16="http://schemas.microsoft.com/office/drawing/2014/main" id="{CFACA93C-3EA9-443A-9835-26F51739CA15}"/>
              </a:ext>
            </a:extLst>
          </p:cNvPr>
          <p:cNvSpPr>
            <a:spLocks noGrp="1"/>
          </p:cNvSpPr>
          <p:nvPr>
            <p:ph idx="1"/>
          </p:nvPr>
        </p:nvSpPr>
        <p:spPr>
          <a:xfrm>
            <a:off x="730624" y="1039907"/>
            <a:ext cx="10515600" cy="5172636"/>
          </a:xfrm>
        </p:spPr>
        <p:txBody>
          <a:bodyPr>
            <a:normAutofit/>
          </a:bodyPr>
          <a:lstStyle/>
          <a:p>
            <a:pPr algn="just"/>
            <a:r>
              <a:rPr lang="en-US" sz="1900" dirty="0"/>
              <a:t>Assessee allowed to rectify bonafide errors committed in filing GSTR-1 for F.Y. 2017-2020. </a:t>
            </a:r>
            <a:r>
              <a:rPr lang="en-US" sz="1900" dirty="0">
                <a:solidFill>
                  <a:schemeClr val="accent1"/>
                </a:solidFill>
              </a:rPr>
              <a:t>Karnataka HC in M/s Wipro Limited India v. the Assistant Commissioner of Central Taxes and Ors.[ Writ   Petition No. 16175 of 2022 (T-Res) dated 06.01.2023]</a:t>
            </a:r>
          </a:p>
          <a:p>
            <a:pPr marL="0" indent="0" algn="just">
              <a:buNone/>
            </a:pPr>
            <a:endParaRPr lang="en-US" sz="1900" dirty="0">
              <a:solidFill>
                <a:schemeClr val="accent1"/>
              </a:solidFill>
            </a:endParaRPr>
          </a:p>
          <a:p>
            <a:pPr algn="just"/>
            <a:r>
              <a:rPr lang="en-US" sz="1900" dirty="0"/>
              <a:t>Registered Person allowed to rectify its GSTR-1 after the specified due date, for showing B2B supplies wrongly as B2C Supplies. </a:t>
            </a:r>
            <a:r>
              <a:rPr lang="en-US" sz="1900" dirty="0">
                <a:solidFill>
                  <a:schemeClr val="accent1"/>
                </a:solidFill>
              </a:rPr>
              <a:t>Orissa HC in M/s Shiva Jyoti Construction v. The Chairperson, Central Board of Excise &amp; Customs and Other [W.P. (C ) No. 18216 of 2017 dated 12.01.2023]</a:t>
            </a:r>
          </a:p>
          <a:p>
            <a:pPr marL="457200" lvl="1" indent="0" algn="just">
              <a:buNone/>
            </a:pPr>
            <a:endParaRPr lang="en-US" sz="1900" dirty="0"/>
          </a:p>
          <a:p>
            <a:pPr algn="just"/>
            <a:r>
              <a:rPr lang="en-US" sz="1900" dirty="0"/>
              <a:t>No GST can be demanded from buyer for fault of seller of non-payment of taxes to the government. Madras HC in M/s. D.Y. </a:t>
            </a:r>
            <a:r>
              <a:rPr lang="en-US" sz="1900" dirty="0">
                <a:solidFill>
                  <a:schemeClr val="accent1"/>
                </a:solidFill>
              </a:rPr>
              <a:t>Beathel Enterprises v. the State Tax Officer [W.P. (MD) Nos. 2127/2021 &amp;Ors. Dated 24.02.2021]</a:t>
            </a:r>
          </a:p>
          <a:p>
            <a:pPr marL="0" indent="0" algn="just">
              <a:lnSpc>
                <a:spcPct val="100000"/>
              </a:lnSpc>
              <a:buNone/>
            </a:pPr>
            <a:endParaRPr lang="en-US" sz="1900" dirty="0"/>
          </a:p>
          <a:p>
            <a:pPr algn="just"/>
            <a:r>
              <a:rPr lang="en-US" sz="1900" dirty="0"/>
              <a:t>Unless there is proven connivance between supplier and recipient, ITC cannot be denied to the recipient. </a:t>
            </a:r>
            <a:r>
              <a:rPr lang="en-US" sz="1900" dirty="0">
                <a:solidFill>
                  <a:schemeClr val="accent1"/>
                </a:solidFill>
              </a:rPr>
              <a:t>Orisa HC in Bright Star Plastic Industries v. Additional Commissioner of Sales Tax [W.P.(C ) No. 15265 of 2021 dated 04.10.2021]</a:t>
            </a:r>
          </a:p>
          <a:p>
            <a:pPr marL="0" indent="0" algn="just">
              <a:buNone/>
            </a:pPr>
            <a:endParaRPr lang="en-US" sz="1900" dirty="0"/>
          </a:p>
        </p:txBody>
      </p:sp>
    </p:spTree>
    <p:extLst>
      <p:ext uri="{BB962C8B-B14F-4D97-AF65-F5344CB8AC3E}">
        <p14:creationId xmlns:p14="http://schemas.microsoft.com/office/powerpoint/2010/main" val="1395822902"/>
      </p:ext>
    </p:extLst>
  </p:cSld>
  <p:clrMapOvr>
    <a:overrideClrMapping bg1="lt1" tx1="dk1" bg2="lt2" tx2="dk2" accent1="accent1" accent2="accent2" accent3="accent3" accent4="accent4" accent5="accent5" accent6="accent6" hlink="hlink" folHlink="folHlink"/>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9FD241-A7CB-4F59-AB67-8FF298D028AB}"/>
              </a:ext>
            </a:extLst>
          </p:cNvPr>
          <p:cNvSpPr>
            <a:spLocks noGrp="1"/>
          </p:cNvSpPr>
          <p:nvPr>
            <p:ph type="ctrTitle"/>
          </p:nvPr>
        </p:nvSpPr>
        <p:spPr>
          <a:xfrm>
            <a:off x="1015724" y="358588"/>
            <a:ext cx="10556146" cy="613685"/>
          </a:xfrm>
        </p:spPr>
        <p:txBody>
          <a:bodyPr>
            <a:noAutofit/>
          </a:bodyPr>
          <a:lstStyle/>
          <a:p>
            <a:r>
              <a:rPr lang="en-US" sz="3200" u="sng" dirty="0"/>
              <a:t>Condition of availing ITC -Section 16</a:t>
            </a:r>
          </a:p>
        </p:txBody>
      </p:sp>
      <p:sp>
        <p:nvSpPr>
          <p:cNvPr id="3" name="Subtitle 2">
            <a:extLst>
              <a:ext uri="{FF2B5EF4-FFF2-40B4-BE49-F238E27FC236}">
                <a16:creationId xmlns:a16="http://schemas.microsoft.com/office/drawing/2014/main" id="{0147FA8F-4C51-48E7-B12B-62CB8A925AE4}"/>
              </a:ext>
            </a:extLst>
          </p:cNvPr>
          <p:cNvSpPr>
            <a:spLocks noGrp="1"/>
          </p:cNvSpPr>
          <p:nvPr>
            <p:ph type="subTitle" idx="1"/>
          </p:nvPr>
        </p:nvSpPr>
        <p:spPr>
          <a:xfrm>
            <a:off x="1015724" y="1704765"/>
            <a:ext cx="10866539" cy="4875330"/>
          </a:xfrm>
        </p:spPr>
        <p:txBody>
          <a:bodyPr>
            <a:normAutofit/>
          </a:bodyPr>
          <a:lstStyle/>
          <a:p>
            <a:pPr marL="342900" indent="-342900" algn="just">
              <a:buFont typeface="Arial" panose="020B0604020202020204" pitchFamily="34" charset="0"/>
              <a:buChar char="•"/>
            </a:pPr>
            <a:r>
              <a:rPr lang="en-IN" sz="2000" dirty="0">
                <a:effectLst/>
                <a:latin typeface="Calibri" panose="020F0502020204030204" pitchFamily="34" charset="0"/>
                <a:cs typeface="Calibri" panose="020F0502020204030204" pitchFamily="34" charset="0"/>
              </a:rPr>
              <a:t>Goods received in instalments / lots – Credit eligible after receipt of last lot.</a:t>
            </a:r>
          </a:p>
          <a:p>
            <a:pPr marL="342900" indent="-342900" algn="just">
              <a:buFont typeface="Arial" panose="020B0604020202020204" pitchFamily="34" charset="0"/>
              <a:buChar char="•"/>
            </a:pPr>
            <a:r>
              <a:rPr lang="en-IN" sz="2000" dirty="0">
                <a:latin typeface="Calibri" panose="020F0502020204030204" pitchFamily="34" charset="0"/>
                <a:cs typeface="Calibri" panose="020F0502020204030204" pitchFamily="34" charset="0"/>
              </a:rPr>
              <a:t>Where the registered person has claimed depreciation on the tax component of the cost of capital goods and plant and machinery under the provisions of the Income tax Act, 1961 (43 of 1961), the input tax credit on the said tax component shall not be allowed. </a:t>
            </a:r>
          </a:p>
          <a:p>
            <a:pPr marL="342900" indent="-342900" algn="just">
              <a:buFont typeface="Arial" panose="020B0604020202020204" pitchFamily="34" charset="0"/>
              <a:buChar char="•"/>
            </a:pPr>
            <a:r>
              <a:rPr lang="en-IN" sz="2000" dirty="0">
                <a:effectLst/>
                <a:latin typeface="Calibri" panose="020F0502020204030204" pitchFamily="34" charset="0"/>
                <a:cs typeface="Calibri" panose="020F0502020204030204" pitchFamily="34" charset="0"/>
              </a:rPr>
              <a:t>A registered person shall not be entitled to take input tax credit in respect of any invoice or debit note for supply of goods or services or both </a:t>
            </a:r>
            <a:r>
              <a:rPr lang="en-IN" sz="2000" b="1" i="1" dirty="0">
                <a:effectLst/>
                <a:latin typeface="Calibri" panose="020F0502020204030204" pitchFamily="34" charset="0"/>
                <a:cs typeface="Calibri" panose="020F0502020204030204" pitchFamily="34" charset="0"/>
              </a:rPr>
              <a:t>after the thirtieth day of November following the end of financial year </a:t>
            </a:r>
            <a:r>
              <a:rPr lang="en-IN" sz="2000" dirty="0">
                <a:effectLst/>
                <a:latin typeface="Calibri" panose="020F0502020204030204" pitchFamily="34" charset="0"/>
                <a:cs typeface="Calibri" panose="020F0502020204030204" pitchFamily="34" charset="0"/>
              </a:rPr>
              <a:t>to which such invoice or debit note pertains or furnishing of the relevant annual return, whichever is earlier. </a:t>
            </a:r>
            <a:endParaRPr lang="en-IN" sz="2000" dirty="0">
              <a:latin typeface="Calibri" panose="020F0502020204030204" pitchFamily="34" charset="0"/>
              <a:cs typeface="Calibri" panose="020F0502020204030204" pitchFamily="34" charset="0"/>
            </a:endParaRPr>
          </a:p>
          <a:p>
            <a:pPr marL="342900" indent="-342900" algn="just">
              <a:buFont typeface="Arial" panose="020B0604020202020204" pitchFamily="34" charset="0"/>
              <a:buChar char="•"/>
            </a:pPr>
            <a:endParaRPr lang="en-US" sz="28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20730466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9FD241-A7CB-4F59-AB67-8FF298D028AB}"/>
              </a:ext>
            </a:extLst>
          </p:cNvPr>
          <p:cNvSpPr>
            <a:spLocks noGrp="1"/>
          </p:cNvSpPr>
          <p:nvPr>
            <p:ph type="ctrTitle"/>
          </p:nvPr>
        </p:nvSpPr>
        <p:spPr>
          <a:xfrm>
            <a:off x="1015724" y="358588"/>
            <a:ext cx="10556146" cy="926237"/>
          </a:xfrm>
        </p:spPr>
        <p:txBody>
          <a:bodyPr>
            <a:noAutofit/>
          </a:bodyPr>
          <a:lstStyle/>
          <a:p>
            <a:r>
              <a:rPr lang="en-US" sz="3200" u="sng" dirty="0"/>
              <a:t>Reversal of the ITC in case of non-payment of consideration within 180 days by recipient (Section 16)</a:t>
            </a:r>
          </a:p>
        </p:txBody>
      </p:sp>
      <p:sp>
        <p:nvSpPr>
          <p:cNvPr id="3" name="Subtitle 2">
            <a:extLst>
              <a:ext uri="{FF2B5EF4-FFF2-40B4-BE49-F238E27FC236}">
                <a16:creationId xmlns:a16="http://schemas.microsoft.com/office/drawing/2014/main" id="{0147FA8F-4C51-48E7-B12B-62CB8A925AE4}"/>
              </a:ext>
            </a:extLst>
          </p:cNvPr>
          <p:cNvSpPr>
            <a:spLocks noGrp="1"/>
          </p:cNvSpPr>
          <p:nvPr>
            <p:ph type="subTitle" idx="1"/>
          </p:nvPr>
        </p:nvSpPr>
        <p:spPr>
          <a:xfrm>
            <a:off x="1015724" y="1704765"/>
            <a:ext cx="10866539" cy="4875330"/>
          </a:xfrm>
        </p:spPr>
        <p:txBody>
          <a:bodyPr>
            <a:normAutofit/>
          </a:bodyPr>
          <a:lstStyle/>
          <a:p>
            <a:pPr marL="342900" indent="-342900" algn="l">
              <a:buFont typeface="Arial" panose="020B0604020202020204" pitchFamily="34" charset="0"/>
              <a:buChar char="•"/>
            </a:pPr>
            <a:r>
              <a:rPr lang="en-US" dirty="0"/>
              <a:t>Recipient fails to pay supplier (other than RCM) within 180 days from the date of issue of invoice.</a:t>
            </a:r>
          </a:p>
          <a:p>
            <a:pPr marL="342900" indent="-342900" algn="l">
              <a:buFont typeface="Arial" panose="020B0604020202020204" pitchFamily="34" charset="0"/>
              <a:buChar char="•"/>
            </a:pPr>
            <a:r>
              <a:rPr lang="en-US" dirty="0"/>
              <a:t>Then amount equal to the ITC availed by the recipient shall be reversed</a:t>
            </a:r>
          </a:p>
          <a:p>
            <a:pPr marL="342900" indent="-342900" algn="l">
              <a:buFont typeface="Arial" panose="020B0604020202020204" pitchFamily="34" charset="0"/>
              <a:buChar char="•"/>
            </a:pPr>
            <a:r>
              <a:rPr lang="en-US" dirty="0"/>
              <a:t>He shall be entitled to re-avail the ITC as and when the payment is made by him.</a:t>
            </a:r>
          </a:p>
          <a:p>
            <a:pPr marL="342900" indent="-342900" algn="l">
              <a:buFont typeface="Arial" panose="020B0604020202020204" pitchFamily="34" charset="0"/>
              <a:buChar char="•"/>
            </a:pPr>
            <a:r>
              <a:rPr lang="en-US" dirty="0"/>
              <a:t>Interest would be cost to the recipient.  </a:t>
            </a:r>
          </a:p>
        </p:txBody>
      </p:sp>
    </p:spTree>
    <p:extLst>
      <p:ext uri="{BB962C8B-B14F-4D97-AF65-F5344CB8AC3E}">
        <p14:creationId xmlns:p14="http://schemas.microsoft.com/office/powerpoint/2010/main" val="20750342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658305-C2D8-4FCC-BC07-F5E641459D88}"/>
              </a:ext>
            </a:extLst>
          </p:cNvPr>
          <p:cNvSpPr>
            <a:spLocks noGrp="1"/>
          </p:cNvSpPr>
          <p:nvPr>
            <p:ph type="title"/>
          </p:nvPr>
        </p:nvSpPr>
        <p:spPr>
          <a:xfrm>
            <a:off x="838200" y="134190"/>
            <a:ext cx="10515600" cy="735106"/>
          </a:xfrm>
        </p:spPr>
        <p:txBody>
          <a:bodyPr/>
          <a:lstStyle/>
          <a:p>
            <a:r>
              <a:rPr lang="en-US" sz="3200" u="sng" dirty="0"/>
              <a:t>Analysis</a:t>
            </a:r>
          </a:p>
        </p:txBody>
      </p:sp>
      <p:sp>
        <p:nvSpPr>
          <p:cNvPr id="3" name="Content Placeholder 2">
            <a:extLst>
              <a:ext uri="{FF2B5EF4-FFF2-40B4-BE49-F238E27FC236}">
                <a16:creationId xmlns:a16="http://schemas.microsoft.com/office/drawing/2014/main" id="{3685F7A3-9E9C-48F0-88B3-715EFED0929E}"/>
              </a:ext>
            </a:extLst>
          </p:cNvPr>
          <p:cNvSpPr>
            <a:spLocks noGrp="1"/>
          </p:cNvSpPr>
          <p:nvPr>
            <p:ph idx="1"/>
          </p:nvPr>
        </p:nvSpPr>
        <p:spPr>
          <a:xfrm>
            <a:off x="838200" y="1004048"/>
            <a:ext cx="10515600" cy="5602940"/>
          </a:xfrm>
        </p:spPr>
        <p:txBody>
          <a:bodyPr/>
          <a:lstStyle/>
          <a:p>
            <a:r>
              <a:rPr lang="en-US" dirty="0"/>
              <a:t>180 days limit fixed for recipient to pay consideration to the supplier.</a:t>
            </a:r>
          </a:p>
          <a:p>
            <a:r>
              <a:rPr lang="en-US" dirty="0"/>
              <a:t>Payment time limit applies to supply of goods as well as services.</a:t>
            </a:r>
          </a:p>
          <a:p>
            <a:r>
              <a:rPr lang="en-US" dirty="0"/>
              <a:t>Both the value of invoice as well as tax component is required to be paid with 180 days.</a:t>
            </a:r>
          </a:p>
          <a:p>
            <a:r>
              <a:rPr lang="en-US" dirty="0"/>
              <a:t>Proportionate reversal in case of partial payment.</a:t>
            </a:r>
          </a:p>
          <a:p>
            <a:r>
              <a:rPr lang="en-US" dirty="0"/>
              <a:t>180 days to be computed from the date of invoices irrespective of the date of availing credit.</a:t>
            </a:r>
          </a:p>
          <a:p>
            <a:r>
              <a:rPr lang="en-US" dirty="0"/>
              <a:t>Interest computation to start from date of availing of credit and not from the date of invoice.</a:t>
            </a:r>
          </a:p>
          <a:p>
            <a:r>
              <a:rPr lang="en-US" dirty="0"/>
              <a:t>No ITC reversal required when payment made through setting off book debt</a:t>
            </a:r>
          </a:p>
          <a:p>
            <a:r>
              <a:rPr lang="en-US" dirty="0"/>
              <a:t>Proportionate ITC reversal not required in case of a post-purchase discount/incentive given by supplier</a:t>
            </a:r>
          </a:p>
          <a:p>
            <a:r>
              <a:rPr lang="en-US" u="sng" dirty="0"/>
              <a:t>Exceptions to the 180 days payment rule for ITC:</a:t>
            </a:r>
          </a:p>
          <a:p>
            <a:pPr marL="514350" indent="-514350">
              <a:buAutoNum type="alphaLcParenBoth"/>
            </a:pPr>
            <a:r>
              <a:rPr lang="en-US" dirty="0"/>
              <a:t>Reverse charge supplies</a:t>
            </a:r>
          </a:p>
          <a:p>
            <a:pPr marL="514350" indent="-514350">
              <a:buAutoNum type="alphaLcParenBoth"/>
            </a:pPr>
            <a:r>
              <a:rPr lang="en-US" dirty="0"/>
              <a:t>Schedule I entries</a:t>
            </a:r>
          </a:p>
          <a:p>
            <a:endParaRPr lang="en-US" u="sng" dirty="0"/>
          </a:p>
          <a:p>
            <a:endParaRPr lang="en-US" u="sng" dirty="0"/>
          </a:p>
          <a:p>
            <a:pPr marL="457200" indent="-457200">
              <a:buFont typeface="+mj-lt"/>
              <a:buAutoNum type="arabicPeriod"/>
            </a:pPr>
            <a:endParaRPr lang="en-US" dirty="0"/>
          </a:p>
          <a:p>
            <a:endParaRPr lang="en-US" dirty="0"/>
          </a:p>
          <a:p>
            <a:endParaRPr lang="en-US" dirty="0"/>
          </a:p>
          <a:p>
            <a:pPr marL="0" indent="0">
              <a:buNone/>
            </a:pPr>
            <a:r>
              <a:rPr lang="en-US" dirty="0"/>
              <a:t> </a:t>
            </a:r>
          </a:p>
        </p:txBody>
      </p:sp>
    </p:spTree>
    <p:extLst>
      <p:ext uri="{BB962C8B-B14F-4D97-AF65-F5344CB8AC3E}">
        <p14:creationId xmlns:p14="http://schemas.microsoft.com/office/powerpoint/2010/main" val="102660222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93A3B864-5E85-99D2-93E5-5CA1F4F35DC7}"/>
              </a:ext>
            </a:extLst>
          </p:cNvPr>
          <p:cNvSpPr>
            <a:spLocks noGrp="1"/>
          </p:cNvSpPr>
          <p:nvPr>
            <p:ph type="title"/>
          </p:nvPr>
        </p:nvSpPr>
        <p:spPr>
          <a:xfrm>
            <a:off x="1296366" y="1371559"/>
            <a:ext cx="7217118" cy="2057441"/>
          </a:xfrm>
        </p:spPr>
        <p:txBody>
          <a:bodyPr/>
          <a:lstStyle/>
          <a:p>
            <a:pPr algn="ctr"/>
            <a:r>
              <a:rPr lang="en-IN" sz="4000" dirty="0">
                <a:effectLst/>
                <a:latin typeface="Arial Narrow,Bold"/>
              </a:rPr>
              <a:t>Apportionment of credit and blocked credits </a:t>
            </a:r>
            <a:endParaRPr lang="en-US" sz="8000" dirty="0"/>
          </a:p>
        </p:txBody>
      </p:sp>
      <p:sp>
        <p:nvSpPr>
          <p:cNvPr id="10" name="Freeform: Shape 11">
            <a:extLst>
              <a:ext uri="{FF2B5EF4-FFF2-40B4-BE49-F238E27FC236}">
                <a16:creationId xmlns:a16="http://schemas.microsoft.com/office/drawing/2014/main" id="{01A79B69-242C-3AEB-4A42-7A606A54C63A}"/>
              </a:ext>
              <a:ext uri="{C183D7F6-B498-43B3-948B-1728B52AA6E4}">
                <adec:decorative xmlns:adec="http://schemas.microsoft.com/office/drawing/2017/decorative" val="1"/>
              </a:ext>
            </a:extLst>
          </p:cNvPr>
          <p:cNvSpPr/>
          <p:nvPr/>
        </p:nvSpPr>
        <p:spPr>
          <a:xfrm>
            <a:off x="9857505" y="838985"/>
            <a:ext cx="1637958" cy="1873859"/>
          </a:xfrm>
          <a:custGeom>
            <a:avLst/>
            <a:gdLst>
              <a:gd name="connsiteX0" fmla="*/ 2187388 w 4398682"/>
              <a:gd name="connsiteY0" fmla="*/ 0 h 5032188"/>
              <a:gd name="connsiteX1" fmla="*/ 4386729 w 4398682"/>
              <a:gd name="connsiteY1" fmla="*/ 1261035 h 5032188"/>
              <a:gd name="connsiteX2" fmla="*/ 4398682 w 4398682"/>
              <a:gd name="connsiteY2" fmla="*/ 3789083 h 5032188"/>
              <a:gd name="connsiteX3" fmla="*/ 2193365 w 4398682"/>
              <a:gd name="connsiteY3" fmla="*/ 5032188 h 5032188"/>
              <a:gd name="connsiteX4" fmla="*/ 0 w 4398682"/>
              <a:gd name="connsiteY4" fmla="*/ 3783106 h 5032188"/>
              <a:gd name="connsiteX5" fmla="*/ 0 w 4398682"/>
              <a:gd name="connsiteY5" fmla="*/ 1267012 h 5032188"/>
              <a:gd name="connsiteX6" fmla="*/ 2187388 w 4398682"/>
              <a:gd name="connsiteY6" fmla="*/ 0 h 50321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398682" h="5032188">
                <a:moveTo>
                  <a:pt x="2187388" y="0"/>
                </a:moveTo>
                <a:lnTo>
                  <a:pt x="4386729" y="1261035"/>
                </a:lnTo>
                <a:cubicBezTo>
                  <a:pt x="4390713" y="2103718"/>
                  <a:pt x="4394698" y="2946400"/>
                  <a:pt x="4398682" y="3789083"/>
                </a:cubicBezTo>
                <a:lnTo>
                  <a:pt x="2193365" y="5032188"/>
                </a:lnTo>
                <a:lnTo>
                  <a:pt x="0" y="3783106"/>
                </a:lnTo>
                <a:lnTo>
                  <a:pt x="0" y="1267012"/>
                </a:lnTo>
                <a:lnTo>
                  <a:pt x="2187388" y="0"/>
                </a:lnTo>
                <a:close/>
              </a:path>
            </a:pathLst>
          </a:custGeom>
          <a:noFill/>
          <a:ln w="19050" cap="flat" cmpd="sng" algn="ctr">
            <a:solidFill>
              <a:schemeClr val="tx2">
                <a:lumMod val="50000"/>
                <a:lumOff val="50000"/>
              </a:scheme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Posterama Text SemiBold"/>
              <a:ea typeface="+mn-ea"/>
              <a:cs typeface="+mn-cs"/>
            </a:endParaRPr>
          </a:p>
        </p:txBody>
      </p:sp>
      <p:sp>
        <p:nvSpPr>
          <p:cNvPr id="14" name="Freeform: Shape 11">
            <a:extLst>
              <a:ext uri="{FF2B5EF4-FFF2-40B4-BE49-F238E27FC236}">
                <a16:creationId xmlns:a16="http://schemas.microsoft.com/office/drawing/2014/main" id="{E5D4DE6D-89C8-6FFF-287D-3F3BAD416CA1}"/>
              </a:ext>
              <a:ext uri="{C183D7F6-B498-43B3-948B-1728B52AA6E4}">
                <adec:decorative xmlns:adec="http://schemas.microsoft.com/office/drawing/2017/decorative" val="1"/>
              </a:ext>
            </a:extLst>
          </p:cNvPr>
          <p:cNvSpPr/>
          <p:nvPr/>
        </p:nvSpPr>
        <p:spPr>
          <a:xfrm>
            <a:off x="5974436" y="3694919"/>
            <a:ext cx="1637958" cy="1873859"/>
          </a:xfrm>
          <a:custGeom>
            <a:avLst/>
            <a:gdLst>
              <a:gd name="connsiteX0" fmla="*/ 2187388 w 4398682"/>
              <a:gd name="connsiteY0" fmla="*/ 0 h 5032188"/>
              <a:gd name="connsiteX1" fmla="*/ 4386729 w 4398682"/>
              <a:gd name="connsiteY1" fmla="*/ 1261035 h 5032188"/>
              <a:gd name="connsiteX2" fmla="*/ 4398682 w 4398682"/>
              <a:gd name="connsiteY2" fmla="*/ 3789083 h 5032188"/>
              <a:gd name="connsiteX3" fmla="*/ 2193365 w 4398682"/>
              <a:gd name="connsiteY3" fmla="*/ 5032188 h 5032188"/>
              <a:gd name="connsiteX4" fmla="*/ 0 w 4398682"/>
              <a:gd name="connsiteY4" fmla="*/ 3783106 h 5032188"/>
              <a:gd name="connsiteX5" fmla="*/ 0 w 4398682"/>
              <a:gd name="connsiteY5" fmla="*/ 1267012 h 5032188"/>
              <a:gd name="connsiteX6" fmla="*/ 2187388 w 4398682"/>
              <a:gd name="connsiteY6" fmla="*/ 0 h 50321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398682" h="5032188">
                <a:moveTo>
                  <a:pt x="2187388" y="0"/>
                </a:moveTo>
                <a:lnTo>
                  <a:pt x="4386729" y="1261035"/>
                </a:lnTo>
                <a:cubicBezTo>
                  <a:pt x="4390713" y="2103718"/>
                  <a:pt x="4394698" y="2946400"/>
                  <a:pt x="4398682" y="3789083"/>
                </a:cubicBezTo>
                <a:lnTo>
                  <a:pt x="2193365" y="5032188"/>
                </a:lnTo>
                <a:lnTo>
                  <a:pt x="0" y="3783106"/>
                </a:lnTo>
                <a:lnTo>
                  <a:pt x="0" y="1267012"/>
                </a:lnTo>
                <a:lnTo>
                  <a:pt x="2187388" y="0"/>
                </a:lnTo>
                <a:close/>
              </a:path>
            </a:pathLst>
          </a:custGeom>
          <a:solidFill>
            <a:schemeClr val="accent4">
              <a:lumMod val="60000"/>
              <a:lumOff val="40000"/>
              <a:alpha val="50196"/>
            </a:schemeClr>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Posterama Text SemiBold"/>
              <a:ea typeface="+mn-ea"/>
              <a:cs typeface="+mn-cs"/>
            </a:endParaRPr>
          </a:p>
        </p:txBody>
      </p:sp>
      <p:sp>
        <p:nvSpPr>
          <p:cNvPr id="3" name="Text Placeholder 2">
            <a:extLst>
              <a:ext uri="{FF2B5EF4-FFF2-40B4-BE49-F238E27FC236}">
                <a16:creationId xmlns:a16="http://schemas.microsoft.com/office/drawing/2014/main" id="{DE7EDF69-221D-1855-F56C-B38C9AD12777}"/>
              </a:ext>
            </a:extLst>
          </p:cNvPr>
          <p:cNvSpPr>
            <a:spLocks noGrp="1"/>
          </p:cNvSpPr>
          <p:nvPr>
            <p:ph type="body" sz="quarter" idx="28"/>
          </p:nvPr>
        </p:nvSpPr>
        <p:spPr/>
        <p:txBody>
          <a:bodyPr/>
          <a:lstStyle/>
          <a:p>
            <a:endParaRPr lang="en-US"/>
          </a:p>
        </p:txBody>
      </p:sp>
    </p:spTree>
    <p:extLst>
      <p:ext uri="{BB962C8B-B14F-4D97-AF65-F5344CB8AC3E}">
        <p14:creationId xmlns:p14="http://schemas.microsoft.com/office/powerpoint/2010/main" val="338840729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B23BBC-1AE3-4B38-9204-ED15A4D76C02}"/>
              </a:ext>
            </a:extLst>
          </p:cNvPr>
          <p:cNvSpPr>
            <a:spLocks noGrp="1"/>
          </p:cNvSpPr>
          <p:nvPr>
            <p:ph type="title"/>
          </p:nvPr>
        </p:nvSpPr>
        <p:spPr>
          <a:xfrm>
            <a:off x="838200" y="254373"/>
            <a:ext cx="10515600" cy="803182"/>
          </a:xfrm>
        </p:spPr>
        <p:txBody>
          <a:bodyPr/>
          <a:lstStyle/>
          <a:p>
            <a:pPr algn="ctr"/>
            <a:r>
              <a:rPr lang="en-US" sz="3200" u="sng" dirty="0"/>
              <a:t>Section 17(1): Goods / Services partly used for personal consumption</a:t>
            </a:r>
          </a:p>
        </p:txBody>
      </p:sp>
      <p:sp>
        <p:nvSpPr>
          <p:cNvPr id="3" name="Content Placeholder 2">
            <a:extLst>
              <a:ext uri="{FF2B5EF4-FFF2-40B4-BE49-F238E27FC236}">
                <a16:creationId xmlns:a16="http://schemas.microsoft.com/office/drawing/2014/main" id="{E5855429-EE69-4F4E-A93F-790723D80109}"/>
              </a:ext>
            </a:extLst>
          </p:cNvPr>
          <p:cNvSpPr>
            <a:spLocks noGrp="1"/>
          </p:cNvSpPr>
          <p:nvPr>
            <p:ph idx="1"/>
          </p:nvPr>
        </p:nvSpPr>
        <p:spPr>
          <a:xfrm>
            <a:off x="838200" y="1493133"/>
            <a:ext cx="10515600" cy="4226629"/>
          </a:xfrm>
        </p:spPr>
        <p:txBody>
          <a:bodyPr/>
          <a:lstStyle/>
          <a:p>
            <a:r>
              <a:rPr lang="en-US" dirty="0"/>
              <a:t>Where the goods or services or both are used by the registered person for the purpose of any business and partly for other purpose, the amount of credit shall be restricted to so much of the input tax as is attributable to the purposes of his business.</a:t>
            </a:r>
          </a:p>
          <a:p>
            <a:pPr marL="0" indent="0">
              <a:buNone/>
            </a:pPr>
            <a:endParaRPr lang="en-US" u="sng" dirty="0"/>
          </a:p>
          <a:p>
            <a:endParaRPr lang="en-US" dirty="0"/>
          </a:p>
          <a:p>
            <a:endParaRPr lang="en-US" dirty="0"/>
          </a:p>
        </p:txBody>
      </p:sp>
    </p:spTree>
    <p:extLst>
      <p:ext uri="{BB962C8B-B14F-4D97-AF65-F5344CB8AC3E}">
        <p14:creationId xmlns:p14="http://schemas.microsoft.com/office/powerpoint/2010/main" val="158655236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80DBB0-C327-486E-A810-6EC9452446D6}"/>
              </a:ext>
            </a:extLst>
          </p:cNvPr>
          <p:cNvSpPr>
            <a:spLocks noGrp="1"/>
          </p:cNvSpPr>
          <p:nvPr>
            <p:ph type="title"/>
          </p:nvPr>
        </p:nvSpPr>
        <p:spPr/>
        <p:txBody>
          <a:bodyPr/>
          <a:lstStyle/>
          <a:p>
            <a:r>
              <a:rPr lang="en-US" sz="3200" u="sng" dirty="0"/>
              <a:t>Section 17(2): ITC restricted to the extend of taxable supplies including zero rated supplies</a:t>
            </a:r>
          </a:p>
        </p:txBody>
      </p:sp>
      <p:sp>
        <p:nvSpPr>
          <p:cNvPr id="3" name="Content Placeholder 2">
            <a:extLst>
              <a:ext uri="{FF2B5EF4-FFF2-40B4-BE49-F238E27FC236}">
                <a16:creationId xmlns:a16="http://schemas.microsoft.com/office/drawing/2014/main" id="{84677913-A92F-45C9-AC88-01DA6308719A}"/>
              </a:ext>
            </a:extLst>
          </p:cNvPr>
          <p:cNvSpPr>
            <a:spLocks noGrp="1"/>
          </p:cNvSpPr>
          <p:nvPr>
            <p:ph idx="1"/>
          </p:nvPr>
        </p:nvSpPr>
        <p:spPr/>
        <p:txBody>
          <a:bodyPr/>
          <a:lstStyle/>
          <a:p>
            <a:pPr algn="just"/>
            <a:r>
              <a:rPr lang="en-US" dirty="0"/>
              <a:t>Where the goods or services or both are used by the registered person </a:t>
            </a:r>
            <a:r>
              <a:rPr lang="en-US" b="1" i="1" u="sng" dirty="0"/>
              <a:t>partly for effecting taxable supplies including zero-rated supplies </a:t>
            </a:r>
            <a:r>
              <a:rPr lang="en-US" dirty="0"/>
              <a:t>under this Act or under the Integrated Goods and Services Tax Act and </a:t>
            </a:r>
            <a:r>
              <a:rPr lang="en-US" b="1" i="1" u="sng" dirty="0"/>
              <a:t>partly for effecting exempt supplies </a:t>
            </a:r>
            <a:r>
              <a:rPr lang="en-US" dirty="0"/>
              <a:t>under the said </a:t>
            </a:r>
            <a:br>
              <a:rPr lang="en-US" dirty="0"/>
            </a:br>
            <a:r>
              <a:rPr lang="en-US" dirty="0"/>
              <a:t>Acts, the amount of credit shall be restricted to so much of the input tax as is attributable to the said taxable supplies including zero-rated supplies.</a:t>
            </a:r>
          </a:p>
          <a:p>
            <a:pPr algn="just"/>
            <a:endParaRPr lang="en-US" dirty="0"/>
          </a:p>
          <a:p>
            <a:pPr marL="0" indent="0" algn="just">
              <a:buNone/>
            </a:pPr>
            <a:r>
              <a:rPr lang="en-US" dirty="0"/>
              <a:t>Are following exempt supply?</a:t>
            </a:r>
          </a:p>
          <a:p>
            <a:pPr algn="just"/>
            <a:r>
              <a:rPr lang="en-US" dirty="0"/>
              <a:t>Interest received on deposits</a:t>
            </a:r>
          </a:p>
          <a:p>
            <a:pPr algn="just"/>
            <a:r>
              <a:rPr lang="en-US" dirty="0"/>
              <a:t>Supply of duty credit script</a:t>
            </a:r>
          </a:p>
          <a:p>
            <a:pPr algn="just"/>
            <a:r>
              <a:rPr lang="en-US" dirty="0"/>
              <a:t>Dividend</a:t>
            </a:r>
          </a:p>
        </p:txBody>
      </p:sp>
    </p:spTree>
    <p:extLst>
      <p:ext uri="{BB962C8B-B14F-4D97-AF65-F5344CB8AC3E}">
        <p14:creationId xmlns:p14="http://schemas.microsoft.com/office/powerpoint/2010/main" val="241086934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8C4668-3AFE-4018-A4DC-BC1AD17E46C4}"/>
              </a:ext>
            </a:extLst>
          </p:cNvPr>
          <p:cNvSpPr>
            <a:spLocks noGrp="1"/>
          </p:cNvSpPr>
          <p:nvPr>
            <p:ph type="title"/>
          </p:nvPr>
        </p:nvSpPr>
        <p:spPr/>
        <p:txBody>
          <a:bodyPr/>
          <a:lstStyle/>
          <a:p>
            <a:r>
              <a:rPr lang="en-US" sz="3200" u="sng" dirty="0"/>
              <a:t>Section 17(3): Goods / Services used under sub-section (2) under RCM</a:t>
            </a:r>
          </a:p>
        </p:txBody>
      </p:sp>
      <p:sp>
        <p:nvSpPr>
          <p:cNvPr id="3" name="Content Placeholder 2">
            <a:extLst>
              <a:ext uri="{FF2B5EF4-FFF2-40B4-BE49-F238E27FC236}">
                <a16:creationId xmlns:a16="http://schemas.microsoft.com/office/drawing/2014/main" id="{5C537F72-A16C-40F5-B82A-24A43F551624}"/>
              </a:ext>
            </a:extLst>
          </p:cNvPr>
          <p:cNvSpPr>
            <a:spLocks noGrp="1"/>
          </p:cNvSpPr>
          <p:nvPr>
            <p:ph idx="1"/>
          </p:nvPr>
        </p:nvSpPr>
        <p:spPr/>
        <p:txBody>
          <a:bodyPr/>
          <a:lstStyle/>
          <a:p>
            <a:r>
              <a:rPr lang="en-US" dirty="0"/>
              <a:t>The value of exempt supply under sub-section (2) shall be such as may be prescribed, and shall include supplies on which the recipient is liable to pay tax on reverse charge basis, transactions in securities, sale of land and, subject to clause (b) of paragraph 5 of Schedule II, sale of building</a:t>
            </a:r>
          </a:p>
          <a:p>
            <a:pPr marL="0" indent="0">
              <a:buNone/>
            </a:pPr>
            <a:endParaRPr lang="en-US" dirty="0"/>
          </a:p>
          <a:p>
            <a:r>
              <a:rPr lang="en-US" dirty="0"/>
              <a:t>Explanation.-For the purposes of this sub-section, the expression "value of exempt supply" shall not include the value of activities or transactions specified in Schedule III, </a:t>
            </a:r>
          </a:p>
          <a:p>
            <a:pPr marL="0" indent="0">
              <a:buNone/>
            </a:pPr>
            <a:r>
              <a:rPr lang="en-US" dirty="0"/>
              <a:t>except,—</a:t>
            </a:r>
          </a:p>
          <a:p>
            <a:pPr marL="0" indent="0">
              <a:buNone/>
            </a:pPr>
            <a:r>
              <a:rPr lang="en-US" dirty="0"/>
              <a:t>(</a:t>
            </a:r>
            <a:r>
              <a:rPr lang="en-US" dirty="0" err="1"/>
              <a:t>i</a:t>
            </a:r>
            <a:r>
              <a:rPr lang="en-US" dirty="0"/>
              <a:t>) the value of activities or transactions specified in paragraph 5 of the said Schedule (sale of land / building); and</a:t>
            </a:r>
          </a:p>
          <a:p>
            <a:endParaRPr lang="en-US" dirty="0"/>
          </a:p>
          <a:p>
            <a:pPr marL="0" indent="0">
              <a:buNone/>
            </a:pPr>
            <a:r>
              <a:rPr lang="en-US" dirty="0"/>
              <a:t>(ii) the value of such activities or transactions as may be prescribed in respect of clause (a) of paragraph 8 of the said Schedule. (sale from bonded warehouse)</a:t>
            </a:r>
          </a:p>
        </p:txBody>
      </p:sp>
    </p:spTree>
    <p:extLst>
      <p:ext uri="{BB962C8B-B14F-4D97-AF65-F5344CB8AC3E}">
        <p14:creationId xmlns:p14="http://schemas.microsoft.com/office/powerpoint/2010/main" val="32201568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a:extLst>
              <a:ext uri="{FF2B5EF4-FFF2-40B4-BE49-F238E27FC236}">
                <a16:creationId xmlns:a16="http://schemas.microsoft.com/office/drawing/2014/main" id="{6B835E71-1CC8-A162-6B64-580010F84071}"/>
              </a:ext>
            </a:extLst>
          </p:cNvPr>
          <p:cNvSpPr>
            <a:spLocks noGrp="1"/>
          </p:cNvSpPr>
          <p:nvPr>
            <p:ph type="body" sz="quarter" idx="27"/>
          </p:nvPr>
        </p:nvSpPr>
        <p:spPr>
          <a:xfrm>
            <a:off x="5271609" y="1025236"/>
            <a:ext cx="6534568" cy="3523615"/>
          </a:xfrm>
        </p:spPr>
        <p:txBody>
          <a:bodyPr/>
          <a:lstStyle/>
          <a:p>
            <a:pPr marL="285750" indent="-285750">
              <a:buFont typeface="Arial" panose="020B0604020202020204" pitchFamily="34" charset="0"/>
              <a:buChar char="•"/>
            </a:pPr>
            <a:r>
              <a:rPr lang="en-US" dirty="0"/>
              <a:t>Sections under Input Tax Credit</a:t>
            </a:r>
          </a:p>
          <a:p>
            <a:pPr marL="285750" indent="-285750">
              <a:buFont typeface="Arial" panose="020B0604020202020204" pitchFamily="34" charset="0"/>
              <a:buChar char="•"/>
            </a:pPr>
            <a:r>
              <a:rPr lang="en-US" dirty="0"/>
              <a:t>Definitions</a:t>
            </a:r>
          </a:p>
          <a:p>
            <a:pPr marL="285750" indent="-285750">
              <a:buFont typeface="Arial" panose="020B0604020202020204" pitchFamily="34" charset="0"/>
              <a:buChar char="•"/>
            </a:pPr>
            <a:r>
              <a:rPr lang="en-US" dirty="0"/>
              <a:t>Conditions for availment of ITC</a:t>
            </a:r>
          </a:p>
          <a:p>
            <a:pPr marL="285750" indent="-285750">
              <a:buFont typeface="Arial" panose="020B0604020202020204" pitchFamily="34" charset="0"/>
              <a:buChar char="•"/>
            </a:pPr>
            <a:r>
              <a:rPr lang="en-US" dirty="0"/>
              <a:t>Disallowed ITC </a:t>
            </a:r>
          </a:p>
          <a:p>
            <a:pPr marL="285750" indent="-285750">
              <a:buFont typeface="Arial" panose="020B0604020202020204" pitchFamily="34" charset="0"/>
              <a:buChar char="•"/>
            </a:pPr>
            <a:r>
              <a:rPr lang="en-IN" sz="1800" dirty="0">
                <a:effectLst/>
                <a:latin typeface="ArialBold"/>
              </a:rPr>
              <a:t>Availability of credit in special circumstances </a:t>
            </a:r>
          </a:p>
          <a:p>
            <a:pPr marL="285750" indent="-285750">
              <a:buFont typeface="Arial" panose="020B0604020202020204" pitchFamily="34" charset="0"/>
              <a:buChar char="•"/>
            </a:pPr>
            <a:r>
              <a:rPr lang="en-IN" sz="1800" dirty="0">
                <a:effectLst/>
                <a:latin typeface="ArialBold"/>
              </a:rPr>
              <a:t>Question &amp; Answers Session</a:t>
            </a:r>
          </a:p>
        </p:txBody>
      </p:sp>
      <p:sp>
        <p:nvSpPr>
          <p:cNvPr id="8" name="Title 7">
            <a:extLst>
              <a:ext uri="{FF2B5EF4-FFF2-40B4-BE49-F238E27FC236}">
                <a16:creationId xmlns:a16="http://schemas.microsoft.com/office/drawing/2014/main" id="{721E73BA-53B9-C0C1-476A-00736A64AB79}"/>
              </a:ext>
            </a:extLst>
          </p:cNvPr>
          <p:cNvSpPr>
            <a:spLocks noGrp="1"/>
          </p:cNvSpPr>
          <p:nvPr>
            <p:ph type="title"/>
          </p:nvPr>
        </p:nvSpPr>
        <p:spPr/>
        <p:txBody>
          <a:bodyPr/>
          <a:lstStyle/>
          <a:p>
            <a:r>
              <a:rPr lang="en-US" dirty="0"/>
              <a:t>Coverage</a:t>
            </a:r>
          </a:p>
        </p:txBody>
      </p:sp>
      <p:sp>
        <p:nvSpPr>
          <p:cNvPr id="11" name="Picture Placeholder 10">
            <a:extLst>
              <a:ext uri="{FF2B5EF4-FFF2-40B4-BE49-F238E27FC236}">
                <a16:creationId xmlns:a16="http://schemas.microsoft.com/office/drawing/2014/main" id="{0BBA5B71-66B3-8443-869B-8844DB2D9879}"/>
              </a:ext>
            </a:extLst>
          </p:cNvPr>
          <p:cNvSpPr>
            <a:spLocks noGrp="1"/>
          </p:cNvSpPr>
          <p:nvPr>
            <p:ph type="pic" sz="quarter" idx="36"/>
          </p:nvPr>
        </p:nvSpPr>
        <p:spPr/>
        <p:txBody>
          <a:bodyPr/>
          <a:lstStyle/>
          <a:p>
            <a:endParaRPr lang="en-US"/>
          </a:p>
        </p:txBody>
      </p:sp>
      <p:sp>
        <p:nvSpPr>
          <p:cNvPr id="5" name="Slide Number Placeholder 4">
            <a:extLst>
              <a:ext uri="{FF2B5EF4-FFF2-40B4-BE49-F238E27FC236}">
                <a16:creationId xmlns:a16="http://schemas.microsoft.com/office/drawing/2014/main" id="{FD96C503-BABC-632E-06CA-12C8474920EB}"/>
              </a:ext>
            </a:extLst>
          </p:cNvPr>
          <p:cNvSpPr>
            <a:spLocks noGrp="1"/>
          </p:cNvSpPr>
          <p:nvPr>
            <p:ph type="sldNum" sz="quarter" idx="40"/>
          </p:nvPr>
        </p:nvSpPr>
        <p:spPr/>
        <p:txBody>
          <a:bodyPr/>
          <a:lstStyle/>
          <a:p>
            <a:fld id="{47FEACEE-25B4-4A2D-B147-27296E36371D}" type="slidenum">
              <a:rPr lang="en-US" altLang="zh-CN" smtClean="0"/>
              <a:pPr/>
              <a:t>2</a:t>
            </a:fld>
            <a:endParaRPr lang="en-US" altLang="zh-CN" dirty="0"/>
          </a:p>
        </p:txBody>
      </p:sp>
      <p:sp>
        <p:nvSpPr>
          <p:cNvPr id="29" name="Text Placeholder 11">
            <a:extLst>
              <a:ext uri="{FF2B5EF4-FFF2-40B4-BE49-F238E27FC236}">
                <a16:creationId xmlns:a16="http://schemas.microsoft.com/office/drawing/2014/main" id="{47E949D7-04FB-0B0B-767F-3771B48AC949}"/>
              </a:ext>
            </a:extLst>
          </p:cNvPr>
          <p:cNvSpPr txBox="1">
            <a:spLocks/>
          </p:cNvSpPr>
          <p:nvPr/>
        </p:nvSpPr>
        <p:spPr>
          <a:xfrm>
            <a:off x="5271607" y="478049"/>
            <a:ext cx="5162709" cy="421399"/>
          </a:xfrm>
          <a:prstGeom prst="rect">
            <a:avLst/>
          </a:prstGeom>
        </p:spPr>
        <p:txBody>
          <a:bodyPr vert="horz" lIns="91440" tIns="45720" rIns="91440" bIns="45720" rtlCol="0" anchor="b">
            <a:noAutofit/>
          </a:bodyPr>
          <a:lstStyle>
            <a:lvl1pPr marL="0" indent="0" algn="l" defTabSz="914400" rtl="0" eaLnBrk="1" latinLnBrk="0" hangingPunct="1">
              <a:lnSpc>
                <a:spcPct val="100000"/>
              </a:lnSpc>
              <a:spcBef>
                <a:spcPts val="1000"/>
              </a:spcBef>
              <a:buFont typeface="Arial" panose="020B0604020202020204" pitchFamily="34" charset="0"/>
              <a:buNone/>
              <a:defRPr sz="1800" b="1" i="0" kern="1200">
                <a:solidFill>
                  <a:schemeClr val="accent6"/>
                </a:solidFill>
                <a:latin typeface="+mn-lt"/>
                <a:ea typeface="+mn-ea"/>
                <a:cs typeface="Posterama" panose="020B0504020200020000"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1000" kern="1200">
                <a:solidFill>
                  <a:schemeClr val="accent6"/>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900" kern="1200">
                <a:solidFill>
                  <a:schemeClr val="accent6"/>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800" kern="1200">
                <a:solidFill>
                  <a:schemeClr val="accent6"/>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800" kern="1200">
                <a:solidFill>
                  <a:schemeClr val="accent6"/>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400" dirty="0"/>
              <a:t>Agenda</a:t>
            </a:r>
          </a:p>
        </p:txBody>
      </p:sp>
      <p:pic>
        <p:nvPicPr>
          <p:cNvPr id="30" name="Picture Placeholder 195" descr="Link with solid fill">
            <a:extLst>
              <a:ext uri="{FF2B5EF4-FFF2-40B4-BE49-F238E27FC236}">
                <a16:creationId xmlns:a16="http://schemas.microsoft.com/office/drawing/2014/main" id="{F583F0B5-03DF-FE9F-8954-F118973A55AE}"/>
              </a:ext>
            </a:extLst>
          </p:cNvPr>
          <p:cNvPicPr>
            <a:picLocks noChangeAspect="1"/>
          </p:cNvPicPr>
          <p:nvPr/>
        </p:nvPicPr>
        <p:blipFill>
          <a:blip r:embed="rId3" cstate="print">
            <a:extLst>
              <a:ext uri="{28A0092B-C50C-407E-A947-70E740481C1C}">
                <a14:useLocalDpi xmlns:a14="http://schemas.microsoft.com/office/drawing/2010/main"/>
              </a:ext>
              <a:ext uri="{96DAC541-7B7A-43D3-8B79-37D633B846F1}">
                <asvg:svgBlip xmlns:asvg="http://schemas.microsoft.com/office/drawing/2016/SVG/main" r:embed="rId4"/>
              </a:ext>
            </a:extLst>
          </a:blip>
          <a:srcRect l="2528" r="2528"/>
          <a:stretch>
            <a:fillRect/>
          </a:stretch>
        </p:blipFill>
        <p:spPr>
          <a:xfrm>
            <a:off x="4705679" y="616507"/>
            <a:ext cx="536270" cy="565882"/>
          </a:xfrm>
          <a:prstGeom prst="rect">
            <a:avLst/>
          </a:prstGeom>
        </p:spPr>
      </p:pic>
    </p:spTree>
    <p:extLst>
      <p:ext uri="{BB962C8B-B14F-4D97-AF65-F5344CB8AC3E}">
        <p14:creationId xmlns:p14="http://schemas.microsoft.com/office/powerpoint/2010/main" val="350859123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92324D-DD14-4404-9356-BA30CA291D55}"/>
              </a:ext>
            </a:extLst>
          </p:cNvPr>
          <p:cNvSpPr>
            <a:spLocks noGrp="1"/>
          </p:cNvSpPr>
          <p:nvPr>
            <p:ph type="title"/>
          </p:nvPr>
        </p:nvSpPr>
        <p:spPr/>
        <p:txBody>
          <a:bodyPr/>
          <a:lstStyle/>
          <a:p>
            <a:r>
              <a:rPr lang="en-US" sz="3200" u="sng" dirty="0"/>
              <a:t>Section 17(4): ITC to Banking Co. / Financial Institution including NBFCs</a:t>
            </a:r>
          </a:p>
        </p:txBody>
      </p:sp>
      <p:sp>
        <p:nvSpPr>
          <p:cNvPr id="3" name="Content Placeholder 2">
            <a:extLst>
              <a:ext uri="{FF2B5EF4-FFF2-40B4-BE49-F238E27FC236}">
                <a16:creationId xmlns:a16="http://schemas.microsoft.com/office/drawing/2014/main" id="{DC81345C-3F6B-4752-921D-C52F103387FA}"/>
              </a:ext>
            </a:extLst>
          </p:cNvPr>
          <p:cNvSpPr>
            <a:spLocks noGrp="1"/>
          </p:cNvSpPr>
          <p:nvPr>
            <p:ph idx="1"/>
          </p:nvPr>
        </p:nvSpPr>
        <p:spPr/>
        <p:txBody>
          <a:bodyPr>
            <a:normAutofit/>
          </a:bodyPr>
          <a:lstStyle/>
          <a:p>
            <a:pPr algn="just"/>
            <a:r>
              <a:rPr lang="en-US" dirty="0"/>
              <a:t>A banking company or a financial institution including a non-banking financial company, engaged in supplying services by way of accepting deposits, extending loans or advances shall have the option to either comply with the provisions of sub-section (2), or avail of every month, </a:t>
            </a:r>
            <a:r>
              <a:rPr lang="en-US" b="1" i="1" dirty="0"/>
              <a:t>an amount equal to fifty percent of the eligible input tax credit </a:t>
            </a:r>
            <a:r>
              <a:rPr lang="en-US" dirty="0"/>
              <a:t>on inputs, capital goods and input services in that month and the rest shall lapse:</a:t>
            </a:r>
          </a:p>
          <a:p>
            <a:pPr marL="0" indent="0" algn="just">
              <a:buNone/>
            </a:pPr>
            <a:r>
              <a:rPr lang="en-US" dirty="0"/>
              <a:t>Provided that the option once exercised shall not be withdrawn during the remaining part of the financial year:</a:t>
            </a:r>
          </a:p>
          <a:p>
            <a:pPr marL="0" indent="0" algn="just">
              <a:buNone/>
            </a:pPr>
            <a:r>
              <a:rPr lang="en-US" dirty="0"/>
              <a:t>Provided further that the restriction of fifty per cent. shall not apply to the tax paid on supplies made by one registered person to another registered person having the same Permanent Account Number.</a:t>
            </a:r>
          </a:p>
        </p:txBody>
      </p:sp>
    </p:spTree>
    <p:extLst>
      <p:ext uri="{BB962C8B-B14F-4D97-AF65-F5344CB8AC3E}">
        <p14:creationId xmlns:p14="http://schemas.microsoft.com/office/powerpoint/2010/main" val="316880936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93A3B864-5E85-99D2-93E5-5CA1F4F35DC7}"/>
              </a:ext>
            </a:extLst>
          </p:cNvPr>
          <p:cNvSpPr>
            <a:spLocks noGrp="1"/>
          </p:cNvSpPr>
          <p:nvPr>
            <p:ph type="title"/>
          </p:nvPr>
        </p:nvSpPr>
        <p:spPr>
          <a:xfrm>
            <a:off x="696538" y="1371559"/>
            <a:ext cx="7816946" cy="2057441"/>
          </a:xfrm>
        </p:spPr>
        <p:txBody>
          <a:bodyPr/>
          <a:lstStyle/>
          <a:p>
            <a:pPr algn="ctr"/>
            <a:r>
              <a:rPr lang="en-US" altLang="zh-CN" sz="5400" u="sng" dirty="0"/>
              <a:t>Blocked Credit </a:t>
            </a:r>
            <a:br>
              <a:rPr lang="en-US" altLang="zh-CN" sz="5400" dirty="0"/>
            </a:br>
            <a:r>
              <a:rPr lang="en-US" altLang="zh-CN" sz="5400" dirty="0"/>
              <a:t>Section 17(5)</a:t>
            </a:r>
            <a:endParaRPr lang="en-US" dirty="0"/>
          </a:p>
        </p:txBody>
      </p:sp>
      <p:sp>
        <p:nvSpPr>
          <p:cNvPr id="10" name="Freeform: Shape 11">
            <a:extLst>
              <a:ext uri="{FF2B5EF4-FFF2-40B4-BE49-F238E27FC236}">
                <a16:creationId xmlns:a16="http://schemas.microsoft.com/office/drawing/2014/main" id="{01A79B69-242C-3AEB-4A42-7A606A54C63A}"/>
              </a:ext>
              <a:ext uri="{C183D7F6-B498-43B3-948B-1728B52AA6E4}">
                <adec:decorative xmlns:adec="http://schemas.microsoft.com/office/drawing/2017/decorative" val="1"/>
              </a:ext>
            </a:extLst>
          </p:cNvPr>
          <p:cNvSpPr/>
          <p:nvPr/>
        </p:nvSpPr>
        <p:spPr>
          <a:xfrm>
            <a:off x="9857505" y="838985"/>
            <a:ext cx="1637958" cy="1873859"/>
          </a:xfrm>
          <a:custGeom>
            <a:avLst/>
            <a:gdLst>
              <a:gd name="connsiteX0" fmla="*/ 2187388 w 4398682"/>
              <a:gd name="connsiteY0" fmla="*/ 0 h 5032188"/>
              <a:gd name="connsiteX1" fmla="*/ 4386729 w 4398682"/>
              <a:gd name="connsiteY1" fmla="*/ 1261035 h 5032188"/>
              <a:gd name="connsiteX2" fmla="*/ 4398682 w 4398682"/>
              <a:gd name="connsiteY2" fmla="*/ 3789083 h 5032188"/>
              <a:gd name="connsiteX3" fmla="*/ 2193365 w 4398682"/>
              <a:gd name="connsiteY3" fmla="*/ 5032188 h 5032188"/>
              <a:gd name="connsiteX4" fmla="*/ 0 w 4398682"/>
              <a:gd name="connsiteY4" fmla="*/ 3783106 h 5032188"/>
              <a:gd name="connsiteX5" fmla="*/ 0 w 4398682"/>
              <a:gd name="connsiteY5" fmla="*/ 1267012 h 5032188"/>
              <a:gd name="connsiteX6" fmla="*/ 2187388 w 4398682"/>
              <a:gd name="connsiteY6" fmla="*/ 0 h 50321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398682" h="5032188">
                <a:moveTo>
                  <a:pt x="2187388" y="0"/>
                </a:moveTo>
                <a:lnTo>
                  <a:pt x="4386729" y="1261035"/>
                </a:lnTo>
                <a:cubicBezTo>
                  <a:pt x="4390713" y="2103718"/>
                  <a:pt x="4394698" y="2946400"/>
                  <a:pt x="4398682" y="3789083"/>
                </a:cubicBezTo>
                <a:lnTo>
                  <a:pt x="2193365" y="5032188"/>
                </a:lnTo>
                <a:lnTo>
                  <a:pt x="0" y="3783106"/>
                </a:lnTo>
                <a:lnTo>
                  <a:pt x="0" y="1267012"/>
                </a:lnTo>
                <a:lnTo>
                  <a:pt x="2187388" y="0"/>
                </a:lnTo>
                <a:close/>
              </a:path>
            </a:pathLst>
          </a:custGeom>
          <a:noFill/>
          <a:ln w="19050" cap="flat" cmpd="sng" algn="ctr">
            <a:solidFill>
              <a:schemeClr val="tx2">
                <a:lumMod val="50000"/>
                <a:lumOff val="50000"/>
              </a:scheme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Posterama Text SemiBold"/>
              <a:ea typeface="+mn-ea"/>
              <a:cs typeface="+mn-cs"/>
            </a:endParaRPr>
          </a:p>
        </p:txBody>
      </p:sp>
      <p:sp>
        <p:nvSpPr>
          <p:cNvPr id="14" name="Freeform: Shape 11">
            <a:extLst>
              <a:ext uri="{FF2B5EF4-FFF2-40B4-BE49-F238E27FC236}">
                <a16:creationId xmlns:a16="http://schemas.microsoft.com/office/drawing/2014/main" id="{E5D4DE6D-89C8-6FFF-287D-3F3BAD416CA1}"/>
              </a:ext>
              <a:ext uri="{C183D7F6-B498-43B3-948B-1728B52AA6E4}">
                <adec:decorative xmlns:adec="http://schemas.microsoft.com/office/drawing/2017/decorative" val="1"/>
              </a:ext>
            </a:extLst>
          </p:cNvPr>
          <p:cNvSpPr/>
          <p:nvPr/>
        </p:nvSpPr>
        <p:spPr>
          <a:xfrm>
            <a:off x="5974436" y="3694919"/>
            <a:ext cx="1637958" cy="1873859"/>
          </a:xfrm>
          <a:custGeom>
            <a:avLst/>
            <a:gdLst>
              <a:gd name="connsiteX0" fmla="*/ 2187388 w 4398682"/>
              <a:gd name="connsiteY0" fmla="*/ 0 h 5032188"/>
              <a:gd name="connsiteX1" fmla="*/ 4386729 w 4398682"/>
              <a:gd name="connsiteY1" fmla="*/ 1261035 h 5032188"/>
              <a:gd name="connsiteX2" fmla="*/ 4398682 w 4398682"/>
              <a:gd name="connsiteY2" fmla="*/ 3789083 h 5032188"/>
              <a:gd name="connsiteX3" fmla="*/ 2193365 w 4398682"/>
              <a:gd name="connsiteY3" fmla="*/ 5032188 h 5032188"/>
              <a:gd name="connsiteX4" fmla="*/ 0 w 4398682"/>
              <a:gd name="connsiteY4" fmla="*/ 3783106 h 5032188"/>
              <a:gd name="connsiteX5" fmla="*/ 0 w 4398682"/>
              <a:gd name="connsiteY5" fmla="*/ 1267012 h 5032188"/>
              <a:gd name="connsiteX6" fmla="*/ 2187388 w 4398682"/>
              <a:gd name="connsiteY6" fmla="*/ 0 h 50321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398682" h="5032188">
                <a:moveTo>
                  <a:pt x="2187388" y="0"/>
                </a:moveTo>
                <a:lnTo>
                  <a:pt x="4386729" y="1261035"/>
                </a:lnTo>
                <a:cubicBezTo>
                  <a:pt x="4390713" y="2103718"/>
                  <a:pt x="4394698" y="2946400"/>
                  <a:pt x="4398682" y="3789083"/>
                </a:cubicBezTo>
                <a:lnTo>
                  <a:pt x="2193365" y="5032188"/>
                </a:lnTo>
                <a:lnTo>
                  <a:pt x="0" y="3783106"/>
                </a:lnTo>
                <a:lnTo>
                  <a:pt x="0" y="1267012"/>
                </a:lnTo>
                <a:lnTo>
                  <a:pt x="2187388" y="0"/>
                </a:lnTo>
                <a:close/>
              </a:path>
            </a:pathLst>
          </a:custGeom>
          <a:solidFill>
            <a:schemeClr val="accent4">
              <a:lumMod val="60000"/>
              <a:lumOff val="40000"/>
              <a:alpha val="50196"/>
            </a:schemeClr>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Posterama Text SemiBold"/>
              <a:ea typeface="+mn-ea"/>
              <a:cs typeface="+mn-cs"/>
            </a:endParaRPr>
          </a:p>
        </p:txBody>
      </p:sp>
      <p:sp>
        <p:nvSpPr>
          <p:cNvPr id="3" name="Text Placeholder 2">
            <a:extLst>
              <a:ext uri="{FF2B5EF4-FFF2-40B4-BE49-F238E27FC236}">
                <a16:creationId xmlns:a16="http://schemas.microsoft.com/office/drawing/2014/main" id="{72A2B69A-C6FD-0B1A-E40C-C37B3C50486B}"/>
              </a:ext>
            </a:extLst>
          </p:cNvPr>
          <p:cNvSpPr>
            <a:spLocks noGrp="1"/>
          </p:cNvSpPr>
          <p:nvPr>
            <p:ph type="body" sz="quarter" idx="28"/>
          </p:nvPr>
        </p:nvSpPr>
        <p:spPr/>
        <p:txBody>
          <a:bodyPr/>
          <a:lstStyle/>
          <a:p>
            <a:endParaRPr lang="en-US"/>
          </a:p>
        </p:txBody>
      </p:sp>
    </p:spTree>
    <p:extLst>
      <p:ext uri="{BB962C8B-B14F-4D97-AF65-F5344CB8AC3E}">
        <p14:creationId xmlns:p14="http://schemas.microsoft.com/office/powerpoint/2010/main" val="369768833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D8B4C3-3746-4D50-8FF8-60FBC81CB162}"/>
              </a:ext>
            </a:extLst>
          </p:cNvPr>
          <p:cNvSpPr>
            <a:spLocks noGrp="1"/>
          </p:cNvSpPr>
          <p:nvPr>
            <p:ph type="title"/>
          </p:nvPr>
        </p:nvSpPr>
        <p:spPr>
          <a:xfrm>
            <a:off x="838200" y="140727"/>
            <a:ext cx="10515600" cy="540310"/>
          </a:xfrm>
        </p:spPr>
        <p:txBody>
          <a:bodyPr/>
          <a:lstStyle/>
          <a:p>
            <a:pPr algn="ctr"/>
            <a:r>
              <a:rPr lang="en-US" sz="3200" u="sng" dirty="0"/>
              <a:t>Section 17(5): Block Credit</a:t>
            </a:r>
          </a:p>
        </p:txBody>
      </p:sp>
      <p:sp>
        <p:nvSpPr>
          <p:cNvPr id="3" name="Content Placeholder 2">
            <a:extLst>
              <a:ext uri="{FF2B5EF4-FFF2-40B4-BE49-F238E27FC236}">
                <a16:creationId xmlns:a16="http://schemas.microsoft.com/office/drawing/2014/main" id="{B7451D7D-BD0D-483A-B20C-CB0BC66E1930}"/>
              </a:ext>
            </a:extLst>
          </p:cNvPr>
          <p:cNvSpPr>
            <a:spLocks noGrp="1"/>
          </p:cNvSpPr>
          <p:nvPr>
            <p:ph idx="1"/>
          </p:nvPr>
        </p:nvSpPr>
        <p:spPr>
          <a:xfrm>
            <a:off x="645459" y="830542"/>
            <a:ext cx="10708341" cy="6027458"/>
          </a:xfrm>
        </p:spPr>
        <p:txBody>
          <a:bodyPr/>
          <a:lstStyle/>
          <a:p>
            <a:r>
              <a:rPr lang="en-US" b="1" u="sng" dirty="0"/>
              <a:t>Notwithstanding anything contained in sub-section (1) of section 16 and sub-section (1) of section 18</a:t>
            </a:r>
            <a:r>
              <a:rPr lang="en-US" dirty="0"/>
              <a:t> , input tax credit shall not be available in respect of the following, namely:- </a:t>
            </a:r>
          </a:p>
          <a:p>
            <a:pPr marL="0" indent="0">
              <a:buNone/>
            </a:pPr>
            <a:endParaRPr lang="en-US" dirty="0"/>
          </a:p>
          <a:p>
            <a:pPr marL="457200" indent="-457200">
              <a:buAutoNum type="alphaLcParenBoth"/>
            </a:pPr>
            <a:r>
              <a:rPr lang="en-US" dirty="0"/>
              <a:t>motor vehicles for transportation of persons </a:t>
            </a:r>
            <a:r>
              <a:rPr lang="en-US" b="1" i="1" dirty="0"/>
              <a:t>having approved seating capacity of not more than thirteen persons </a:t>
            </a:r>
            <a:r>
              <a:rPr lang="en-US" dirty="0"/>
              <a:t>(including the driver), except when they are used for making the following taxable supplies, namely:-</a:t>
            </a:r>
          </a:p>
          <a:p>
            <a:pPr marL="0" indent="0">
              <a:buNone/>
            </a:pPr>
            <a:r>
              <a:rPr lang="en-US" dirty="0"/>
              <a:t> 	(A) further supply of such motor vehicles; or </a:t>
            </a:r>
          </a:p>
          <a:p>
            <a:pPr marL="0" indent="0">
              <a:buNone/>
            </a:pPr>
            <a:r>
              <a:rPr lang="en-US" dirty="0"/>
              <a:t>	(B) transportation of passengers; or </a:t>
            </a:r>
          </a:p>
          <a:p>
            <a:pPr marL="0" indent="0">
              <a:buNone/>
            </a:pPr>
            <a:r>
              <a:rPr lang="en-US" dirty="0"/>
              <a:t>	(C) imparting training on driving such motor vehicles; </a:t>
            </a:r>
          </a:p>
          <a:p>
            <a:pPr marL="0" indent="0">
              <a:buNone/>
            </a:pPr>
            <a:r>
              <a:rPr lang="en-US" dirty="0"/>
              <a:t>(aa) vessels and aircraft except when they are used- </a:t>
            </a:r>
          </a:p>
          <a:p>
            <a:pPr marL="0" indent="0">
              <a:buNone/>
            </a:pPr>
            <a:r>
              <a:rPr lang="en-US" dirty="0"/>
              <a:t>(</a:t>
            </a:r>
            <a:r>
              <a:rPr lang="en-US" dirty="0" err="1"/>
              <a:t>i</a:t>
            </a:r>
            <a:r>
              <a:rPr lang="en-US" dirty="0"/>
              <a:t>) for making the following taxable supplies, namely:- </a:t>
            </a:r>
          </a:p>
          <a:p>
            <a:pPr marL="0" indent="0">
              <a:buNone/>
            </a:pPr>
            <a:r>
              <a:rPr lang="en-US" dirty="0"/>
              <a:t>	(A) further supply of such vessels or aircraft; or </a:t>
            </a:r>
          </a:p>
          <a:p>
            <a:pPr marL="0" indent="0">
              <a:buNone/>
            </a:pPr>
            <a:r>
              <a:rPr lang="en-US" dirty="0"/>
              <a:t>	(B) transportation of passengers; or </a:t>
            </a:r>
          </a:p>
          <a:p>
            <a:pPr marL="0" indent="0">
              <a:buNone/>
            </a:pPr>
            <a:r>
              <a:rPr lang="en-US" dirty="0"/>
              <a:t>	(C) imparting training on navigating such vessels; or </a:t>
            </a:r>
          </a:p>
          <a:p>
            <a:pPr marL="0" indent="0">
              <a:buNone/>
            </a:pPr>
            <a:r>
              <a:rPr lang="en-US" dirty="0"/>
              <a:t>	(D) imparting training on flying such aircraft;</a:t>
            </a:r>
          </a:p>
          <a:p>
            <a:pPr marL="0" indent="0">
              <a:buNone/>
            </a:pPr>
            <a:r>
              <a:rPr lang="en-US" dirty="0"/>
              <a:t>(ii) For transportation of goods; </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3798881926"/>
      </p:ext>
    </p:extLst>
  </p:cSld>
  <p:clrMapOvr>
    <a:overrideClrMapping bg1="lt1" tx1="dk1" bg2="lt2" tx2="dk2" accent1="accent1" accent2="accent2" accent3="accent3" accent4="accent4" accent5="accent5" accent6="accent6" hlink="hlink" folHlink="folHlink"/>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3E3761E-4969-4D1B-9085-F45B683F1835}"/>
              </a:ext>
            </a:extLst>
          </p:cNvPr>
          <p:cNvSpPr>
            <a:spLocks noGrp="1"/>
          </p:cNvSpPr>
          <p:nvPr>
            <p:ph idx="1"/>
          </p:nvPr>
        </p:nvSpPr>
        <p:spPr>
          <a:xfrm>
            <a:off x="838200" y="1296365"/>
            <a:ext cx="10515600" cy="4652839"/>
          </a:xfrm>
        </p:spPr>
        <p:txBody>
          <a:bodyPr/>
          <a:lstStyle/>
          <a:p>
            <a:pPr marL="0" indent="0">
              <a:buNone/>
            </a:pPr>
            <a:r>
              <a:rPr lang="en-US" dirty="0"/>
              <a:t>(ab) Services of general insurance, servicing, repair and maintenance in so far as they relate to motor vehicles, vessels or aircraft referred to in clause (a) or clause (aa): </a:t>
            </a:r>
          </a:p>
          <a:p>
            <a:pPr marL="0" indent="0">
              <a:buNone/>
            </a:pPr>
            <a:endParaRPr lang="en-US" b="1" dirty="0"/>
          </a:p>
          <a:p>
            <a:pPr marL="0" indent="0">
              <a:buNone/>
            </a:pPr>
            <a:r>
              <a:rPr lang="en-US" b="1" dirty="0"/>
              <a:t>Provided that </a:t>
            </a:r>
            <a:r>
              <a:rPr lang="en-US" dirty="0"/>
              <a:t>the input tax credit in respect of such services shall be available-</a:t>
            </a:r>
          </a:p>
          <a:p>
            <a:pPr marL="514350" indent="-514350">
              <a:buAutoNum type="romanLcParenBoth"/>
            </a:pPr>
            <a:r>
              <a:rPr lang="en-US" dirty="0"/>
              <a:t>where the motor vehicles, vessels or aircraft referred to in clause (a) or clause (aa) are used for the purposes specified therein; </a:t>
            </a:r>
          </a:p>
          <a:p>
            <a:pPr marL="514350" indent="-514350">
              <a:buAutoNum type="romanLcParenBoth"/>
            </a:pPr>
            <a:r>
              <a:rPr lang="en-US" dirty="0"/>
              <a:t>where received by a taxable person engaged- </a:t>
            </a:r>
          </a:p>
          <a:p>
            <a:pPr marL="971550" lvl="1" indent="-514350">
              <a:buAutoNum type="romanUcParenBoth"/>
            </a:pPr>
            <a:r>
              <a:rPr lang="en-US" dirty="0"/>
              <a:t>In the manufacture of such motor vehicles, vessels or aircraft; or </a:t>
            </a:r>
          </a:p>
          <a:p>
            <a:pPr marL="971550" lvl="1" indent="-514350">
              <a:buAutoNum type="romanUcParenBoth"/>
            </a:pPr>
            <a:r>
              <a:rPr lang="en-US" dirty="0"/>
              <a:t>In the supply of general insurance services in respect of such motor vehicles, vessels or aircraft insured by him;</a:t>
            </a:r>
          </a:p>
          <a:p>
            <a:pPr marL="0" indent="0">
              <a:buNone/>
            </a:pPr>
            <a:endParaRPr lang="en-US" dirty="0"/>
          </a:p>
          <a:p>
            <a:endParaRPr lang="en-US" dirty="0"/>
          </a:p>
          <a:p>
            <a:endParaRPr lang="en-US" dirty="0"/>
          </a:p>
          <a:p>
            <a:pPr marL="0" indent="0">
              <a:buNone/>
            </a:pPr>
            <a:endParaRPr lang="en-US" dirty="0"/>
          </a:p>
          <a:p>
            <a:pPr marL="0" indent="0">
              <a:buNone/>
            </a:pPr>
            <a:endParaRPr lang="en-US" dirty="0"/>
          </a:p>
        </p:txBody>
      </p:sp>
      <p:sp>
        <p:nvSpPr>
          <p:cNvPr id="5" name="Slide Number Placeholder 4">
            <a:extLst>
              <a:ext uri="{FF2B5EF4-FFF2-40B4-BE49-F238E27FC236}">
                <a16:creationId xmlns:a16="http://schemas.microsoft.com/office/drawing/2014/main" id="{427F4ACB-F360-4885-B13D-79221A0EA426}"/>
              </a:ext>
            </a:extLst>
          </p:cNvPr>
          <p:cNvSpPr>
            <a:spLocks noGrp="1"/>
          </p:cNvSpPr>
          <p:nvPr>
            <p:ph type="sldNum" sz="quarter" idx="12"/>
          </p:nvPr>
        </p:nvSpPr>
        <p:spPr/>
        <p:txBody>
          <a:bodyPr/>
          <a:lstStyle/>
          <a:p>
            <a:fld id="{8CA9E157-99E8-4CD7-A530-5D0DFBA41567}" type="slidenum">
              <a:rPr lang="en-US" smtClean="0"/>
              <a:t>23</a:t>
            </a:fld>
            <a:endParaRPr lang="en-US"/>
          </a:p>
        </p:txBody>
      </p:sp>
      <p:sp>
        <p:nvSpPr>
          <p:cNvPr id="2" name="Title 1">
            <a:extLst>
              <a:ext uri="{FF2B5EF4-FFF2-40B4-BE49-F238E27FC236}">
                <a16:creationId xmlns:a16="http://schemas.microsoft.com/office/drawing/2014/main" id="{933ACC46-2383-6909-A77A-21BB6CE4CAD7}"/>
              </a:ext>
            </a:extLst>
          </p:cNvPr>
          <p:cNvSpPr>
            <a:spLocks noGrp="1"/>
          </p:cNvSpPr>
          <p:nvPr>
            <p:ph type="title"/>
          </p:nvPr>
        </p:nvSpPr>
        <p:spPr>
          <a:xfrm>
            <a:off x="838200" y="140727"/>
            <a:ext cx="10515600" cy="540310"/>
          </a:xfrm>
        </p:spPr>
        <p:txBody>
          <a:bodyPr/>
          <a:lstStyle/>
          <a:p>
            <a:pPr algn="ctr"/>
            <a:r>
              <a:rPr lang="en-US" sz="3200" u="sng" dirty="0"/>
              <a:t>Section 17(5): Block Credit</a:t>
            </a:r>
          </a:p>
        </p:txBody>
      </p:sp>
    </p:spTree>
    <p:extLst>
      <p:ext uri="{BB962C8B-B14F-4D97-AF65-F5344CB8AC3E}">
        <p14:creationId xmlns:p14="http://schemas.microsoft.com/office/powerpoint/2010/main" val="69556177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C6A3D3E-A4E6-49A9-985F-FCC925FF592A}"/>
              </a:ext>
            </a:extLst>
          </p:cNvPr>
          <p:cNvSpPr>
            <a:spLocks noGrp="1"/>
          </p:cNvSpPr>
          <p:nvPr>
            <p:ph idx="1"/>
          </p:nvPr>
        </p:nvSpPr>
        <p:spPr>
          <a:xfrm>
            <a:off x="838200" y="1028003"/>
            <a:ext cx="10515600" cy="6275735"/>
          </a:xfrm>
        </p:spPr>
        <p:txBody>
          <a:bodyPr/>
          <a:lstStyle/>
          <a:p>
            <a:r>
              <a:rPr lang="en-US" dirty="0"/>
              <a:t>(b) the following supply of goods or services or both- </a:t>
            </a:r>
          </a:p>
          <a:p>
            <a:endParaRPr lang="en-US" dirty="0"/>
          </a:p>
          <a:p>
            <a:pPr marL="457200" lvl="1" indent="0">
              <a:buNone/>
            </a:pPr>
            <a:r>
              <a:rPr lang="en-US" dirty="0"/>
              <a:t>	(i) food and beverages, outdoor catering, beauty treatment, health services, cosmetic and plastic surgery, leasing, renting or hiring of motor vehicles, vessels or aircraft referred to in clause (a) or clause (aa) except when used for the purposes specified therein, life insurance and health insurance:</a:t>
            </a:r>
          </a:p>
          <a:p>
            <a:pPr marL="457200" lvl="1" indent="0">
              <a:buNone/>
            </a:pPr>
            <a:r>
              <a:rPr lang="en-US" b="1" dirty="0"/>
              <a:t>Provided that </a:t>
            </a:r>
            <a:r>
              <a:rPr lang="en-US" dirty="0"/>
              <a:t>the input tax credit in respect of such goods or services or both shall be available where an inward supply of such goods or services or both is used by a registered person for making an outward taxable supply of the same category of goods or services or both or as an element of a taxable composite or mixed supply; </a:t>
            </a:r>
          </a:p>
          <a:p>
            <a:pPr marL="457200" lvl="1" indent="0">
              <a:buNone/>
            </a:pPr>
            <a:r>
              <a:rPr lang="en-US" dirty="0"/>
              <a:t>	(ii) Membership of a club, health and Fitness Centre</a:t>
            </a:r>
            <a:r>
              <a:rPr lang="en-US" b="1" dirty="0"/>
              <a:t>;</a:t>
            </a:r>
            <a:r>
              <a:rPr lang="en-US" dirty="0"/>
              <a:t> and </a:t>
            </a:r>
          </a:p>
          <a:p>
            <a:pPr marL="457200" lvl="1" indent="0">
              <a:buNone/>
            </a:pPr>
            <a:r>
              <a:rPr lang="en-US" dirty="0"/>
              <a:t>	(iii) Travel benefits extended to employees on vacation such as leave or home travel concession:</a:t>
            </a:r>
          </a:p>
          <a:p>
            <a:pPr marL="457200" lvl="1" indent="0">
              <a:buNone/>
            </a:pPr>
            <a:r>
              <a:rPr lang="en-US" b="1" dirty="0"/>
              <a:t>Provided that</a:t>
            </a:r>
            <a:r>
              <a:rPr lang="en-US" dirty="0"/>
              <a:t> the input tax credit in respect of such goods or services or both shall be available, where it is obligatory for an employer to provide the same to its employees under any law for the time being in force.</a:t>
            </a:r>
          </a:p>
          <a:p>
            <a:endParaRPr lang="en-US" dirty="0"/>
          </a:p>
          <a:p>
            <a:endParaRPr lang="en-US" dirty="0"/>
          </a:p>
        </p:txBody>
      </p:sp>
      <p:sp>
        <p:nvSpPr>
          <p:cNvPr id="5" name="Slide Number Placeholder 4">
            <a:extLst>
              <a:ext uri="{FF2B5EF4-FFF2-40B4-BE49-F238E27FC236}">
                <a16:creationId xmlns:a16="http://schemas.microsoft.com/office/drawing/2014/main" id="{8EBF6DDE-2D95-4374-BA85-27FB3E4A3AED}"/>
              </a:ext>
            </a:extLst>
          </p:cNvPr>
          <p:cNvSpPr>
            <a:spLocks noGrp="1"/>
          </p:cNvSpPr>
          <p:nvPr>
            <p:ph type="sldNum" sz="quarter" idx="12"/>
          </p:nvPr>
        </p:nvSpPr>
        <p:spPr/>
        <p:txBody>
          <a:bodyPr/>
          <a:lstStyle/>
          <a:p>
            <a:fld id="{8CA9E157-99E8-4CD7-A530-5D0DFBA41567}" type="slidenum">
              <a:rPr lang="en-US" smtClean="0"/>
              <a:t>24</a:t>
            </a:fld>
            <a:endParaRPr lang="en-US"/>
          </a:p>
        </p:txBody>
      </p:sp>
      <p:sp>
        <p:nvSpPr>
          <p:cNvPr id="2" name="Title 1">
            <a:extLst>
              <a:ext uri="{FF2B5EF4-FFF2-40B4-BE49-F238E27FC236}">
                <a16:creationId xmlns:a16="http://schemas.microsoft.com/office/drawing/2014/main" id="{1402F347-A608-83E1-D9BB-C7B0B40D68ED}"/>
              </a:ext>
            </a:extLst>
          </p:cNvPr>
          <p:cNvSpPr>
            <a:spLocks noGrp="1"/>
          </p:cNvSpPr>
          <p:nvPr>
            <p:ph type="title"/>
          </p:nvPr>
        </p:nvSpPr>
        <p:spPr>
          <a:xfrm>
            <a:off x="838200" y="140727"/>
            <a:ext cx="10515600" cy="540310"/>
          </a:xfrm>
        </p:spPr>
        <p:txBody>
          <a:bodyPr/>
          <a:lstStyle/>
          <a:p>
            <a:pPr algn="ctr"/>
            <a:r>
              <a:rPr lang="en-US" sz="3200" u="sng" dirty="0"/>
              <a:t>Section 17(5): Block Credit</a:t>
            </a:r>
          </a:p>
        </p:txBody>
      </p:sp>
    </p:spTree>
    <p:extLst>
      <p:ext uri="{BB962C8B-B14F-4D97-AF65-F5344CB8AC3E}">
        <p14:creationId xmlns:p14="http://schemas.microsoft.com/office/powerpoint/2010/main" val="157921724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60C0261-6257-4F53-8FDF-2E3024F2F4DE}"/>
              </a:ext>
            </a:extLst>
          </p:cNvPr>
          <p:cNvSpPr>
            <a:spLocks noGrp="1"/>
          </p:cNvSpPr>
          <p:nvPr>
            <p:ph idx="1"/>
          </p:nvPr>
        </p:nvSpPr>
        <p:spPr>
          <a:xfrm>
            <a:off x="678569" y="1253331"/>
            <a:ext cx="10515600" cy="4351338"/>
          </a:xfrm>
        </p:spPr>
        <p:txBody>
          <a:bodyPr/>
          <a:lstStyle/>
          <a:p>
            <a:pPr marL="0" indent="0">
              <a:buNone/>
            </a:pPr>
            <a:r>
              <a:rPr lang="en-US" dirty="0"/>
              <a:t>(c) works contract services when supplied for construction of an immovable property (other than plant and machinery) except where it is an input service for further supply of works contract service; </a:t>
            </a:r>
          </a:p>
          <a:p>
            <a:pPr marL="0" indent="0">
              <a:buNone/>
            </a:pPr>
            <a:r>
              <a:rPr lang="en-US" dirty="0"/>
              <a:t>(d) goods or services or both received by a taxable person for construction of an immovable property (other than plant or machinery) on his own account including when such goods or services or both are used in the course or furtherance of business. </a:t>
            </a:r>
          </a:p>
          <a:p>
            <a:pPr marL="0" indent="0">
              <a:buNone/>
            </a:pPr>
            <a:r>
              <a:rPr lang="en-US" b="1" dirty="0"/>
              <a:t>Explanation </a:t>
            </a:r>
            <a:r>
              <a:rPr lang="en-US" dirty="0"/>
              <a:t>.-For the purposes of clauses (c) and (d), the expression "construction" includes re-construction, renovation, additions or alterations or repairs, to the extent of capitalization, to the said immovable property; </a:t>
            </a:r>
          </a:p>
          <a:p>
            <a:pPr marL="0" indent="0">
              <a:buNone/>
            </a:pPr>
            <a:endParaRPr lang="en-US" dirty="0"/>
          </a:p>
          <a:p>
            <a:pPr marL="0" indent="0">
              <a:buNone/>
            </a:pPr>
            <a:r>
              <a:rPr lang="en-US" dirty="0"/>
              <a:t>(e) goods or services or both on which tax has been paid under section 10 ; </a:t>
            </a:r>
          </a:p>
          <a:p>
            <a:pPr marL="0" indent="0">
              <a:buNone/>
            </a:pPr>
            <a:r>
              <a:rPr lang="en-US" dirty="0"/>
              <a:t>(f) goods or services or both received by a non-resident taxable person except on goods imported by him; </a:t>
            </a:r>
          </a:p>
          <a:p>
            <a:pPr marL="0" indent="0">
              <a:buNone/>
            </a:pPr>
            <a:endParaRPr lang="en-US" dirty="0"/>
          </a:p>
        </p:txBody>
      </p:sp>
      <p:sp>
        <p:nvSpPr>
          <p:cNvPr id="4" name="Footer Placeholder 3">
            <a:extLst>
              <a:ext uri="{FF2B5EF4-FFF2-40B4-BE49-F238E27FC236}">
                <a16:creationId xmlns:a16="http://schemas.microsoft.com/office/drawing/2014/main" id="{6C2A5789-8BB4-452C-A489-D8F69B09BB7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7C710629-D7B8-456A-A3AE-1BBCAE4AC44D}"/>
              </a:ext>
            </a:extLst>
          </p:cNvPr>
          <p:cNvSpPr>
            <a:spLocks noGrp="1"/>
          </p:cNvSpPr>
          <p:nvPr>
            <p:ph type="sldNum" sz="quarter" idx="12"/>
          </p:nvPr>
        </p:nvSpPr>
        <p:spPr/>
        <p:txBody>
          <a:bodyPr/>
          <a:lstStyle/>
          <a:p>
            <a:fld id="{8CA9E157-99E8-4CD7-A530-5D0DFBA41567}" type="slidenum">
              <a:rPr lang="en-US" smtClean="0"/>
              <a:t>25</a:t>
            </a:fld>
            <a:endParaRPr lang="en-US"/>
          </a:p>
        </p:txBody>
      </p:sp>
      <p:sp>
        <p:nvSpPr>
          <p:cNvPr id="2" name="Title 1">
            <a:extLst>
              <a:ext uri="{FF2B5EF4-FFF2-40B4-BE49-F238E27FC236}">
                <a16:creationId xmlns:a16="http://schemas.microsoft.com/office/drawing/2014/main" id="{96DC2141-A94A-976E-81F1-B731BFCA72F6}"/>
              </a:ext>
            </a:extLst>
          </p:cNvPr>
          <p:cNvSpPr>
            <a:spLocks noGrp="1"/>
          </p:cNvSpPr>
          <p:nvPr>
            <p:ph type="title"/>
          </p:nvPr>
        </p:nvSpPr>
        <p:spPr>
          <a:xfrm>
            <a:off x="838200" y="140727"/>
            <a:ext cx="10515600" cy="540310"/>
          </a:xfrm>
        </p:spPr>
        <p:txBody>
          <a:bodyPr/>
          <a:lstStyle/>
          <a:p>
            <a:pPr algn="ctr"/>
            <a:r>
              <a:rPr lang="en-US" sz="3200" u="sng" dirty="0"/>
              <a:t>Section 17(5): Block Credit</a:t>
            </a:r>
          </a:p>
        </p:txBody>
      </p:sp>
    </p:spTree>
    <p:extLst>
      <p:ext uri="{BB962C8B-B14F-4D97-AF65-F5344CB8AC3E}">
        <p14:creationId xmlns:p14="http://schemas.microsoft.com/office/powerpoint/2010/main" val="144128134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60C0261-6257-4F53-8FDF-2E3024F2F4DE}"/>
              </a:ext>
            </a:extLst>
          </p:cNvPr>
          <p:cNvSpPr>
            <a:spLocks noGrp="1"/>
          </p:cNvSpPr>
          <p:nvPr>
            <p:ph idx="1"/>
          </p:nvPr>
        </p:nvSpPr>
        <p:spPr>
          <a:xfrm>
            <a:off x="678569" y="1250066"/>
            <a:ext cx="10515600" cy="4492857"/>
          </a:xfrm>
        </p:spPr>
        <p:txBody>
          <a:bodyPr/>
          <a:lstStyle/>
          <a:p>
            <a:pPr marL="0" indent="0">
              <a:buNone/>
            </a:pPr>
            <a:r>
              <a:rPr lang="en-IN" dirty="0"/>
              <a:t>(fa) goods or services or both received by a taxable person, which are used or intended to be used for activities relating to his obligations under corporate social responsibility referred to in section 135 of the Companies Act, 2013 (18 of 2013)</a:t>
            </a:r>
            <a:endParaRPr lang="en-US" dirty="0"/>
          </a:p>
          <a:p>
            <a:pPr marL="0" indent="0">
              <a:buNone/>
            </a:pPr>
            <a:r>
              <a:rPr lang="en-US" dirty="0"/>
              <a:t>(g) goods or services or both used for personal consumption; </a:t>
            </a:r>
          </a:p>
          <a:p>
            <a:pPr marL="0" indent="0">
              <a:buNone/>
            </a:pPr>
            <a:r>
              <a:rPr lang="en-US" dirty="0"/>
              <a:t>(h) goods lost, stolen, destroyed, written off or disposed of by way of gift or free samples; and 	(</a:t>
            </a:r>
            <a:r>
              <a:rPr lang="en-US" dirty="0" err="1"/>
              <a:t>i</a:t>
            </a:r>
            <a:r>
              <a:rPr lang="en-US" dirty="0"/>
              <a:t>) any tax paid in accordance with the provisions of sections 74 (Fraud cases) , 129 (Detention in transit)  and 130 (Confiscation) .</a:t>
            </a:r>
          </a:p>
          <a:p>
            <a:pPr marL="0" indent="0">
              <a:buNone/>
            </a:pPr>
            <a:endParaRPr lang="en-US" dirty="0"/>
          </a:p>
        </p:txBody>
      </p:sp>
      <p:sp>
        <p:nvSpPr>
          <p:cNvPr id="4" name="Footer Placeholder 3">
            <a:extLst>
              <a:ext uri="{FF2B5EF4-FFF2-40B4-BE49-F238E27FC236}">
                <a16:creationId xmlns:a16="http://schemas.microsoft.com/office/drawing/2014/main" id="{6C2A5789-8BB4-452C-A489-D8F69B09BB7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7C710629-D7B8-456A-A3AE-1BBCAE4AC44D}"/>
              </a:ext>
            </a:extLst>
          </p:cNvPr>
          <p:cNvSpPr>
            <a:spLocks noGrp="1"/>
          </p:cNvSpPr>
          <p:nvPr>
            <p:ph type="sldNum" sz="quarter" idx="12"/>
          </p:nvPr>
        </p:nvSpPr>
        <p:spPr/>
        <p:txBody>
          <a:bodyPr/>
          <a:lstStyle/>
          <a:p>
            <a:fld id="{8CA9E157-99E8-4CD7-A530-5D0DFBA41567}" type="slidenum">
              <a:rPr lang="en-US" smtClean="0"/>
              <a:t>26</a:t>
            </a:fld>
            <a:endParaRPr lang="en-US"/>
          </a:p>
        </p:txBody>
      </p:sp>
      <p:sp>
        <p:nvSpPr>
          <p:cNvPr id="2" name="Title 1">
            <a:extLst>
              <a:ext uri="{FF2B5EF4-FFF2-40B4-BE49-F238E27FC236}">
                <a16:creationId xmlns:a16="http://schemas.microsoft.com/office/drawing/2014/main" id="{F3BB787C-49D8-27C3-CF9B-3C958A9A0372}"/>
              </a:ext>
            </a:extLst>
          </p:cNvPr>
          <p:cNvSpPr>
            <a:spLocks noGrp="1"/>
          </p:cNvSpPr>
          <p:nvPr>
            <p:ph type="title"/>
          </p:nvPr>
        </p:nvSpPr>
        <p:spPr>
          <a:xfrm>
            <a:off x="838200" y="140727"/>
            <a:ext cx="10515600" cy="540310"/>
          </a:xfrm>
        </p:spPr>
        <p:txBody>
          <a:bodyPr/>
          <a:lstStyle/>
          <a:p>
            <a:pPr algn="ctr"/>
            <a:r>
              <a:rPr lang="en-US" sz="3200" u="sng" dirty="0"/>
              <a:t>Section 17(5): Block Credit</a:t>
            </a:r>
          </a:p>
        </p:txBody>
      </p:sp>
    </p:spTree>
    <p:extLst>
      <p:ext uri="{BB962C8B-B14F-4D97-AF65-F5344CB8AC3E}">
        <p14:creationId xmlns:p14="http://schemas.microsoft.com/office/powerpoint/2010/main" val="360748405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CE26A1B-02C8-49C5-ACAB-9F068BC49DE2}"/>
              </a:ext>
            </a:extLst>
          </p:cNvPr>
          <p:cNvSpPr>
            <a:spLocks noGrp="1"/>
          </p:cNvSpPr>
          <p:nvPr>
            <p:ph idx="1"/>
          </p:nvPr>
        </p:nvSpPr>
        <p:spPr>
          <a:xfrm>
            <a:off x="583557" y="1073608"/>
            <a:ext cx="10515600" cy="4204448"/>
          </a:xfrm>
        </p:spPr>
        <p:txBody>
          <a:bodyPr/>
          <a:lstStyle/>
          <a:p>
            <a:r>
              <a:rPr lang="en-US" dirty="0"/>
              <a:t>CSR Expenses (1.10.23)</a:t>
            </a:r>
          </a:p>
          <a:p>
            <a:r>
              <a:rPr lang="en-US" dirty="0"/>
              <a:t>Building Expenditure</a:t>
            </a:r>
          </a:p>
          <a:p>
            <a:r>
              <a:rPr lang="en-US" dirty="0"/>
              <a:t>Building R&amp;M (Non-Capitalized)</a:t>
            </a:r>
          </a:p>
          <a:p>
            <a:r>
              <a:rPr lang="en-US" dirty="0"/>
              <a:t>Employee related expenses</a:t>
            </a:r>
          </a:p>
          <a:p>
            <a:r>
              <a:rPr lang="en-US" dirty="0"/>
              <a:t>Canteen service</a:t>
            </a:r>
          </a:p>
          <a:p>
            <a:r>
              <a:rPr lang="en-US" dirty="0"/>
              <a:t>Rent a cab</a:t>
            </a:r>
          </a:p>
          <a:p>
            <a:r>
              <a:rPr lang="en-US" dirty="0"/>
              <a:t>Health check-up</a:t>
            </a:r>
          </a:p>
          <a:p>
            <a:r>
              <a:rPr lang="en-US" dirty="0"/>
              <a:t>GST paid on lease premium</a:t>
            </a:r>
          </a:p>
          <a:p>
            <a:r>
              <a:rPr lang="en-US" dirty="0"/>
              <a:t>Accommodation to employees</a:t>
            </a:r>
          </a:p>
          <a:p>
            <a:r>
              <a:rPr lang="en-US" dirty="0"/>
              <a:t>Diaries / calendars</a:t>
            </a:r>
          </a:p>
          <a:p>
            <a:r>
              <a:rPr lang="en-US" dirty="0"/>
              <a:t>Business promotion expenses</a:t>
            </a:r>
          </a:p>
        </p:txBody>
      </p:sp>
      <p:sp>
        <p:nvSpPr>
          <p:cNvPr id="4" name="Footer Placeholder 3">
            <a:extLst>
              <a:ext uri="{FF2B5EF4-FFF2-40B4-BE49-F238E27FC236}">
                <a16:creationId xmlns:a16="http://schemas.microsoft.com/office/drawing/2014/main" id="{030E3605-D6EB-431F-BA63-030EF33E19E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12F564A-D03A-4159-A671-4B8D898BEF15}"/>
              </a:ext>
            </a:extLst>
          </p:cNvPr>
          <p:cNvSpPr>
            <a:spLocks noGrp="1"/>
          </p:cNvSpPr>
          <p:nvPr>
            <p:ph type="sldNum" sz="quarter" idx="12"/>
          </p:nvPr>
        </p:nvSpPr>
        <p:spPr/>
        <p:txBody>
          <a:bodyPr/>
          <a:lstStyle/>
          <a:p>
            <a:fld id="{8CA9E157-99E8-4CD7-A530-5D0DFBA41567}" type="slidenum">
              <a:rPr lang="en-US" smtClean="0"/>
              <a:t>27</a:t>
            </a:fld>
            <a:endParaRPr lang="en-US"/>
          </a:p>
        </p:txBody>
      </p:sp>
      <p:sp>
        <p:nvSpPr>
          <p:cNvPr id="2" name="TextBox 1">
            <a:extLst>
              <a:ext uri="{FF2B5EF4-FFF2-40B4-BE49-F238E27FC236}">
                <a16:creationId xmlns:a16="http://schemas.microsoft.com/office/drawing/2014/main" id="{3178C1CB-B1E0-1796-D0BE-039E6942279C}"/>
              </a:ext>
            </a:extLst>
          </p:cNvPr>
          <p:cNvSpPr txBox="1"/>
          <p:nvPr/>
        </p:nvSpPr>
        <p:spPr>
          <a:xfrm>
            <a:off x="1122744" y="231494"/>
            <a:ext cx="8137003" cy="523220"/>
          </a:xfrm>
          <a:prstGeom prst="rect">
            <a:avLst/>
          </a:prstGeom>
        </p:spPr>
        <p:txBody>
          <a:bodyPr wrap="square" rtlCol="0">
            <a:spAutoFit/>
          </a:bodyPr>
          <a:lstStyle/>
          <a:p>
            <a:pPr marL="0" indent="0" algn="ctr">
              <a:lnSpc>
                <a:spcPct val="100000"/>
              </a:lnSpc>
              <a:spcBef>
                <a:spcPts val="0"/>
              </a:spcBef>
              <a:buFontTx/>
              <a:buNone/>
            </a:pPr>
            <a:r>
              <a:rPr lang="en-US" sz="2800" dirty="0">
                <a:latin typeface="Posterama" panose="020B0504020200020000" pitchFamily="34" charset="0"/>
                <a:ea typeface="微软雅黑"/>
                <a:cs typeface="Posterama" panose="020B0504020200020000" pitchFamily="34" charset="0"/>
              </a:rPr>
              <a:t>Disallowed Credit?</a:t>
            </a:r>
          </a:p>
        </p:txBody>
      </p:sp>
    </p:spTree>
    <p:extLst>
      <p:ext uri="{BB962C8B-B14F-4D97-AF65-F5344CB8AC3E}">
        <p14:creationId xmlns:p14="http://schemas.microsoft.com/office/powerpoint/2010/main" val="175323952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图片占位符 15" descr="People in an office discussing work over a laptop&#10;">
            <a:extLst>
              <a:ext uri="{FF2B5EF4-FFF2-40B4-BE49-F238E27FC236}">
                <a16:creationId xmlns:a16="http://schemas.microsoft.com/office/drawing/2014/main" id="{BCD5762E-DD49-42B3-9CA8-46A4AD7193E2}"/>
              </a:ext>
            </a:extLst>
          </p:cNvPr>
          <p:cNvPicPr>
            <a:picLocks noGrp="1" noChangeAspect="1"/>
          </p:cNvPicPr>
          <p:nvPr>
            <p:ph type="pic" sz="quarter" idx="48"/>
          </p:nvPr>
        </p:nvPicPr>
        <p:blipFill rotWithShape="1">
          <a:blip r:embed="rId2" cstate="print">
            <a:extLst>
              <a:ext uri="{28A0092B-C50C-407E-A947-70E740481C1C}">
                <a14:useLocalDpi xmlns:a14="http://schemas.microsoft.com/office/drawing/2010/main"/>
              </a:ext>
            </a:extLst>
          </a:blip>
          <a:srcRect l="34" r="34"/>
          <a:stretch/>
        </p:blipFill>
        <p:spPr/>
      </p:pic>
      <p:pic>
        <p:nvPicPr>
          <p:cNvPr id="14" name="图片占位符 13" descr="People working in office">
            <a:extLst>
              <a:ext uri="{FF2B5EF4-FFF2-40B4-BE49-F238E27FC236}">
                <a16:creationId xmlns:a16="http://schemas.microsoft.com/office/drawing/2014/main" id="{496155F4-61B2-441D-9F16-788866450DA2}"/>
              </a:ext>
            </a:extLst>
          </p:cNvPr>
          <p:cNvPicPr>
            <a:picLocks noGrp="1" noChangeAspect="1"/>
          </p:cNvPicPr>
          <p:nvPr>
            <p:ph type="pic" sz="quarter" idx="49"/>
          </p:nvPr>
        </p:nvPicPr>
        <p:blipFill rotWithShape="1">
          <a:blip r:embed="rId3" cstate="print">
            <a:extLst>
              <a:ext uri="{28A0092B-C50C-407E-A947-70E740481C1C}">
                <a14:useLocalDpi xmlns:a14="http://schemas.microsoft.com/office/drawing/2010/main"/>
              </a:ext>
            </a:extLst>
          </a:blip>
          <a:srcRect l="34" r="34"/>
          <a:stretch/>
        </p:blipFill>
        <p:spPr/>
      </p:pic>
      <p:pic>
        <p:nvPicPr>
          <p:cNvPr id="28" name="Picture Placeholder 27" descr="Businesswoman reviewing sticky notes on a wall">
            <a:extLst>
              <a:ext uri="{FF2B5EF4-FFF2-40B4-BE49-F238E27FC236}">
                <a16:creationId xmlns:a16="http://schemas.microsoft.com/office/drawing/2014/main" id="{B746A775-E65C-70F6-9DB4-E51F7F2DAECE}"/>
              </a:ext>
            </a:extLst>
          </p:cNvPr>
          <p:cNvPicPr>
            <a:picLocks noGrp="1" noChangeAspect="1"/>
          </p:cNvPicPr>
          <p:nvPr>
            <p:ph type="pic" sz="quarter" idx="50"/>
          </p:nvPr>
        </p:nvPicPr>
        <p:blipFill>
          <a:blip r:embed="rId4" cstate="print">
            <a:extLst>
              <a:ext uri="{28A0092B-C50C-407E-A947-70E740481C1C}">
                <a14:useLocalDpi xmlns:a14="http://schemas.microsoft.com/office/drawing/2010/main"/>
              </a:ext>
            </a:extLst>
          </a:blip>
          <a:srcRect l="88" r="88"/>
          <a:stretch>
            <a:fillRect/>
          </a:stretch>
        </p:blipFill>
        <p:spPr/>
      </p:pic>
      <p:pic>
        <p:nvPicPr>
          <p:cNvPr id="18" name="图片占位符 17" descr="Layout of website design sketches on white paper">
            <a:extLst>
              <a:ext uri="{FF2B5EF4-FFF2-40B4-BE49-F238E27FC236}">
                <a16:creationId xmlns:a16="http://schemas.microsoft.com/office/drawing/2014/main" id="{1051CD21-1408-4D13-BF0B-0D7013AD2D0C}"/>
              </a:ext>
            </a:extLst>
          </p:cNvPr>
          <p:cNvPicPr>
            <a:picLocks noGrp="1" noChangeAspect="1"/>
          </p:cNvPicPr>
          <p:nvPr>
            <p:ph type="pic" sz="quarter" idx="51"/>
          </p:nvPr>
        </p:nvPicPr>
        <p:blipFill rotWithShape="1">
          <a:blip r:embed="rId5" cstate="print">
            <a:extLst>
              <a:ext uri="{28A0092B-C50C-407E-A947-70E740481C1C}">
                <a14:useLocalDpi xmlns:a14="http://schemas.microsoft.com/office/drawing/2010/main"/>
              </a:ext>
            </a:extLst>
          </a:blip>
          <a:srcRect l="34" r="34"/>
          <a:stretch/>
        </p:blipFill>
        <p:spPr/>
      </p:pic>
      <p:sp>
        <p:nvSpPr>
          <p:cNvPr id="25" name="Text Placeholder 24">
            <a:extLst>
              <a:ext uri="{FF2B5EF4-FFF2-40B4-BE49-F238E27FC236}">
                <a16:creationId xmlns:a16="http://schemas.microsoft.com/office/drawing/2014/main" id="{B993E4D5-4AD0-4740-096D-6822944C8FF6}"/>
              </a:ext>
            </a:extLst>
          </p:cNvPr>
          <p:cNvSpPr>
            <a:spLocks noGrp="1"/>
          </p:cNvSpPr>
          <p:nvPr>
            <p:ph type="body" sz="quarter" idx="27"/>
          </p:nvPr>
        </p:nvSpPr>
        <p:spPr>
          <a:xfrm>
            <a:off x="6096000" y="3093990"/>
            <a:ext cx="4202097" cy="1879791"/>
          </a:xfrm>
        </p:spPr>
        <p:txBody>
          <a:bodyPr/>
          <a:lstStyle/>
          <a:p>
            <a:r>
              <a:rPr lang="en-US" dirty="0"/>
              <a:t>Manoj Malpani, </a:t>
            </a:r>
            <a:r>
              <a:rPr lang="en-US" sz="1200" dirty="0"/>
              <a:t>FCA, ACMA</a:t>
            </a:r>
            <a:endParaRPr lang="en-US" dirty="0"/>
          </a:p>
          <a:p>
            <a:r>
              <a:rPr lang="en-US" dirty="0"/>
              <a:t>+91 8007 99 4444</a:t>
            </a:r>
          </a:p>
        </p:txBody>
      </p:sp>
      <p:sp>
        <p:nvSpPr>
          <p:cNvPr id="24" name="Title 23">
            <a:extLst>
              <a:ext uri="{FF2B5EF4-FFF2-40B4-BE49-F238E27FC236}">
                <a16:creationId xmlns:a16="http://schemas.microsoft.com/office/drawing/2014/main" id="{AD2C8D04-263D-9589-1CFF-A5968D7C33D7}"/>
              </a:ext>
            </a:extLst>
          </p:cNvPr>
          <p:cNvSpPr>
            <a:spLocks noGrp="1"/>
          </p:cNvSpPr>
          <p:nvPr>
            <p:ph type="title"/>
          </p:nvPr>
        </p:nvSpPr>
        <p:spPr/>
        <p:txBody>
          <a:bodyPr/>
          <a:lstStyle/>
          <a:p>
            <a:r>
              <a:rPr lang="en-US" dirty="0"/>
              <a:t>Thank you</a:t>
            </a:r>
          </a:p>
        </p:txBody>
      </p:sp>
    </p:spTree>
    <p:extLst>
      <p:ext uri="{BB962C8B-B14F-4D97-AF65-F5344CB8AC3E}">
        <p14:creationId xmlns:p14="http://schemas.microsoft.com/office/powerpoint/2010/main" val="5292794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9527FE-4898-47E2-BFD5-FEA919CCA453}"/>
              </a:ext>
            </a:extLst>
          </p:cNvPr>
          <p:cNvSpPr>
            <a:spLocks noGrp="1"/>
          </p:cNvSpPr>
          <p:nvPr>
            <p:ph type="title"/>
          </p:nvPr>
        </p:nvSpPr>
        <p:spPr>
          <a:xfrm>
            <a:off x="815788" y="367555"/>
            <a:ext cx="10409557" cy="1009720"/>
          </a:xfrm>
        </p:spPr>
        <p:txBody>
          <a:bodyPr/>
          <a:lstStyle/>
          <a:p>
            <a:r>
              <a:rPr lang="en-US" sz="3200" b="1" u="sng" dirty="0"/>
              <a:t>Sections and Rules</a:t>
            </a:r>
          </a:p>
        </p:txBody>
      </p:sp>
      <p:graphicFrame>
        <p:nvGraphicFramePr>
          <p:cNvPr id="5" name="Content Placeholder 4">
            <a:extLst>
              <a:ext uri="{FF2B5EF4-FFF2-40B4-BE49-F238E27FC236}">
                <a16:creationId xmlns:a16="http://schemas.microsoft.com/office/drawing/2014/main" id="{BC11C962-3060-4152-823D-F4CEB1056167}"/>
              </a:ext>
            </a:extLst>
          </p:cNvPr>
          <p:cNvGraphicFramePr>
            <a:graphicFrameLocks noGrp="1"/>
          </p:cNvGraphicFramePr>
          <p:nvPr>
            <p:ph idx="1"/>
            <p:extLst>
              <p:ext uri="{D42A27DB-BD31-4B8C-83A1-F6EECF244321}">
                <p14:modId xmlns:p14="http://schemas.microsoft.com/office/powerpoint/2010/main" val="2520548875"/>
              </p:ext>
            </p:extLst>
          </p:nvPr>
        </p:nvGraphicFramePr>
        <p:xfrm>
          <a:off x="881019" y="1532965"/>
          <a:ext cx="10548981" cy="4158183"/>
        </p:xfrm>
        <a:graphic>
          <a:graphicData uri="http://schemas.openxmlformats.org/drawingml/2006/table">
            <a:tbl>
              <a:tblPr firstRow="1" bandRow="1">
                <a:tableStyleId>{16D9F66E-5EB9-4882-86FB-DCBF35E3C3E4}</a:tableStyleId>
              </a:tblPr>
              <a:tblGrid>
                <a:gridCol w="1258293">
                  <a:extLst>
                    <a:ext uri="{9D8B030D-6E8A-4147-A177-3AD203B41FA5}">
                      <a16:colId xmlns:a16="http://schemas.microsoft.com/office/drawing/2014/main" val="1373105560"/>
                    </a:ext>
                  </a:extLst>
                </a:gridCol>
                <a:gridCol w="9290688">
                  <a:extLst>
                    <a:ext uri="{9D8B030D-6E8A-4147-A177-3AD203B41FA5}">
                      <a16:colId xmlns:a16="http://schemas.microsoft.com/office/drawing/2014/main" val="1771456633"/>
                    </a:ext>
                  </a:extLst>
                </a:gridCol>
              </a:tblGrid>
              <a:tr h="618564">
                <a:tc>
                  <a:txBody>
                    <a:bodyPr/>
                    <a:lstStyle/>
                    <a:p>
                      <a:r>
                        <a:rPr lang="en-US" dirty="0"/>
                        <a:t>SECTION</a:t>
                      </a:r>
                    </a:p>
                  </a:txBody>
                  <a:tcPr>
                    <a:solidFill>
                      <a:schemeClr val="accent1">
                        <a:lumMod val="40000"/>
                        <a:lumOff val="60000"/>
                      </a:schemeClr>
                    </a:solidFill>
                  </a:tcPr>
                </a:tc>
                <a:tc>
                  <a:txBody>
                    <a:bodyPr/>
                    <a:lstStyle/>
                    <a:p>
                      <a:r>
                        <a:rPr lang="en-US" dirty="0"/>
                        <a:t>PARTICULARS</a:t>
                      </a:r>
                    </a:p>
                  </a:txBody>
                  <a:tcPr>
                    <a:solidFill>
                      <a:schemeClr val="accent1">
                        <a:lumMod val="40000"/>
                        <a:lumOff val="60000"/>
                      </a:schemeClr>
                    </a:solidFill>
                  </a:tcPr>
                </a:tc>
                <a:extLst>
                  <a:ext uri="{0D108BD9-81ED-4DB2-BD59-A6C34878D82A}">
                    <a16:rowId xmlns:a16="http://schemas.microsoft.com/office/drawing/2014/main" val="3088716144"/>
                  </a:ext>
                </a:extLst>
              </a:tr>
              <a:tr h="600636">
                <a:tc>
                  <a:txBody>
                    <a:bodyPr/>
                    <a:lstStyle/>
                    <a:p>
                      <a:r>
                        <a:rPr lang="en-US" dirty="0"/>
                        <a:t>Sec 16</a:t>
                      </a:r>
                    </a:p>
                  </a:txBody>
                  <a:tcPr/>
                </a:tc>
                <a:tc>
                  <a:txBody>
                    <a:bodyPr/>
                    <a:lstStyle/>
                    <a:p>
                      <a:r>
                        <a:rPr lang="en-US" dirty="0"/>
                        <a:t>Eligibility and condition for taking input tax credit</a:t>
                      </a:r>
                    </a:p>
                  </a:txBody>
                  <a:tcPr/>
                </a:tc>
                <a:extLst>
                  <a:ext uri="{0D108BD9-81ED-4DB2-BD59-A6C34878D82A}">
                    <a16:rowId xmlns:a16="http://schemas.microsoft.com/office/drawing/2014/main" val="4067394233"/>
                  </a:ext>
                </a:extLst>
              </a:tr>
              <a:tr h="551396">
                <a:tc>
                  <a:txBody>
                    <a:bodyPr/>
                    <a:lstStyle/>
                    <a:p>
                      <a:r>
                        <a:rPr lang="en-US" dirty="0"/>
                        <a:t>Sec 17</a:t>
                      </a:r>
                    </a:p>
                  </a:txBody>
                  <a:tcPr/>
                </a:tc>
                <a:tc>
                  <a:txBody>
                    <a:bodyPr/>
                    <a:lstStyle/>
                    <a:p>
                      <a:r>
                        <a:rPr lang="en-US" dirty="0"/>
                        <a:t>Apportionment of credit and blocked credits</a:t>
                      </a:r>
                    </a:p>
                  </a:txBody>
                  <a:tcPr/>
                </a:tc>
                <a:extLst>
                  <a:ext uri="{0D108BD9-81ED-4DB2-BD59-A6C34878D82A}">
                    <a16:rowId xmlns:a16="http://schemas.microsoft.com/office/drawing/2014/main" val="1056688154"/>
                  </a:ext>
                </a:extLst>
              </a:tr>
              <a:tr h="551396">
                <a:tc>
                  <a:txBody>
                    <a:bodyPr/>
                    <a:lstStyle/>
                    <a:p>
                      <a:r>
                        <a:rPr lang="en-US" dirty="0"/>
                        <a:t>Sec 18</a:t>
                      </a:r>
                    </a:p>
                  </a:txBody>
                  <a:tcPr/>
                </a:tc>
                <a:tc>
                  <a:txBody>
                    <a:bodyPr/>
                    <a:lstStyle/>
                    <a:p>
                      <a:r>
                        <a:rPr lang="en-US" dirty="0"/>
                        <a:t>Availability of credit in special circumstances </a:t>
                      </a:r>
                    </a:p>
                  </a:txBody>
                  <a:tcPr/>
                </a:tc>
                <a:extLst>
                  <a:ext uri="{0D108BD9-81ED-4DB2-BD59-A6C34878D82A}">
                    <a16:rowId xmlns:a16="http://schemas.microsoft.com/office/drawing/2014/main" val="4003387943"/>
                  </a:ext>
                </a:extLst>
              </a:tr>
              <a:tr h="649741">
                <a:tc>
                  <a:txBody>
                    <a:bodyPr/>
                    <a:lstStyle/>
                    <a:p>
                      <a:r>
                        <a:rPr lang="en-US" dirty="0"/>
                        <a:t>Sec 19*</a:t>
                      </a:r>
                    </a:p>
                  </a:txBody>
                  <a:tcPr/>
                </a:tc>
                <a:tc>
                  <a:txBody>
                    <a:bodyPr/>
                    <a:lstStyle/>
                    <a:p>
                      <a:r>
                        <a:rPr lang="en-US" dirty="0"/>
                        <a:t>Taking input tax credits in respect of inputs and capital goods sent for job work</a:t>
                      </a:r>
                    </a:p>
                  </a:txBody>
                  <a:tcPr/>
                </a:tc>
                <a:extLst>
                  <a:ext uri="{0D108BD9-81ED-4DB2-BD59-A6C34878D82A}">
                    <a16:rowId xmlns:a16="http://schemas.microsoft.com/office/drawing/2014/main" val="3131603656"/>
                  </a:ext>
                </a:extLst>
              </a:tr>
              <a:tr h="635054">
                <a:tc>
                  <a:txBody>
                    <a:bodyPr/>
                    <a:lstStyle/>
                    <a:p>
                      <a:r>
                        <a:rPr lang="en-US" dirty="0"/>
                        <a:t>Sec 20</a:t>
                      </a:r>
                    </a:p>
                  </a:txBody>
                  <a:tcPr/>
                </a:tc>
                <a:tc>
                  <a:txBody>
                    <a:bodyPr/>
                    <a:lstStyle/>
                    <a:p>
                      <a:r>
                        <a:rPr lang="en-US" dirty="0"/>
                        <a:t>Manner of distribution of credit by Input Service Distributor</a:t>
                      </a:r>
                    </a:p>
                  </a:txBody>
                  <a:tcPr/>
                </a:tc>
                <a:extLst>
                  <a:ext uri="{0D108BD9-81ED-4DB2-BD59-A6C34878D82A}">
                    <a16:rowId xmlns:a16="http://schemas.microsoft.com/office/drawing/2014/main" val="1585393159"/>
                  </a:ext>
                </a:extLst>
              </a:tr>
              <a:tr h="551396">
                <a:tc>
                  <a:txBody>
                    <a:bodyPr/>
                    <a:lstStyle/>
                    <a:p>
                      <a:r>
                        <a:rPr lang="en-US" dirty="0"/>
                        <a:t>Sec 21</a:t>
                      </a:r>
                    </a:p>
                  </a:txBody>
                  <a:tcPr/>
                </a:tc>
                <a:tc>
                  <a:txBody>
                    <a:bodyPr/>
                    <a:lstStyle/>
                    <a:p>
                      <a:r>
                        <a:rPr lang="en-US" dirty="0"/>
                        <a:t>Manner of recovery of credit distributed in excess</a:t>
                      </a:r>
                    </a:p>
                  </a:txBody>
                  <a:tcPr/>
                </a:tc>
                <a:extLst>
                  <a:ext uri="{0D108BD9-81ED-4DB2-BD59-A6C34878D82A}">
                    <a16:rowId xmlns:a16="http://schemas.microsoft.com/office/drawing/2014/main" val="891522082"/>
                  </a:ext>
                </a:extLst>
              </a:tr>
            </a:tbl>
          </a:graphicData>
        </a:graphic>
      </p:graphicFrame>
    </p:spTree>
    <p:extLst>
      <p:ext uri="{BB962C8B-B14F-4D97-AF65-F5344CB8AC3E}">
        <p14:creationId xmlns:p14="http://schemas.microsoft.com/office/powerpoint/2010/main" val="3295579844"/>
      </p:ext>
    </p:extLst>
  </p:cSld>
  <p:clrMapOvr>
    <a:overrideClrMapping bg1="lt1" tx1="dk1" bg2="lt2" tx2="dk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a:extLst>
              <a:ext uri="{FF2B5EF4-FFF2-40B4-BE49-F238E27FC236}">
                <a16:creationId xmlns:a16="http://schemas.microsoft.com/office/drawing/2014/main" id="{C9BFEF63-4A62-465A-B7F8-5B2861C98E64}"/>
              </a:ext>
            </a:extLst>
          </p:cNvPr>
          <p:cNvGraphicFramePr>
            <a:graphicFrameLocks noGrp="1"/>
          </p:cNvGraphicFramePr>
          <p:nvPr>
            <p:ph idx="1"/>
            <p:extLst>
              <p:ext uri="{D42A27DB-BD31-4B8C-83A1-F6EECF244321}">
                <p14:modId xmlns:p14="http://schemas.microsoft.com/office/powerpoint/2010/main" val="1805595043"/>
              </p:ext>
            </p:extLst>
          </p:nvPr>
        </p:nvGraphicFramePr>
        <p:xfrm>
          <a:off x="813107" y="525294"/>
          <a:ext cx="10328595" cy="6215972"/>
        </p:xfrm>
        <a:graphic>
          <a:graphicData uri="http://schemas.openxmlformats.org/drawingml/2006/table">
            <a:tbl>
              <a:tblPr firstRow="1" bandRow="1">
                <a:tableStyleId>{16D9F66E-5EB9-4882-86FB-DCBF35E3C3E4}</a:tableStyleId>
              </a:tblPr>
              <a:tblGrid>
                <a:gridCol w="1122315">
                  <a:extLst>
                    <a:ext uri="{9D8B030D-6E8A-4147-A177-3AD203B41FA5}">
                      <a16:colId xmlns:a16="http://schemas.microsoft.com/office/drawing/2014/main" val="2350341486"/>
                    </a:ext>
                  </a:extLst>
                </a:gridCol>
                <a:gridCol w="9206280">
                  <a:extLst>
                    <a:ext uri="{9D8B030D-6E8A-4147-A177-3AD203B41FA5}">
                      <a16:colId xmlns:a16="http://schemas.microsoft.com/office/drawing/2014/main" val="2507466615"/>
                    </a:ext>
                  </a:extLst>
                </a:gridCol>
              </a:tblGrid>
              <a:tr h="435795">
                <a:tc>
                  <a:txBody>
                    <a:bodyPr/>
                    <a:lstStyle/>
                    <a:p>
                      <a:pPr marL="0" algn="l" defTabSz="914400" rtl="0" eaLnBrk="1" latinLnBrk="0" hangingPunct="1"/>
                      <a:r>
                        <a:rPr lang="en-US" sz="1600" b="1" kern="1200" dirty="0">
                          <a:solidFill>
                            <a:schemeClr val="dk1"/>
                          </a:solidFill>
                          <a:latin typeface="+mn-lt"/>
                          <a:ea typeface="+mn-ea"/>
                          <a:cs typeface="+mn-cs"/>
                        </a:rPr>
                        <a:t>RULE</a:t>
                      </a:r>
                    </a:p>
                  </a:txBody>
                  <a:tcPr>
                    <a:solidFill>
                      <a:schemeClr val="accent1">
                        <a:lumMod val="40000"/>
                        <a:lumOff val="60000"/>
                      </a:schemeClr>
                    </a:solidFill>
                  </a:tcPr>
                </a:tc>
                <a:tc>
                  <a:txBody>
                    <a:bodyPr/>
                    <a:lstStyle/>
                    <a:p>
                      <a:pPr marL="0" algn="l" defTabSz="914400" rtl="0" eaLnBrk="1" latinLnBrk="0" hangingPunct="1"/>
                      <a:r>
                        <a:rPr lang="en-US" sz="1600" b="1" kern="1200" dirty="0">
                          <a:solidFill>
                            <a:schemeClr val="dk1"/>
                          </a:solidFill>
                          <a:latin typeface="+mn-lt"/>
                          <a:ea typeface="+mn-ea"/>
                          <a:cs typeface="+mn-cs"/>
                        </a:rPr>
                        <a:t>PARTICULARS</a:t>
                      </a:r>
                    </a:p>
                  </a:txBody>
                  <a:tcPr>
                    <a:solidFill>
                      <a:schemeClr val="accent1">
                        <a:lumMod val="40000"/>
                        <a:lumOff val="60000"/>
                      </a:schemeClr>
                    </a:solidFill>
                  </a:tcPr>
                </a:tc>
                <a:extLst>
                  <a:ext uri="{0D108BD9-81ED-4DB2-BD59-A6C34878D82A}">
                    <a16:rowId xmlns:a16="http://schemas.microsoft.com/office/drawing/2014/main" val="289919480"/>
                  </a:ext>
                </a:extLst>
              </a:tr>
              <a:tr h="678836">
                <a:tc>
                  <a:txBody>
                    <a:bodyPr/>
                    <a:lstStyle/>
                    <a:p>
                      <a:r>
                        <a:rPr lang="en-US" sz="1600" dirty="0"/>
                        <a:t>Rule 36</a:t>
                      </a:r>
                    </a:p>
                  </a:txBody>
                  <a:tcPr/>
                </a:tc>
                <a:tc>
                  <a:txBody>
                    <a:bodyPr/>
                    <a:lstStyle/>
                    <a:p>
                      <a:r>
                        <a:rPr lang="en-US" sz="1600" dirty="0"/>
                        <a:t>Documentary requirements and conditions for claiming Input Tax Credit</a:t>
                      </a:r>
                    </a:p>
                  </a:txBody>
                  <a:tcPr/>
                </a:tc>
                <a:extLst>
                  <a:ext uri="{0D108BD9-81ED-4DB2-BD59-A6C34878D82A}">
                    <a16:rowId xmlns:a16="http://schemas.microsoft.com/office/drawing/2014/main" val="2946272547"/>
                  </a:ext>
                </a:extLst>
              </a:tr>
              <a:tr h="678836">
                <a:tc>
                  <a:txBody>
                    <a:bodyPr/>
                    <a:lstStyle/>
                    <a:p>
                      <a:r>
                        <a:rPr lang="en-US" sz="1600" dirty="0"/>
                        <a:t>Rule 37</a:t>
                      </a:r>
                    </a:p>
                  </a:txBody>
                  <a:tcPr/>
                </a:tc>
                <a:tc>
                  <a:txBody>
                    <a:bodyPr/>
                    <a:lstStyle/>
                    <a:p>
                      <a:r>
                        <a:rPr lang="en-US" sz="1600" dirty="0"/>
                        <a:t>Reversal of ITC in the case of non-payment of consideration </a:t>
                      </a:r>
                    </a:p>
                  </a:txBody>
                  <a:tcPr/>
                </a:tc>
                <a:extLst>
                  <a:ext uri="{0D108BD9-81ED-4DB2-BD59-A6C34878D82A}">
                    <a16:rowId xmlns:a16="http://schemas.microsoft.com/office/drawing/2014/main" val="3629558767"/>
                  </a:ext>
                </a:extLst>
              </a:tr>
              <a:tr h="678836">
                <a:tc>
                  <a:txBody>
                    <a:bodyPr/>
                    <a:lstStyle/>
                    <a:p>
                      <a:r>
                        <a:rPr lang="en-US" sz="1600" dirty="0"/>
                        <a:t>Rule 37A</a:t>
                      </a:r>
                    </a:p>
                  </a:txBody>
                  <a:tcPr/>
                </a:tc>
                <a:tc>
                  <a:txBody>
                    <a:bodyPr/>
                    <a:lstStyle/>
                    <a:p>
                      <a:r>
                        <a:rPr lang="en-US" sz="1600" dirty="0"/>
                        <a:t>Reversal of input tax credit in the case of non-payment of tax by the supplier and re-</a:t>
                      </a:r>
                      <a:r>
                        <a:rPr lang="en-US" sz="1600" dirty="0" err="1"/>
                        <a:t>availment</a:t>
                      </a:r>
                      <a:r>
                        <a:rPr lang="en-US" sz="1600" dirty="0"/>
                        <a:t> thereof</a:t>
                      </a:r>
                    </a:p>
                  </a:txBody>
                  <a:tcPr/>
                </a:tc>
                <a:extLst>
                  <a:ext uri="{0D108BD9-81ED-4DB2-BD59-A6C34878D82A}">
                    <a16:rowId xmlns:a16="http://schemas.microsoft.com/office/drawing/2014/main" val="1262917919"/>
                  </a:ext>
                </a:extLst>
              </a:tr>
              <a:tr h="56149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Rule 38</a:t>
                      </a:r>
                    </a:p>
                    <a:p>
                      <a:endParaRPr lang="en-US" sz="1600" dirty="0"/>
                    </a:p>
                  </a:txBody>
                  <a:tcPr/>
                </a:tc>
                <a:tc>
                  <a:txBody>
                    <a:bodyPr/>
                    <a:lstStyle/>
                    <a:p>
                      <a:r>
                        <a:rPr lang="en-US" sz="1600" dirty="0"/>
                        <a:t>Claim of credit by a banking company or a financial institution</a:t>
                      </a:r>
                    </a:p>
                  </a:txBody>
                  <a:tcPr/>
                </a:tc>
                <a:extLst>
                  <a:ext uri="{0D108BD9-81ED-4DB2-BD59-A6C34878D82A}">
                    <a16:rowId xmlns:a16="http://schemas.microsoft.com/office/drawing/2014/main" val="3602607219"/>
                  </a:ext>
                </a:extLst>
              </a:tr>
              <a:tr h="583204">
                <a:tc>
                  <a:txBody>
                    <a:bodyPr/>
                    <a:lstStyle/>
                    <a:p>
                      <a:r>
                        <a:rPr lang="en-US" sz="1600" dirty="0"/>
                        <a:t>Rule 39</a:t>
                      </a:r>
                    </a:p>
                  </a:txBody>
                  <a:tcPr/>
                </a:tc>
                <a:tc>
                  <a:txBody>
                    <a:bodyPr/>
                    <a:lstStyle/>
                    <a:p>
                      <a:r>
                        <a:rPr lang="en-US" sz="1600" dirty="0"/>
                        <a:t>Procedure for distribution of input tax credit by Input Service Distributor</a:t>
                      </a:r>
                    </a:p>
                  </a:txBody>
                  <a:tcPr/>
                </a:tc>
                <a:extLst>
                  <a:ext uri="{0D108BD9-81ED-4DB2-BD59-A6C34878D82A}">
                    <a16:rowId xmlns:a16="http://schemas.microsoft.com/office/drawing/2014/main" val="4283598573"/>
                  </a:ext>
                </a:extLst>
              </a:tr>
              <a:tr h="583204">
                <a:tc>
                  <a:txBody>
                    <a:bodyPr/>
                    <a:lstStyle/>
                    <a:p>
                      <a:r>
                        <a:rPr lang="en-US" sz="1600" dirty="0"/>
                        <a:t>Rule 40</a:t>
                      </a:r>
                    </a:p>
                  </a:txBody>
                  <a:tcPr/>
                </a:tc>
                <a:tc>
                  <a:txBody>
                    <a:bodyPr/>
                    <a:lstStyle/>
                    <a:p>
                      <a:r>
                        <a:rPr lang="en-US" sz="1600" dirty="0"/>
                        <a:t>Manner of claiming credit in special circumstances</a:t>
                      </a:r>
                    </a:p>
                  </a:txBody>
                  <a:tcPr/>
                </a:tc>
                <a:extLst>
                  <a:ext uri="{0D108BD9-81ED-4DB2-BD59-A6C34878D82A}">
                    <a16:rowId xmlns:a16="http://schemas.microsoft.com/office/drawing/2014/main" val="2532429141"/>
                  </a:ext>
                </a:extLst>
              </a:tr>
              <a:tr h="583204">
                <a:tc>
                  <a:txBody>
                    <a:bodyPr/>
                    <a:lstStyle/>
                    <a:p>
                      <a:r>
                        <a:rPr lang="en-US" sz="1600" dirty="0"/>
                        <a:t>Rule 41  </a:t>
                      </a:r>
                    </a:p>
                  </a:txBody>
                  <a:tcPr/>
                </a:tc>
                <a:tc>
                  <a:txBody>
                    <a:bodyPr/>
                    <a:lstStyle/>
                    <a:p>
                      <a:r>
                        <a:rPr lang="en-US" sz="1600" dirty="0"/>
                        <a:t>Transfer of credit on sale, merger, amalgamation, lease or transfer of a business</a:t>
                      </a:r>
                    </a:p>
                  </a:txBody>
                  <a:tcPr/>
                </a:tc>
                <a:extLst>
                  <a:ext uri="{0D108BD9-81ED-4DB2-BD59-A6C34878D82A}">
                    <a16:rowId xmlns:a16="http://schemas.microsoft.com/office/drawing/2014/main" val="893957526"/>
                  </a:ext>
                </a:extLst>
              </a:tr>
              <a:tr h="72772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Rule 41A</a:t>
                      </a:r>
                    </a:p>
                    <a:p>
                      <a:endParaRPr lang="en-US" sz="1600" dirty="0"/>
                    </a:p>
                  </a:txBody>
                  <a:tcPr/>
                </a:tc>
                <a:tc>
                  <a:txBody>
                    <a:bodyPr/>
                    <a:lstStyle/>
                    <a:p>
                      <a:r>
                        <a:rPr lang="en-US" sz="1600" dirty="0"/>
                        <a:t>Transfer of credit on obtaining separate registration for multiple places of business within a state or union territory</a:t>
                      </a:r>
                    </a:p>
                  </a:txBody>
                  <a:tcPr/>
                </a:tc>
                <a:extLst>
                  <a:ext uri="{0D108BD9-81ED-4DB2-BD59-A6C34878D82A}">
                    <a16:rowId xmlns:a16="http://schemas.microsoft.com/office/drawing/2014/main" val="876856696"/>
                  </a:ext>
                </a:extLst>
              </a:tr>
              <a:tr h="68721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Rule 42 </a:t>
                      </a:r>
                    </a:p>
                  </a:txBody>
                  <a:tcPr/>
                </a:tc>
                <a:tc>
                  <a:txBody>
                    <a:bodyPr/>
                    <a:lstStyle/>
                    <a:p>
                      <a:r>
                        <a:rPr lang="en-US" sz="1600" dirty="0"/>
                        <a:t>Manner of determination of input tax credit in respect of inputs or input services and reversal thereof</a:t>
                      </a:r>
                    </a:p>
                  </a:txBody>
                  <a:tcPr/>
                </a:tc>
                <a:extLst>
                  <a:ext uri="{0D108BD9-81ED-4DB2-BD59-A6C34878D82A}">
                    <a16:rowId xmlns:a16="http://schemas.microsoft.com/office/drawing/2014/main" val="954633108"/>
                  </a:ext>
                </a:extLst>
              </a:tr>
            </a:tbl>
          </a:graphicData>
        </a:graphic>
      </p:graphicFrame>
    </p:spTree>
    <p:extLst>
      <p:ext uri="{BB962C8B-B14F-4D97-AF65-F5344CB8AC3E}">
        <p14:creationId xmlns:p14="http://schemas.microsoft.com/office/powerpoint/2010/main" val="2628576985"/>
      </p:ext>
    </p:extLst>
  </p:cSld>
  <p:clrMapOvr>
    <a:overrideClrMapping bg1="lt1" tx1="dk1" bg2="lt2" tx2="dk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ontent Placeholder 7">
            <a:extLst>
              <a:ext uri="{FF2B5EF4-FFF2-40B4-BE49-F238E27FC236}">
                <a16:creationId xmlns:a16="http://schemas.microsoft.com/office/drawing/2014/main" id="{BDEDC62B-0734-43CF-9F40-528681A1E7D7}"/>
              </a:ext>
            </a:extLst>
          </p:cNvPr>
          <p:cNvGraphicFramePr>
            <a:graphicFrameLocks noGrp="1"/>
          </p:cNvGraphicFramePr>
          <p:nvPr>
            <p:ph idx="1"/>
            <p:extLst>
              <p:ext uri="{D42A27DB-BD31-4B8C-83A1-F6EECF244321}">
                <p14:modId xmlns:p14="http://schemas.microsoft.com/office/powerpoint/2010/main" val="936494244"/>
              </p:ext>
            </p:extLst>
          </p:nvPr>
        </p:nvGraphicFramePr>
        <p:xfrm>
          <a:off x="902859" y="860381"/>
          <a:ext cx="10386281" cy="4581195"/>
        </p:xfrm>
        <a:graphic>
          <a:graphicData uri="http://schemas.openxmlformats.org/drawingml/2006/table">
            <a:tbl>
              <a:tblPr bandRow="1">
                <a:tableStyleId>{93296810-A885-4BE3-A3E7-6D5BEEA58F35}</a:tableStyleId>
              </a:tblPr>
              <a:tblGrid>
                <a:gridCol w="1164114">
                  <a:extLst>
                    <a:ext uri="{9D8B030D-6E8A-4147-A177-3AD203B41FA5}">
                      <a16:colId xmlns:a16="http://schemas.microsoft.com/office/drawing/2014/main" val="475459080"/>
                    </a:ext>
                  </a:extLst>
                </a:gridCol>
                <a:gridCol w="9222167">
                  <a:extLst>
                    <a:ext uri="{9D8B030D-6E8A-4147-A177-3AD203B41FA5}">
                      <a16:colId xmlns:a16="http://schemas.microsoft.com/office/drawing/2014/main" val="2936711282"/>
                    </a:ext>
                  </a:extLst>
                </a:gridCol>
              </a:tblGrid>
              <a:tr h="81601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Rule 43</a:t>
                      </a:r>
                    </a:p>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Manner of determination of input tax credit in respect of capital goods and reversal thereof in certain cases</a:t>
                      </a:r>
                    </a:p>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249983859"/>
                  </a:ext>
                </a:extLst>
              </a:tr>
              <a:tr h="69051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Rule 44</a:t>
                      </a:r>
                    </a:p>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Manner of reversal of credit under special circumstances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057030138"/>
                  </a:ext>
                </a:extLst>
              </a:tr>
              <a:tr h="65442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Rule 44A</a:t>
                      </a:r>
                    </a:p>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Manner of reversal of credit of Additional duty of Customs in respect of Gold Dore bar</a:t>
                      </a:r>
                    </a:p>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280367868"/>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Rule 45*</a:t>
                      </a:r>
                    </a:p>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Conditions and restrictions in respect of inputs and capital goods sent to the job worker</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479942946"/>
                  </a:ext>
                </a:extLst>
              </a:tr>
              <a:tr h="699247">
                <a:tc>
                  <a:txBody>
                    <a:bodyPr/>
                    <a:lstStyle/>
                    <a:p>
                      <a:r>
                        <a:rPr lang="en-US" dirty="0"/>
                        <a:t>Rule 86A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1800" kern="1200" dirty="0">
                          <a:solidFill>
                            <a:schemeClr val="dk1"/>
                          </a:solidFill>
                          <a:latin typeface="+mn-lt"/>
                          <a:ea typeface="+mn-ea"/>
                          <a:cs typeface="+mn-cs"/>
                        </a:rPr>
                        <a:t>To restrict ITC available in e-credit ledger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651633894"/>
                  </a:ext>
                </a:extLst>
              </a:tr>
              <a:tr h="708211">
                <a:tc>
                  <a:txBody>
                    <a:bodyPr/>
                    <a:lstStyle/>
                    <a:p>
                      <a:r>
                        <a:rPr lang="en-US" dirty="0"/>
                        <a:t>Rule 86B</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1800" kern="1200" dirty="0">
                          <a:solidFill>
                            <a:schemeClr val="dk1"/>
                          </a:solidFill>
                          <a:latin typeface="+mn-lt"/>
                          <a:ea typeface="+mn-ea"/>
                          <a:cs typeface="+mn-cs"/>
                        </a:rPr>
                        <a:t>Restriction on use of amount available in e- credit ledger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624709499"/>
                  </a:ext>
                </a:extLst>
              </a:tr>
            </a:tbl>
          </a:graphicData>
        </a:graphic>
      </p:graphicFrame>
    </p:spTree>
    <p:extLst>
      <p:ext uri="{BB962C8B-B14F-4D97-AF65-F5344CB8AC3E}">
        <p14:creationId xmlns:p14="http://schemas.microsoft.com/office/powerpoint/2010/main" val="1325760165"/>
      </p:ext>
    </p:extLst>
  </p:cSld>
  <p:clrMapOvr>
    <a:overrideClrMapping bg1="lt1" tx1="dk1" bg2="lt2" tx2="dk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1AB61A-C42E-42E8-BF8D-B4E823BDA1AF}"/>
              </a:ext>
            </a:extLst>
          </p:cNvPr>
          <p:cNvSpPr>
            <a:spLocks noGrp="1"/>
          </p:cNvSpPr>
          <p:nvPr>
            <p:ph type="title"/>
          </p:nvPr>
        </p:nvSpPr>
        <p:spPr/>
        <p:txBody>
          <a:bodyPr/>
          <a:lstStyle/>
          <a:p>
            <a:r>
              <a:rPr lang="en-US" sz="3200" u="sng" dirty="0"/>
              <a:t>Definition:</a:t>
            </a:r>
            <a:r>
              <a:rPr lang="en-US" sz="3200" dirty="0"/>
              <a:t> </a:t>
            </a:r>
            <a:r>
              <a:rPr lang="en-US" sz="3200" u="sng" dirty="0"/>
              <a:t>Input Tax Credit and Input Tax </a:t>
            </a:r>
          </a:p>
        </p:txBody>
      </p:sp>
      <p:sp>
        <p:nvSpPr>
          <p:cNvPr id="3" name="Content Placeholder 2">
            <a:extLst>
              <a:ext uri="{FF2B5EF4-FFF2-40B4-BE49-F238E27FC236}">
                <a16:creationId xmlns:a16="http://schemas.microsoft.com/office/drawing/2014/main" id="{D73BFD64-090C-4635-A672-0EA1DBA3AE26}"/>
              </a:ext>
            </a:extLst>
          </p:cNvPr>
          <p:cNvSpPr>
            <a:spLocks noGrp="1"/>
          </p:cNvSpPr>
          <p:nvPr>
            <p:ph idx="1"/>
          </p:nvPr>
        </p:nvSpPr>
        <p:spPr>
          <a:xfrm>
            <a:off x="914399" y="1550894"/>
            <a:ext cx="10605247" cy="5145741"/>
          </a:xfrm>
        </p:spPr>
        <p:txBody>
          <a:bodyPr>
            <a:normAutofit lnSpcReduction="10000"/>
          </a:bodyPr>
          <a:lstStyle/>
          <a:p>
            <a:pPr algn="just"/>
            <a:r>
              <a:rPr lang="en-US" sz="2000" dirty="0"/>
              <a:t>As per sec 2(63) of the CGST Act, 'input tax credit’ means “the credit of input tax”. In this regard, sec 2(62) of the CGST Act, defines 'input tax' in the following manner:</a:t>
            </a:r>
          </a:p>
          <a:p>
            <a:pPr marL="0" indent="0" algn="just">
              <a:buNone/>
            </a:pPr>
            <a:r>
              <a:rPr lang="en-US" sz="2000" dirty="0"/>
              <a:t>             </a:t>
            </a:r>
            <a:r>
              <a:rPr lang="en-US" sz="2000" b="1" dirty="0"/>
              <a:t>“Input tax" in relation to a registered person, means the central tax, State tax, integrated tax or Union territory tax charged on any supply of goods or services or both made to him and includes-</a:t>
            </a:r>
          </a:p>
          <a:p>
            <a:pPr marL="0" indent="0" algn="just">
              <a:buNone/>
            </a:pPr>
            <a:endParaRPr lang="en-US" sz="2000" b="1" dirty="0"/>
          </a:p>
          <a:p>
            <a:pPr marL="457200" indent="-457200" algn="just">
              <a:buAutoNum type="alphaLcParenBoth"/>
            </a:pPr>
            <a:r>
              <a:rPr lang="en-US" sz="2000" dirty="0"/>
              <a:t>The integrated goods and services tax charged on import of goods</a:t>
            </a:r>
          </a:p>
          <a:p>
            <a:pPr marL="457200" indent="-457200" algn="just">
              <a:buAutoNum type="alphaLcParenBoth"/>
            </a:pPr>
            <a:r>
              <a:rPr lang="en-US" sz="2000" dirty="0"/>
              <a:t>The tax payable under the provision of sub-section (3) and (4) of the section 9;</a:t>
            </a:r>
          </a:p>
          <a:p>
            <a:pPr marL="457200" indent="-457200" algn="just">
              <a:buAutoNum type="alphaLcParenBoth"/>
            </a:pPr>
            <a:r>
              <a:rPr lang="en-US" sz="2000" dirty="0"/>
              <a:t>The tax payable under the provisions of the sub-section (3) and (4) of the section 5 of the Integrated Goods and Services Tax Act;</a:t>
            </a:r>
          </a:p>
          <a:p>
            <a:pPr marL="457200" indent="-457200" algn="just">
              <a:buAutoNum type="alphaLcParenBoth"/>
            </a:pPr>
            <a:r>
              <a:rPr lang="en-US" sz="2000" dirty="0"/>
              <a:t>The tax payable under the provisions of (3) and (4) of the section 9 of the respective State Goods and Services Tax Act; or</a:t>
            </a:r>
          </a:p>
          <a:p>
            <a:pPr marL="457200" indent="-457200" algn="just">
              <a:buAutoNum type="alphaLcParenBoth"/>
            </a:pPr>
            <a:r>
              <a:rPr lang="en-US" sz="2000" dirty="0"/>
              <a:t>The tax payable under the provisions of sub-section (3) and (4) of the section 7 of the Union Territory Goods and Services Tax Act,</a:t>
            </a:r>
          </a:p>
          <a:p>
            <a:pPr marL="0" indent="0" algn="just">
              <a:buNone/>
            </a:pPr>
            <a:r>
              <a:rPr lang="en-US" sz="2000" dirty="0"/>
              <a:t>              </a:t>
            </a:r>
            <a:r>
              <a:rPr lang="en-US" sz="2000" b="1" dirty="0"/>
              <a:t>but does not include the tax paid under the composition levy”</a:t>
            </a:r>
          </a:p>
          <a:p>
            <a:pPr marL="457200" indent="-457200" algn="just">
              <a:buAutoNum type="alphaLcParenBoth"/>
            </a:pPr>
            <a:endParaRPr lang="en-US" sz="2000" dirty="0"/>
          </a:p>
        </p:txBody>
      </p:sp>
    </p:spTree>
    <p:extLst>
      <p:ext uri="{BB962C8B-B14F-4D97-AF65-F5344CB8AC3E}">
        <p14:creationId xmlns:p14="http://schemas.microsoft.com/office/powerpoint/2010/main" val="901272286"/>
      </p:ext>
    </p:extLst>
  </p:cSld>
  <p:clrMapOvr>
    <a:overrideClrMapping bg1="lt1" tx1="dk1" bg2="lt2" tx2="dk2" accent1="accent1" accent2="accent2" accent3="accent3" accent4="accent4" accent5="accent5" accent6="accent6" hlink="hlink" folHlink="folHlink"/>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30682A5-DCD9-444F-ACAD-8BE815ED4638}"/>
              </a:ext>
            </a:extLst>
          </p:cNvPr>
          <p:cNvSpPr>
            <a:spLocks noGrp="1"/>
          </p:cNvSpPr>
          <p:nvPr>
            <p:ph idx="1"/>
          </p:nvPr>
        </p:nvSpPr>
        <p:spPr>
          <a:xfrm>
            <a:off x="838200" y="1253331"/>
            <a:ext cx="10515600" cy="4351338"/>
          </a:xfrm>
        </p:spPr>
        <p:txBody>
          <a:bodyPr/>
          <a:lstStyle/>
          <a:p>
            <a:r>
              <a:rPr lang="en-US" dirty="0"/>
              <a:t>‘</a:t>
            </a:r>
            <a:r>
              <a:rPr lang="en-US" b="1" u="sng" dirty="0"/>
              <a:t>Input</a:t>
            </a:r>
            <a:r>
              <a:rPr lang="en-US" dirty="0"/>
              <a:t>’: As per section 2(59) of CGST Act, ‘input’ means any goods other than capital goods used or intended to be used by a supplier in the course or furtherance of business.</a:t>
            </a:r>
          </a:p>
          <a:p>
            <a:r>
              <a:rPr lang="en-US" dirty="0"/>
              <a:t>Wide and simple definition of term ‘input’:</a:t>
            </a:r>
          </a:p>
          <a:p>
            <a:pPr marL="0" indent="0">
              <a:buNone/>
            </a:pPr>
            <a:endParaRPr lang="en-US" dirty="0"/>
          </a:p>
        </p:txBody>
      </p:sp>
      <p:graphicFrame>
        <p:nvGraphicFramePr>
          <p:cNvPr id="4" name="Diagram 3">
            <a:extLst>
              <a:ext uri="{FF2B5EF4-FFF2-40B4-BE49-F238E27FC236}">
                <a16:creationId xmlns:a16="http://schemas.microsoft.com/office/drawing/2014/main" id="{492AA5FE-F1B7-4C6C-9D71-0D1C156A99F0}"/>
              </a:ext>
            </a:extLst>
          </p:cNvPr>
          <p:cNvGraphicFramePr/>
          <p:nvPr>
            <p:extLst>
              <p:ext uri="{D42A27DB-BD31-4B8C-83A1-F6EECF244321}">
                <p14:modId xmlns:p14="http://schemas.microsoft.com/office/powerpoint/2010/main" val="1436451180"/>
              </p:ext>
            </p:extLst>
          </p:nvPr>
        </p:nvGraphicFramePr>
        <p:xfrm>
          <a:off x="762002" y="2661695"/>
          <a:ext cx="10515600" cy="299503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itle 1">
            <a:extLst>
              <a:ext uri="{FF2B5EF4-FFF2-40B4-BE49-F238E27FC236}">
                <a16:creationId xmlns:a16="http://schemas.microsoft.com/office/drawing/2014/main" id="{E37C2D02-C717-763B-104D-BD1B5EE4C283}"/>
              </a:ext>
            </a:extLst>
          </p:cNvPr>
          <p:cNvSpPr txBox="1">
            <a:spLocks/>
          </p:cNvSpPr>
          <p:nvPr/>
        </p:nvSpPr>
        <p:spPr>
          <a:xfrm>
            <a:off x="838200" y="140727"/>
            <a:ext cx="10515600" cy="540310"/>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b="1" kern="1200">
                <a:solidFill>
                  <a:schemeClr val="accent6"/>
                </a:solidFill>
                <a:latin typeface="+mj-lt"/>
                <a:ea typeface="+mj-ea"/>
                <a:cs typeface="+mj-cs"/>
              </a:defRPr>
            </a:lvl1pPr>
          </a:lstStyle>
          <a:p>
            <a:pPr algn="ctr"/>
            <a:r>
              <a:rPr lang="en-US" sz="3200" u="sng" dirty="0"/>
              <a:t>Input</a:t>
            </a:r>
          </a:p>
        </p:txBody>
      </p:sp>
    </p:spTree>
    <p:extLst>
      <p:ext uri="{BB962C8B-B14F-4D97-AF65-F5344CB8AC3E}">
        <p14:creationId xmlns:p14="http://schemas.microsoft.com/office/powerpoint/2010/main" val="891147120"/>
      </p:ext>
    </p:extLst>
  </p:cSld>
  <p:clrMapOvr>
    <a:overrideClrMapping bg1="lt1" tx1="dk1" bg2="lt2" tx2="dk2" accent1="accent1" accent2="accent2" accent3="accent3" accent4="accent4" accent5="accent5" accent6="accent6" hlink="hlink" folHlink="folHlink"/>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1D8A680-FBA3-44A2-B522-DCDD4CB02F9E}"/>
              </a:ext>
            </a:extLst>
          </p:cNvPr>
          <p:cNvSpPr>
            <a:spLocks noGrp="1"/>
          </p:cNvSpPr>
          <p:nvPr>
            <p:ph idx="1"/>
          </p:nvPr>
        </p:nvSpPr>
        <p:spPr>
          <a:xfrm>
            <a:off x="838200" y="1318584"/>
            <a:ext cx="10515600" cy="4351338"/>
          </a:xfrm>
        </p:spPr>
        <p:txBody>
          <a:bodyPr/>
          <a:lstStyle/>
          <a:p>
            <a:r>
              <a:rPr lang="en-US" b="1" u="sng" dirty="0"/>
              <a:t>Input services:</a:t>
            </a:r>
            <a:r>
              <a:rPr lang="en-US" dirty="0"/>
              <a:t> As per section 2(60) of the CGST Act, ‘input services’ means any services used by a supplier in the course or furtherance of business.</a:t>
            </a:r>
          </a:p>
          <a:p>
            <a:r>
              <a:rPr lang="en-US" dirty="0"/>
              <a:t> Wide and simple definition of term ‘input’:</a:t>
            </a:r>
          </a:p>
          <a:p>
            <a:endParaRPr lang="en-US" dirty="0"/>
          </a:p>
          <a:p>
            <a:endParaRPr lang="en-US" dirty="0"/>
          </a:p>
        </p:txBody>
      </p:sp>
      <p:graphicFrame>
        <p:nvGraphicFramePr>
          <p:cNvPr id="4" name="Diagram 3">
            <a:extLst>
              <a:ext uri="{FF2B5EF4-FFF2-40B4-BE49-F238E27FC236}">
                <a16:creationId xmlns:a16="http://schemas.microsoft.com/office/drawing/2014/main" id="{3715F5EE-8D67-4664-A9C2-6342F9976557}"/>
              </a:ext>
            </a:extLst>
          </p:cNvPr>
          <p:cNvGraphicFramePr/>
          <p:nvPr>
            <p:extLst>
              <p:ext uri="{D42A27DB-BD31-4B8C-83A1-F6EECF244321}">
                <p14:modId xmlns:p14="http://schemas.microsoft.com/office/powerpoint/2010/main" val="3344624164"/>
              </p:ext>
            </p:extLst>
          </p:nvPr>
        </p:nvGraphicFramePr>
        <p:xfrm>
          <a:off x="838200" y="2877669"/>
          <a:ext cx="10775578" cy="332590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Title 1">
            <a:extLst>
              <a:ext uri="{FF2B5EF4-FFF2-40B4-BE49-F238E27FC236}">
                <a16:creationId xmlns:a16="http://schemas.microsoft.com/office/drawing/2014/main" id="{D18FC450-C7FF-A853-7D95-6797E2F39AC6}"/>
              </a:ext>
            </a:extLst>
          </p:cNvPr>
          <p:cNvSpPr>
            <a:spLocks noGrp="1"/>
          </p:cNvSpPr>
          <p:nvPr>
            <p:ph type="title"/>
          </p:nvPr>
        </p:nvSpPr>
        <p:spPr>
          <a:xfrm>
            <a:off x="838200" y="140727"/>
            <a:ext cx="10515600" cy="540310"/>
          </a:xfrm>
        </p:spPr>
        <p:txBody>
          <a:bodyPr/>
          <a:lstStyle/>
          <a:p>
            <a:pPr algn="ctr"/>
            <a:r>
              <a:rPr lang="en-US" sz="3200" u="sng" dirty="0"/>
              <a:t>Input Service</a:t>
            </a:r>
          </a:p>
        </p:txBody>
      </p:sp>
    </p:spTree>
    <p:extLst>
      <p:ext uri="{BB962C8B-B14F-4D97-AF65-F5344CB8AC3E}">
        <p14:creationId xmlns:p14="http://schemas.microsoft.com/office/powerpoint/2010/main" val="2896903465"/>
      </p:ext>
    </p:extLst>
  </p:cSld>
  <p:clrMapOvr>
    <a:overrideClrMapping bg1="lt1" tx1="dk1" bg2="lt2" tx2="dk2" accent1="accent1" accent2="accent2" accent3="accent3" accent4="accent4" accent5="accent5" accent6="accent6" hlink="hlink" folHlink="folHlink"/>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46D97D3-E581-461A-8797-45625F731B39}"/>
              </a:ext>
            </a:extLst>
          </p:cNvPr>
          <p:cNvSpPr>
            <a:spLocks noGrp="1"/>
          </p:cNvSpPr>
          <p:nvPr>
            <p:ph idx="1"/>
          </p:nvPr>
        </p:nvSpPr>
        <p:spPr>
          <a:xfrm>
            <a:off x="838199" y="1253331"/>
            <a:ext cx="10515600" cy="4351338"/>
          </a:xfrm>
        </p:spPr>
        <p:txBody>
          <a:bodyPr/>
          <a:lstStyle/>
          <a:p>
            <a:pPr marL="0" indent="0">
              <a:buNone/>
            </a:pPr>
            <a:r>
              <a:rPr lang="en-US" b="1" u="sng" dirty="0"/>
              <a:t>“Capital Goods”</a:t>
            </a:r>
            <a:r>
              <a:rPr lang="en-US" dirty="0"/>
              <a:t>: As per section 2(19) of CGST Act, ‘capital goods’ means goods, the value of which is capitalized in the books of accounts of the person claiming the input tax credit and which are used or intended to be used in the course or furtherance of business.</a:t>
            </a:r>
          </a:p>
          <a:p>
            <a:pPr marL="0" indent="0">
              <a:buNone/>
            </a:pPr>
            <a:endParaRPr lang="en-US" dirty="0"/>
          </a:p>
          <a:p>
            <a:pPr marL="0" indent="0">
              <a:buNone/>
            </a:pPr>
            <a:endParaRPr lang="en-US" dirty="0"/>
          </a:p>
        </p:txBody>
      </p:sp>
      <p:graphicFrame>
        <p:nvGraphicFramePr>
          <p:cNvPr id="4" name="Diagram 3">
            <a:extLst>
              <a:ext uri="{FF2B5EF4-FFF2-40B4-BE49-F238E27FC236}">
                <a16:creationId xmlns:a16="http://schemas.microsoft.com/office/drawing/2014/main" id="{E6329F72-8D92-4EDE-B642-83D73CEFC127}"/>
              </a:ext>
            </a:extLst>
          </p:cNvPr>
          <p:cNvGraphicFramePr/>
          <p:nvPr>
            <p:extLst>
              <p:ext uri="{D42A27DB-BD31-4B8C-83A1-F6EECF244321}">
                <p14:modId xmlns:p14="http://schemas.microsoft.com/office/powerpoint/2010/main" val="1356709391"/>
              </p:ext>
            </p:extLst>
          </p:nvPr>
        </p:nvGraphicFramePr>
        <p:xfrm>
          <a:off x="600635" y="3074895"/>
          <a:ext cx="10990729" cy="320039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Title 1">
            <a:extLst>
              <a:ext uri="{FF2B5EF4-FFF2-40B4-BE49-F238E27FC236}">
                <a16:creationId xmlns:a16="http://schemas.microsoft.com/office/drawing/2014/main" id="{0B2520F5-C9B4-8407-5328-0613A6CC76C2}"/>
              </a:ext>
            </a:extLst>
          </p:cNvPr>
          <p:cNvSpPr>
            <a:spLocks noGrp="1"/>
          </p:cNvSpPr>
          <p:nvPr>
            <p:ph type="title"/>
          </p:nvPr>
        </p:nvSpPr>
        <p:spPr>
          <a:xfrm>
            <a:off x="838200" y="140727"/>
            <a:ext cx="10515600" cy="540310"/>
          </a:xfrm>
        </p:spPr>
        <p:txBody>
          <a:bodyPr/>
          <a:lstStyle/>
          <a:p>
            <a:pPr algn="ctr"/>
            <a:r>
              <a:rPr lang="en-US" sz="3200" u="sng" dirty="0"/>
              <a:t>Capital Goods</a:t>
            </a:r>
          </a:p>
        </p:txBody>
      </p:sp>
    </p:spTree>
    <p:extLst>
      <p:ext uri="{BB962C8B-B14F-4D97-AF65-F5344CB8AC3E}">
        <p14:creationId xmlns:p14="http://schemas.microsoft.com/office/powerpoint/2010/main" val="2417931466"/>
      </p:ext>
    </p:extLst>
  </p:cSld>
  <p:clrMapOvr>
    <a:overrideClrMapping bg1="lt1" tx1="dk1" bg2="lt2" tx2="dk2" accent1="accent1" accent2="accent2" accent3="accent3" accent4="accent4" accent5="accent5" accent6="accent6" hlink="hlink" folHlink="folHlink"/>
  </p:clrMapOvr>
</p:sld>
</file>

<file path=ppt/theme/theme1.xml><?xml version="1.0" encoding="utf-8"?>
<a:theme xmlns:a="http://schemas.openxmlformats.org/drawingml/2006/main" name="Theme2">
  <a:themeElements>
    <a:clrScheme name="Custom 9">
      <a:dk1>
        <a:srgbClr val="000000"/>
      </a:dk1>
      <a:lt1>
        <a:srgbClr val="FFFFFF"/>
      </a:lt1>
      <a:dk2>
        <a:srgbClr val="0F253E"/>
      </a:dk2>
      <a:lt2>
        <a:srgbClr val="E7E6E6"/>
      </a:lt2>
      <a:accent1>
        <a:srgbClr val="4472C4"/>
      </a:accent1>
      <a:accent2>
        <a:srgbClr val="B83803"/>
      </a:accent2>
      <a:accent3>
        <a:srgbClr val="DCD3CC"/>
      </a:accent3>
      <a:accent4>
        <a:srgbClr val="F79320"/>
      </a:accent4>
      <a:accent5>
        <a:srgbClr val="44668D"/>
      </a:accent5>
      <a:accent6>
        <a:srgbClr val="0F253E"/>
      </a:accent6>
      <a:hlink>
        <a:srgbClr val="AEC0D9"/>
      </a:hlink>
      <a:folHlink>
        <a:srgbClr val="B83903"/>
      </a:folHlink>
    </a:clrScheme>
    <a:fontScheme name="Custom 10">
      <a:majorFont>
        <a:latin typeface="Posterama Text Black"/>
        <a:ea typeface=""/>
        <a:cs typeface=""/>
      </a:majorFont>
      <a:minorFont>
        <a:latin typeface="Abad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bodyPr/>
      <a:lstStyle>
        <a:defPPr marL="0" indent="0" algn="ctr">
          <a:lnSpc>
            <a:spcPct val="100000"/>
          </a:lnSpc>
          <a:spcBef>
            <a:spcPts val="0"/>
          </a:spcBef>
          <a:buFontTx/>
          <a:buNone/>
          <a:defRPr sz="1800" smtClean="0">
            <a:solidFill>
              <a:prstClr val="white"/>
            </a:solidFill>
            <a:latin typeface="Posterama" panose="020B0504020200020000" pitchFamily="34" charset="0"/>
            <a:ea typeface="微软雅黑"/>
            <a:cs typeface="Posterama" panose="020B0504020200020000" pitchFamily="34" charset="0"/>
          </a:defRPr>
        </a:defPPr>
      </a:lstStyle>
    </a:txDef>
  </a:objectDefaults>
  <a:extraClrSchemeLst/>
  <a:extLst>
    <a:ext uri="{05A4C25C-085E-4340-85A3-A5531E510DB2}">
      <thm15:themeFamily xmlns:thm15="http://schemas.microsoft.com/office/thememl/2012/main" name="Theme2" id="{622F1E2F-4B60-43A8-BEC3-FFE93BBF242B}" vid="{53153E57-40B0-4DF9-A53C-180DA70B564C}"/>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24" ma:contentTypeDescription="Create a new document." ma:contentTypeScope="" ma:versionID="2d714a3296df14eba7a100bb665443ca">
  <xsd:schema xmlns:xsd="http://www.w3.org/2001/XMLSchema" xmlns:xs="http://www.w3.org/2001/XMLSchema" xmlns:p="http://schemas.microsoft.com/office/2006/metadata/properties" xmlns:ns1="http://schemas.microsoft.com/sharepoint/v3" xmlns:ns2="71af3243-3dd4-4a8d-8c0d-dd76da1f02a5" xmlns:ns3="16c05727-aa75-4e4a-9b5f-8a80a1165891" xmlns:ns4="230e9df3-be65-4c73-a93b-d1236ebd677e" targetNamespace="http://schemas.microsoft.com/office/2006/metadata/properties" ma:root="true" ma:fieldsID="49549bf45bfbbfb6cffed527380e77e1" ns1:_="" ns2:_="" ns3:_="" ns4:_="">
    <xsd:import namespace="http://schemas.microsoft.com/sharepoint/v3"/>
    <xsd:import namespace="71af3243-3dd4-4a8d-8c0d-dd76da1f02a5"/>
    <xsd:import namespace="16c05727-aa75-4e4a-9b5f-8a80a1165891"/>
    <xsd:import namespace="230e9df3-be65-4c73-a93b-d1236ebd677e"/>
    <xsd:element name="properties">
      <xsd:complexType>
        <xsd:sequence>
          <xsd:element name="documentManagement">
            <xsd:complexType>
              <xsd:all>
                <xsd:element ref="ns2:Status" minOccurs="0"/>
                <xsd:element ref="ns2:Image" minOccurs="0"/>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1:_ip_UnifiedCompliancePolicyProperties" minOccurs="0"/>
                <xsd:element ref="ns1:_ip_UnifiedCompliancePolicyUIAction" minOccurs="0"/>
                <xsd:element ref="ns4:TaxCatchAll" minOccurs="0"/>
                <xsd:element ref="ns2:ImageTagsTaxHTField" minOccurs="0"/>
                <xsd:element ref="ns2:MediaServiceLocation" minOccurs="0"/>
                <xsd:element ref="ns2:MediaLengthInSeconds" minOccurs="0"/>
                <xsd:element ref="ns2:Backgroun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0" nillable="true" ma:displayName="Unified Compliance Policy Properties" ma:hidden="true" ma:internalName="_ip_UnifiedCompliancePolicyProperties" ma:readOnly="false">
      <xsd:simpleType>
        <xsd:restriction base="dms:Note"/>
      </xsd:simpleType>
    </xsd:element>
    <xsd:element name="_ip_UnifiedCompliancePolicyUIAction" ma:index="21" nillable="true" ma:displayName="Unified Compliance Policy UI Action" ma:hidden="true" ma:internalName="_ip_UnifiedCompliancePolicyUIAction" ma:readOnly="fals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Status" ma:index="2" nillable="true" ma:displayName="Status" ma:default="Not started" ma:format="Dropdown" ma:internalName="Status" ma:readOnly="false">
      <xsd:simpleType>
        <xsd:restriction base="dms:Choice">
          <xsd:enumeration value="Not started"/>
          <xsd:enumeration value="In Progress"/>
          <xsd:enumeration value="Completed"/>
        </xsd:restriction>
      </xsd:simpleType>
    </xsd:element>
    <xsd:element name="Image" ma:index="3" nillable="true" ma:displayName="Image" ma:format="Image" ma:internalName="Image" ma:readOnly="false">
      <xsd:complexType>
        <xsd:complexContent>
          <xsd:extension base="dms:URL">
            <xsd:sequence>
              <xsd:element name="Url" type="dms:ValidUrl" minOccurs="0" nillable="true"/>
              <xsd:element name="Description" type="xsd:string" nillable="true"/>
            </xsd:sequence>
          </xsd:extension>
        </xsd:complexContent>
      </xsd:complexType>
    </xsd:element>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hidden="true" ma:internalName="MediaServiceOCR" ma:readOnly="true">
      <xsd:simpleType>
        <xsd:restriction base="dms:Note"/>
      </xsd:simpleType>
    </xsd:element>
    <xsd:element name="MediaServiceAutoTags" ma:index="11" nillable="true" ma:displayName="MediaServiceAutoTags" ma:hidden="true"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hidden="true" ma:internalName="MediaServiceKeyPoints" ma:readOnly="false">
      <xsd:simpleType>
        <xsd:restriction base="dms:Note"/>
      </xsd:simpleType>
    </xsd:element>
    <xsd:element name="MediaServiceDateTaken" ma:index="18" nillable="true" ma:displayName="MediaServiceDateTaken" ma:hidden="true" ma:internalName="MediaServiceDateTaken" ma:readOnly="true">
      <xsd:simpleType>
        <xsd:restriction base="dms:Text"/>
      </xsd:simpleType>
    </xsd:element>
    <xsd:element name="ImageTagsTaxHTField" ma:index="25" nillable="true" ma:taxonomy="true" ma:internalName="ImageTagsTaxHTField" ma:taxonomyFieldName="MediaServiceImageTags" ma:displayName="Image Tags" ma:readOnly="false" ma:fieldId="{5cf76f15-5ced-4ddc-b409-7134ff3c332f}" ma:taxonomyMulti="true" ma:sspId="e385fb40-52d4-4fae-9c5b-3e8ff8a5878e" ma:termSetId="09814cd3-568e-fe90-9814-8d621ff8fb84" ma:anchorId="fba54fb3-c3e1-fe81-a776-ca4b69148c4d" ma:open="true" ma:isKeyword="false">
      <xsd:complexType>
        <xsd:sequence>
          <xsd:element ref="pc:Terms" minOccurs="0" maxOccurs="1"/>
        </xsd:sequence>
      </xsd:complexType>
    </xsd:element>
    <xsd:element name="MediaServiceLocation" ma:index="26" nillable="true" ma:displayName="Location" ma:hidden="true" ma:internalName="MediaServiceLocation" ma:readOnly="true">
      <xsd:simpleType>
        <xsd:restriction base="dms:Text"/>
      </xsd:simpleType>
    </xsd:element>
    <xsd:element name="MediaLengthInSeconds" ma:index="27" nillable="true" ma:displayName="MediaLengthInSeconds" ma:hidden="true" ma:internalName="MediaLengthInSeconds" ma:readOnly="true">
      <xsd:simpleType>
        <xsd:restriction base="dms:Unknown"/>
      </xsd:simpleType>
    </xsd:element>
    <xsd:element name="Background" ma:index="28" nillable="true" ma:displayName="Background" ma:default="0" ma:format="Dropdown" ma:internalName="Background">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hidden="true"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hidden="true" ma:internalName="SharedWithDetail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230e9df3-be65-4c73-a93b-d1236ebd677e" elementFormDefault="qualified">
    <xsd:import namespace="http://schemas.microsoft.com/office/2006/documentManagement/types"/>
    <xsd:import namespace="http://schemas.microsoft.com/office/infopath/2007/PartnerControls"/>
    <xsd:element name="TaxCatchAll" ma:index="23" nillable="true" ma:displayName="Taxonomy Catch All Column" ma:hidden="true" ma:list="{3f6bfcbc-3db3-4ae6-bd76-326f0798ad28}" ma:internalName="TaxCatchAll" ma:readOnly="false" ma:showField="CatchAllData" ma:web="16c05727-aa75-4e4a-9b5f-8a80a116589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Image xmlns="71af3243-3dd4-4a8d-8c0d-dd76da1f02a5">
      <Url xsi:nil="true"/>
      <Description xsi:nil="true"/>
    </Image>
    <Status xmlns="71af3243-3dd4-4a8d-8c0d-dd76da1f02a5">Not started</Status>
    <Background xmlns="71af3243-3dd4-4a8d-8c0d-dd76da1f02a5">false</Background>
    <_ip_UnifiedCompliancePolicyProperties xmlns="http://schemas.microsoft.com/sharepoint/v3" xsi:nil="true"/>
    <ImageTagsTaxHTField xmlns="71af3243-3dd4-4a8d-8c0d-dd76da1f02a5">
      <Terms xmlns="http://schemas.microsoft.com/office/infopath/2007/PartnerControls"/>
    </ImageTagsTaxHTField>
    <TaxCatchAll xmlns="230e9df3-be65-4c73-a93b-d1236ebd677e" xsi:nil="true"/>
    <MediaServiceKeyPoints xmlns="71af3243-3dd4-4a8d-8c0d-dd76da1f02a5" xsi:nil="true"/>
  </documentManagement>
</p:properties>
</file>

<file path=customXml/itemProps1.xml><?xml version="1.0" encoding="utf-8"?>
<ds:datastoreItem xmlns:ds="http://schemas.openxmlformats.org/officeDocument/2006/customXml" ds:itemID="{8A67FF17-B501-442F-A48E-5F3818B9F95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71af3243-3dd4-4a8d-8c0d-dd76da1f02a5"/>
    <ds:schemaRef ds:uri="16c05727-aa75-4e4a-9b5f-8a80a1165891"/>
    <ds:schemaRef ds:uri="230e9df3-be65-4c73-a93b-d1236ebd677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88F10903-F3DD-4CAB-A99D-2655524271F3}">
  <ds:schemaRefs>
    <ds:schemaRef ds:uri="http://schemas.microsoft.com/sharepoint/v3/contenttype/forms"/>
  </ds:schemaRefs>
</ds:datastoreItem>
</file>

<file path=customXml/itemProps3.xml><?xml version="1.0" encoding="utf-8"?>
<ds:datastoreItem xmlns:ds="http://schemas.openxmlformats.org/officeDocument/2006/customXml" ds:itemID="{7B6DD8E6-72CF-4D87-AE19-3DC2D0F71A30}">
  <ds:schemaRefs>
    <ds:schemaRef ds:uri="http://schemas.microsoft.com/office/2006/documentManagement/types"/>
    <ds:schemaRef ds:uri="http://schemas.openxmlformats.org/package/2006/metadata/core-properties"/>
    <ds:schemaRef ds:uri="16c05727-aa75-4e4a-9b5f-8a80a1165891"/>
    <ds:schemaRef ds:uri="http://purl.org/dc/dcmitype/"/>
    <ds:schemaRef ds:uri="http://schemas.microsoft.com/office/infopath/2007/PartnerControls"/>
    <ds:schemaRef ds:uri="http://purl.org/dc/elements/1.1/"/>
    <ds:schemaRef ds:uri="http://schemas.microsoft.com/office/2006/metadata/properties"/>
    <ds:schemaRef ds:uri="http://schemas.microsoft.com/sharepoint/v3"/>
    <ds:schemaRef ds:uri="230e9df3-be65-4c73-a93b-d1236ebd677e"/>
    <ds:schemaRef ds:uri="71af3243-3dd4-4a8d-8c0d-dd76da1f02a5"/>
    <ds:schemaRef ds:uri="http://www.w3.org/XML/1998/namespace"/>
    <ds:schemaRef ds:uri="http://purl.org/dc/terms/"/>
  </ds:schemaRefs>
</ds:datastoreItem>
</file>

<file path=docMetadata/LabelInfo.xml><?xml version="1.0" encoding="utf-8"?>
<clbl:labelList xmlns:clbl="http://schemas.microsoft.com/office/2020/mipLabelMetadata"/>
</file>

<file path=docProps/app.xml><?xml version="1.0" encoding="utf-8"?>
<Properties xmlns="http://schemas.openxmlformats.org/officeDocument/2006/extended-properties" xmlns:vt="http://schemas.openxmlformats.org/officeDocument/2006/docPropsVTypes">
  <Template>Theme2</Template>
  <TotalTime>2464</TotalTime>
  <Words>2905</Words>
  <Application>Microsoft Office PowerPoint</Application>
  <PresentationFormat>Widescreen</PresentationFormat>
  <Paragraphs>220</Paragraphs>
  <Slides>28</Slides>
  <Notes>1</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28</vt:i4>
      </vt:variant>
    </vt:vector>
  </HeadingPairs>
  <TitlesOfParts>
    <vt:vector size="38" baseType="lpstr">
      <vt:lpstr>等线</vt:lpstr>
      <vt:lpstr>Abadi</vt:lpstr>
      <vt:lpstr>Arial</vt:lpstr>
      <vt:lpstr>Arial Narrow,Bold</vt:lpstr>
      <vt:lpstr>ArialBold</vt:lpstr>
      <vt:lpstr>Calibri</vt:lpstr>
      <vt:lpstr>Posterama</vt:lpstr>
      <vt:lpstr>Posterama Text Black</vt:lpstr>
      <vt:lpstr>Posterama Text SemiBold</vt:lpstr>
      <vt:lpstr>Theme2</vt:lpstr>
      <vt:lpstr>Input Tax Credit</vt:lpstr>
      <vt:lpstr>Coverage</vt:lpstr>
      <vt:lpstr>Sections and Rules</vt:lpstr>
      <vt:lpstr>PowerPoint Presentation</vt:lpstr>
      <vt:lpstr>PowerPoint Presentation</vt:lpstr>
      <vt:lpstr>Definition: Input Tax Credit and Input Tax </vt:lpstr>
      <vt:lpstr>PowerPoint Presentation</vt:lpstr>
      <vt:lpstr>Input Service</vt:lpstr>
      <vt:lpstr>Capital Goods</vt:lpstr>
      <vt:lpstr>Conditions for availing Input Tax Credit  (Section 16)</vt:lpstr>
      <vt:lpstr>PowerPoint Presentation</vt:lpstr>
      <vt:lpstr>Judicial Judgement for Sec.16</vt:lpstr>
      <vt:lpstr>Condition of availing ITC -Section 16</vt:lpstr>
      <vt:lpstr>Reversal of the ITC in case of non-payment of consideration within 180 days by recipient (Section 16)</vt:lpstr>
      <vt:lpstr>Analysis</vt:lpstr>
      <vt:lpstr>Apportionment of credit and blocked credits </vt:lpstr>
      <vt:lpstr>Section 17(1): Goods / Services partly used for personal consumption</vt:lpstr>
      <vt:lpstr>Section 17(2): ITC restricted to the extend of taxable supplies including zero rated supplies</vt:lpstr>
      <vt:lpstr>Section 17(3): Goods / Services used under sub-section (2) under RCM</vt:lpstr>
      <vt:lpstr>Section 17(4): ITC to Banking Co. / Financial Institution including NBFCs</vt:lpstr>
      <vt:lpstr>Blocked Credit  Section 17(5)</vt:lpstr>
      <vt:lpstr>Section 17(5): Block Credit</vt:lpstr>
      <vt:lpstr>Section 17(5): Block Credit</vt:lpstr>
      <vt:lpstr>Section 17(5): Block Credit</vt:lpstr>
      <vt:lpstr>Section 17(5): Block Credit</vt:lpstr>
      <vt:lpstr>Section 17(5): Block Credit</vt:lpstr>
      <vt:lpstr>PowerPoint Presentation</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Manoj Malpani</dc:creator>
  <cp:lastModifiedBy>manoj malpani</cp:lastModifiedBy>
  <cp:revision>75</cp:revision>
  <dcterms:created xsi:type="dcterms:W3CDTF">2022-07-13T02:11:19Z</dcterms:created>
  <dcterms:modified xsi:type="dcterms:W3CDTF">2024-02-26T14:30:49Z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