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84" r:id="rId2"/>
    <p:sldId id="256" r:id="rId3"/>
    <p:sldId id="281" r:id="rId4"/>
    <p:sldId id="282" r:id="rId5"/>
    <p:sldId id="263" r:id="rId6"/>
    <p:sldId id="266" r:id="rId7"/>
    <p:sldId id="267" r:id="rId8"/>
    <p:sldId id="268" r:id="rId9"/>
    <p:sldId id="269" r:id="rId10"/>
    <p:sldId id="270" r:id="rId11"/>
    <p:sldId id="274" r:id="rId12"/>
    <p:sldId id="276" r:id="rId13"/>
    <p:sldId id="277" r:id="rId14"/>
    <p:sldId id="278" r:id="rId15"/>
    <p:sldId id="271" r:id="rId16"/>
    <p:sldId id="275" r:id="rId17"/>
    <p:sldId id="279" r:id="rId18"/>
    <p:sldId id="280" r:id="rId19"/>
    <p:sldId id="28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28T13:42:13.229" idx="1">
    <p:pos x="10" y="10"/>
    <p:text/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7A6FB3-909C-4D03-84A7-3903D6BD3EDF}" type="doc">
      <dgm:prSet loTypeId="urn:microsoft.com/office/officeart/2005/8/layout/radial1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E2C3A7C-BB3B-4CEA-99DC-49FE92E0D9A9}">
      <dgm:prSet phldrT="[Text]"/>
      <dgm:spPr/>
      <dgm:t>
        <a:bodyPr/>
        <a:lstStyle/>
        <a:p>
          <a:r>
            <a:rPr lang="en-US" dirty="0" smtClean="0"/>
            <a:t>Material Purchases</a:t>
          </a:r>
          <a:endParaRPr lang="en-US" dirty="0"/>
        </a:p>
      </dgm:t>
    </dgm:pt>
    <dgm:pt modelId="{1E43265C-C3A2-49AA-AF64-A7CCDE280C57}" type="parTrans" cxnId="{405CA6F3-5F0C-4EAF-A7C5-C946930A48B4}">
      <dgm:prSet/>
      <dgm:spPr/>
      <dgm:t>
        <a:bodyPr/>
        <a:lstStyle/>
        <a:p>
          <a:endParaRPr lang="en-US"/>
        </a:p>
      </dgm:t>
    </dgm:pt>
    <dgm:pt modelId="{52820607-ED83-49B8-93CA-80BF648A3464}" type="sibTrans" cxnId="{405CA6F3-5F0C-4EAF-A7C5-C946930A48B4}">
      <dgm:prSet/>
      <dgm:spPr/>
      <dgm:t>
        <a:bodyPr/>
        <a:lstStyle/>
        <a:p>
          <a:endParaRPr lang="en-US"/>
        </a:p>
      </dgm:t>
    </dgm:pt>
    <dgm:pt modelId="{5B64FEA3-B1C7-477A-8F9D-63A799867F7F}">
      <dgm:prSet phldrT="[Text]"/>
      <dgm:spPr/>
      <dgm:t>
        <a:bodyPr/>
        <a:lstStyle/>
        <a:p>
          <a:r>
            <a:rPr lang="en-US" dirty="0" smtClean="0"/>
            <a:t>Accounting Policy – Recognition of Liability </a:t>
          </a:r>
          <a:endParaRPr lang="en-US" dirty="0"/>
        </a:p>
      </dgm:t>
    </dgm:pt>
    <dgm:pt modelId="{085A50BF-BAFB-443A-935A-4826ED9554BC}" type="parTrans" cxnId="{C7E9D11B-B7B6-47AA-AF40-6DA42E893FD7}">
      <dgm:prSet/>
      <dgm:spPr/>
      <dgm:t>
        <a:bodyPr/>
        <a:lstStyle/>
        <a:p>
          <a:endParaRPr lang="en-US" dirty="0"/>
        </a:p>
      </dgm:t>
    </dgm:pt>
    <dgm:pt modelId="{065DD7F3-E388-4CD1-97B4-DC91182750F9}" type="sibTrans" cxnId="{C7E9D11B-B7B6-47AA-AF40-6DA42E893FD7}">
      <dgm:prSet/>
      <dgm:spPr/>
      <dgm:t>
        <a:bodyPr/>
        <a:lstStyle/>
        <a:p>
          <a:endParaRPr lang="en-US"/>
        </a:p>
      </dgm:t>
    </dgm:pt>
    <dgm:pt modelId="{39F566A4-3AAF-45B0-8ED0-5EE2EF8C99F5}">
      <dgm:prSet phldrT="[Text]"/>
      <dgm:spPr/>
      <dgm:t>
        <a:bodyPr/>
        <a:lstStyle/>
        <a:p>
          <a:r>
            <a:rPr lang="en-US" dirty="0" smtClean="0"/>
            <a:t>Whether TDS applicable or TCS is paid?</a:t>
          </a:r>
          <a:endParaRPr lang="en-US" dirty="0"/>
        </a:p>
      </dgm:t>
    </dgm:pt>
    <dgm:pt modelId="{11DA3A73-B557-49C0-9D46-96BF96BA29CA}" type="parTrans" cxnId="{354B737A-BF1A-4DFE-88CE-727693A74A4E}">
      <dgm:prSet/>
      <dgm:spPr/>
      <dgm:t>
        <a:bodyPr/>
        <a:lstStyle/>
        <a:p>
          <a:endParaRPr lang="en-US" dirty="0"/>
        </a:p>
      </dgm:t>
    </dgm:pt>
    <dgm:pt modelId="{41662380-DE2D-4D20-A651-BBA4F546B458}" type="sibTrans" cxnId="{354B737A-BF1A-4DFE-88CE-727693A74A4E}">
      <dgm:prSet/>
      <dgm:spPr/>
      <dgm:t>
        <a:bodyPr/>
        <a:lstStyle/>
        <a:p>
          <a:endParaRPr lang="en-US"/>
        </a:p>
      </dgm:t>
    </dgm:pt>
    <dgm:pt modelId="{FF7DBF05-AB47-453B-B533-475006B90F89}">
      <dgm:prSet phldrT="[Text]"/>
      <dgm:spPr/>
      <dgm:t>
        <a:bodyPr/>
        <a:lstStyle/>
        <a:p>
          <a:r>
            <a:rPr lang="en-US" dirty="0" smtClean="0"/>
            <a:t>Claim of ITC as per condition</a:t>
          </a:r>
          <a:endParaRPr lang="en-US" dirty="0"/>
        </a:p>
      </dgm:t>
    </dgm:pt>
    <dgm:pt modelId="{CC98BF8C-BBC1-4131-B0E7-871C1D17CDBD}" type="parTrans" cxnId="{706D7089-E42B-4A16-80BB-940147346E5B}">
      <dgm:prSet/>
      <dgm:spPr/>
      <dgm:t>
        <a:bodyPr/>
        <a:lstStyle/>
        <a:p>
          <a:endParaRPr lang="en-US" dirty="0"/>
        </a:p>
      </dgm:t>
    </dgm:pt>
    <dgm:pt modelId="{B49AE91F-EDBF-4EDA-8896-FE614B91773B}" type="sibTrans" cxnId="{706D7089-E42B-4A16-80BB-940147346E5B}">
      <dgm:prSet/>
      <dgm:spPr/>
      <dgm:t>
        <a:bodyPr/>
        <a:lstStyle/>
        <a:p>
          <a:endParaRPr lang="en-US"/>
        </a:p>
      </dgm:t>
    </dgm:pt>
    <dgm:pt modelId="{ABFCEC4E-EE04-480D-B6F4-02F4F59D44B8}" type="pres">
      <dgm:prSet presAssocID="{1D7A6FB3-909C-4D03-84A7-3903D6BD3ED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C23BC1-16BB-40E7-9230-779EB6CEFE4E}" type="pres">
      <dgm:prSet presAssocID="{5E2C3A7C-BB3B-4CEA-99DC-49FE92E0D9A9}" presName="centerShape" presStyleLbl="node0" presStyleIdx="0" presStyleCnt="1" custScaleX="162815"/>
      <dgm:spPr/>
      <dgm:t>
        <a:bodyPr/>
        <a:lstStyle/>
        <a:p>
          <a:endParaRPr lang="en-US"/>
        </a:p>
      </dgm:t>
    </dgm:pt>
    <dgm:pt modelId="{227E93FE-2A3F-4041-A36B-6B99B8569D10}" type="pres">
      <dgm:prSet presAssocID="{085A50BF-BAFB-443A-935A-4826ED9554BC}" presName="Name9" presStyleLbl="parChTrans1D2" presStyleIdx="0" presStyleCnt="3"/>
      <dgm:spPr/>
      <dgm:t>
        <a:bodyPr/>
        <a:lstStyle/>
        <a:p>
          <a:endParaRPr lang="en-US"/>
        </a:p>
      </dgm:t>
    </dgm:pt>
    <dgm:pt modelId="{44D7CA44-CE24-4267-993A-67E608B008CF}" type="pres">
      <dgm:prSet presAssocID="{085A50BF-BAFB-443A-935A-4826ED9554B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42B4364E-7A62-4F5D-9642-2B9FAAB17163}" type="pres">
      <dgm:prSet presAssocID="{5B64FEA3-B1C7-477A-8F9D-63A799867F7F}" presName="node" presStyleLbl="node1" presStyleIdx="0" presStyleCnt="3" custScaleX="2472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0E6839-A010-41B5-A737-0B7FC8093276}" type="pres">
      <dgm:prSet presAssocID="{CC98BF8C-BBC1-4131-B0E7-871C1D17CDBD}" presName="Name9" presStyleLbl="parChTrans1D2" presStyleIdx="1" presStyleCnt="3"/>
      <dgm:spPr/>
      <dgm:t>
        <a:bodyPr/>
        <a:lstStyle/>
        <a:p>
          <a:endParaRPr lang="en-US"/>
        </a:p>
      </dgm:t>
    </dgm:pt>
    <dgm:pt modelId="{0683A8B2-F61F-4AA7-AEA4-824BFDDE612A}" type="pres">
      <dgm:prSet presAssocID="{CC98BF8C-BBC1-4131-B0E7-871C1D17CDBD}" presName="connTx" presStyleLbl="parChTrans1D2" presStyleIdx="1" presStyleCnt="3"/>
      <dgm:spPr/>
      <dgm:t>
        <a:bodyPr/>
        <a:lstStyle/>
        <a:p>
          <a:endParaRPr lang="en-US"/>
        </a:p>
      </dgm:t>
    </dgm:pt>
    <dgm:pt modelId="{4921506A-78C8-4239-BA79-29A54689C000}" type="pres">
      <dgm:prSet presAssocID="{FF7DBF05-AB47-453B-B533-475006B90F89}" presName="node" presStyleLbl="node1" presStyleIdx="1" presStyleCnt="3" custScaleX="198996" custScaleY="112062" custRadScaleRad="172969" custRadScaleInc="-256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D9D947-036B-4C76-88A1-B283DB8199DB}" type="pres">
      <dgm:prSet presAssocID="{11DA3A73-B557-49C0-9D46-96BF96BA29CA}" presName="Name9" presStyleLbl="parChTrans1D2" presStyleIdx="2" presStyleCnt="3"/>
      <dgm:spPr/>
      <dgm:t>
        <a:bodyPr/>
        <a:lstStyle/>
        <a:p>
          <a:endParaRPr lang="en-US"/>
        </a:p>
      </dgm:t>
    </dgm:pt>
    <dgm:pt modelId="{D936F5BD-6CDC-46B2-8F6B-D7A418FC18E1}" type="pres">
      <dgm:prSet presAssocID="{11DA3A73-B557-49C0-9D46-96BF96BA29CA}" presName="connTx" presStyleLbl="parChTrans1D2" presStyleIdx="2" presStyleCnt="3"/>
      <dgm:spPr/>
      <dgm:t>
        <a:bodyPr/>
        <a:lstStyle/>
        <a:p>
          <a:endParaRPr lang="en-US"/>
        </a:p>
      </dgm:t>
    </dgm:pt>
    <dgm:pt modelId="{5B145EFE-FDE4-4B33-8B93-ABD4276F450F}" type="pres">
      <dgm:prSet presAssocID="{39F566A4-3AAF-45B0-8ED0-5EE2EF8C99F5}" presName="node" presStyleLbl="node1" presStyleIdx="2" presStyleCnt="3" custScaleX="198996" custRadScaleRad="159149" custRadScaleInc="235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9860B8-196B-4095-9A38-760D9423AEB2}" type="presOf" srcId="{CC98BF8C-BBC1-4131-B0E7-871C1D17CDBD}" destId="{820E6839-A010-41B5-A737-0B7FC8093276}" srcOrd="0" destOrd="0" presId="urn:microsoft.com/office/officeart/2005/8/layout/radial1"/>
    <dgm:cxn modelId="{55F18275-8BA9-4139-82BB-655FFA9FAA17}" type="presOf" srcId="{5E2C3A7C-BB3B-4CEA-99DC-49FE92E0D9A9}" destId="{9BC23BC1-16BB-40E7-9230-779EB6CEFE4E}" srcOrd="0" destOrd="0" presId="urn:microsoft.com/office/officeart/2005/8/layout/radial1"/>
    <dgm:cxn modelId="{706D7089-E42B-4A16-80BB-940147346E5B}" srcId="{5E2C3A7C-BB3B-4CEA-99DC-49FE92E0D9A9}" destId="{FF7DBF05-AB47-453B-B533-475006B90F89}" srcOrd="1" destOrd="0" parTransId="{CC98BF8C-BBC1-4131-B0E7-871C1D17CDBD}" sibTransId="{B49AE91F-EDBF-4EDA-8896-FE614B91773B}"/>
    <dgm:cxn modelId="{B3022155-7948-4757-AA37-E80D9F4C836C}" type="presOf" srcId="{CC98BF8C-BBC1-4131-B0E7-871C1D17CDBD}" destId="{0683A8B2-F61F-4AA7-AEA4-824BFDDE612A}" srcOrd="1" destOrd="0" presId="urn:microsoft.com/office/officeart/2005/8/layout/radial1"/>
    <dgm:cxn modelId="{97F56612-3F05-4458-B50D-3D20B04466C5}" type="presOf" srcId="{085A50BF-BAFB-443A-935A-4826ED9554BC}" destId="{44D7CA44-CE24-4267-993A-67E608B008CF}" srcOrd="1" destOrd="0" presId="urn:microsoft.com/office/officeart/2005/8/layout/radial1"/>
    <dgm:cxn modelId="{190AE5D1-F325-4A50-B866-D40A4EBE3DA1}" type="presOf" srcId="{11DA3A73-B557-49C0-9D46-96BF96BA29CA}" destId="{85D9D947-036B-4C76-88A1-B283DB8199DB}" srcOrd="0" destOrd="0" presId="urn:microsoft.com/office/officeart/2005/8/layout/radial1"/>
    <dgm:cxn modelId="{BED653A5-A4A2-46E6-ADE2-03B8CF99B638}" type="presOf" srcId="{085A50BF-BAFB-443A-935A-4826ED9554BC}" destId="{227E93FE-2A3F-4041-A36B-6B99B8569D10}" srcOrd="0" destOrd="0" presId="urn:microsoft.com/office/officeart/2005/8/layout/radial1"/>
    <dgm:cxn modelId="{C7E9D11B-B7B6-47AA-AF40-6DA42E893FD7}" srcId="{5E2C3A7C-BB3B-4CEA-99DC-49FE92E0D9A9}" destId="{5B64FEA3-B1C7-477A-8F9D-63A799867F7F}" srcOrd="0" destOrd="0" parTransId="{085A50BF-BAFB-443A-935A-4826ED9554BC}" sibTransId="{065DD7F3-E388-4CD1-97B4-DC91182750F9}"/>
    <dgm:cxn modelId="{405CA6F3-5F0C-4EAF-A7C5-C946930A48B4}" srcId="{1D7A6FB3-909C-4D03-84A7-3903D6BD3EDF}" destId="{5E2C3A7C-BB3B-4CEA-99DC-49FE92E0D9A9}" srcOrd="0" destOrd="0" parTransId="{1E43265C-C3A2-49AA-AF64-A7CCDE280C57}" sibTransId="{52820607-ED83-49B8-93CA-80BF648A3464}"/>
    <dgm:cxn modelId="{D6917897-DF32-48CD-8BBF-292E1A0467CF}" type="presOf" srcId="{1D7A6FB3-909C-4D03-84A7-3903D6BD3EDF}" destId="{ABFCEC4E-EE04-480D-B6F4-02F4F59D44B8}" srcOrd="0" destOrd="0" presId="urn:microsoft.com/office/officeart/2005/8/layout/radial1"/>
    <dgm:cxn modelId="{354B737A-BF1A-4DFE-88CE-727693A74A4E}" srcId="{5E2C3A7C-BB3B-4CEA-99DC-49FE92E0D9A9}" destId="{39F566A4-3AAF-45B0-8ED0-5EE2EF8C99F5}" srcOrd="2" destOrd="0" parTransId="{11DA3A73-B557-49C0-9D46-96BF96BA29CA}" sibTransId="{41662380-DE2D-4D20-A651-BBA4F546B458}"/>
    <dgm:cxn modelId="{224A048F-9DE7-4D89-BC65-4248DA0D6C38}" type="presOf" srcId="{FF7DBF05-AB47-453B-B533-475006B90F89}" destId="{4921506A-78C8-4239-BA79-29A54689C000}" srcOrd="0" destOrd="0" presId="urn:microsoft.com/office/officeart/2005/8/layout/radial1"/>
    <dgm:cxn modelId="{F95E8392-3DFA-401C-9024-C7E1080AE508}" type="presOf" srcId="{5B64FEA3-B1C7-477A-8F9D-63A799867F7F}" destId="{42B4364E-7A62-4F5D-9642-2B9FAAB17163}" srcOrd="0" destOrd="0" presId="urn:microsoft.com/office/officeart/2005/8/layout/radial1"/>
    <dgm:cxn modelId="{4C812547-64C8-49A5-960A-D4D2E235B916}" type="presOf" srcId="{11DA3A73-B557-49C0-9D46-96BF96BA29CA}" destId="{D936F5BD-6CDC-46B2-8F6B-D7A418FC18E1}" srcOrd="1" destOrd="0" presId="urn:microsoft.com/office/officeart/2005/8/layout/radial1"/>
    <dgm:cxn modelId="{3C7E0113-F8FD-487A-AD7D-FAA93798B709}" type="presOf" srcId="{39F566A4-3AAF-45B0-8ED0-5EE2EF8C99F5}" destId="{5B145EFE-FDE4-4B33-8B93-ABD4276F450F}" srcOrd="0" destOrd="0" presId="urn:microsoft.com/office/officeart/2005/8/layout/radial1"/>
    <dgm:cxn modelId="{CEFDB11B-0EB3-4CA5-81ED-C71D31B9FDA3}" type="presParOf" srcId="{ABFCEC4E-EE04-480D-B6F4-02F4F59D44B8}" destId="{9BC23BC1-16BB-40E7-9230-779EB6CEFE4E}" srcOrd="0" destOrd="0" presId="urn:microsoft.com/office/officeart/2005/8/layout/radial1"/>
    <dgm:cxn modelId="{95A248F6-1836-4B7B-9141-71E1BA42DBE8}" type="presParOf" srcId="{ABFCEC4E-EE04-480D-B6F4-02F4F59D44B8}" destId="{227E93FE-2A3F-4041-A36B-6B99B8569D10}" srcOrd="1" destOrd="0" presId="urn:microsoft.com/office/officeart/2005/8/layout/radial1"/>
    <dgm:cxn modelId="{8C5F7E2F-8883-4F72-A1DF-B977711AF44A}" type="presParOf" srcId="{227E93FE-2A3F-4041-A36B-6B99B8569D10}" destId="{44D7CA44-CE24-4267-993A-67E608B008CF}" srcOrd="0" destOrd="0" presId="urn:microsoft.com/office/officeart/2005/8/layout/radial1"/>
    <dgm:cxn modelId="{BDA56163-57C5-4BDC-B865-77E417CF7183}" type="presParOf" srcId="{ABFCEC4E-EE04-480D-B6F4-02F4F59D44B8}" destId="{42B4364E-7A62-4F5D-9642-2B9FAAB17163}" srcOrd="2" destOrd="0" presId="urn:microsoft.com/office/officeart/2005/8/layout/radial1"/>
    <dgm:cxn modelId="{50676D40-76D7-4656-9AA3-28C7722536B8}" type="presParOf" srcId="{ABFCEC4E-EE04-480D-B6F4-02F4F59D44B8}" destId="{820E6839-A010-41B5-A737-0B7FC8093276}" srcOrd="3" destOrd="0" presId="urn:microsoft.com/office/officeart/2005/8/layout/radial1"/>
    <dgm:cxn modelId="{BBB6234C-E5B7-4E25-A335-54868BA44FD5}" type="presParOf" srcId="{820E6839-A010-41B5-A737-0B7FC8093276}" destId="{0683A8B2-F61F-4AA7-AEA4-824BFDDE612A}" srcOrd="0" destOrd="0" presId="urn:microsoft.com/office/officeart/2005/8/layout/radial1"/>
    <dgm:cxn modelId="{31682B14-E788-41D1-84FD-8DD176D8B920}" type="presParOf" srcId="{ABFCEC4E-EE04-480D-B6F4-02F4F59D44B8}" destId="{4921506A-78C8-4239-BA79-29A54689C000}" srcOrd="4" destOrd="0" presId="urn:microsoft.com/office/officeart/2005/8/layout/radial1"/>
    <dgm:cxn modelId="{7FFAC396-800C-47DC-9CA2-A4838D3D842E}" type="presParOf" srcId="{ABFCEC4E-EE04-480D-B6F4-02F4F59D44B8}" destId="{85D9D947-036B-4C76-88A1-B283DB8199DB}" srcOrd="5" destOrd="0" presId="urn:microsoft.com/office/officeart/2005/8/layout/radial1"/>
    <dgm:cxn modelId="{0BB99AB8-7C8D-4CC1-BBC1-009AB1B022F9}" type="presParOf" srcId="{85D9D947-036B-4C76-88A1-B283DB8199DB}" destId="{D936F5BD-6CDC-46B2-8F6B-D7A418FC18E1}" srcOrd="0" destOrd="0" presId="urn:microsoft.com/office/officeart/2005/8/layout/radial1"/>
    <dgm:cxn modelId="{7531B3C1-0C83-4CDD-8DE0-ABAEE97E86EB}" type="presParOf" srcId="{ABFCEC4E-EE04-480D-B6F4-02F4F59D44B8}" destId="{5B145EFE-FDE4-4B33-8B93-ABD4276F450F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32F4F98-102E-4051-B48B-5E3E7B6DAD9E}" type="doc">
      <dgm:prSet loTypeId="urn:microsoft.com/office/officeart/2005/8/layout/vList6" loCatId="list" qsTypeId="urn:microsoft.com/office/officeart/2005/8/quickstyle/3d1" qsCatId="3D" csTypeId="urn:microsoft.com/office/officeart/2005/8/colors/accent0_3" csCatId="mainScheme" phldr="1"/>
      <dgm:spPr/>
    </dgm:pt>
    <dgm:pt modelId="{69284CD2-ED33-4672-9363-440F2058C816}">
      <dgm:prSet phldrT="[Text]" custT="1"/>
      <dgm:spPr/>
      <dgm:t>
        <a:bodyPr/>
        <a:lstStyle/>
        <a:p>
          <a:r>
            <a:rPr lang="en-US" sz="1800" dirty="0" smtClean="0"/>
            <a:t>Brand Development – Capitalization of Various Expense</a:t>
          </a:r>
          <a:endParaRPr lang="en-US" sz="1800" dirty="0"/>
        </a:p>
      </dgm:t>
    </dgm:pt>
    <dgm:pt modelId="{E5A0781A-E426-4EE9-BC26-AB507429458D}" type="parTrans" cxnId="{D51E4F9E-F01C-47B8-9F96-5180203846CC}">
      <dgm:prSet/>
      <dgm:spPr/>
      <dgm:t>
        <a:bodyPr/>
        <a:lstStyle/>
        <a:p>
          <a:endParaRPr lang="en-US"/>
        </a:p>
      </dgm:t>
    </dgm:pt>
    <dgm:pt modelId="{5EE522A8-78DC-4618-818A-FC3891CA782C}" type="sibTrans" cxnId="{D51E4F9E-F01C-47B8-9F96-5180203846CC}">
      <dgm:prSet/>
      <dgm:spPr/>
      <dgm:t>
        <a:bodyPr/>
        <a:lstStyle/>
        <a:p>
          <a:endParaRPr lang="en-US"/>
        </a:p>
      </dgm:t>
    </dgm:pt>
    <dgm:pt modelId="{8AF29D06-1960-495E-BEAE-EDFC5AB48EED}">
      <dgm:prSet phldrT="[Text]" custT="1"/>
      <dgm:spPr/>
      <dgm:t>
        <a:bodyPr/>
        <a:lstStyle/>
        <a:p>
          <a:r>
            <a:rPr lang="en-US" sz="1800" dirty="0" smtClean="0"/>
            <a:t>Research &amp; Development</a:t>
          </a:r>
          <a:endParaRPr lang="en-US" sz="1800" dirty="0"/>
        </a:p>
      </dgm:t>
    </dgm:pt>
    <dgm:pt modelId="{4709158D-9AE7-4CC2-9532-D3807C085A90}" type="parTrans" cxnId="{F44D3E64-7BC2-47B8-B8FD-9ECB0E4797BA}">
      <dgm:prSet/>
      <dgm:spPr/>
      <dgm:t>
        <a:bodyPr/>
        <a:lstStyle/>
        <a:p>
          <a:endParaRPr lang="en-US"/>
        </a:p>
      </dgm:t>
    </dgm:pt>
    <dgm:pt modelId="{31DF1C61-C8C8-4A81-B075-FB66F56EF80E}" type="sibTrans" cxnId="{F44D3E64-7BC2-47B8-B8FD-9ECB0E4797BA}">
      <dgm:prSet/>
      <dgm:spPr/>
      <dgm:t>
        <a:bodyPr/>
        <a:lstStyle/>
        <a:p>
          <a:endParaRPr lang="en-US"/>
        </a:p>
      </dgm:t>
    </dgm:pt>
    <dgm:pt modelId="{50366013-4057-4F51-8CFF-B82B52FC7EBD}">
      <dgm:prSet phldrT="[Text]" custT="1"/>
      <dgm:spPr/>
      <dgm:t>
        <a:bodyPr/>
        <a:lstStyle/>
        <a:p>
          <a:r>
            <a:rPr lang="en-US" sz="1800" dirty="0" smtClean="0"/>
            <a:t>Product Development</a:t>
          </a:r>
          <a:endParaRPr lang="en-US" sz="1800" dirty="0"/>
        </a:p>
      </dgm:t>
    </dgm:pt>
    <dgm:pt modelId="{F2CD455E-F4EA-470E-BDD5-06B4D56D837F}" type="parTrans" cxnId="{9EAEE5B3-6E4D-45B5-ABC9-8CBF5D1A27EC}">
      <dgm:prSet/>
      <dgm:spPr/>
      <dgm:t>
        <a:bodyPr/>
        <a:lstStyle/>
        <a:p>
          <a:endParaRPr lang="en-US"/>
        </a:p>
      </dgm:t>
    </dgm:pt>
    <dgm:pt modelId="{C78581A8-AE45-42CA-9ACC-1170DCF62BC9}" type="sibTrans" cxnId="{9EAEE5B3-6E4D-45B5-ABC9-8CBF5D1A27EC}">
      <dgm:prSet/>
      <dgm:spPr/>
      <dgm:t>
        <a:bodyPr/>
        <a:lstStyle/>
        <a:p>
          <a:endParaRPr lang="en-US"/>
        </a:p>
      </dgm:t>
    </dgm:pt>
    <dgm:pt modelId="{AFCD2677-6794-427D-A459-A132FF7C4CAB}">
      <dgm:prSet phldrT="[Text]" custT="1"/>
      <dgm:spPr/>
      <dgm:t>
        <a:bodyPr/>
        <a:lstStyle/>
        <a:p>
          <a:r>
            <a:rPr lang="en-US" sz="1800" dirty="0" smtClean="0"/>
            <a:t>Trademark, Patent etc.</a:t>
          </a:r>
          <a:endParaRPr lang="en-US" sz="1800" dirty="0"/>
        </a:p>
      </dgm:t>
    </dgm:pt>
    <dgm:pt modelId="{9916A85A-D59F-45BE-BA31-3B67592AA255}" type="parTrans" cxnId="{38C059F8-57B2-4422-AE64-59F21EC74867}">
      <dgm:prSet/>
      <dgm:spPr/>
      <dgm:t>
        <a:bodyPr/>
        <a:lstStyle/>
        <a:p>
          <a:endParaRPr lang="en-US"/>
        </a:p>
      </dgm:t>
    </dgm:pt>
    <dgm:pt modelId="{65FDF564-9686-4EEE-BAAF-9F0D4D47CEEB}" type="sibTrans" cxnId="{38C059F8-57B2-4422-AE64-59F21EC74867}">
      <dgm:prSet/>
      <dgm:spPr/>
      <dgm:t>
        <a:bodyPr/>
        <a:lstStyle/>
        <a:p>
          <a:endParaRPr lang="en-US"/>
        </a:p>
      </dgm:t>
    </dgm:pt>
    <dgm:pt modelId="{1421B33F-AF8F-4991-B04B-B59D7799E11A}">
      <dgm:prSet phldrT="[Text]" custT="1"/>
      <dgm:spPr/>
      <dgm:t>
        <a:bodyPr/>
        <a:lstStyle/>
        <a:p>
          <a:r>
            <a:rPr lang="en-US" sz="1800" dirty="0" smtClean="0"/>
            <a:t>Professional Fees </a:t>
          </a:r>
          <a:endParaRPr lang="en-US" sz="1800" dirty="0"/>
        </a:p>
      </dgm:t>
    </dgm:pt>
    <dgm:pt modelId="{CA2CFABD-CF75-44F1-ABD0-0D9B83172C03}" type="parTrans" cxnId="{8F8502D7-BFFF-4413-8EAE-FAA956B8C66B}">
      <dgm:prSet/>
      <dgm:spPr/>
      <dgm:t>
        <a:bodyPr/>
        <a:lstStyle/>
        <a:p>
          <a:endParaRPr lang="en-US"/>
        </a:p>
      </dgm:t>
    </dgm:pt>
    <dgm:pt modelId="{9211009B-4E63-4C4B-B094-BF881D747686}" type="sibTrans" cxnId="{8F8502D7-BFFF-4413-8EAE-FAA956B8C66B}">
      <dgm:prSet/>
      <dgm:spPr/>
      <dgm:t>
        <a:bodyPr/>
        <a:lstStyle/>
        <a:p>
          <a:endParaRPr lang="en-US"/>
        </a:p>
      </dgm:t>
    </dgm:pt>
    <dgm:pt modelId="{62B2ADD1-8B27-4B80-AF09-E12BD7F41FE0}">
      <dgm:prSet phldrT="[Text]" custT="1"/>
      <dgm:spPr/>
      <dgm:t>
        <a:bodyPr/>
        <a:lstStyle/>
        <a:p>
          <a:r>
            <a:rPr lang="en-US" sz="1800" dirty="0" smtClean="0"/>
            <a:t>Business Promotion, Marketing , Salary etc.</a:t>
          </a:r>
          <a:endParaRPr lang="en-US" sz="1800" dirty="0"/>
        </a:p>
      </dgm:t>
    </dgm:pt>
    <dgm:pt modelId="{D2DE7589-E880-46FF-9741-8332F09C758B}" type="parTrans" cxnId="{621E80EF-AC38-40EC-8E55-542C2A4956C0}">
      <dgm:prSet/>
      <dgm:spPr/>
      <dgm:t>
        <a:bodyPr/>
        <a:lstStyle/>
        <a:p>
          <a:endParaRPr lang="en-US"/>
        </a:p>
      </dgm:t>
    </dgm:pt>
    <dgm:pt modelId="{04B8511E-ACB6-45C5-A6BD-8010FA8EB405}" type="sibTrans" cxnId="{621E80EF-AC38-40EC-8E55-542C2A4956C0}">
      <dgm:prSet/>
      <dgm:spPr/>
      <dgm:t>
        <a:bodyPr/>
        <a:lstStyle/>
        <a:p>
          <a:endParaRPr lang="en-US"/>
        </a:p>
      </dgm:t>
    </dgm:pt>
    <dgm:pt modelId="{F10B92AA-FDE3-4D98-A287-E626354B0B73}">
      <dgm:prSet phldrT="[Text]" custT="1"/>
      <dgm:spPr/>
      <dgm:t>
        <a:bodyPr/>
        <a:lstStyle/>
        <a:p>
          <a:r>
            <a:rPr lang="en-US" sz="1800" dirty="0" smtClean="0"/>
            <a:t>Material Purchase, Travelling , Consulting</a:t>
          </a:r>
          <a:endParaRPr lang="en-US" sz="1800" dirty="0"/>
        </a:p>
      </dgm:t>
    </dgm:pt>
    <dgm:pt modelId="{9C07F2EF-9D48-469F-BB5D-AD47207EBB85}" type="parTrans" cxnId="{44DC0CF1-CEEB-459B-A720-BDB733342E0E}">
      <dgm:prSet/>
      <dgm:spPr/>
      <dgm:t>
        <a:bodyPr/>
        <a:lstStyle/>
        <a:p>
          <a:endParaRPr lang="en-US"/>
        </a:p>
      </dgm:t>
    </dgm:pt>
    <dgm:pt modelId="{7D6B340D-F18C-4AC5-8279-9C19753C6195}" type="sibTrans" cxnId="{44DC0CF1-CEEB-459B-A720-BDB733342E0E}">
      <dgm:prSet/>
      <dgm:spPr/>
      <dgm:t>
        <a:bodyPr/>
        <a:lstStyle/>
        <a:p>
          <a:endParaRPr lang="en-US"/>
        </a:p>
      </dgm:t>
    </dgm:pt>
    <dgm:pt modelId="{1F76FF4B-B40D-4E50-8A6C-B126DD98F307}">
      <dgm:prSet phldrT="[Text]" custT="1"/>
      <dgm:spPr/>
      <dgm:t>
        <a:bodyPr/>
        <a:lstStyle/>
        <a:p>
          <a:r>
            <a:rPr lang="en-US" sz="1800" dirty="0" smtClean="0"/>
            <a:t>Professional Fees, Material Expense etc.</a:t>
          </a:r>
          <a:endParaRPr lang="en-US" sz="1800" dirty="0"/>
        </a:p>
      </dgm:t>
    </dgm:pt>
    <dgm:pt modelId="{D1BC8533-3303-4AA1-B5E6-C3CA1A933B1F}" type="parTrans" cxnId="{42A50F37-1A7F-43EF-B4D5-82ABBD65320D}">
      <dgm:prSet/>
      <dgm:spPr/>
      <dgm:t>
        <a:bodyPr/>
        <a:lstStyle/>
        <a:p>
          <a:endParaRPr lang="en-IN"/>
        </a:p>
      </dgm:t>
    </dgm:pt>
    <dgm:pt modelId="{AADA7031-A414-49BD-AE6B-0EA3B9C50FE6}" type="sibTrans" cxnId="{42A50F37-1A7F-43EF-B4D5-82ABBD65320D}">
      <dgm:prSet/>
      <dgm:spPr/>
      <dgm:t>
        <a:bodyPr/>
        <a:lstStyle/>
        <a:p>
          <a:endParaRPr lang="en-IN"/>
        </a:p>
      </dgm:t>
    </dgm:pt>
    <dgm:pt modelId="{C9F20C93-AC97-4069-8C4C-6F394E2AB249}" type="pres">
      <dgm:prSet presAssocID="{032F4F98-102E-4051-B48B-5E3E7B6DAD9E}" presName="Name0" presStyleCnt="0">
        <dgm:presLayoutVars>
          <dgm:dir/>
          <dgm:animLvl val="lvl"/>
          <dgm:resizeHandles/>
        </dgm:presLayoutVars>
      </dgm:prSet>
      <dgm:spPr/>
    </dgm:pt>
    <dgm:pt modelId="{4F2928AE-374C-45D2-9EAB-2DFE4B622DE7}" type="pres">
      <dgm:prSet presAssocID="{AFCD2677-6794-427D-A459-A132FF7C4CAB}" presName="linNode" presStyleCnt="0"/>
      <dgm:spPr/>
    </dgm:pt>
    <dgm:pt modelId="{05ADC324-427B-4549-AF02-5A07AED60F78}" type="pres">
      <dgm:prSet presAssocID="{AFCD2677-6794-427D-A459-A132FF7C4CAB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E1682E-0CC0-4E6B-A58B-81C3E3208EC0}" type="pres">
      <dgm:prSet presAssocID="{AFCD2677-6794-427D-A459-A132FF7C4CAB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92751-A7CA-43B6-A792-4E827685A3FC}" type="pres">
      <dgm:prSet presAssocID="{65FDF564-9686-4EEE-BAAF-9F0D4D47CEEB}" presName="spacing" presStyleCnt="0"/>
      <dgm:spPr/>
    </dgm:pt>
    <dgm:pt modelId="{25EE0C64-369C-4BD2-944B-6855D76EBF66}" type="pres">
      <dgm:prSet presAssocID="{69284CD2-ED33-4672-9363-440F2058C816}" presName="linNode" presStyleCnt="0"/>
      <dgm:spPr/>
    </dgm:pt>
    <dgm:pt modelId="{CEEF34F8-741A-44CF-A878-CDA72F11F46A}" type="pres">
      <dgm:prSet presAssocID="{69284CD2-ED33-4672-9363-440F2058C816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9B0F3-F557-4DC0-AA36-EA8B2BA91994}" type="pres">
      <dgm:prSet presAssocID="{69284CD2-ED33-4672-9363-440F2058C816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2355CE-817C-4FE0-9379-CCF0FA31413A}" type="pres">
      <dgm:prSet presAssocID="{5EE522A8-78DC-4618-818A-FC3891CA782C}" presName="spacing" presStyleCnt="0"/>
      <dgm:spPr/>
    </dgm:pt>
    <dgm:pt modelId="{5FEAC324-AF0D-477D-B94A-20A5DA113F9A}" type="pres">
      <dgm:prSet presAssocID="{50366013-4057-4F51-8CFF-B82B52FC7EBD}" presName="linNode" presStyleCnt="0"/>
      <dgm:spPr/>
    </dgm:pt>
    <dgm:pt modelId="{262D7D3B-304B-4C13-9EE6-BD3112DB137F}" type="pres">
      <dgm:prSet presAssocID="{50366013-4057-4F51-8CFF-B82B52FC7EBD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AA33C3-DF27-4A7D-A790-64EE2406897E}" type="pres">
      <dgm:prSet presAssocID="{50366013-4057-4F51-8CFF-B82B52FC7EBD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C90C0F-84F2-4F67-AEBF-955D881A0077}" type="pres">
      <dgm:prSet presAssocID="{C78581A8-AE45-42CA-9ACC-1170DCF62BC9}" presName="spacing" presStyleCnt="0"/>
      <dgm:spPr/>
    </dgm:pt>
    <dgm:pt modelId="{B2A8C502-3BDE-44A0-9633-16462D82E8A9}" type="pres">
      <dgm:prSet presAssocID="{8AF29D06-1960-495E-BEAE-EDFC5AB48EED}" presName="linNode" presStyleCnt="0"/>
      <dgm:spPr/>
    </dgm:pt>
    <dgm:pt modelId="{7E41FBF9-6276-4C2A-819A-9AA41BAECEC0}" type="pres">
      <dgm:prSet presAssocID="{8AF29D06-1960-495E-BEAE-EDFC5AB48EED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B18AD-2EA6-4EBB-BA2D-E5FA03DF0515}" type="pres">
      <dgm:prSet presAssocID="{8AF29D06-1960-495E-BEAE-EDFC5AB48EED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6256DB-ED31-43AD-82BF-8774E722B446}" type="presOf" srcId="{1421B33F-AF8F-4991-B04B-B59D7799E11A}" destId="{46E1682E-0CC0-4E6B-A58B-81C3E3208EC0}" srcOrd="0" destOrd="0" presId="urn:microsoft.com/office/officeart/2005/8/layout/vList6"/>
    <dgm:cxn modelId="{38C059F8-57B2-4422-AE64-59F21EC74867}" srcId="{032F4F98-102E-4051-B48B-5E3E7B6DAD9E}" destId="{AFCD2677-6794-427D-A459-A132FF7C4CAB}" srcOrd="0" destOrd="0" parTransId="{9916A85A-D59F-45BE-BA31-3B67592AA255}" sibTransId="{65FDF564-9686-4EEE-BAAF-9F0D4D47CEEB}"/>
    <dgm:cxn modelId="{23FEB53C-3577-454E-98F9-1F1F3082B15D}" type="presOf" srcId="{62B2ADD1-8B27-4B80-AF09-E12BD7F41FE0}" destId="{4229B0F3-F557-4DC0-AA36-EA8B2BA91994}" srcOrd="0" destOrd="0" presId="urn:microsoft.com/office/officeart/2005/8/layout/vList6"/>
    <dgm:cxn modelId="{D51E4F9E-F01C-47B8-9F96-5180203846CC}" srcId="{032F4F98-102E-4051-B48B-5E3E7B6DAD9E}" destId="{69284CD2-ED33-4672-9363-440F2058C816}" srcOrd="1" destOrd="0" parTransId="{E5A0781A-E426-4EE9-BC26-AB507429458D}" sibTransId="{5EE522A8-78DC-4618-818A-FC3891CA782C}"/>
    <dgm:cxn modelId="{621E80EF-AC38-40EC-8E55-542C2A4956C0}" srcId="{69284CD2-ED33-4672-9363-440F2058C816}" destId="{62B2ADD1-8B27-4B80-AF09-E12BD7F41FE0}" srcOrd="0" destOrd="0" parTransId="{D2DE7589-E880-46FF-9741-8332F09C758B}" sibTransId="{04B8511E-ACB6-45C5-A6BD-8010FA8EB405}"/>
    <dgm:cxn modelId="{F44D3E64-7BC2-47B8-B8FD-9ECB0E4797BA}" srcId="{032F4F98-102E-4051-B48B-5E3E7B6DAD9E}" destId="{8AF29D06-1960-495E-BEAE-EDFC5AB48EED}" srcOrd="3" destOrd="0" parTransId="{4709158D-9AE7-4CC2-9532-D3807C085A90}" sibTransId="{31DF1C61-C8C8-4A81-B075-FB66F56EF80E}"/>
    <dgm:cxn modelId="{57F3EE54-D1A4-43E4-9192-231E50618067}" type="presOf" srcId="{8AF29D06-1960-495E-BEAE-EDFC5AB48EED}" destId="{7E41FBF9-6276-4C2A-819A-9AA41BAECEC0}" srcOrd="0" destOrd="0" presId="urn:microsoft.com/office/officeart/2005/8/layout/vList6"/>
    <dgm:cxn modelId="{9EAEE5B3-6E4D-45B5-ABC9-8CBF5D1A27EC}" srcId="{032F4F98-102E-4051-B48B-5E3E7B6DAD9E}" destId="{50366013-4057-4F51-8CFF-B82B52FC7EBD}" srcOrd="2" destOrd="0" parTransId="{F2CD455E-F4EA-470E-BDD5-06B4D56D837F}" sibTransId="{C78581A8-AE45-42CA-9ACC-1170DCF62BC9}"/>
    <dgm:cxn modelId="{A8C7CB76-ED1F-40EC-8363-47A5EDDEF48E}" type="presOf" srcId="{1F76FF4B-B40D-4E50-8A6C-B126DD98F307}" destId="{AC1B18AD-2EA6-4EBB-BA2D-E5FA03DF0515}" srcOrd="0" destOrd="0" presId="urn:microsoft.com/office/officeart/2005/8/layout/vList6"/>
    <dgm:cxn modelId="{13C11ABC-0759-4586-B170-BDF663D2B33D}" type="presOf" srcId="{F10B92AA-FDE3-4D98-A287-E626354B0B73}" destId="{65AA33C3-DF27-4A7D-A790-64EE2406897E}" srcOrd="0" destOrd="0" presId="urn:microsoft.com/office/officeart/2005/8/layout/vList6"/>
    <dgm:cxn modelId="{5862C934-D10C-4A5C-BAEE-B90D7AF9F0EA}" type="presOf" srcId="{AFCD2677-6794-427D-A459-A132FF7C4CAB}" destId="{05ADC324-427B-4549-AF02-5A07AED60F78}" srcOrd="0" destOrd="0" presId="urn:microsoft.com/office/officeart/2005/8/layout/vList6"/>
    <dgm:cxn modelId="{42A50F37-1A7F-43EF-B4D5-82ABBD65320D}" srcId="{8AF29D06-1960-495E-BEAE-EDFC5AB48EED}" destId="{1F76FF4B-B40D-4E50-8A6C-B126DD98F307}" srcOrd="0" destOrd="0" parTransId="{D1BC8533-3303-4AA1-B5E6-C3CA1A933B1F}" sibTransId="{AADA7031-A414-49BD-AE6B-0EA3B9C50FE6}"/>
    <dgm:cxn modelId="{6CCC0658-2E9F-415E-919C-F73902C58B4E}" type="presOf" srcId="{50366013-4057-4F51-8CFF-B82B52FC7EBD}" destId="{262D7D3B-304B-4C13-9EE6-BD3112DB137F}" srcOrd="0" destOrd="0" presId="urn:microsoft.com/office/officeart/2005/8/layout/vList6"/>
    <dgm:cxn modelId="{8F8502D7-BFFF-4413-8EAE-FAA956B8C66B}" srcId="{AFCD2677-6794-427D-A459-A132FF7C4CAB}" destId="{1421B33F-AF8F-4991-B04B-B59D7799E11A}" srcOrd="0" destOrd="0" parTransId="{CA2CFABD-CF75-44F1-ABD0-0D9B83172C03}" sibTransId="{9211009B-4E63-4C4B-B094-BF881D747686}"/>
    <dgm:cxn modelId="{5AE8F9EB-788C-47B2-8C05-61B63E233D24}" type="presOf" srcId="{69284CD2-ED33-4672-9363-440F2058C816}" destId="{CEEF34F8-741A-44CF-A878-CDA72F11F46A}" srcOrd="0" destOrd="0" presId="urn:microsoft.com/office/officeart/2005/8/layout/vList6"/>
    <dgm:cxn modelId="{44DC0CF1-CEEB-459B-A720-BDB733342E0E}" srcId="{50366013-4057-4F51-8CFF-B82B52FC7EBD}" destId="{F10B92AA-FDE3-4D98-A287-E626354B0B73}" srcOrd="0" destOrd="0" parTransId="{9C07F2EF-9D48-469F-BB5D-AD47207EBB85}" sibTransId="{7D6B340D-F18C-4AC5-8279-9C19753C6195}"/>
    <dgm:cxn modelId="{2354EC9C-C623-4C64-9294-0F3B44CDCD77}" type="presOf" srcId="{032F4F98-102E-4051-B48B-5E3E7B6DAD9E}" destId="{C9F20C93-AC97-4069-8C4C-6F394E2AB249}" srcOrd="0" destOrd="0" presId="urn:microsoft.com/office/officeart/2005/8/layout/vList6"/>
    <dgm:cxn modelId="{25A36070-D37E-4DEE-8EE1-ED2FE7CFE92A}" type="presParOf" srcId="{C9F20C93-AC97-4069-8C4C-6F394E2AB249}" destId="{4F2928AE-374C-45D2-9EAB-2DFE4B622DE7}" srcOrd="0" destOrd="0" presId="urn:microsoft.com/office/officeart/2005/8/layout/vList6"/>
    <dgm:cxn modelId="{F5C1DFF1-99C2-4271-B899-39D6E6BA5BFE}" type="presParOf" srcId="{4F2928AE-374C-45D2-9EAB-2DFE4B622DE7}" destId="{05ADC324-427B-4549-AF02-5A07AED60F78}" srcOrd="0" destOrd="0" presId="urn:microsoft.com/office/officeart/2005/8/layout/vList6"/>
    <dgm:cxn modelId="{49FC2BC5-82CF-47EC-BC39-7C0D3C137909}" type="presParOf" srcId="{4F2928AE-374C-45D2-9EAB-2DFE4B622DE7}" destId="{46E1682E-0CC0-4E6B-A58B-81C3E3208EC0}" srcOrd="1" destOrd="0" presId="urn:microsoft.com/office/officeart/2005/8/layout/vList6"/>
    <dgm:cxn modelId="{9528AAC7-E29F-4743-A8A0-A0383F85EA30}" type="presParOf" srcId="{C9F20C93-AC97-4069-8C4C-6F394E2AB249}" destId="{74E92751-A7CA-43B6-A792-4E827685A3FC}" srcOrd="1" destOrd="0" presId="urn:microsoft.com/office/officeart/2005/8/layout/vList6"/>
    <dgm:cxn modelId="{B023F62C-3CDA-4606-ACD4-6BF7A9530BA0}" type="presParOf" srcId="{C9F20C93-AC97-4069-8C4C-6F394E2AB249}" destId="{25EE0C64-369C-4BD2-944B-6855D76EBF66}" srcOrd="2" destOrd="0" presId="urn:microsoft.com/office/officeart/2005/8/layout/vList6"/>
    <dgm:cxn modelId="{C299D0C3-CD9C-47F4-81C4-BE541B3FF497}" type="presParOf" srcId="{25EE0C64-369C-4BD2-944B-6855D76EBF66}" destId="{CEEF34F8-741A-44CF-A878-CDA72F11F46A}" srcOrd="0" destOrd="0" presId="urn:microsoft.com/office/officeart/2005/8/layout/vList6"/>
    <dgm:cxn modelId="{4DE05437-971A-40DC-80F5-488C580DD2E5}" type="presParOf" srcId="{25EE0C64-369C-4BD2-944B-6855D76EBF66}" destId="{4229B0F3-F557-4DC0-AA36-EA8B2BA91994}" srcOrd="1" destOrd="0" presId="urn:microsoft.com/office/officeart/2005/8/layout/vList6"/>
    <dgm:cxn modelId="{D6AEA6DB-30C0-4A29-89FE-6DA7C2E22254}" type="presParOf" srcId="{C9F20C93-AC97-4069-8C4C-6F394E2AB249}" destId="{CC2355CE-817C-4FE0-9379-CCF0FA31413A}" srcOrd="3" destOrd="0" presId="urn:microsoft.com/office/officeart/2005/8/layout/vList6"/>
    <dgm:cxn modelId="{6AE7A86D-5229-47AF-89C5-A1AA69739F43}" type="presParOf" srcId="{C9F20C93-AC97-4069-8C4C-6F394E2AB249}" destId="{5FEAC324-AF0D-477D-B94A-20A5DA113F9A}" srcOrd="4" destOrd="0" presId="urn:microsoft.com/office/officeart/2005/8/layout/vList6"/>
    <dgm:cxn modelId="{FAF5BEE8-BF2B-43F3-BA42-D44D74222B28}" type="presParOf" srcId="{5FEAC324-AF0D-477D-B94A-20A5DA113F9A}" destId="{262D7D3B-304B-4C13-9EE6-BD3112DB137F}" srcOrd="0" destOrd="0" presId="urn:microsoft.com/office/officeart/2005/8/layout/vList6"/>
    <dgm:cxn modelId="{B7FC14C7-2553-4FF8-A2B6-6719FE67908E}" type="presParOf" srcId="{5FEAC324-AF0D-477D-B94A-20A5DA113F9A}" destId="{65AA33C3-DF27-4A7D-A790-64EE2406897E}" srcOrd="1" destOrd="0" presId="urn:microsoft.com/office/officeart/2005/8/layout/vList6"/>
    <dgm:cxn modelId="{E8E6B438-CA0D-4A1E-A24B-9F0CAFFB54EF}" type="presParOf" srcId="{C9F20C93-AC97-4069-8C4C-6F394E2AB249}" destId="{78C90C0F-84F2-4F67-AEBF-955D881A0077}" srcOrd="5" destOrd="0" presId="urn:microsoft.com/office/officeart/2005/8/layout/vList6"/>
    <dgm:cxn modelId="{85D79FAD-922E-48A3-A09F-6FC36A8C0975}" type="presParOf" srcId="{C9F20C93-AC97-4069-8C4C-6F394E2AB249}" destId="{B2A8C502-3BDE-44A0-9633-16462D82E8A9}" srcOrd="6" destOrd="0" presId="urn:microsoft.com/office/officeart/2005/8/layout/vList6"/>
    <dgm:cxn modelId="{2DDEEC5C-A253-4DA9-A0CA-AFF13D8FBF0B}" type="presParOf" srcId="{B2A8C502-3BDE-44A0-9633-16462D82E8A9}" destId="{7E41FBF9-6276-4C2A-819A-9AA41BAECEC0}" srcOrd="0" destOrd="0" presId="urn:microsoft.com/office/officeart/2005/8/layout/vList6"/>
    <dgm:cxn modelId="{FE1D9596-C71F-43B7-B13F-4E045DA169E8}" type="presParOf" srcId="{B2A8C502-3BDE-44A0-9633-16462D82E8A9}" destId="{AC1B18AD-2EA6-4EBB-BA2D-E5FA03DF051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D7A6FB3-909C-4D03-84A7-3903D6BD3EDF}" type="doc">
      <dgm:prSet loTypeId="urn:microsoft.com/office/officeart/2005/8/layout/chevron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B64FEA3-B1C7-477A-8F9D-63A799867F7F}">
      <dgm:prSet phldrT="[Text]"/>
      <dgm:spPr/>
      <dgm:t>
        <a:bodyPr/>
        <a:lstStyle/>
        <a:p>
          <a:endParaRPr lang="en-US" dirty="0"/>
        </a:p>
      </dgm:t>
    </dgm:pt>
    <dgm:pt modelId="{085A50BF-BAFB-443A-935A-4826ED9554BC}" type="parTrans" cxnId="{C7E9D11B-B7B6-47AA-AF40-6DA42E893FD7}">
      <dgm:prSet/>
      <dgm:spPr/>
      <dgm:t>
        <a:bodyPr/>
        <a:lstStyle/>
        <a:p>
          <a:endParaRPr lang="en-US"/>
        </a:p>
      </dgm:t>
    </dgm:pt>
    <dgm:pt modelId="{065DD7F3-E388-4CD1-97B4-DC91182750F9}" type="sibTrans" cxnId="{C7E9D11B-B7B6-47AA-AF40-6DA42E893FD7}">
      <dgm:prSet/>
      <dgm:spPr/>
      <dgm:t>
        <a:bodyPr/>
        <a:lstStyle/>
        <a:p>
          <a:endParaRPr lang="en-US"/>
        </a:p>
      </dgm:t>
    </dgm:pt>
    <dgm:pt modelId="{70314F8A-47DB-4DFC-AA29-574C178B98B8}">
      <dgm:prSet phldrT="[Text]"/>
      <dgm:spPr/>
      <dgm:t>
        <a:bodyPr/>
        <a:lstStyle/>
        <a:p>
          <a:r>
            <a:rPr lang="en-US" dirty="0" smtClean="0"/>
            <a:t>Trigger Date for TDS – as per Accounts</a:t>
          </a:r>
          <a:endParaRPr lang="en-US" dirty="0"/>
        </a:p>
      </dgm:t>
    </dgm:pt>
    <dgm:pt modelId="{C5EA6DB0-5DED-49B2-8ED9-739929825729}" type="parTrans" cxnId="{7865B47F-3E89-442F-B388-3CB81506DDCE}">
      <dgm:prSet/>
      <dgm:spPr/>
      <dgm:t>
        <a:bodyPr/>
        <a:lstStyle/>
        <a:p>
          <a:endParaRPr lang="en-US"/>
        </a:p>
      </dgm:t>
    </dgm:pt>
    <dgm:pt modelId="{052F7F66-110B-467E-8B6D-B6BFB0BC0CD4}" type="sibTrans" cxnId="{7865B47F-3E89-442F-B388-3CB81506DDCE}">
      <dgm:prSet/>
      <dgm:spPr/>
      <dgm:t>
        <a:bodyPr/>
        <a:lstStyle/>
        <a:p>
          <a:endParaRPr lang="en-US"/>
        </a:p>
      </dgm:t>
    </dgm:pt>
    <dgm:pt modelId="{B62C85C3-D46A-4DE5-A1F6-FF6EE77172A5}">
      <dgm:prSet phldrT="[Text]"/>
      <dgm:spPr/>
      <dgm:t>
        <a:bodyPr/>
        <a:lstStyle/>
        <a:p>
          <a:r>
            <a:rPr lang="en-US" dirty="0" smtClean="0"/>
            <a:t>Date of Order from GOI </a:t>
          </a:r>
          <a:endParaRPr lang="en-US" dirty="0"/>
        </a:p>
      </dgm:t>
    </dgm:pt>
    <dgm:pt modelId="{42B28129-F76C-4A71-B0B5-D61435908E5F}" type="parTrans" cxnId="{B91E1C17-EDE9-4F94-AB9E-51F6B5F99443}">
      <dgm:prSet/>
      <dgm:spPr/>
      <dgm:t>
        <a:bodyPr/>
        <a:lstStyle/>
        <a:p>
          <a:endParaRPr lang="en-US"/>
        </a:p>
      </dgm:t>
    </dgm:pt>
    <dgm:pt modelId="{B8E12AAB-5185-498C-9628-9CC033071A83}" type="sibTrans" cxnId="{B91E1C17-EDE9-4F94-AB9E-51F6B5F99443}">
      <dgm:prSet/>
      <dgm:spPr/>
      <dgm:t>
        <a:bodyPr/>
        <a:lstStyle/>
        <a:p>
          <a:endParaRPr lang="en-US"/>
        </a:p>
      </dgm:t>
    </dgm:pt>
    <dgm:pt modelId="{0CC7F2FA-1B9F-453F-A7AA-2A8EEB449C41}">
      <dgm:prSet phldrT="[Text]"/>
      <dgm:spPr/>
      <dgm:t>
        <a:bodyPr/>
        <a:lstStyle/>
        <a:p>
          <a:endParaRPr lang="en-US" dirty="0"/>
        </a:p>
      </dgm:t>
    </dgm:pt>
    <dgm:pt modelId="{19BA0739-6226-4FD3-9E95-10D38D2CC206}" type="parTrans" cxnId="{D10C9477-CE3A-4402-B909-AA8F0021FD36}">
      <dgm:prSet/>
      <dgm:spPr/>
      <dgm:t>
        <a:bodyPr/>
        <a:lstStyle/>
        <a:p>
          <a:endParaRPr lang="en-US"/>
        </a:p>
      </dgm:t>
    </dgm:pt>
    <dgm:pt modelId="{2449A8E6-239B-468F-9E31-4F89B4EFC4EA}" type="sibTrans" cxnId="{D10C9477-CE3A-4402-B909-AA8F0021FD36}">
      <dgm:prSet/>
      <dgm:spPr/>
      <dgm:t>
        <a:bodyPr/>
        <a:lstStyle/>
        <a:p>
          <a:endParaRPr lang="en-US"/>
        </a:p>
      </dgm:t>
    </dgm:pt>
    <dgm:pt modelId="{564E2042-0F42-477E-8DA6-9DA626495477}">
      <dgm:prSet phldrT="[Text]"/>
      <dgm:spPr/>
      <dgm:t>
        <a:bodyPr/>
        <a:lstStyle/>
        <a:p>
          <a:endParaRPr lang="en-US" dirty="0"/>
        </a:p>
      </dgm:t>
    </dgm:pt>
    <dgm:pt modelId="{979A785B-3953-45D7-B7E3-ECFD5CDC74F1}" type="parTrans" cxnId="{C6840946-FBD0-4520-BCBC-3EE043E620D3}">
      <dgm:prSet/>
      <dgm:spPr/>
      <dgm:t>
        <a:bodyPr/>
        <a:lstStyle/>
        <a:p>
          <a:endParaRPr lang="en-US"/>
        </a:p>
      </dgm:t>
    </dgm:pt>
    <dgm:pt modelId="{583ABF98-F2A4-4DE5-8162-0EA89B25884B}" type="sibTrans" cxnId="{C6840946-FBD0-4520-BCBC-3EE043E620D3}">
      <dgm:prSet/>
      <dgm:spPr/>
      <dgm:t>
        <a:bodyPr/>
        <a:lstStyle/>
        <a:p>
          <a:endParaRPr lang="en-US"/>
        </a:p>
      </dgm:t>
    </dgm:pt>
    <dgm:pt modelId="{6BA78DCD-EB60-4630-8F1B-11823BF3CACC}">
      <dgm:prSet phldrT="[Text]"/>
      <dgm:spPr/>
      <dgm:t>
        <a:bodyPr/>
        <a:lstStyle/>
        <a:p>
          <a:r>
            <a:rPr lang="en-US" dirty="0" smtClean="0"/>
            <a:t>Recognition of ITA</a:t>
          </a:r>
          <a:endParaRPr lang="en-US" dirty="0"/>
        </a:p>
      </dgm:t>
    </dgm:pt>
    <dgm:pt modelId="{48A16F16-C0CE-428C-8115-A686246E5E26}" type="parTrans" cxnId="{C24FF344-C819-4B6E-A745-F596AB29746F}">
      <dgm:prSet/>
      <dgm:spPr/>
      <dgm:t>
        <a:bodyPr/>
        <a:lstStyle/>
        <a:p>
          <a:endParaRPr lang="en-US"/>
        </a:p>
      </dgm:t>
    </dgm:pt>
    <dgm:pt modelId="{9555DBC4-9B93-400D-8AC7-1EB5C8452F9E}" type="sibTrans" cxnId="{C24FF344-C819-4B6E-A745-F596AB29746F}">
      <dgm:prSet/>
      <dgm:spPr/>
      <dgm:t>
        <a:bodyPr/>
        <a:lstStyle/>
        <a:p>
          <a:endParaRPr lang="en-US"/>
        </a:p>
      </dgm:t>
    </dgm:pt>
    <dgm:pt modelId="{5D43ABDA-D799-41EB-9BC4-1E7DDE0BBFED}" type="pres">
      <dgm:prSet presAssocID="{1D7A6FB3-909C-4D03-84A7-3903D6BD3E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DCC7C1-51FF-4129-9555-728EB82DC045}" type="pres">
      <dgm:prSet presAssocID="{5B64FEA3-B1C7-477A-8F9D-63A799867F7F}" presName="composite" presStyleCnt="0"/>
      <dgm:spPr/>
    </dgm:pt>
    <dgm:pt modelId="{1F49BEB5-ECEC-4F67-ABC2-5D177282F0EC}" type="pres">
      <dgm:prSet presAssocID="{5B64FEA3-B1C7-477A-8F9D-63A799867F7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F54985-7939-4D6F-BB91-5FDE27BA868D}" type="pres">
      <dgm:prSet presAssocID="{5B64FEA3-B1C7-477A-8F9D-63A799867F7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95DE7-EE5A-4A44-BC5B-479CB1634C46}" type="pres">
      <dgm:prSet presAssocID="{065DD7F3-E388-4CD1-97B4-DC91182750F9}" presName="sp" presStyleCnt="0"/>
      <dgm:spPr/>
    </dgm:pt>
    <dgm:pt modelId="{58862CBA-9A28-4F63-BE29-48FE2870A7D6}" type="pres">
      <dgm:prSet presAssocID="{564E2042-0F42-477E-8DA6-9DA626495477}" presName="composite" presStyleCnt="0"/>
      <dgm:spPr/>
    </dgm:pt>
    <dgm:pt modelId="{BE738D3B-C4D9-4939-8648-D8AB94BEB227}" type="pres">
      <dgm:prSet presAssocID="{564E2042-0F42-477E-8DA6-9DA62649547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0B6CC2-4B6C-447D-A543-7CCCAC0901EF}" type="pres">
      <dgm:prSet presAssocID="{564E2042-0F42-477E-8DA6-9DA62649547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0A1F59-5D5F-4024-B8BD-E6739B3B0021}" type="pres">
      <dgm:prSet presAssocID="{583ABF98-F2A4-4DE5-8162-0EA89B25884B}" presName="sp" presStyleCnt="0"/>
      <dgm:spPr/>
    </dgm:pt>
    <dgm:pt modelId="{772A8486-2BCE-4046-AC1F-7340A3385DB7}" type="pres">
      <dgm:prSet presAssocID="{0CC7F2FA-1B9F-453F-A7AA-2A8EEB449C41}" presName="composite" presStyleCnt="0"/>
      <dgm:spPr/>
    </dgm:pt>
    <dgm:pt modelId="{ED67D9AC-AC6D-42C1-9EA7-A0D44DBB4AA9}" type="pres">
      <dgm:prSet presAssocID="{0CC7F2FA-1B9F-453F-A7AA-2A8EEB449C4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EB1D9A-FF8A-4A89-8EF6-6F0DC42591A0}" type="pres">
      <dgm:prSet presAssocID="{0CC7F2FA-1B9F-453F-A7AA-2A8EEB449C4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0C9477-CE3A-4402-B909-AA8F0021FD36}" srcId="{1D7A6FB3-909C-4D03-84A7-3903D6BD3EDF}" destId="{0CC7F2FA-1B9F-453F-A7AA-2A8EEB449C41}" srcOrd="2" destOrd="0" parTransId="{19BA0739-6226-4FD3-9E95-10D38D2CC206}" sibTransId="{2449A8E6-239B-468F-9E31-4F89B4EFC4EA}"/>
    <dgm:cxn modelId="{8E56CBE4-781D-406E-9347-39D894D7445A}" type="presOf" srcId="{0CC7F2FA-1B9F-453F-A7AA-2A8EEB449C41}" destId="{ED67D9AC-AC6D-42C1-9EA7-A0D44DBB4AA9}" srcOrd="0" destOrd="0" presId="urn:microsoft.com/office/officeart/2005/8/layout/chevron2"/>
    <dgm:cxn modelId="{C24FF344-C819-4B6E-A745-F596AB29746F}" srcId="{564E2042-0F42-477E-8DA6-9DA626495477}" destId="{6BA78DCD-EB60-4630-8F1B-11823BF3CACC}" srcOrd="0" destOrd="0" parTransId="{48A16F16-C0CE-428C-8115-A686246E5E26}" sibTransId="{9555DBC4-9B93-400D-8AC7-1EB5C8452F9E}"/>
    <dgm:cxn modelId="{C7E9D11B-B7B6-47AA-AF40-6DA42E893FD7}" srcId="{1D7A6FB3-909C-4D03-84A7-3903D6BD3EDF}" destId="{5B64FEA3-B1C7-477A-8F9D-63A799867F7F}" srcOrd="0" destOrd="0" parTransId="{085A50BF-BAFB-443A-935A-4826ED9554BC}" sibTransId="{065DD7F3-E388-4CD1-97B4-DC91182750F9}"/>
    <dgm:cxn modelId="{B91E1C17-EDE9-4F94-AB9E-51F6B5F99443}" srcId="{5B64FEA3-B1C7-477A-8F9D-63A799867F7F}" destId="{B62C85C3-D46A-4DE5-A1F6-FF6EE77172A5}" srcOrd="0" destOrd="0" parTransId="{42B28129-F76C-4A71-B0B5-D61435908E5F}" sibTransId="{B8E12AAB-5185-498C-9628-9CC033071A83}"/>
    <dgm:cxn modelId="{6B4BD162-DE81-41FC-AFCA-A55A1184CCAB}" type="presOf" srcId="{6BA78DCD-EB60-4630-8F1B-11823BF3CACC}" destId="{C90B6CC2-4B6C-447D-A543-7CCCAC0901EF}" srcOrd="0" destOrd="0" presId="urn:microsoft.com/office/officeart/2005/8/layout/chevron2"/>
    <dgm:cxn modelId="{7865B47F-3E89-442F-B388-3CB81506DDCE}" srcId="{0CC7F2FA-1B9F-453F-A7AA-2A8EEB449C41}" destId="{70314F8A-47DB-4DFC-AA29-574C178B98B8}" srcOrd="0" destOrd="0" parTransId="{C5EA6DB0-5DED-49B2-8ED9-739929825729}" sibTransId="{052F7F66-110B-467E-8B6D-B6BFB0BC0CD4}"/>
    <dgm:cxn modelId="{313095E1-3BB9-4B70-BC8E-8AD8FBE49A2C}" type="presOf" srcId="{564E2042-0F42-477E-8DA6-9DA626495477}" destId="{BE738D3B-C4D9-4939-8648-D8AB94BEB227}" srcOrd="0" destOrd="0" presId="urn:microsoft.com/office/officeart/2005/8/layout/chevron2"/>
    <dgm:cxn modelId="{C6840946-FBD0-4520-BCBC-3EE043E620D3}" srcId="{1D7A6FB3-909C-4D03-84A7-3903D6BD3EDF}" destId="{564E2042-0F42-477E-8DA6-9DA626495477}" srcOrd="1" destOrd="0" parTransId="{979A785B-3953-45D7-B7E3-ECFD5CDC74F1}" sibTransId="{583ABF98-F2A4-4DE5-8162-0EA89B25884B}"/>
    <dgm:cxn modelId="{BB8B07D7-CAE7-4E89-9E73-5AC261BD1DB3}" type="presOf" srcId="{5B64FEA3-B1C7-477A-8F9D-63A799867F7F}" destId="{1F49BEB5-ECEC-4F67-ABC2-5D177282F0EC}" srcOrd="0" destOrd="0" presId="urn:microsoft.com/office/officeart/2005/8/layout/chevron2"/>
    <dgm:cxn modelId="{A686C614-711E-4282-B6B7-B44CBA97CB59}" type="presOf" srcId="{1D7A6FB3-909C-4D03-84A7-3903D6BD3EDF}" destId="{5D43ABDA-D799-41EB-9BC4-1E7DDE0BBFED}" srcOrd="0" destOrd="0" presId="urn:microsoft.com/office/officeart/2005/8/layout/chevron2"/>
    <dgm:cxn modelId="{FD48FDAB-18A8-413A-9063-248EE59E9788}" type="presOf" srcId="{70314F8A-47DB-4DFC-AA29-574C178B98B8}" destId="{D1EB1D9A-FF8A-4A89-8EF6-6F0DC42591A0}" srcOrd="0" destOrd="0" presId="urn:microsoft.com/office/officeart/2005/8/layout/chevron2"/>
    <dgm:cxn modelId="{FBF18EF9-0F33-4CF2-AE58-E33B4C128830}" type="presOf" srcId="{B62C85C3-D46A-4DE5-A1F6-FF6EE77172A5}" destId="{46F54985-7939-4D6F-BB91-5FDE27BA868D}" srcOrd="0" destOrd="0" presId="urn:microsoft.com/office/officeart/2005/8/layout/chevron2"/>
    <dgm:cxn modelId="{44F369AC-EE00-44E4-A14A-196FC3C53364}" type="presParOf" srcId="{5D43ABDA-D799-41EB-9BC4-1E7DDE0BBFED}" destId="{75DCC7C1-51FF-4129-9555-728EB82DC045}" srcOrd="0" destOrd="0" presId="urn:microsoft.com/office/officeart/2005/8/layout/chevron2"/>
    <dgm:cxn modelId="{450F61D4-48BC-4BBD-9BA5-7C3763FBF542}" type="presParOf" srcId="{75DCC7C1-51FF-4129-9555-728EB82DC045}" destId="{1F49BEB5-ECEC-4F67-ABC2-5D177282F0EC}" srcOrd="0" destOrd="0" presId="urn:microsoft.com/office/officeart/2005/8/layout/chevron2"/>
    <dgm:cxn modelId="{1F00ECF8-F409-4F9E-9F90-F0E11E607049}" type="presParOf" srcId="{75DCC7C1-51FF-4129-9555-728EB82DC045}" destId="{46F54985-7939-4D6F-BB91-5FDE27BA868D}" srcOrd="1" destOrd="0" presId="urn:microsoft.com/office/officeart/2005/8/layout/chevron2"/>
    <dgm:cxn modelId="{BBBFC3B4-4643-4675-B4CC-8AB9EB8D57AB}" type="presParOf" srcId="{5D43ABDA-D799-41EB-9BC4-1E7DDE0BBFED}" destId="{02395DE7-EE5A-4A44-BC5B-479CB1634C46}" srcOrd="1" destOrd="0" presId="urn:microsoft.com/office/officeart/2005/8/layout/chevron2"/>
    <dgm:cxn modelId="{AB27FEEB-B159-4BA8-AB97-EDC2548F9BDC}" type="presParOf" srcId="{5D43ABDA-D799-41EB-9BC4-1E7DDE0BBFED}" destId="{58862CBA-9A28-4F63-BE29-48FE2870A7D6}" srcOrd="2" destOrd="0" presId="urn:microsoft.com/office/officeart/2005/8/layout/chevron2"/>
    <dgm:cxn modelId="{13ED5E8C-662B-43F4-8C4C-507CF87D842F}" type="presParOf" srcId="{58862CBA-9A28-4F63-BE29-48FE2870A7D6}" destId="{BE738D3B-C4D9-4939-8648-D8AB94BEB227}" srcOrd="0" destOrd="0" presId="urn:microsoft.com/office/officeart/2005/8/layout/chevron2"/>
    <dgm:cxn modelId="{4DE2EDD9-0667-4B73-9F33-68CF40EDCE7A}" type="presParOf" srcId="{58862CBA-9A28-4F63-BE29-48FE2870A7D6}" destId="{C90B6CC2-4B6C-447D-A543-7CCCAC0901EF}" srcOrd="1" destOrd="0" presId="urn:microsoft.com/office/officeart/2005/8/layout/chevron2"/>
    <dgm:cxn modelId="{4C8183CB-23CC-44BC-A19D-1FD4559590FC}" type="presParOf" srcId="{5D43ABDA-D799-41EB-9BC4-1E7DDE0BBFED}" destId="{930A1F59-5D5F-4024-B8BD-E6739B3B0021}" srcOrd="3" destOrd="0" presId="urn:microsoft.com/office/officeart/2005/8/layout/chevron2"/>
    <dgm:cxn modelId="{673EFFCB-14A2-4443-BE21-BC99043019A9}" type="presParOf" srcId="{5D43ABDA-D799-41EB-9BC4-1E7DDE0BBFED}" destId="{772A8486-2BCE-4046-AC1F-7340A3385DB7}" srcOrd="4" destOrd="0" presId="urn:microsoft.com/office/officeart/2005/8/layout/chevron2"/>
    <dgm:cxn modelId="{6B171930-4692-45AD-A526-1DEF81DE8164}" type="presParOf" srcId="{772A8486-2BCE-4046-AC1F-7340A3385DB7}" destId="{ED67D9AC-AC6D-42C1-9EA7-A0D44DBB4AA9}" srcOrd="0" destOrd="0" presId="urn:microsoft.com/office/officeart/2005/8/layout/chevron2"/>
    <dgm:cxn modelId="{F3832711-7B28-4BDF-B3C7-784702C3405B}" type="presParOf" srcId="{772A8486-2BCE-4046-AC1F-7340A3385DB7}" destId="{D1EB1D9A-FF8A-4A89-8EF6-6F0DC42591A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D7A6FB3-909C-4D03-84A7-3903D6BD3EDF}" type="doc">
      <dgm:prSet loTypeId="urn:microsoft.com/office/officeart/2005/8/layout/chevron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B64FEA3-B1C7-477A-8F9D-63A799867F7F}">
      <dgm:prSet phldrT="[Text]"/>
      <dgm:spPr/>
      <dgm:t>
        <a:bodyPr/>
        <a:lstStyle/>
        <a:p>
          <a:endParaRPr lang="en-US" dirty="0"/>
        </a:p>
      </dgm:t>
    </dgm:pt>
    <dgm:pt modelId="{085A50BF-BAFB-443A-935A-4826ED9554BC}" type="parTrans" cxnId="{C7E9D11B-B7B6-47AA-AF40-6DA42E893FD7}">
      <dgm:prSet/>
      <dgm:spPr/>
      <dgm:t>
        <a:bodyPr/>
        <a:lstStyle/>
        <a:p>
          <a:endParaRPr lang="en-US"/>
        </a:p>
      </dgm:t>
    </dgm:pt>
    <dgm:pt modelId="{065DD7F3-E388-4CD1-97B4-DC91182750F9}" type="sibTrans" cxnId="{C7E9D11B-B7B6-47AA-AF40-6DA42E893FD7}">
      <dgm:prSet/>
      <dgm:spPr/>
      <dgm:t>
        <a:bodyPr/>
        <a:lstStyle/>
        <a:p>
          <a:endParaRPr lang="en-US"/>
        </a:p>
      </dgm:t>
    </dgm:pt>
    <dgm:pt modelId="{70314F8A-47DB-4DFC-AA29-574C178B98B8}">
      <dgm:prSet phldrT="[Text]"/>
      <dgm:spPr/>
      <dgm:t>
        <a:bodyPr/>
        <a:lstStyle/>
        <a:p>
          <a:r>
            <a:rPr lang="en-US" dirty="0" smtClean="0"/>
            <a:t>Trigger Date for TDS – Date of Expense incurred of paid whichever is earlier </a:t>
          </a:r>
          <a:endParaRPr lang="en-US" dirty="0"/>
        </a:p>
      </dgm:t>
    </dgm:pt>
    <dgm:pt modelId="{C5EA6DB0-5DED-49B2-8ED9-739929825729}" type="parTrans" cxnId="{7865B47F-3E89-442F-B388-3CB81506DDCE}">
      <dgm:prSet/>
      <dgm:spPr/>
      <dgm:t>
        <a:bodyPr/>
        <a:lstStyle/>
        <a:p>
          <a:endParaRPr lang="en-US"/>
        </a:p>
      </dgm:t>
    </dgm:pt>
    <dgm:pt modelId="{052F7F66-110B-467E-8B6D-B6BFB0BC0CD4}" type="sibTrans" cxnId="{7865B47F-3E89-442F-B388-3CB81506DDCE}">
      <dgm:prSet/>
      <dgm:spPr/>
      <dgm:t>
        <a:bodyPr/>
        <a:lstStyle/>
        <a:p>
          <a:endParaRPr lang="en-US"/>
        </a:p>
      </dgm:t>
    </dgm:pt>
    <dgm:pt modelId="{B62C85C3-D46A-4DE5-A1F6-FF6EE77172A5}">
      <dgm:prSet phldrT="[Text]"/>
      <dgm:spPr/>
      <dgm:t>
        <a:bodyPr/>
        <a:lstStyle/>
        <a:p>
          <a:r>
            <a:rPr lang="en-US" dirty="0" smtClean="0"/>
            <a:t>Date of Expense Incurred</a:t>
          </a:r>
          <a:endParaRPr lang="en-US" dirty="0"/>
        </a:p>
      </dgm:t>
    </dgm:pt>
    <dgm:pt modelId="{42B28129-F76C-4A71-B0B5-D61435908E5F}" type="parTrans" cxnId="{B91E1C17-EDE9-4F94-AB9E-51F6B5F99443}">
      <dgm:prSet/>
      <dgm:spPr/>
      <dgm:t>
        <a:bodyPr/>
        <a:lstStyle/>
        <a:p>
          <a:endParaRPr lang="en-US"/>
        </a:p>
      </dgm:t>
    </dgm:pt>
    <dgm:pt modelId="{B8E12AAB-5185-498C-9628-9CC033071A83}" type="sibTrans" cxnId="{B91E1C17-EDE9-4F94-AB9E-51F6B5F99443}">
      <dgm:prSet/>
      <dgm:spPr/>
      <dgm:t>
        <a:bodyPr/>
        <a:lstStyle/>
        <a:p>
          <a:endParaRPr lang="en-US"/>
        </a:p>
      </dgm:t>
    </dgm:pt>
    <dgm:pt modelId="{0CC7F2FA-1B9F-453F-A7AA-2A8EEB449C41}">
      <dgm:prSet phldrT="[Text]"/>
      <dgm:spPr/>
      <dgm:t>
        <a:bodyPr/>
        <a:lstStyle/>
        <a:p>
          <a:endParaRPr lang="en-US" dirty="0"/>
        </a:p>
      </dgm:t>
    </dgm:pt>
    <dgm:pt modelId="{19BA0739-6226-4FD3-9E95-10D38D2CC206}" type="parTrans" cxnId="{D10C9477-CE3A-4402-B909-AA8F0021FD36}">
      <dgm:prSet/>
      <dgm:spPr/>
      <dgm:t>
        <a:bodyPr/>
        <a:lstStyle/>
        <a:p>
          <a:endParaRPr lang="en-US"/>
        </a:p>
      </dgm:t>
    </dgm:pt>
    <dgm:pt modelId="{2449A8E6-239B-468F-9E31-4F89B4EFC4EA}" type="sibTrans" cxnId="{D10C9477-CE3A-4402-B909-AA8F0021FD36}">
      <dgm:prSet/>
      <dgm:spPr/>
      <dgm:t>
        <a:bodyPr/>
        <a:lstStyle/>
        <a:p>
          <a:endParaRPr lang="en-US"/>
        </a:p>
      </dgm:t>
    </dgm:pt>
    <dgm:pt modelId="{564E2042-0F42-477E-8DA6-9DA626495477}">
      <dgm:prSet phldrT="[Text]"/>
      <dgm:spPr/>
      <dgm:t>
        <a:bodyPr/>
        <a:lstStyle/>
        <a:p>
          <a:endParaRPr lang="en-US" dirty="0"/>
        </a:p>
      </dgm:t>
    </dgm:pt>
    <dgm:pt modelId="{979A785B-3953-45D7-B7E3-ECFD5CDC74F1}" type="parTrans" cxnId="{C6840946-FBD0-4520-BCBC-3EE043E620D3}">
      <dgm:prSet/>
      <dgm:spPr/>
      <dgm:t>
        <a:bodyPr/>
        <a:lstStyle/>
        <a:p>
          <a:endParaRPr lang="en-US"/>
        </a:p>
      </dgm:t>
    </dgm:pt>
    <dgm:pt modelId="{583ABF98-F2A4-4DE5-8162-0EA89B25884B}" type="sibTrans" cxnId="{C6840946-FBD0-4520-BCBC-3EE043E620D3}">
      <dgm:prSet/>
      <dgm:spPr/>
      <dgm:t>
        <a:bodyPr/>
        <a:lstStyle/>
        <a:p>
          <a:endParaRPr lang="en-US"/>
        </a:p>
      </dgm:t>
    </dgm:pt>
    <dgm:pt modelId="{6BA78DCD-EB60-4630-8F1B-11823BF3CACC}">
      <dgm:prSet phldrT="[Text]"/>
      <dgm:spPr/>
      <dgm:t>
        <a:bodyPr/>
        <a:lstStyle/>
        <a:p>
          <a:r>
            <a:rPr lang="en-US" dirty="0" smtClean="0"/>
            <a:t>Date of Recognition of Intangible Asset</a:t>
          </a:r>
          <a:endParaRPr lang="en-US" dirty="0"/>
        </a:p>
      </dgm:t>
    </dgm:pt>
    <dgm:pt modelId="{48A16F16-C0CE-428C-8115-A686246E5E26}" type="parTrans" cxnId="{C24FF344-C819-4B6E-A745-F596AB29746F}">
      <dgm:prSet/>
      <dgm:spPr/>
      <dgm:t>
        <a:bodyPr/>
        <a:lstStyle/>
        <a:p>
          <a:endParaRPr lang="en-US"/>
        </a:p>
      </dgm:t>
    </dgm:pt>
    <dgm:pt modelId="{9555DBC4-9B93-400D-8AC7-1EB5C8452F9E}" type="sibTrans" cxnId="{C24FF344-C819-4B6E-A745-F596AB29746F}">
      <dgm:prSet/>
      <dgm:spPr/>
      <dgm:t>
        <a:bodyPr/>
        <a:lstStyle/>
        <a:p>
          <a:endParaRPr lang="en-US"/>
        </a:p>
      </dgm:t>
    </dgm:pt>
    <dgm:pt modelId="{5D43ABDA-D799-41EB-9BC4-1E7DDE0BBFED}" type="pres">
      <dgm:prSet presAssocID="{1D7A6FB3-909C-4D03-84A7-3903D6BD3E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DCC7C1-51FF-4129-9555-728EB82DC045}" type="pres">
      <dgm:prSet presAssocID="{5B64FEA3-B1C7-477A-8F9D-63A799867F7F}" presName="composite" presStyleCnt="0"/>
      <dgm:spPr/>
    </dgm:pt>
    <dgm:pt modelId="{1F49BEB5-ECEC-4F67-ABC2-5D177282F0EC}" type="pres">
      <dgm:prSet presAssocID="{5B64FEA3-B1C7-477A-8F9D-63A799867F7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F54985-7939-4D6F-BB91-5FDE27BA868D}" type="pres">
      <dgm:prSet presAssocID="{5B64FEA3-B1C7-477A-8F9D-63A799867F7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95DE7-EE5A-4A44-BC5B-479CB1634C46}" type="pres">
      <dgm:prSet presAssocID="{065DD7F3-E388-4CD1-97B4-DC91182750F9}" presName="sp" presStyleCnt="0"/>
      <dgm:spPr/>
    </dgm:pt>
    <dgm:pt modelId="{58862CBA-9A28-4F63-BE29-48FE2870A7D6}" type="pres">
      <dgm:prSet presAssocID="{564E2042-0F42-477E-8DA6-9DA626495477}" presName="composite" presStyleCnt="0"/>
      <dgm:spPr/>
    </dgm:pt>
    <dgm:pt modelId="{BE738D3B-C4D9-4939-8648-D8AB94BEB227}" type="pres">
      <dgm:prSet presAssocID="{564E2042-0F42-477E-8DA6-9DA62649547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0B6CC2-4B6C-447D-A543-7CCCAC0901EF}" type="pres">
      <dgm:prSet presAssocID="{564E2042-0F42-477E-8DA6-9DA62649547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0A1F59-5D5F-4024-B8BD-E6739B3B0021}" type="pres">
      <dgm:prSet presAssocID="{583ABF98-F2A4-4DE5-8162-0EA89B25884B}" presName="sp" presStyleCnt="0"/>
      <dgm:spPr/>
    </dgm:pt>
    <dgm:pt modelId="{772A8486-2BCE-4046-AC1F-7340A3385DB7}" type="pres">
      <dgm:prSet presAssocID="{0CC7F2FA-1B9F-453F-A7AA-2A8EEB449C41}" presName="composite" presStyleCnt="0"/>
      <dgm:spPr/>
    </dgm:pt>
    <dgm:pt modelId="{ED67D9AC-AC6D-42C1-9EA7-A0D44DBB4AA9}" type="pres">
      <dgm:prSet presAssocID="{0CC7F2FA-1B9F-453F-A7AA-2A8EEB449C4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EB1D9A-FF8A-4A89-8EF6-6F0DC42591A0}" type="pres">
      <dgm:prSet presAssocID="{0CC7F2FA-1B9F-453F-A7AA-2A8EEB449C4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0C9477-CE3A-4402-B909-AA8F0021FD36}" srcId="{1D7A6FB3-909C-4D03-84A7-3903D6BD3EDF}" destId="{0CC7F2FA-1B9F-453F-A7AA-2A8EEB449C41}" srcOrd="2" destOrd="0" parTransId="{19BA0739-6226-4FD3-9E95-10D38D2CC206}" sibTransId="{2449A8E6-239B-468F-9E31-4F89B4EFC4EA}"/>
    <dgm:cxn modelId="{8E56CBE4-781D-406E-9347-39D894D7445A}" type="presOf" srcId="{0CC7F2FA-1B9F-453F-A7AA-2A8EEB449C41}" destId="{ED67D9AC-AC6D-42C1-9EA7-A0D44DBB4AA9}" srcOrd="0" destOrd="0" presId="urn:microsoft.com/office/officeart/2005/8/layout/chevron2"/>
    <dgm:cxn modelId="{C24FF344-C819-4B6E-A745-F596AB29746F}" srcId="{564E2042-0F42-477E-8DA6-9DA626495477}" destId="{6BA78DCD-EB60-4630-8F1B-11823BF3CACC}" srcOrd="0" destOrd="0" parTransId="{48A16F16-C0CE-428C-8115-A686246E5E26}" sibTransId="{9555DBC4-9B93-400D-8AC7-1EB5C8452F9E}"/>
    <dgm:cxn modelId="{C7E9D11B-B7B6-47AA-AF40-6DA42E893FD7}" srcId="{1D7A6FB3-909C-4D03-84A7-3903D6BD3EDF}" destId="{5B64FEA3-B1C7-477A-8F9D-63A799867F7F}" srcOrd="0" destOrd="0" parTransId="{085A50BF-BAFB-443A-935A-4826ED9554BC}" sibTransId="{065DD7F3-E388-4CD1-97B4-DC91182750F9}"/>
    <dgm:cxn modelId="{B91E1C17-EDE9-4F94-AB9E-51F6B5F99443}" srcId="{5B64FEA3-B1C7-477A-8F9D-63A799867F7F}" destId="{B62C85C3-D46A-4DE5-A1F6-FF6EE77172A5}" srcOrd="0" destOrd="0" parTransId="{42B28129-F76C-4A71-B0B5-D61435908E5F}" sibTransId="{B8E12AAB-5185-498C-9628-9CC033071A83}"/>
    <dgm:cxn modelId="{6B4BD162-DE81-41FC-AFCA-A55A1184CCAB}" type="presOf" srcId="{6BA78DCD-EB60-4630-8F1B-11823BF3CACC}" destId="{C90B6CC2-4B6C-447D-A543-7CCCAC0901EF}" srcOrd="0" destOrd="0" presId="urn:microsoft.com/office/officeart/2005/8/layout/chevron2"/>
    <dgm:cxn modelId="{7865B47F-3E89-442F-B388-3CB81506DDCE}" srcId="{0CC7F2FA-1B9F-453F-A7AA-2A8EEB449C41}" destId="{70314F8A-47DB-4DFC-AA29-574C178B98B8}" srcOrd="0" destOrd="0" parTransId="{C5EA6DB0-5DED-49B2-8ED9-739929825729}" sibTransId="{052F7F66-110B-467E-8B6D-B6BFB0BC0CD4}"/>
    <dgm:cxn modelId="{313095E1-3BB9-4B70-BC8E-8AD8FBE49A2C}" type="presOf" srcId="{564E2042-0F42-477E-8DA6-9DA626495477}" destId="{BE738D3B-C4D9-4939-8648-D8AB94BEB227}" srcOrd="0" destOrd="0" presId="urn:microsoft.com/office/officeart/2005/8/layout/chevron2"/>
    <dgm:cxn modelId="{C6840946-FBD0-4520-BCBC-3EE043E620D3}" srcId="{1D7A6FB3-909C-4D03-84A7-3903D6BD3EDF}" destId="{564E2042-0F42-477E-8DA6-9DA626495477}" srcOrd="1" destOrd="0" parTransId="{979A785B-3953-45D7-B7E3-ECFD5CDC74F1}" sibTransId="{583ABF98-F2A4-4DE5-8162-0EA89B25884B}"/>
    <dgm:cxn modelId="{BB8B07D7-CAE7-4E89-9E73-5AC261BD1DB3}" type="presOf" srcId="{5B64FEA3-B1C7-477A-8F9D-63A799867F7F}" destId="{1F49BEB5-ECEC-4F67-ABC2-5D177282F0EC}" srcOrd="0" destOrd="0" presId="urn:microsoft.com/office/officeart/2005/8/layout/chevron2"/>
    <dgm:cxn modelId="{A686C614-711E-4282-B6B7-B44CBA97CB59}" type="presOf" srcId="{1D7A6FB3-909C-4D03-84A7-3903D6BD3EDF}" destId="{5D43ABDA-D799-41EB-9BC4-1E7DDE0BBFED}" srcOrd="0" destOrd="0" presId="urn:microsoft.com/office/officeart/2005/8/layout/chevron2"/>
    <dgm:cxn modelId="{FD48FDAB-18A8-413A-9063-248EE59E9788}" type="presOf" srcId="{70314F8A-47DB-4DFC-AA29-574C178B98B8}" destId="{D1EB1D9A-FF8A-4A89-8EF6-6F0DC42591A0}" srcOrd="0" destOrd="0" presId="urn:microsoft.com/office/officeart/2005/8/layout/chevron2"/>
    <dgm:cxn modelId="{FBF18EF9-0F33-4CF2-AE58-E33B4C128830}" type="presOf" srcId="{B62C85C3-D46A-4DE5-A1F6-FF6EE77172A5}" destId="{46F54985-7939-4D6F-BB91-5FDE27BA868D}" srcOrd="0" destOrd="0" presId="urn:microsoft.com/office/officeart/2005/8/layout/chevron2"/>
    <dgm:cxn modelId="{44F369AC-EE00-44E4-A14A-196FC3C53364}" type="presParOf" srcId="{5D43ABDA-D799-41EB-9BC4-1E7DDE0BBFED}" destId="{75DCC7C1-51FF-4129-9555-728EB82DC045}" srcOrd="0" destOrd="0" presId="urn:microsoft.com/office/officeart/2005/8/layout/chevron2"/>
    <dgm:cxn modelId="{450F61D4-48BC-4BBD-9BA5-7C3763FBF542}" type="presParOf" srcId="{75DCC7C1-51FF-4129-9555-728EB82DC045}" destId="{1F49BEB5-ECEC-4F67-ABC2-5D177282F0EC}" srcOrd="0" destOrd="0" presId="urn:microsoft.com/office/officeart/2005/8/layout/chevron2"/>
    <dgm:cxn modelId="{1F00ECF8-F409-4F9E-9F90-F0E11E607049}" type="presParOf" srcId="{75DCC7C1-51FF-4129-9555-728EB82DC045}" destId="{46F54985-7939-4D6F-BB91-5FDE27BA868D}" srcOrd="1" destOrd="0" presId="urn:microsoft.com/office/officeart/2005/8/layout/chevron2"/>
    <dgm:cxn modelId="{BBBFC3B4-4643-4675-B4CC-8AB9EB8D57AB}" type="presParOf" srcId="{5D43ABDA-D799-41EB-9BC4-1E7DDE0BBFED}" destId="{02395DE7-EE5A-4A44-BC5B-479CB1634C46}" srcOrd="1" destOrd="0" presId="urn:microsoft.com/office/officeart/2005/8/layout/chevron2"/>
    <dgm:cxn modelId="{AB27FEEB-B159-4BA8-AB97-EDC2548F9BDC}" type="presParOf" srcId="{5D43ABDA-D799-41EB-9BC4-1E7DDE0BBFED}" destId="{58862CBA-9A28-4F63-BE29-48FE2870A7D6}" srcOrd="2" destOrd="0" presId="urn:microsoft.com/office/officeart/2005/8/layout/chevron2"/>
    <dgm:cxn modelId="{13ED5E8C-662B-43F4-8C4C-507CF87D842F}" type="presParOf" srcId="{58862CBA-9A28-4F63-BE29-48FE2870A7D6}" destId="{BE738D3B-C4D9-4939-8648-D8AB94BEB227}" srcOrd="0" destOrd="0" presId="urn:microsoft.com/office/officeart/2005/8/layout/chevron2"/>
    <dgm:cxn modelId="{4DE2EDD9-0667-4B73-9F33-68CF40EDCE7A}" type="presParOf" srcId="{58862CBA-9A28-4F63-BE29-48FE2870A7D6}" destId="{C90B6CC2-4B6C-447D-A543-7CCCAC0901EF}" srcOrd="1" destOrd="0" presId="urn:microsoft.com/office/officeart/2005/8/layout/chevron2"/>
    <dgm:cxn modelId="{4C8183CB-23CC-44BC-A19D-1FD4559590FC}" type="presParOf" srcId="{5D43ABDA-D799-41EB-9BC4-1E7DDE0BBFED}" destId="{930A1F59-5D5F-4024-B8BD-E6739B3B0021}" srcOrd="3" destOrd="0" presId="urn:microsoft.com/office/officeart/2005/8/layout/chevron2"/>
    <dgm:cxn modelId="{673EFFCB-14A2-4443-BE21-BC99043019A9}" type="presParOf" srcId="{5D43ABDA-D799-41EB-9BC4-1E7DDE0BBFED}" destId="{772A8486-2BCE-4046-AC1F-7340A3385DB7}" srcOrd="4" destOrd="0" presId="urn:microsoft.com/office/officeart/2005/8/layout/chevron2"/>
    <dgm:cxn modelId="{6B171930-4692-45AD-A526-1DEF81DE8164}" type="presParOf" srcId="{772A8486-2BCE-4046-AC1F-7340A3385DB7}" destId="{ED67D9AC-AC6D-42C1-9EA7-A0D44DBB4AA9}" srcOrd="0" destOrd="0" presId="urn:microsoft.com/office/officeart/2005/8/layout/chevron2"/>
    <dgm:cxn modelId="{F3832711-7B28-4BDF-B3C7-784702C3405B}" type="presParOf" srcId="{772A8486-2BCE-4046-AC1F-7340A3385DB7}" destId="{D1EB1D9A-FF8A-4A89-8EF6-6F0DC42591A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D7A6FB3-909C-4D03-84A7-3903D6BD3EDF}" type="doc">
      <dgm:prSet loTypeId="urn:microsoft.com/office/officeart/2005/8/layout/radial1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E2C3A7C-BB3B-4CEA-99DC-49FE92E0D9A9}">
      <dgm:prSet phldrT="[Text]"/>
      <dgm:spPr/>
      <dgm:t>
        <a:bodyPr/>
        <a:lstStyle/>
        <a:p>
          <a:r>
            <a:rPr lang="en-US" dirty="0" smtClean="0"/>
            <a:t>Winnings –Lucky Draw</a:t>
          </a:r>
          <a:endParaRPr lang="en-US" dirty="0"/>
        </a:p>
      </dgm:t>
    </dgm:pt>
    <dgm:pt modelId="{1E43265C-C3A2-49AA-AF64-A7CCDE280C57}" type="parTrans" cxnId="{405CA6F3-5F0C-4EAF-A7C5-C946930A48B4}">
      <dgm:prSet/>
      <dgm:spPr/>
      <dgm:t>
        <a:bodyPr/>
        <a:lstStyle/>
        <a:p>
          <a:endParaRPr lang="en-US"/>
        </a:p>
      </dgm:t>
    </dgm:pt>
    <dgm:pt modelId="{52820607-ED83-49B8-93CA-80BF648A3464}" type="sibTrans" cxnId="{405CA6F3-5F0C-4EAF-A7C5-C946930A48B4}">
      <dgm:prSet/>
      <dgm:spPr/>
      <dgm:t>
        <a:bodyPr/>
        <a:lstStyle/>
        <a:p>
          <a:endParaRPr lang="en-US"/>
        </a:p>
      </dgm:t>
    </dgm:pt>
    <dgm:pt modelId="{5B64FEA3-B1C7-477A-8F9D-63A799867F7F}">
      <dgm:prSet phldrT="[Text]" custT="1"/>
      <dgm:spPr/>
      <dgm:t>
        <a:bodyPr/>
        <a:lstStyle/>
        <a:p>
          <a:r>
            <a:rPr lang="en-US" sz="1800" dirty="0" smtClean="0"/>
            <a:t>Accounting Policy – Recognition of Expenditure</a:t>
          </a:r>
          <a:endParaRPr lang="en-US" sz="1800" dirty="0"/>
        </a:p>
      </dgm:t>
    </dgm:pt>
    <dgm:pt modelId="{085A50BF-BAFB-443A-935A-4826ED9554BC}" type="parTrans" cxnId="{C7E9D11B-B7B6-47AA-AF40-6DA42E893FD7}">
      <dgm:prSet/>
      <dgm:spPr/>
      <dgm:t>
        <a:bodyPr/>
        <a:lstStyle/>
        <a:p>
          <a:endParaRPr lang="en-US" dirty="0"/>
        </a:p>
      </dgm:t>
    </dgm:pt>
    <dgm:pt modelId="{065DD7F3-E388-4CD1-97B4-DC91182750F9}" type="sibTrans" cxnId="{C7E9D11B-B7B6-47AA-AF40-6DA42E893FD7}">
      <dgm:prSet/>
      <dgm:spPr/>
      <dgm:t>
        <a:bodyPr/>
        <a:lstStyle/>
        <a:p>
          <a:endParaRPr lang="en-US"/>
        </a:p>
      </dgm:t>
    </dgm:pt>
    <dgm:pt modelId="{39F566A4-3AAF-45B0-8ED0-5EE2EF8C99F5}">
      <dgm:prSet phldrT="[Text]"/>
      <dgm:spPr/>
      <dgm:t>
        <a:bodyPr/>
        <a:lstStyle/>
        <a:p>
          <a:r>
            <a:rPr lang="en-US" dirty="0" smtClean="0"/>
            <a:t>TDS U/s 194B </a:t>
          </a:r>
          <a:endParaRPr lang="en-US" dirty="0"/>
        </a:p>
      </dgm:t>
    </dgm:pt>
    <dgm:pt modelId="{11DA3A73-B557-49C0-9D46-96BF96BA29CA}" type="parTrans" cxnId="{354B737A-BF1A-4DFE-88CE-727693A74A4E}">
      <dgm:prSet/>
      <dgm:spPr/>
      <dgm:t>
        <a:bodyPr/>
        <a:lstStyle/>
        <a:p>
          <a:endParaRPr lang="en-US" dirty="0"/>
        </a:p>
      </dgm:t>
    </dgm:pt>
    <dgm:pt modelId="{41662380-DE2D-4D20-A651-BBA4F546B458}" type="sibTrans" cxnId="{354B737A-BF1A-4DFE-88CE-727693A74A4E}">
      <dgm:prSet/>
      <dgm:spPr/>
      <dgm:t>
        <a:bodyPr/>
        <a:lstStyle/>
        <a:p>
          <a:endParaRPr lang="en-US"/>
        </a:p>
      </dgm:t>
    </dgm:pt>
    <dgm:pt modelId="{FF7DBF05-AB47-453B-B533-475006B90F89}">
      <dgm:prSet phldrT="[Text]"/>
      <dgm:spPr/>
      <dgm:t>
        <a:bodyPr/>
        <a:lstStyle/>
        <a:p>
          <a:r>
            <a:rPr lang="en-US" dirty="0" smtClean="0"/>
            <a:t>Timing of claim of ITC as per condition</a:t>
          </a:r>
          <a:endParaRPr lang="en-US" dirty="0"/>
        </a:p>
      </dgm:t>
    </dgm:pt>
    <dgm:pt modelId="{CC98BF8C-BBC1-4131-B0E7-871C1D17CDBD}" type="parTrans" cxnId="{706D7089-E42B-4A16-80BB-940147346E5B}">
      <dgm:prSet/>
      <dgm:spPr/>
      <dgm:t>
        <a:bodyPr/>
        <a:lstStyle/>
        <a:p>
          <a:endParaRPr lang="en-US" dirty="0"/>
        </a:p>
      </dgm:t>
    </dgm:pt>
    <dgm:pt modelId="{B49AE91F-EDBF-4EDA-8896-FE614B91773B}" type="sibTrans" cxnId="{706D7089-E42B-4A16-80BB-940147346E5B}">
      <dgm:prSet/>
      <dgm:spPr/>
      <dgm:t>
        <a:bodyPr/>
        <a:lstStyle/>
        <a:p>
          <a:endParaRPr lang="en-US"/>
        </a:p>
      </dgm:t>
    </dgm:pt>
    <dgm:pt modelId="{ABFCEC4E-EE04-480D-B6F4-02F4F59D44B8}" type="pres">
      <dgm:prSet presAssocID="{1D7A6FB3-909C-4D03-84A7-3903D6BD3ED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C23BC1-16BB-40E7-9230-779EB6CEFE4E}" type="pres">
      <dgm:prSet presAssocID="{5E2C3A7C-BB3B-4CEA-99DC-49FE92E0D9A9}" presName="centerShape" presStyleLbl="node0" presStyleIdx="0" presStyleCnt="1" custScaleX="164684" custScaleY="89701" custLinFactNeighborX="-869" custLinFactNeighborY="-4316"/>
      <dgm:spPr/>
      <dgm:t>
        <a:bodyPr/>
        <a:lstStyle/>
        <a:p>
          <a:endParaRPr lang="en-US"/>
        </a:p>
      </dgm:t>
    </dgm:pt>
    <dgm:pt modelId="{227E93FE-2A3F-4041-A36B-6B99B8569D10}" type="pres">
      <dgm:prSet presAssocID="{085A50BF-BAFB-443A-935A-4826ED9554BC}" presName="Name9" presStyleLbl="parChTrans1D2" presStyleIdx="0" presStyleCnt="3"/>
      <dgm:spPr/>
      <dgm:t>
        <a:bodyPr/>
        <a:lstStyle/>
        <a:p>
          <a:endParaRPr lang="en-US"/>
        </a:p>
      </dgm:t>
    </dgm:pt>
    <dgm:pt modelId="{44D7CA44-CE24-4267-993A-67E608B008CF}" type="pres">
      <dgm:prSet presAssocID="{085A50BF-BAFB-443A-935A-4826ED9554B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42B4364E-7A62-4F5D-9642-2B9FAAB17163}" type="pres">
      <dgm:prSet presAssocID="{5B64FEA3-B1C7-477A-8F9D-63A799867F7F}" presName="node" presStyleLbl="node1" presStyleIdx="0" presStyleCnt="3" custScaleX="345305" custScaleY="783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0E6839-A010-41B5-A737-0B7FC8093276}" type="pres">
      <dgm:prSet presAssocID="{CC98BF8C-BBC1-4131-B0E7-871C1D17CDBD}" presName="Name9" presStyleLbl="parChTrans1D2" presStyleIdx="1" presStyleCnt="3"/>
      <dgm:spPr/>
      <dgm:t>
        <a:bodyPr/>
        <a:lstStyle/>
        <a:p>
          <a:endParaRPr lang="en-US"/>
        </a:p>
      </dgm:t>
    </dgm:pt>
    <dgm:pt modelId="{0683A8B2-F61F-4AA7-AEA4-824BFDDE612A}" type="pres">
      <dgm:prSet presAssocID="{CC98BF8C-BBC1-4131-B0E7-871C1D17CDBD}" presName="connTx" presStyleLbl="parChTrans1D2" presStyleIdx="1" presStyleCnt="3"/>
      <dgm:spPr/>
      <dgm:t>
        <a:bodyPr/>
        <a:lstStyle/>
        <a:p>
          <a:endParaRPr lang="en-US"/>
        </a:p>
      </dgm:t>
    </dgm:pt>
    <dgm:pt modelId="{4921506A-78C8-4239-BA79-29A54689C000}" type="pres">
      <dgm:prSet presAssocID="{FF7DBF05-AB47-453B-B533-475006B90F89}" presName="node" presStyleLbl="node1" presStyleIdx="1" presStyleCnt="3" custScaleX="172871" custScaleY="90810" custRadScaleRad="136539" custRadScaleInc="-149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D9D947-036B-4C76-88A1-B283DB8199DB}" type="pres">
      <dgm:prSet presAssocID="{11DA3A73-B557-49C0-9D46-96BF96BA29CA}" presName="Name9" presStyleLbl="parChTrans1D2" presStyleIdx="2" presStyleCnt="3"/>
      <dgm:spPr/>
      <dgm:t>
        <a:bodyPr/>
        <a:lstStyle/>
        <a:p>
          <a:endParaRPr lang="en-US"/>
        </a:p>
      </dgm:t>
    </dgm:pt>
    <dgm:pt modelId="{D936F5BD-6CDC-46B2-8F6B-D7A418FC18E1}" type="pres">
      <dgm:prSet presAssocID="{11DA3A73-B557-49C0-9D46-96BF96BA29CA}" presName="connTx" presStyleLbl="parChTrans1D2" presStyleIdx="2" presStyleCnt="3"/>
      <dgm:spPr/>
      <dgm:t>
        <a:bodyPr/>
        <a:lstStyle/>
        <a:p>
          <a:endParaRPr lang="en-US"/>
        </a:p>
      </dgm:t>
    </dgm:pt>
    <dgm:pt modelId="{5B145EFE-FDE4-4B33-8B93-ABD4276F450F}" type="pres">
      <dgm:prSet presAssocID="{39F566A4-3AAF-45B0-8ED0-5EE2EF8C99F5}" presName="node" presStyleLbl="node1" presStyleIdx="2" presStyleCnt="3" custScaleX="198996" custRadScaleRad="159149" custRadScaleInc="235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9860B8-196B-4095-9A38-760D9423AEB2}" type="presOf" srcId="{CC98BF8C-BBC1-4131-B0E7-871C1D17CDBD}" destId="{820E6839-A010-41B5-A737-0B7FC8093276}" srcOrd="0" destOrd="0" presId="urn:microsoft.com/office/officeart/2005/8/layout/radial1"/>
    <dgm:cxn modelId="{55F18275-8BA9-4139-82BB-655FFA9FAA17}" type="presOf" srcId="{5E2C3A7C-BB3B-4CEA-99DC-49FE92E0D9A9}" destId="{9BC23BC1-16BB-40E7-9230-779EB6CEFE4E}" srcOrd="0" destOrd="0" presId="urn:microsoft.com/office/officeart/2005/8/layout/radial1"/>
    <dgm:cxn modelId="{706D7089-E42B-4A16-80BB-940147346E5B}" srcId="{5E2C3A7C-BB3B-4CEA-99DC-49FE92E0D9A9}" destId="{FF7DBF05-AB47-453B-B533-475006B90F89}" srcOrd="1" destOrd="0" parTransId="{CC98BF8C-BBC1-4131-B0E7-871C1D17CDBD}" sibTransId="{B49AE91F-EDBF-4EDA-8896-FE614B91773B}"/>
    <dgm:cxn modelId="{B3022155-7948-4757-AA37-E80D9F4C836C}" type="presOf" srcId="{CC98BF8C-BBC1-4131-B0E7-871C1D17CDBD}" destId="{0683A8B2-F61F-4AA7-AEA4-824BFDDE612A}" srcOrd="1" destOrd="0" presId="urn:microsoft.com/office/officeart/2005/8/layout/radial1"/>
    <dgm:cxn modelId="{97F56612-3F05-4458-B50D-3D20B04466C5}" type="presOf" srcId="{085A50BF-BAFB-443A-935A-4826ED9554BC}" destId="{44D7CA44-CE24-4267-993A-67E608B008CF}" srcOrd="1" destOrd="0" presId="urn:microsoft.com/office/officeart/2005/8/layout/radial1"/>
    <dgm:cxn modelId="{190AE5D1-F325-4A50-B866-D40A4EBE3DA1}" type="presOf" srcId="{11DA3A73-B557-49C0-9D46-96BF96BA29CA}" destId="{85D9D947-036B-4C76-88A1-B283DB8199DB}" srcOrd="0" destOrd="0" presId="urn:microsoft.com/office/officeart/2005/8/layout/radial1"/>
    <dgm:cxn modelId="{BED653A5-A4A2-46E6-ADE2-03B8CF99B638}" type="presOf" srcId="{085A50BF-BAFB-443A-935A-4826ED9554BC}" destId="{227E93FE-2A3F-4041-A36B-6B99B8569D10}" srcOrd="0" destOrd="0" presId="urn:microsoft.com/office/officeart/2005/8/layout/radial1"/>
    <dgm:cxn modelId="{C7E9D11B-B7B6-47AA-AF40-6DA42E893FD7}" srcId="{5E2C3A7C-BB3B-4CEA-99DC-49FE92E0D9A9}" destId="{5B64FEA3-B1C7-477A-8F9D-63A799867F7F}" srcOrd="0" destOrd="0" parTransId="{085A50BF-BAFB-443A-935A-4826ED9554BC}" sibTransId="{065DD7F3-E388-4CD1-97B4-DC91182750F9}"/>
    <dgm:cxn modelId="{405CA6F3-5F0C-4EAF-A7C5-C946930A48B4}" srcId="{1D7A6FB3-909C-4D03-84A7-3903D6BD3EDF}" destId="{5E2C3A7C-BB3B-4CEA-99DC-49FE92E0D9A9}" srcOrd="0" destOrd="0" parTransId="{1E43265C-C3A2-49AA-AF64-A7CCDE280C57}" sibTransId="{52820607-ED83-49B8-93CA-80BF648A3464}"/>
    <dgm:cxn modelId="{D6917897-DF32-48CD-8BBF-292E1A0467CF}" type="presOf" srcId="{1D7A6FB3-909C-4D03-84A7-3903D6BD3EDF}" destId="{ABFCEC4E-EE04-480D-B6F4-02F4F59D44B8}" srcOrd="0" destOrd="0" presId="urn:microsoft.com/office/officeart/2005/8/layout/radial1"/>
    <dgm:cxn modelId="{354B737A-BF1A-4DFE-88CE-727693A74A4E}" srcId="{5E2C3A7C-BB3B-4CEA-99DC-49FE92E0D9A9}" destId="{39F566A4-3AAF-45B0-8ED0-5EE2EF8C99F5}" srcOrd="2" destOrd="0" parTransId="{11DA3A73-B557-49C0-9D46-96BF96BA29CA}" sibTransId="{41662380-DE2D-4D20-A651-BBA4F546B458}"/>
    <dgm:cxn modelId="{224A048F-9DE7-4D89-BC65-4248DA0D6C38}" type="presOf" srcId="{FF7DBF05-AB47-453B-B533-475006B90F89}" destId="{4921506A-78C8-4239-BA79-29A54689C000}" srcOrd="0" destOrd="0" presId="urn:microsoft.com/office/officeart/2005/8/layout/radial1"/>
    <dgm:cxn modelId="{F95E8392-3DFA-401C-9024-C7E1080AE508}" type="presOf" srcId="{5B64FEA3-B1C7-477A-8F9D-63A799867F7F}" destId="{42B4364E-7A62-4F5D-9642-2B9FAAB17163}" srcOrd="0" destOrd="0" presId="urn:microsoft.com/office/officeart/2005/8/layout/radial1"/>
    <dgm:cxn modelId="{4C812547-64C8-49A5-960A-D4D2E235B916}" type="presOf" srcId="{11DA3A73-B557-49C0-9D46-96BF96BA29CA}" destId="{D936F5BD-6CDC-46B2-8F6B-D7A418FC18E1}" srcOrd="1" destOrd="0" presId="urn:microsoft.com/office/officeart/2005/8/layout/radial1"/>
    <dgm:cxn modelId="{3C7E0113-F8FD-487A-AD7D-FAA93798B709}" type="presOf" srcId="{39F566A4-3AAF-45B0-8ED0-5EE2EF8C99F5}" destId="{5B145EFE-FDE4-4B33-8B93-ABD4276F450F}" srcOrd="0" destOrd="0" presId="urn:microsoft.com/office/officeart/2005/8/layout/radial1"/>
    <dgm:cxn modelId="{CEFDB11B-0EB3-4CA5-81ED-C71D31B9FDA3}" type="presParOf" srcId="{ABFCEC4E-EE04-480D-B6F4-02F4F59D44B8}" destId="{9BC23BC1-16BB-40E7-9230-779EB6CEFE4E}" srcOrd="0" destOrd="0" presId="urn:microsoft.com/office/officeart/2005/8/layout/radial1"/>
    <dgm:cxn modelId="{95A248F6-1836-4B7B-9141-71E1BA42DBE8}" type="presParOf" srcId="{ABFCEC4E-EE04-480D-B6F4-02F4F59D44B8}" destId="{227E93FE-2A3F-4041-A36B-6B99B8569D10}" srcOrd="1" destOrd="0" presId="urn:microsoft.com/office/officeart/2005/8/layout/radial1"/>
    <dgm:cxn modelId="{8C5F7E2F-8883-4F72-A1DF-B977711AF44A}" type="presParOf" srcId="{227E93FE-2A3F-4041-A36B-6B99B8569D10}" destId="{44D7CA44-CE24-4267-993A-67E608B008CF}" srcOrd="0" destOrd="0" presId="urn:microsoft.com/office/officeart/2005/8/layout/radial1"/>
    <dgm:cxn modelId="{BDA56163-57C5-4BDC-B865-77E417CF7183}" type="presParOf" srcId="{ABFCEC4E-EE04-480D-B6F4-02F4F59D44B8}" destId="{42B4364E-7A62-4F5D-9642-2B9FAAB17163}" srcOrd="2" destOrd="0" presId="urn:microsoft.com/office/officeart/2005/8/layout/radial1"/>
    <dgm:cxn modelId="{50676D40-76D7-4656-9AA3-28C7722536B8}" type="presParOf" srcId="{ABFCEC4E-EE04-480D-B6F4-02F4F59D44B8}" destId="{820E6839-A010-41B5-A737-0B7FC8093276}" srcOrd="3" destOrd="0" presId="urn:microsoft.com/office/officeart/2005/8/layout/radial1"/>
    <dgm:cxn modelId="{BBB6234C-E5B7-4E25-A335-54868BA44FD5}" type="presParOf" srcId="{820E6839-A010-41B5-A737-0B7FC8093276}" destId="{0683A8B2-F61F-4AA7-AEA4-824BFDDE612A}" srcOrd="0" destOrd="0" presId="urn:microsoft.com/office/officeart/2005/8/layout/radial1"/>
    <dgm:cxn modelId="{31682B14-E788-41D1-84FD-8DD176D8B920}" type="presParOf" srcId="{ABFCEC4E-EE04-480D-B6F4-02F4F59D44B8}" destId="{4921506A-78C8-4239-BA79-29A54689C000}" srcOrd="4" destOrd="0" presId="urn:microsoft.com/office/officeart/2005/8/layout/radial1"/>
    <dgm:cxn modelId="{7FFAC396-800C-47DC-9CA2-A4838D3D842E}" type="presParOf" srcId="{ABFCEC4E-EE04-480D-B6F4-02F4F59D44B8}" destId="{85D9D947-036B-4C76-88A1-B283DB8199DB}" srcOrd="5" destOrd="0" presId="urn:microsoft.com/office/officeart/2005/8/layout/radial1"/>
    <dgm:cxn modelId="{0BB99AB8-7C8D-4CC1-BBC1-009AB1B022F9}" type="presParOf" srcId="{85D9D947-036B-4C76-88A1-B283DB8199DB}" destId="{D936F5BD-6CDC-46B2-8F6B-D7A418FC18E1}" srcOrd="0" destOrd="0" presId="urn:microsoft.com/office/officeart/2005/8/layout/radial1"/>
    <dgm:cxn modelId="{7531B3C1-0C83-4CDD-8DE0-ABAEE97E86EB}" type="presParOf" srcId="{ABFCEC4E-EE04-480D-B6F4-02F4F59D44B8}" destId="{5B145EFE-FDE4-4B33-8B93-ABD4276F450F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32F4F98-102E-4051-B48B-5E3E7B6DAD9E}" type="doc">
      <dgm:prSet loTypeId="urn:microsoft.com/office/officeart/2005/8/layout/vList6" loCatId="list" qsTypeId="urn:microsoft.com/office/officeart/2005/8/quickstyle/3d1" qsCatId="3D" csTypeId="urn:microsoft.com/office/officeart/2005/8/colors/accent0_3" csCatId="mainScheme" phldr="1"/>
      <dgm:spPr/>
    </dgm:pt>
    <dgm:pt modelId="{69284CD2-ED33-4672-9363-440F2058C816}">
      <dgm:prSet phldrT="[Text]" custT="1"/>
      <dgm:spPr/>
      <dgm:t>
        <a:bodyPr/>
        <a:lstStyle/>
        <a:p>
          <a:r>
            <a:rPr lang="en-US" sz="1800" dirty="0" smtClean="0"/>
            <a:t>Prize - Vehicle </a:t>
          </a:r>
          <a:endParaRPr lang="en-US" sz="1800" dirty="0"/>
        </a:p>
      </dgm:t>
    </dgm:pt>
    <dgm:pt modelId="{E5A0781A-E426-4EE9-BC26-AB507429458D}" type="parTrans" cxnId="{D51E4F9E-F01C-47B8-9F96-5180203846CC}">
      <dgm:prSet/>
      <dgm:spPr/>
      <dgm:t>
        <a:bodyPr/>
        <a:lstStyle/>
        <a:p>
          <a:endParaRPr lang="en-US"/>
        </a:p>
      </dgm:t>
    </dgm:pt>
    <dgm:pt modelId="{5EE522A8-78DC-4618-818A-FC3891CA782C}" type="sibTrans" cxnId="{D51E4F9E-F01C-47B8-9F96-5180203846CC}">
      <dgm:prSet/>
      <dgm:spPr/>
      <dgm:t>
        <a:bodyPr/>
        <a:lstStyle/>
        <a:p>
          <a:endParaRPr lang="en-US"/>
        </a:p>
      </dgm:t>
    </dgm:pt>
    <dgm:pt modelId="{8AF29D06-1960-495E-BEAE-EDFC5AB48EED}">
      <dgm:prSet phldrT="[Text]" custT="1"/>
      <dgm:spPr/>
      <dgm:t>
        <a:bodyPr/>
        <a:lstStyle/>
        <a:p>
          <a:r>
            <a:rPr lang="en-US" sz="1800" dirty="0" smtClean="0"/>
            <a:t>Flat</a:t>
          </a:r>
          <a:endParaRPr lang="en-US" sz="1800" dirty="0"/>
        </a:p>
      </dgm:t>
    </dgm:pt>
    <dgm:pt modelId="{4709158D-9AE7-4CC2-9532-D3807C085A90}" type="parTrans" cxnId="{F44D3E64-7BC2-47B8-B8FD-9ECB0E4797BA}">
      <dgm:prSet/>
      <dgm:spPr/>
      <dgm:t>
        <a:bodyPr/>
        <a:lstStyle/>
        <a:p>
          <a:endParaRPr lang="en-US"/>
        </a:p>
      </dgm:t>
    </dgm:pt>
    <dgm:pt modelId="{31DF1C61-C8C8-4A81-B075-FB66F56EF80E}" type="sibTrans" cxnId="{F44D3E64-7BC2-47B8-B8FD-9ECB0E4797BA}">
      <dgm:prSet/>
      <dgm:spPr/>
      <dgm:t>
        <a:bodyPr/>
        <a:lstStyle/>
        <a:p>
          <a:endParaRPr lang="en-US"/>
        </a:p>
      </dgm:t>
    </dgm:pt>
    <dgm:pt modelId="{50366013-4057-4F51-8CFF-B82B52FC7EBD}">
      <dgm:prSet phldrT="[Text]" custT="1"/>
      <dgm:spPr/>
      <dgm:t>
        <a:bodyPr/>
        <a:lstStyle/>
        <a:p>
          <a:r>
            <a:rPr lang="en-US" sz="1800" dirty="0" smtClean="0"/>
            <a:t>Gold Coin</a:t>
          </a:r>
          <a:endParaRPr lang="en-US" sz="1800" dirty="0"/>
        </a:p>
      </dgm:t>
    </dgm:pt>
    <dgm:pt modelId="{F2CD455E-F4EA-470E-BDD5-06B4D56D837F}" type="parTrans" cxnId="{9EAEE5B3-6E4D-45B5-ABC9-8CBF5D1A27EC}">
      <dgm:prSet/>
      <dgm:spPr/>
      <dgm:t>
        <a:bodyPr/>
        <a:lstStyle/>
        <a:p>
          <a:endParaRPr lang="en-US"/>
        </a:p>
      </dgm:t>
    </dgm:pt>
    <dgm:pt modelId="{C78581A8-AE45-42CA-9ACC-1170DCF62BC9}" type="sibTrans" cxnId="{9EAEE5B3-6E4D-45B5-ABC9-8CBF5D1A27EC}">
      <dgm:prSet/>
      <dgm:spPr/>
      <dgm:t>
        <a:bodyPr/>
        <a:lstStyle/>
        <a:p>
          <a:endParaRPr lang="en-US"/>
        </a:p>
      </dgm:t>
    </dgm:pt>
    <dgm:pt modelId="{AFCD2677-6794-427D-A459-A132FF7C4CAB}">
      <dgm:prSet phldrT="[Text]" custT="1"/>
      <dgm:spPr/>
      <dgm:t>
        <a:bodyPr/>
        <a:lstStyle/>
        <a:p>
          <a:r>
            <a:rPr lang="en-US" sz="1800" dirty="0" smtClean="0"/>
            <a:t>Cash Voucher</a:t>
          </a:r>
          <a:endParaRPr lang="en-US" sz="1800" dirty="0"/>
        </a:p>
      </dgm:t>
    </dgm:pt>
    <dgm:pt modelId="{9916A85A-D59F-45BE-BA31-3B67592AA255}" type="parTrans" cxnId="{38C059F8-57B2-4422-AE64-59F21EC74867}">
      <dgm:prSet/>
      <dgm:spPr/>
      <dgm:t>
        <a:bodyPr/>
        <a:lstStyle/>
        <a:p>
          <a:endParaRPr lang="en-US"/>
        </a:p>
      </dgm:t>
    </dgm:pt>
    <dgm:pt modelId="{65FDF564-9686-4EEE-BAAF-9F0D4D47CEEB}" type="sibTrans" cxnId="{38C059F8-57B2-4422-AE64-59F21EC74867}">
      <dgm:prSet/>
      <dgm:spPr/>
      <dgm:t>
        <a:bodyPr/>
        <a:lstStyle/>
        <a:p>
          <a:endParaRPr lang="en-US"/>
        </a:p>
      </dgm:t>
    </dgm:pt>
    <dgm:pt modelId="{1421B33F-AF8F-4991-B04B-B59D7799E11A}">
      <dgm:prSet phldrT="[Text]" custT="1"/>
      <dgm:spPr/>
      <dgm:t>
        <a:bodyPr/>
        <a:lstStyle/>
        <a:p>
          <a:r>
            <a:rPr lang="en-US" sz="1800" dirty="0" smtClean="0"/>
            <a:t>Trigger for TDS - Date of Payment</a:t>
          </a:r>
          <a:endParaRPr lang="en-US" sz="1800" dirty="0"/>
        </a:p>
      </dgm:t>
    </dgm:pt>
    <dgm:pt modelId="{CA2CFABD-CF75-44F1-ABD0-0D9B83172C03}" type="parTrans" cxnId="{8F8502D7-BFFF-4413-8EAE-FAA956B8C66B}">
      <dgm:prSet/>
      <dgm:spPr/>
      <dgm:t>
        <a:bodyPr/>
        <a:lstStyle/>
        <a:p>
          <a:endParaRPr lang="en-US"/>
        </a:p>
      </dgm:t>
    </dgm:pt>
    <dgm:pt modelId="{9211009B-4E63-4C4B-B094-BF881D747686}" type="sibTrans" cxnId="{8F8502D7-BFFF-4413-8EAE-FAA956B8C66B}">
      <dgm:prSet/>
      <dgm:spPr/>
      <dgm:t>
        <a:bodyPr/>
        <a:lstStyle/>
        <a:p>
          <a:endParaRPr lang="en-US"/>
        </a:p>
      </dgm:t>
    </dgm:pt>
    <dgm:pt modelId="{62B2ADD1-8B27-4B80-AF09-E12BD7F41FE0}">
      <dgm:prSet phldrT="[Text]" custT="1"/>
      <dgm:spPr/>
      <dgm:t>
        <a:bodyPr/>
        <a:lstStyle/>
        <a:p>
          <a:r>
            <a:rPr lang="en-US" sz="1800" dirty="0" smtClean="0"/>
            <a:t>Trigger for TDS - Date of RTO Registration or date of credit in books</a:t>
          </a:r>
          <a:endParaRPr lang="en-US" sz="1800" dirty="0"/>
        </a:p>
      </dgm:t>
    </dgm:pt>
    <dgm:pt modelId="{D2DE7589-E880-46FF-9741-8332F09C758B}" type="parTrans" cxnId="{621E80EF-AC38-40EC-8E55-542C2A4956C0}">
      <dgm:prSet/>
      <dgm:spPr/>
      <dgm:t>
        <a:bodyPr/>
        <a:lstStyle/>
        <a:p>
          <a:endParaRPr lang="en-US"/>
        </a:p>
      </dgm:t>
    </dgm:pt>
    <dgm:pt modelId="{04B8511E-ACB6-45C5-A6BD-8010FA8EB405}" type="sibTrans" cxnId="{621E80EF-AC38-40EC-8E55-542C2A4956C0}">
      <dgm:prSet/>
      <dgm:spPr/>
      <dgm:t>
        <a:bodyPr/>
        <a:lstStyle/>
        <a:p>
          <a:endParaRPr lang="en-US"/>
        </a:p>
      </dgm:t>
    </dgm:pt>
    <dgm:pt modelId="{F10B92AA-FDE3-4D98-A287-E626354B0B73}">
      <dgm:prSet phldrT="[Text]" custT="1"/>
      <dgm:spPr/>
      <dgm:t>
        <a:bodyPr/>
        <a:lstStyle/>
        <a:p>
          <a:r>
            <a:rPr lang="en-US" sz="1800" dirty="0" smtClean="0"/>
            <a:t>Trigger for TDS -Date of Deliver Challan i.e. actual deliver of coins</a:t>
          </a:r>
          <a:endParaRPr lang="en-US" sz="1800" dirty="0"/>
        </a:p>
      </dgm:t>
    </dgm:pt>
    <dgm:pt modelId="{9C07F2EF-9D48-469F-BB5D-AD47207EBB85}" type="parTrans" cxnId="{44DC0CF1-CEEB-459B-A720-BDB733342E0E}">
      <dgm:prSet/>
      <dgm:spPr/>
      <dgm:t>
        <a:bodyPr/>
        <a:lstStyle/>
        <a:p>
          <a:endParaRPr lang="en-US"/>
        </a:p>
      </dgm:t>
    </dgm:pt>
    <dgm:pt modelId="{7D6B340D-F18C-4AC5-8279-9C19753C6195}" type="sibTrans" cxnId="{44DC0CF1-CEEB-459B-A720-BDB733342E0E}">
      <dgm:prSet/>
      <dgm:spPr/>
      <dgm:t>
        <a:bodyPr/>
        <a:lstStyle/>
        <a:p>
          <a:endParaRPr lang="en-US"/>
        </a:p>
      </dgm:t>
    </dgm:pt>
    <dgm:pt modelId="{1F76FF4B-B40D-4E50-8A6C-B126DD98F307}">
      <dgm:prSet phldrT="[Text]" custT="1"/>
      <dgm:spPr/>
      <dgm:t>
        <a:bodyPr/>
        <a:lstStyle/>
        <a:p>
          <a:r>
            <a:rPr lang="en-US" sz="1800" dirty="0" smtClean="0"/>
            <a:t>Trigger for TDS – Date of Registration of Agreement </a:t>
          </a:r>
          <a:endParaRPr lang="en-US" sz="1800" dirty="0"/>
        </a:p>
      </dgm:t>
    </dgm:pt>
    <dgm:pt modelId="{D1BC8533-3303-4AA1-B5E6-C3CA1A933B1F}" type="parTrans" cxnId="{42A50F37-1A7F-43EF-B4D5-82ABBD65320D}">
      <dgm:prSet/>
      <dgm:spPr/>
      <dgm:t>
        <a:bodyPr/>
        <a:lstStyle/>
        <a:p>
          <a:endParaRPr lang="en-US"/>
        </a:p>
      </dgm:t>
    </dgm:pt>
    <dgm:pt modelId="{AADA7031-A414-49BD-AE6B-0EA3B9C50FE6}" type="sibTrans" cxnId="{42A50F37-1A7F-43EF-B4D5-82ABBD65320D}">
      <dgm:prSet/>
      <dgm:spPr/>
      <dgm:t>
        <a:bodyPr/>
        <a:lstStyle/>
        <a:p>
          <a:endParaRPr lang="en-US"/>
        </a:p>
      </dgm:t>
    </dgm:pt>
    <dgm:pt modelId="{C9F20C93-AC97-4069-8C4C-6F394E2AB249}" type="pres">
      <dgm:prSet presAssocID="{032F4F98-102E-4051-B48B-5E3E7B6DAD9E}" presName="Name0" presStyleCnt="0">
        <dgm:presLayoutVars>
          <dgm:dir/>
          <dgm:animLvl val="lvl"/>
          <dgm:resizeHandles/>
        </dgm:presLayoutVars>
      </dgm:prSet>
      <dgm:spPr/>
    </dgm:pt>
    <dgm:pt modelId="{4F2928AE-374C-45D2-9EAB-2DFE4B622DE7}" type="pres">
      <dgm:prSet presAssocID="{AFCD2677-6794-427D-A459-A132FF7C4CAB}" presName="linNode" presStyleCnt="0"/>
      <dgm:spPr/>
    </dgm:pt>
    <dgm:pt modelId="{05ADC324-427B-4549-AF02-5A07AED60F78}" type="pres">
      <dgm:prSet presAssocID="{AFCD2677-6794-427D-A459-A132FF7C4CAB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E1682E-0CC0-4E6B-A58B-81C3E3208EC0}" type="pres">
      <dgm:prSet presAssocID="{AFCD2677-6794-427D-A459-A132FF7C4CAB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92751-A7CA-43B6-A792-4E827685A3FC}" type="pres">
      <dgm:prSet presAssocID="{65FDF564-9686-4EEE-BAAF-9F0D4D47CEEB}" presName="spacing" presStyleCnt="0"/>
      <dgm:spPr/>
    </dgm:pt>
    <dgm:pt modelId="{25EE0C64-369C-4BD2-944B-6855D76EBF66}" type="pres">
      <dgm:prSet presAssocID="{69284CD2-ED33-4672-9363-440F2058C816}" presName="linNode" presStyleCnt="0"/>
      <dgm:spPr/>
    </dgm:pt>
    <dgm:pt modelId="{CEEF34F8-741A-44CF-A878-CDA72F11F46A}" type="pres">
      <dgm:prSet presAssocID="{69284CD2-ED33-4672-9363-440F2058C816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9B0F3-F557-4DC0-AA36-EA8B2BA91994}" type="pres">
      <dgm:prSet presAssocID="{69284CD2-ED33-4672-9363-440F2058C816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2355CE-817C-4FE0-9379-CCF0FA31413A}" type="pres">
      <dgm:prSet presAssocID="{5EE522A8-78DC-4618-818A-FC3891CA782C}" presName="spacing" presStyleCnt="0"/>
      <dgm:spPr/>
    </dgm:pt>
    <dgm:pt modelId="{5FEAC324-AF0D-477D-B94A-20A5DA113F9A}" type="pres">
      <dgm:prSet presAssocID="{50366013-4057-4F51-8CFF-B82B52FC7EBD}" presName="linNode" presStyleCnt="0"/>
      <dgm:spPr/>
    </dgm:pt>
    <dgm:pt modelId="{262D7D3B-304B-4C13-9EE6-BD3112DB137F}" type="pres">
      <dgm:prSet presAssocID="{50366013-4057-4F51-8CFF-B82B52FC7EBD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AA33C3-DF27-4A7D-A790-64EE2406897E}" type="pres">
      <dgm:prSet presAssocID="{50366013-4057-4F51-8CFF-B82B52FC7EBD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C90C0F-84F2-4F67-AEBF-955D881A0077}" type="pres">
      <dgm:prSet presAssocID="{C78581A8-AE45-42CA-9ACC-1170DCF62BC9}" presName="spacing" presStyleCnt="0"/>
      <dgm:spPr/>
    </dgm:pt>
    <dgm:pt modelId="{B2A8C502-3BDE-44A0-9633-16462D82E8A9}" type="pres">
      <dgm:prSet presAssocID="{8AF29D06-1960-495E-BEAE-EDFC5AB48EED}" presName="linNode" presStyleCnt="0"/>
      <dgm:spPr/>
    </dgm:pt>
    <dgm:pt modelId="{7E41FBF9-6276-4C2A-819A-9AA41BAECEC0}" type="pres">
      <dgm:prSet presAssocID="{8AF29D06-1960-495E-BEAE-EDFC5AB48EED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B18AD-2EA6-4EBB-BA2D-E5FA03DF0515}" type="pres">
      <dgm:prSet presAssocID="{8AF29D06-1960-495E-BEAE-EDFC5AB48EED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6256DB-ED31-43AD-82BF-8774E722B446}" type="presOf" srcId="{1421B33F-AF8F-4991-B04B-B59D7799E11A}" destId="{46E1682E-0CC0-4E6B-A58B-81C3E3208EC0}" srcOrd="0" destOrd="0" presId="urn:microsoft.com/office/officeart/2005/8/layout/vList6"/>
    <dgm:cxn modelId="{38C059F8-57B2-4422-AE64-59F21EC74867}" srcId="{032F4F98-102E-4051-B48B-5E3E7B6DAD9E}" destId="{AFCD2677-6794-427D-A459-A132FF7C4CAB}" srcOrd="0" destOrd="0" parTransId="{9916A85A-D59F-45BE-BA31-3B67592AA255}" sibTransId="{65FDF564-9686-4EEE-BAAF-9F0D4D47CEEB}"/>
    <dgm:cxn modelId="{23FEB53C-3577-454E-98F9-1F1F3082B15D}" type="presOf" srcId="{62B2ADD1-8B27-4B80-AF09-E12BD7F41FE0}" destId="{4229B0F3-F557-4DC0-AA36-EA8B2BA91994}" srcOrd="0" destOrd="0" presId="urn:microsoft.com/office/officeart/2005/8/layout/vList6"/>
    <dgm:cxn modelId="{D51E4F9E-F01C-47B8-9F96-5180203846CC}" srcId="{032F4F98-102E-4051-B48B-5E3E7B6DAD9E}" destId="{69284CD2-ED33-4672-9363-440F2058C816}" srcOrd="1" destOrd="0" parTransId="{E5A0781A-E426-4EE9-BC26-AB507429458D}" sibTransId="{5EE522A8-78DC-4618-818A-FC3891CA782C}"/>
    <dgm:cxn modelId="{621E80EF-AC38-40EC-8E55-542C2A4956C0}" srcId="{69284CD2-ED33-4672-9363-440F2058C816}" destId="{62B2ADD1-8B27-4B80-AF09-E12BD7F41FE0}" srcOrd="0" destOrd="0" parTransId="{D2DE7589-E880-46FF-9741-8332F09C758B}" sibTransId="{04B8511E-ACB6-45C5-A6BD-8010FA8EB405}"/>
    <dgm:cxn modelId="{F44D3E64-7BC2-47B8-B8FD-9ECB0E4797BA}" srcId="{032F4F98-102E-4051-B48B-5E3E7B6DAD9E}" destId="{8AF29D06-1960-495E-BEAE-EDFC5AB48EED}" srcOrd="3" destOrd="0" parTransId="{4709158D-9AE7-4CC2-9532-D3807C085A90}" sibTransId="{31DF1C61-C8C8-4A81-B075-FB66F56EF80E}"/>
    <dgm:cxn modelId="{57F3EE54-D1A4-43E4-9192-231E50618067}" type="presOf" srcId="{8AF29D06-1960-495E-BEAE-EDFC5AB48EED}" destId="{7E41FBF9-6276-4C2A-819A-9AA41BAECEC0}" srcOrd="0" destOrd="0" presId="urn:microsoft.com/office/officeart/2005/8/layout/vList6"/>
    <dgm:cxn modelId="{9EAEE5B3-6E4D-45B5-ABC9-8CBF5D1A27EC}" srcId="{032F4F98-102E-4051-B48B-5E3E7B6DAD9E}" destId="{50366013-4057-4F51-8CFF-B82B52FC7EBD}" srcOrd="2" destOrd="0" parTransId="{F2CD455E-F4EA-470E-BDD5-06B4D56D837F}" sibTransId="{C78581A8-AE45-42CA-9ACC-1170DCF62BC9}"/>
    <dgm:cxn modelId="{A8C7CB76-ED1F-40EC-8363-47A5EDDEF48E}" type="presOf" srcId="{1F76FF4B-B40D-4E50-8A6C-B126DD98F307}" destId="{AC1B18AD-2EA6-4EBB-BA2D-E5FA03DF0515}" srcOrd="0" destOrd="0" presId="urn:microsoft.com/office/officeart/2005/8/layout/vList6"/>
    <dgm:cxn modelId="{13C11ABC-0759-4586-B170-BDF663D2B33D}" type="presOf" srcId="{F10B92AA-FDE3-4D98-A287-E626354B0B73}" destId="{65AA33C3-DF27-4A7D-A790-64EE2406897E}" srcOrd="0" destOrd="0" presId="urn:microsoft.com/office/officeart/2005/8/layout/vList6"/>
    <dgm:cxn modelId="{5862C934-D10C-4A5C-BAEE-B90D7AF9F0EA}" type="presOf" srcId="{AFCD2677-6794-427D-A459-A132FF7C4CAB}" destId="{05ADC324-427B-4549-AF02-5A07AED60F78}" srcOrd="0" destOrd="0" presId="urn:microsoft.com/office/officeart/2005/8/layout/vList6"/>
    <dgm:cxn modelId="{42A50F37-1A7F-43EF-B4D5-82ABBD65320D}" srcId="{8AF29D06-1960-495E-BEAE-EDFC5AB48EED}" destId="{1F76FF4B-B40D-4E50-8A6C-B126DD98F307}" srcOrd="0" destOrd="0" parTransId="{D1BC8533-3303-4AA1-B5E6-C3CA1A933B1F}" sibTransId="{AADA7031-A414-49BD-AE6B-0EA3B9C50FE6}"/>
    <dgm:cxn modelId="{6CCC0658-2E9F-415E-919C-F73902C58B4E}" type="presOf" srcId="{50366013-4057-4F51-8CFF-B82B52FC7EBD}" destId="{262D7D3B-304B-4C13-9EE6-BD3112DB137F}" srcOrd="0" destOrd="0" presId="urn:microsoft.com/office/officeart/2005/8/layout/vList6"/>
    <dgm:cxn modelId="{8F8502D7-BFFF-4413-8EAE-FAA956B8C66B}" srcId="{AFCD2677-6794-427D-A459-A132FF7C4CAB}" destId="{1421B33F-AF8F-4991-B04B-B59D7799E11A}" srcOrd="0" destOrd="0" parTransId="{CA2CFABD-CF75-44F1-ABD0-0D9B83172C03}" sibTransId="{9211009B-4E63-4C4B-B094-BF881D747686}"/>
    <dgm:cxn modelId="{5AE8F9EB-788C-47B2-8C05-61B63E233D24}" type="presOf" srcId="{69284CD2-ED33-4672-9363-440F2058C816}" destId="{CEEF34F8-741A-44CF-A878-CDA72F11F46A}" srcOrd="0" destOrd="0" presId="urn:microsoft.com/office/officeart/2005/8/layout/vList6"/>
    <dgm:cxn modelId="{44DC0CF1-CEEB-459B-A720-BDB733342E0E}" srcId="{50366013-4057-4F51-8CFF-B82B52FC7EBD}" destId="{F10B92AA-FDE3-4D98-A287-E626354B0B73}" srcOrd="0" destOrd="0" parTransId="{9C07F2EF-9D48-469F-BB5D-AD47207EBB85}" sibTransId="{7D6B340D-F18C-4AC5-8279-9C19753C6195}"/>
    <dgm:cxn modelId="{2354EC9C-C623-4C64-9294-0F3B44CDCD77}" type="presOf" srcId="{032F4F98-102E-4051-B48B-5E3E7B6DAD9E}" destId="{C9F20C93-AC97-4069-8C4C-6F394E2AB249}" srcOrd="0" destOrd="0" presId="urn:microsoft.com/office/officeart/2005/8/layout/vList6"/>
    <dgm:cxn modelId="{25A36070-D37E-4DEE-8EE1-ED2FE7CFE92A}" type="presParOf" srcId="{C9F20C93-AC97-4069-8C4C-6F394E2AB249}" destId="{4F2928AE-374C-45D2-9EAB-2DFE4B622DE7}" srcOrd="0" destOrd="0" presId="urn:microsoft.com/office/officeart/2005/8/layout/vList6"/>
    <dgm:cxn modelId="{F5C1DFF1-99C2-4271-B899-39D6E6BA5BFE}" type="presParOf" srcId="{4F2928AE-374C-45D2-9EAB-2DFE4B622DE7}" destId="{05ADC324-427B-4549-AF02-5A07AED60F78}" srcOrd="0" destOrd="0" presId="urn:microsoft.com/office/officeart/2005/8/layout/vList6"/>
    <dgm:cxn modelId="{49FC2BC5-82CF-47EC-BC39-7C0D3C137909}" type="presParOf" srcId="{4F2928AE-374C-45D2-9EAB-2DFE4B622DE7}" destId="{46E1682E-0CC0-4E6B-A58B-81C3E3208EC0}" srcOrd="1" destOrd="0" presId="urn:microsoft.com/office/officeart/2005/8/layout/vList6"/>
    <dgm:cxn modelId="{9528AAC7-E29F-4743-A8A0-A0383F85EA30}" type="presParOf" srcId="{C9F20C93-AC97-4069-8C4C-6F394E2AB249}" destId="{74E92751-A7CA-43B6-A792-4E827685A3FC}" srcOrd="1" destOrd="0" presId="urn:microsoft.com/office/officeart/2005/8/layout/vList6"/>
    <dgm:cxn modelId="{B023F62C-3CDA-4606-ACD4-6BF7A9530BA0}" type="presParOf" srcId="{C9F20C93-AC97-4069-8C4C-6F394E2AB249}" destId="{25EE0C64-369C-4BD2-944B-6855D76EBF66}" srcOrd="2" destOrd="0" presId="urn:microsoft.com/office/officeart/2005/8/layout/vList6"/>
    <dgm:cxn modelId="{C299D0C3-CD9C-47F4-81C4-BE541B3FF497}" type="presParOf" srcId="{25EE0C64-369C-4BD2-944B-6855D76EBF66}" destId="{CEEF34F8-741A-44CF-A878-CDA72F11F46A}" srcOrd="0" destOrd="0" presId="urn:microsoft.com/office/officeart/2005/8/layout/vList6"/>
    <dgm:cxn modelId="{4DE05437-971A-40DC-80F5-488C580DD2E5}" type="presParOf" srcId="{25EE0C64-369C-4BD2-944B-6855D76EBF66}" destId="{4229B0F3-F557-4DC0-AA36-EA8B2BA91994}" srcOrd="1" destOrd="0" presId="urn:microsoft.com/office/officeart/2005/8/layout/vList6"/>
    <dgm:cxn modelId="{D6AEA6DB-30C0-4A29-89FE-6DA7C2E22254}" type="presParOf" srcId="{C9F20C93-AC97-4069-8C4C-6F394E2AB249}" destId="{CC2355CE-817C-4FE0-9379-CCF0FA31413A}" srcOrd="3" destOrd="0" presId="urn:microsoft.com/office/officeart/2005/8/layout/vList6"/>
    <dgm:cxn modelId="{6AE7A86D-5229-47AF-89C5-A1AA69739F43}" type="presParOf" srcId="{C9F20C93-AC97-4069-8C4C-6F394E2AB249}" destId="{5FEAC324-AF0D-477D-B94A-20A5DA113F9A}" srcOrd="4" destOrd="0" presId="urn:microsoft.com/office/officeart/2005/8/layout/vList6"/>
    <dgm:cxn modelId="{FAF5BEE8-BF2B-43F3-BA42-D44D74222B28}" type="presParOf" srcId="{5FEAC324-AF0D-477D-B94A-20A5DA113F9A}" destId="{262D7D3B-304B-4C13-9EE6-BD3112DB137F}" srcOrd="0" destOrd="0" presId="urn:microsoft.com/office/officeart/2005/8/layout/vList6"/>
    <dgm:cxn modelId="{B7FC14C7-2553-4FF8-A2B6-6719FE67908E}" type="presParOf" srcId="{5FEAC324-AF0D-477D-B94A-20A5DA113F9A}" destId="{65AA33C3-DF27-4A7D-A790-64EE2406897E}" srcOrd="1" destOrd="0" presId="urn:microsoft.com/office/officeart/2005/8/layout/vList6"/>
    <dgm:cxn modelId="{E8E6B438-CA0D-4A1E-A24B-9F0CAFFB54EF}" type="presParOf" srcId="{C9F20C93-AC97-4069-8C4C-6F394E2AB249}" destId="{78C90C0F-84F2-4F67-AEBF-955D881A0077}" srcOrd="5" destOrd="0" presId="urn:microsoft.com/office/officeart/2005/8/layout/vList6"/>
    <dgm:cxn modelId="{85D79FAD-922E-48A3-A09F-6FC36A8C0975}" type="presParOf" srcId="{C9F20C93-AC97-4069-8C4C-6F394E2AB249}" destId="{B2A8C502-3BDE-44A0-9633-16462D82E8A9}" srcOrd="6" destOrd="0" presId="urn:microsoft.com/office/officeart/2005/8/layout/vList6"/>
    <dgm:cxn modelId="{2DDEEC5C-A253-4DA9-A0CA-AFF13D8FBF0B}" type="presParOf" srcId="{B2A8C502-3BDE-44A0-9633-16462D82E8A9}" destId="{7E41FBF9-6276-4C2A-819A-9AA41BAECEC0}" srcOrd="0" destOrd="0" presId="urn:microsoft.com/office/officeart/2005/8/layout/vList6"/>
    <dgm:cxn modelId="{FE1D9596-C71F-43B7-B13F-4E045DA169E8}" type="presParOf" srcId="{B2A8C502-3BDE-44A0-9633-16462D82E8A9}" destId="{AC1B18AD-2EA6-4EBB-BA2D-E5FA03DF051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7A6FB3-909C-4D03-84A7-3903D6BD3EDF}" type="doc">
      <dgm:prSet loTypeId="urn:microsoft.com/office/officeart/2005/8/layout/chevron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B64FEA3-B1C7-477A-8F9D-63A799867F7F}">
      <dgm:prSet phldrT="[Text]"/>
      <dgm:spPr/>
      <dgm:t>
        <a:bodyPr/>
        <a:lstStyle/>
        <a:p>
          <a:endParaRPr lang="en-US" dirty="0"/>
        </a:p>
      </dgm:t>
    </dgm:pt>
    <dgm:pt modelId="{085A50BF-BAFB-443A-935A-4826ED9554BC}" type="parTrans" cxnId="{C7E9D11B-B7B6-47AA-AF40-6DA42E893FD7}">
      <dgm:prSet/>
      <dgm:spPr/>
      <dgm:t>
        <a:bodyPr/>
        <a:lstStyle/>
        <a:p>
          <a:endParaRPr lang="en-US"/>
        </a:p>
      </dgm:t>
    </dgm:pt>
    <dgm:pt modelId="{065DD7F3-E388-4CD1-97B4-DC91182750F9}" type="sibTrans" cxnId="{C7E9D11B-B7B6-47AA-AF40-6DA42E893FD7}">
      <dgm:prSet/>
      <dgm:spPr/>
      <dgm:t>
        <a:bodyPr/>
        <a:lstStyle/>
        <a:p>
          <a:endParaRPr lang="en-US"/>
        </a:p>
      </dgm:t>
    </dgm:pt>
    <dgm:pt modelId="{FF7DBF05-AB47-453B-B533-475006B90F89}">
      <dgm:prSet phldrT="[Text]"/>
      <dgm:spPr/>
      <dgm:t>
        <a:bodyPr/>
        <a:lstStyle/>
        <a:p>
          <a:r>
            <a:rPr lang="en-US" dirty="0" smtClean="0"/>
            <a:t>Date of Receipt of Goods</a:t>
          </a:r>
          <a:endParaRPr lang="en-US" dirty="0"/>
        </a:p>
      </dgm:t>
    </dgm:pt>
    <dgm:pt modelId="{CC98BF8C-BBC1-4131-B0E7-871C1D17CDBD}" type="parTrans" cxnId="{706D7089-E42B-4A16-80BB-940147346E5B}">
      <dgm:prSet/>
      <dgm:spPr/>
      <dgm:t>
        <a:bodyPr/>
        <a:lstStyle/>
        <a:p>
          <a:endParaRPr lang="en-US"/>
        </a:p>
      </dgm:t>
    </dgm:pt>
    <dgm:pt modelId="{B49AE91F-EDBF-4EDA-8896-FE614B91773B}" type="sibTrans" cxnId="{706D7089-E42B-4A16-80BB-940147346E5B}">
      <dgm:prSet/>
      <dgm:spPr/>
      <dgm:t>
        <a:bodyPr/>
        <a:lstStyle/>
        <a:p>
          <a:endParaRPr lang="en-US"/>
        </a:p>
      </dgm:t>
    </dgm:pt>
    <dgm:pt modelId="{1F01D25F-3F64-45AF-BF1E-D564E64F3766}">
      <dgm:prSet phldrT="[Text]"/>
      <dgm:spPr/>
      <dgm:t>
        <a:bodyPr/>
        <a:lstStyle/>
        <a:p>
          <a:r>
            <a:rPr lang="en-US" dirty="0" smtClean="0"/>
            <a:t>Date of Invoice recording in Books</a:t>
          </a:r>
          <a:endParaRPr lang="en-US" dirty="0"/>
        </a:p>
      </dgm:t>
    </dgm:pt>
    <dgm:pt modelId="{39E3D132-B006-472B-B61B-4AAECBBEAD55}" type="parTrans" cxnId="{BB75D501-88A7-45DA-B50B-9C475DF1EC2D}">
      <dgm:prSet/>
      <dgm:spPr/>
      <dgm:t>
        <a:bodyPr/>
        <a:lstStyle/>
        <a:p>
          <a:endParaRPr lang="en-US"/>
        </a:p>
      </dgm:t>
    </dgm:pt>
    <dgm:pt modelId="{6D458D9A-99D4-4201-95B4-12793983DFCF}" type="sibTrans" cxnId="{BB75D501-88A7-45DA-B50B-9C475DF1EC2D}">
      <dgm:prSet/>
      <dgm:spPr/>
      <dgm:t>
        <a:bodyPr/>
        <a:lstStyle/>
        <a:p>
          <a:endParaRPr lang="en-US"/>
        </a:p>
      </dgm:t>
    </dgm:pt>
    <dgm:pt modelId="{75D57F79-2846-47D5-AF9A-75867AAA5167}">
      <dgm:prSet phldrT="[Text]"/>
      <dgm:spPr/>
      <dgm:t>
        <a:bodyPr/>
        <a:lstStyle/>
        <a:p>
          <a:r>
            <a:rPr lang="en-US" dirty="0" smtClean="0"/>
            <a:t>Date of Gate Entry</a:t>
          </a:r>
          <a:endParaRPr lang="en-US" dirty="0"/>
        </a:p>
      </dgm:t>
    </dgm:pt>
    <dgm:pt modelId="{1033AFE5-E986-4C41-92B1-5DB48D5C4EC6}" type="parTrans" cxnId="{50D60A98-8CA6-406E-BAFE-527DFA58845C}">
      <dgm:prSet/>
      <dgm:spPr/>
      <dgm:t>
        <a:bodyPr/>
        <a:lstStyle/>
        <a:p>
          <a:endParaRPr lang="en-US"/>
        </a:p>
      </dgm:t>
    </dgm:pt>
    <dgm:pt modelId="{C70D8367-3264-492C-A955-CDBE1977C30C}" type="sibTrans" cxnId="{50D60A98-8CA6-406E-BAFE-527DFA58845C}">
      <dgm:prSet/>
      <dgm:spPr/>
      <dgm:t>
        <a:bodyPr/>
        <a:lstStyle/>
        <a:p>
          <a:endParaRPr lang="en-US"/>
        </a:p>
      </dgm:t>
    </dgm:pt>
    <dgm:pt modelId="{70314F8A-47DB-4DFC-AA29-574C178B98B8}">
      <dgm:prSet phldrT="[Text]"/>
      <dgm:spPr/>
      <dgm:t>
        <a:bodyPr/>
        <a:lstStyle/>
        <a:p>
          <a:r>
            <a:rPr lang="en-US" dirty="0" smtClean="0"/>
            <a:t>Trigger Date for TDS – as per Accounts</a:t>
          </a:r>
          <a:endParaRPr lang="en-US" dirty="0"/>
        </a:p>
      </dgm:t>
    </dgm:pt>
    <dgm:pt modelId="{C5EA6DB0-5DED-49B2-8ED9-739929825729}" type="parTrans" cxnId="{7865B47F-3E89-442F-B388-3CB81506DDCE}">
      <dgm:prSet/>
      <dgm:spPr/>
      <dgm:t>
        <a:bodyPr/>
        <a:lstStyle/>
        <a:p>
          <a:endParaRPr lang="en-US"/>
        </a:p>
      </dgm:t>
    </dgm:pt>
    <dgm:pt modelId="{052F7F66-110B-467E-8B6D-B6BFB0BC0CD4}" type="sibTrans" cxnId="{7865B47F-3E89-442F-B388-3CB81506DDCE}">
      <dgm:prSet/>
      <dgm:spPr/>
      <dgm:t>
        <a:bodyPr/>
        <a:lstStyle/>
        <a:p>
          <a:endParaRPr lang="en-US"/>
        </a:p>
      </dgm:t>
    </dgm:pt>
    <dgm:pt modelId="{B62C85C3-D46A-4DE5-A1F6-FF6EE77172A5}">
      <dgm:prSet phldrT="[Text]"/>
      <dgm:spPr/>
      <dgm:t>
        <a:bodyPr/>
        <a:lstStyle/>
        <a:p>
          <a:r>
            <a:rPr lang="en-US" dirty="0" smtClean="0"/>
            <a:t>Date of PO</a:t>
          </a:r>
          <a:endParaRPr lang="en-US" dirty="0"/>
        </a:p>
      </dgm:t>
    </dgm:pt>
    <dgm:pt modelId="{42B28129-F76C-4A71-B0B5-D61435908E5F}" type="parTrans" cxnId="{B91E1C17-EDE9-4F94-AB9E-51F6B5F99443}">
      <dgm:prSet/>
      <dgm:spPr/>
      <dgm:t>
        <a:bodyPr/>
        <a:lstStyle/>
        <a:p>
          <a:endParaRPr lang="en-US"/>
        </a:p>
      </dgm:t>
    </dgm:pt>
    <dgm:pt modelId="{B8E12AAB-5185-498C-9628-9CC033071A83}" type="sibTrans" cxnId="{B91E1C17-EDE9-4F94-AB9E-51F6B5F99443}">
      <dgm:prSet/>
      <dgm:spPr/>
      <dgm:t>
        <a:bodyPr/>
        <a:lstStyle/>
        <a:p>
          <a:endParaRPr lang="en-US"/>
        </a:p>
      </dgm:t>
    </dgm:pt>
    <dgm:pt modelId="{09C3730B-0381-445A-BA80-3EBED1F80FA7}">
      <dgm:prSet phldrT="[Text]"/>
      <dgm:spPr/>
      <dgm:t>
        <a:bodyPr/>
        <a:lstStyle/>
        <a:p>
          <a:endParaRPr lang="en-US" dirty="0"/>
        </a:p>
      </dgm:t>
    </dgm:pt>
    <dgm:pt modelId="{A09BD76E-DCA2-4EA4-8D12-46273889ED12}" type="parTrans" cxnId="{B12281DC-58F4-4380-8A0E-8BD95C315C15}">
      <dgm:prSet/>
      <dgm:spPr/>
      <dgm:t>
        <a:bodyPr/>
        <a:lstStyle/>
        <a:p>
          <a:endParaRPr lang="en-US"/>
        </a:p>
      </dgm:t>
    </dgm:pt>
    <dgm:pt modelId="{79FA5463-AFF5-4FCB-A5B2-CB53C216ADF3}" type="sibTrans" cxnId="{B12281DC-58F4-4380-8A0E-8BD95C315C15}">
      <dgm:prSet/>
      <dgm:spPr/>
      <dgm:t>
        <a:bodyPr/>
        <a:lstStyle/>
        <a:p>
          <a:endParaRPr lang="en-US"/>
        </a:p>
      </dgm:t>
    </dgm:pt>
    <dgm:pt modelId="{352E597C-E63F-4F46-8B08-9C231DF02E8B}">
      <dgm:prSet phldrT="[Text]"/>
      <dgm:spPr/>
      <dgm:t>
        <a:bodyPr/>
        <a:lstStyle/>
        <a:p>
          <a:endParaRPr lang="en-US" dirty="0"/>
        </a:p>
      </dgm:t>
    </dgm:pt>
    <dgm:pt modelId="{8C3E80C9-C04F-497B-B030-F6E6FBF5E1EA}" type="parTrans" cxnId="{788084C8-822D-47A6-B583-F4A0F5935426}">
      <dgm:prSet/>
      <dgm:spPr/>
      <dgm:t>
        <a:bodyPr/>
        <a:lstStyle/>
        <a:p>
          <a:endParaRPr lang="en-US"/>
        </a:p>
      </dgm:t>
    </dgm:pt>
    <dgm:pt modelId="{7B010B9F-B55D-4C97-983A-0BEBE88FC7D2}" type="sibTrans" cxnId="{788084C8-822D-47A6-B583-F4A0F5935426}">
      <dgm:prSet/>
      <dgm:spPr/>
      <dgm:t>
        <a:bodyPr/>
        <a:lstStyle/>
        <a:p>
          <a:endParaRPr lang="en-US"/>
        </a:p>
      </dgm:t>
    </dgm:pt>
    <dgm:pt modelId="{FB233B21-E451-4CC0-9D20-726E8381B509}">
      <dgm:prSet phldrT="[Text]"/>
      <dgm:spPr/>
      <dgm:t>
        <a:bodyPr/>
        <a:lstStyle/>
        <a:p>
          <a:endParaRPr lang="en-US" dirty="0"/>
        </a:p>
      </dgm:t>
    </dgm:pt>
    <dgm:pt modelId="{3135BDF4-2246-47BE-944D-9A677E9B365D}" type="parTrans" cxnId="{77FA7A25-EE56-4AA4-88AC-BEE5F036E59B}">
      <dgm:prSet/>
      <dgm:spPr/>
      <dgm:t>
        <a:bodyPr/>
        <a:lstStyle/>
        <a:p>
          <a:endParaRPr lang="en-US"/>
        </a:p>
      </dgm:t>
    </dgm:pt>
    <dgm:pt modelId="{EEACA085-A918-4FF4-A89D-2BD5807C2518}" type="sibTrans" cxnId="{77FA7A25-EE56-4AA4-88AC-BEE5F036E59B}">
      <dgm:prSet/>
      <dgm:spPr/>
      <dgm:t>
        <a:bodyPr/>
        <a:lstStyle/>
        <a:p>
          <a:endParaRPr lang="en-US"/>
        </a:p>
      </dgm:t>
    </dgm:pt>
    <dgm:pt modelId="{0CC7F2FA-1B9F-453F-A7AA-2A8EEB449C41}">
      <dgm:prSet phldrT="[Text]"/>
      <dgm:spPr/>
      <dgm:t>
        <a:bodyPr/>
        <a:lstStyle/>
        <a:p>
          <a:r>
            <a:rPr lang="en-US" dirty="0" smtClean="0"/>
            <a:t>Date of Payment</a:t>
          </a:r>
          <a:endParaRPr lang="en-US" dirty="0"/>
        </a:p>
      </dgm:t>
    </dgm:pt>
    <dgm:pt modelId="{19BA0739-6226-4FD3-9E95-10D38D2CC206}" type="parTrans" cxnId="{D10C9477-CE3A-4402-B909-AA8F0021FD36}">
      <dgm:prSet/>
      <dgm:spPr/>
      <dgm:t>
        <a:bodyPr/>
        <a:lstStyle/>
        <a:p>
          <a:endParaRPr lang="en-US"/>
        </a:p>
      </dgm:t>
    </dgm:pt>
    <dgm:pt modelId="{2449A8E6-239B-468F-9E31-4F89B4EFC4EA}" type="sibTrans" cxnId="{D10C9477-CE3A-4402-B909-AA8F0021FD36}">
      <dgm:prSet/>
      <dgm:spPr/>
      <dgm:t>
        <a:bodyPr/>
        <a:lstStyle/>
        <a:p>
          <a:endParaRPr lang="en-US"/>
        </a:p>
      </dgm:t>
    </dgm:pt>
    <dgm:pt modelId="{0ADBFA71-61D3-4465-A273-89AB93BBB257}">
      <dgm:prSet phldrT="[Text]"/>
      <dgm:spPr/>
      <dgm:t>
        <a:bodyPr/>
        <a:lstStyle/>
        <a:p>
          <a:endParaRPr lang="en-US" dirty="0"/>
        </a:p>
      </dgm:t>
    </dgm:pt>
    <dgm:pt modelId="{AF0658AD-EE3F-45AC-B872-70E711010FD3}" type="parTrans" cxnId="{094DABE1-E7B7-4E5E-8D9A-23A28F2972BE}">
      <dgm:prSet/>
      <dgm:spPr/>
      <dgm:t>
        <a:bodyPr/>
        <a:lstStyle/>
        <a:p>
          <a:endParaRPr lang="en-IN"/>
        </a:p>
      </dgm:t>
    </dgm:pt>
    <dgm:pt modelId="{178DC824-2EA3-4E7E-8879-81F84285600E}" type="sibTrans" cxnId="{094DABE1-E7B7-4E5E-8D9A-23A28F2972BE}">
      <dgm:prSet/>
      <dgm:spPr/>
      <dgm:t>
        <a:bodyPr/>
        <a:lstStyle/>
        <a:p>
          <a:endParaRPr lang="en-IN"/>
        </a:p>
      </dgm:t>
    </dgm:pt>
    <dgm:pt modelId="{FB062C83-7134-4A46-8CEB-2C2DAE3F5E89}">
      <dgm:prSet phldrT="[Text]"/>
      <dgm:spPr/>
      <dgm:t>
        <a:bodyPr/>
        <a:lstStyle/>
        <a:p>
          <a:endParaRPr lang="en-US" dirty="0"/>
        </a:p>
      </dgm:t>
    </dgm:pt>
    <dgm:pt modelId="{2BD47819-E557-4706-8E07-034E2335B672}" type="parTrans" cxnId="{A6424E62-1480-4E2E-ADCA-633BCA0DAE2D}">
      <dgm:prSet/>
      <dgm:spPr/>
      <dgm:t>
        <a:bodyPr/>
        <a:lstStyle/>
        <a:p>
          <a:endParaRPr lang="en-IN"/>
        </a:p>
      </dgm:t>
    </dgm:pt>
    <dgm:pt modelId="{18270C4A-E3A8-475D-8F10-A08B3E7DC277}" type="sibTrans" cxnId="{A6424E62-1480-4E2E-ADCA-633BCA0DAE2D}">
      <dgm:prSet/>
      <dgm:spPr/>
      <dgm:t>
        <a:bodyPr/>
        <a:lstStyle/>
        <a:p>
          <a:endParaRPr lang="en-IN"/>
        </a:p>
      </dgm:t>
    </dgm:pt>
    <dgm:pt modelId="{5D43ABDA-D799-41EB-9BC4-1E7DDE0BBFED}" type="pres">
      <dgm:prSet presAssocID="{1D7A6FB3-909C-4D03-84A7-3903D6BD3E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DCC7C1-51FF-4129-9555-728EB82DC045}" type="pres">
      <dgm:prSet presAssocID="{5B64FEA3-B1C7-477A-8F9D-63A799867F7F}" presName="composite" presStyleCnt="0"/>
      <dgm:spPr/>
    </dgm:pt>
    <dgm:pt modelId="{1F49BEB5-ECEC-4F67-ABC2-5D177282F0EC}" type="pres">
      <dgm:prSet presAssocID="{5B64FEA3-B1C7-477A-8F9D-63A799867F7F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F54985-7939-4D6F-BB91-5FDE27BA868D}" type="pres">
      <dgm:prSet presAssocID="{5B64FEA3-B1C7-477A-8F9D-63A799867F7F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95DE7-EE5A-4A44-BC5B-479CB1634C46}" type="pres">
      <dgm:prSet presAssocID="{065DD7F3-E388-4CD1-97B4-DC91182750F9}" presName="sp" presStyleCnt="0"/>
      <dgm:spPr/>
    </dgm:pt>
    <dgm:pt modelId="{5D988F0E-55AE-48DB-BC46-890B90235E89}" type="pres">
      <dgm:prSet presAssocID="{09C3730B-0381-445A-BA80-3EBED1F80FA7}" presName="composite" presStyleCnt="0"/>
      <dgm:spPr/>
    </dgm:pt>
    <dgm:pt modelId="{F47C82E7-D799-46BC-AFF1-246A3C1D6F64}" type="pres">
      <dgm:prSet presAssocID="{09C3730B-0381-445A-BA80-3EBED1F80FA7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BC333-29DC-4864-9B38-C0CB28949630}" type="pres">
      <dgm:prSet presAssocID="{09C3730B-0381-445A-BA80-3EBED1F80FA7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0503E4-B1FD-4C81-88CC-9296ADE453CE}" type="pres">
      <dgm:prSet presAssocID="{79FA5463-AFF5-4FCB-A5B2-CB53C216ADF3}" presName="sp" presStyleCnt="0"/>
      <dgm:spPr/>
    </dgm:pt>
    <dgm:pt modelId="{4C85C787-4676-4744-8F6B-E13E38136970}" type="pres">
      <dgm:prSet presAssocID="{352E597C-E63F-4F46-8B08-9C231DF02E8B}" presName="composite" presStyleCnt="0"/>
      <dgm:spPr/>
    </dgm:pt>
    <dgm:pt modelId="{E0572602-5F11-442C-AAEB-6C514DD3CBC8}" type="pres">
      <dgm:prSet presAssocID="{352E597C-E63F-4F46-8B08-9C231DF02E8B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AC4B60-8845-4967-A1CE-C09371114DAB}" type="pres">
      <dgm:prSet presAssocID="{352E597C-E63F-4F46-8B08-9C231DF02E8B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4ACD1E-9516-47C8-952B-ECD91922EFA1}" type="pres">
      <dgm:prSet presAssocID="{7B010B9F-B55D-4C97-983A-0BEBE88FC7D2}" presName="sp" presStyleCnt="0"/>
      <dgm:spPr/>
    </dgm:pt>
    <dgm:pt modelId="{0B8F8C4B-9E94-425E-AAF7-134BFEEB9966}" type="pres">
      <dgm:prSet presAssocID="{FB233B21-E451-4CC0-9D20-726E8381B509}" presName="composite" presStyleCnt="0"/>
      <dgm:spPr/>
    </dgm:pt>
    <dgm:pt modelId="{3BD9D9BC-859A-4945-A4EE-B8B9466E8E37}" type="pres">
      <dgm:prSet presAssocID="{FB233B21-E451-4CC0-9D20-726E8381B509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6E02C7-E603-469C-A147-6796A71DBB38}" type="pres">
      <dgm:prSet presAssocID="{FB233B21-E451-4CC0-9D20-726E8381B509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8668F6-F5ED-4B98-9A2D-D56DE3910D7D}" type="pres">
      <dgm:prSet presAssocID="{EEACA085-A918-4FF4-A89D-2BD5807C2518}" presName="sp" presStyleCnt="0"/>
      <dgm:spPr/>
    </dgm:pt>
    <dgm:pt modelId="{0C0D1629-8A43-440A-A959-E2CEF601D70A}" type="pres">
      <dgm:prSet presAssocID="{0ADBFA71-61D3-4465-A273-89AB93BBB257}" presName="composite" presStyleCnt="0"/>
      <dgm:spPr/>
    </dgm:pt>
    <dgm:pt modelId="{95F155CF-E3AB-405B-A530-3B41DCBE8649}" type="pres">
      <dgm:prSet presAssocID="{0ADBFA71-61D3-4465-A273-89AB93BBB257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6B8577-66AE-4167-AC7E-F6661F63EE95}" type="pres">
      <dgm:prSet presAssocID="{0ADBFA71-61D3-4465-A273-89AB93BBB257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E62C16-0D67-4E92-9551-F694B0BBB30A}" type="pres">
      <dgm:prSet presAssocID="{178DC824-2EA3-4E7E-8879-81F84285600E}" presName="sp" presStyleCnt="0"/>
      <dgm:spPr/>
    </dgm:pt>
    <dgm:pt modelId="{30E5EF4F-D932-4D9E-9331-53ED0ECA08B4}" type="pres">
      <dgm:prSet presAssocID="{FB062C83-7134-4A46-8CEB-2C2DAE3F5E89}" presName="composite" presStyleCnt="0"/>
      <dgm:spPr/>
    </dgm:pt>
    <dgm:pt modelId="{FEFC73FE-11F5-4F3F-96DC-F127B44152DF}" type="pres">
      <dgm:prSet presAssocID="{FB062C83-7134-4A46-8CEB-2C2DAE3F5E89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9C6CBF-2A4B-4146-8801-C29B66C87F23}" type="pres">
      <dgm:prSet presAssocID="{FB062C83-7134-4A46-8CEB-2C2DAE3F5E89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424E62-1480-4E2E-ADCA-633BCA0DAE2D}" srcId="{1D7A6FB3-909C-4D03-84A7-3903D6BD3EDF}" destId="{FB062C83-7134-4A46-8CEB-2C2DAE3F5E89}" srcOrd="5" destOrd="0" parTransId="{2BD47819-E557-4706-8E07-034E2335B672}" sibTransId="{18270C4A-E3A8-475D-8F10-A08B3E7DC277}"/>
    <dgm:cxn modelId="{7865B47F-3E89-442F-B388-3CB81506DDCE}" srcId="{FB062C83-7134-4A46-8CEB-2C2DAE3F5E89}" destId="{70314F8A-47DB-4DFC-AA29-574C178B98B8}" srcOrd="0" destOrd="0" parTransId="{C5EA6DB0-5DED-49B2-8ED9-739929825729}" sibTransId="{052F7F66-110B-467E-8B6D-B6BFB0BC0CD4}"/>
    <dgm:cxn modelId="{77FA7A25-EE56-4AA4-88AC-BEE5F036E59B}" srcId="{1D7A6FB3-909C-4D03-84A7-3903D6BD3EDF}" destId="{FB233B21-E451-4CC0-9D20-726E8381B509}" srcOrd="3" destOrd="0" parTransId="{3135BDF4-2246-47BE-944D-9A677E9B365D}" sibTransId="{EEACA085-A918-4FF4-A89D-2BD5807C2518}"/>
    <dgm:cxn modelId="{788084C8-822D-47A6-B583-F4A0F5935426}" srcId="{1D7A6FB3-909C-4D03-84A7-3903D6BD3EDF}" destId="{352E597C-E63F-4F46-8B08-9C231DF02E8B}" srcOrd="2" destOrd="0" parTransId="{8C3E80C9-C04F-497B-B030-F6E6FBF5E1EA}" sibTransId="{7B010B9F-B55D-4C97-983A-0BEBE88FC7D2}"/>
    <dgm:cxn modelId="{B12281DC-58F4-4380-8A0E-8BD95C315C15}" srcId="{1D7A6FB3-909C-4D03-84A7-3903D6BD3EDF}" destId="{09C3730B-0381-445A-BA80-3EBED1F80FA7}" srcOrd="1" destOrd="0" parTransId="{A09BD76E-DCA2-4EA4-8D12-46273889ED12}" sibTransId="{79FA5463-AFF5-4FCB-A5B2-CB53C216ADF3}"/>
    <dgm:cxn modelId="{A34A4F9B-E08D-4F2D-9AAA-E99A09E7F81F}" type="presOf" srcId="{FF7DBF05-AB47-453B-B533-475006B90F89}" destId="{9D6BC333-29DC-4864-9B38-C0CB28949630}" srcOrd="0" destOrd="0" presId="urn:microsoft.com/office/officeart/2005/8/layout/chevron2"/>
    <dgm:cxn modelId="{094DABE1-E7B7-4E5E-8D9A-23A28F2972BE}" srcId="{1D7A6FB3-909C-4D03-84A7-3903D6BD3EDF}" destId="{0ADBFA71-61D3-4465-A273-89AB93BBB257}" srcOrd="4" destOrd="0" parTransId="{AF0658AD-EE3F-45AC-B872-70E711010FD3}" sibTransId="{178DC824-2EA3-4E7E-8879-81F84285600E}"/>
    <dgm:cxn modelId="{6B283245-EB8B-41EF-B8C9-3D4A21A6BF66}" type="presOf" srcId="{0ADBFA71-61D3-4465-A273-89AB93BBB257}" destId="{95F155CF-E3AB-405B-A530-3B41DCBE8649}" srcOrd="0" destOrd="0" presId="urn:microsoft.com/office/officeart/2005/8/layout/chevron2"/>
    <dgm:cxn modelId="{FE9AEB49-FD80-477F-A604-3E1DAA56E0B4}" type="presOf" srcId="{352E597C-E63F-4F46-8B08-9C231DF02E8B}" destId="{E0572602-5F11-442C-AAEB-6C514DD3CBC8}" srcOrd="0" destOrd="0" presId="urn:microsoft.com/office/officeart/2005/8/layout/chevron2"/>
    <dgm:cxn modelId="{664307D2-AC49-4DA7-8A04-0F9470F594C1}" type="presOf" srcId="{FB233B21-E451-4CC0-9D20-726E8381B509}" destId="{3BD9D9BC-859A-4945-A4EE-B8B9466E8E37}" srcOrd="0" destOrd="0" presId="urn:microsoft.com/office/officeart/2005/8/layout/chevron2"/>
    <dgm:cxn modelId="{C7E9D11B-B7B6-47AA-AF40-6DA42E893FD7}" srcId="{1D7A6FB3-909C-4D03-84A7-3903D6BD3EDF}" destId="{5B64FEA3-B1C7-477A-8F9D-63A799867F7F}" srcOrd="0" destOrd="0" parTransId="{085A50BF-BAFB-443A-935A-4826ED9554BC}" sibTransId="{065DD7F3-E388-4CD1-97B4-DC91182750F9}"/>
    <dgm:cxn modelId="{A686C614-711E-4282-B6B7-B44CBA97CB59}" type="presOf" srcId="{1D7A6FB3-909C-4D03-84A7-3903D6BD3EDF}" destId="{5D43ABDA-D799-41EB-9BC4-1E7DDE0BBFED}" srcOrd="0" destOrd="0" presId="urn:microsoft.com/office/officeart/2005/8/layout/chevron2"/>
    <dgm:cxn modelId="{D10C9477-CE3A-4402-B909-AA8F0021FD36}" srcId="{0ADBFA71-61D3-4465-A273-89AB93BBB257}" destId="{0CC7F2FA-1B9F-453F-A7AA-2A8EEB449C41}" srcOrd="0" destOrd="0" parTransId="{19BA0739-6226-4FD3-9E95-10D38D2CC206}" sibTransId="{2449A8E6-239B-468F-9E31-4F89B4EFC4EA}"/>
    <dgm:cxn modelId="{50D60A98-8CA6-406E-BAFE-527DFA58845C}" srcId="{352E597C-E63F-4F46-8B08-9C231DF02E8B}" destId="{75D57F79-2846-47D5-AF9A-75867AAA5167}" srcOrd="0" destOrd="0" parTransId="{1033AFE5-E986-4C41-92B1-5DB48D5C4EC6}" sibTransId="{C70D8367-3264-492C-A955-CDBE1977C30C}"/>
    <dgm:cxn modelId="{B91E1C17-EDE9-4F94-AB9E-51F6B5F99443}" srcId="{5B64FEA3-B1C7-477A-8F9D-63A799867F7F}" destId="{B62C85C3-D46A-4DE5-A1F6-FF6EE77172A5}" srcOrd="0" destOrd="0" parTransId="{42B28129-F76C-4A71-B0B5-D61435908E5F}" sibTransId="{B8E12AAB-5185-498C-9628-9CC033071A83}"/>
    <dgm:cxn modelId="{BB75D501-88A7-45DA-B50B-9C475DF1EC2D}" srcId="{FB233B21-E451-4CC0-9D20-726E8381B509}" destId="{1F01D25F-3F64-45AF-BF1E-D564E64F3766}" srcOrd="0" destOrd="0" parTransId="{39E3D132-B006-472B-B61B-4AAECBBEAD55}" sibTransId="{6D458D9A-99D4-4201-95B4-12793983DFCF}"/>
    <dgm:cxn modelId="{FBF18EF9-0F33-4CF2-AE58-E33B4C128830}" type="presOf" srcId="{B62C85C3-D46A-4DE5-A1F6-FF6EE77172A5}" destId="{46F54985-7939-4D6F-BB91-5FDE27BA868D}" srcOrd="0" destOrd="0" presId="urn:microsoft.com/office/officeart/2005/8/layout/chevron2"/>
    <dgm:cxn modelId="{382FE67C-B234-468D-951B-F1C4D1E99189}" type="presOf" srcId="{70314F8A-47DB-4DFC-AA29-574C178B98B8}" destId="{539C6CBF-2A4B-4146-8801-C29B66C87F23}" srcOrd="0" destOrd="0" presId="urn:microsoft.com/office/officeart/2005/8/layout/chevron2"/>
    <dgm:cxn modelId="{706D7089-E42B-4A16-80BB-940147346E5B}" srcId="{09C3730B-0381-445A-BA80-3EBED1F80FA7}" destId="{FF7DBF05-AB47-453B-B533-475006B90F89}" srcOrd="0" destOrd="0" parTransId="{CC98BF8C-BBC1-4131-B0E7-871C1D17CDBD}" sibTransId="{B49AE91F-EDBF-4EDA-8896-FE614B91773B}"/>
    <dgm:cxn modelId="{1F7405BC-9AB8-4C62-A68F-74D81ACE87D7}" type="presOf" srcId="{0CC7F2FA-1B9F-453F-A7AA-2A8EEB449C41}" destId="{496B8577-66AE-4167-AC7E-F6661F63EE95}" srcOrd="0" destOrd="0" presId="urn:microsoft.com/office/officeart/2005/8/layout/chevron2"/>
    <dgm:cxn modelId="{BF952055-2F60-4445-BC63-09480FC3BBD0}" type="presOf" srcId="{75D57F79-2846-47D5-AF9A-75867AAA5167}" destId="{56AC4B60-8845-4967-A1CE-C09371114DAB}" srcOrd="0" destOrd="0" presId="urn:microsoft.com/office/officeart/2005/8/layout/chevron2"/>
    <dgm:cxn modelId="{BB8B07D7-CAE7-4E89-9E73-5AC261BD1DB3}" type="presOf" srcId="{5B64FEA3-B1C7-477A-8F9D-63A799867F7F}" destId="{1F49BEB5-ECEC-4F67-ABC2-5D177282F0EC}" srcOrd="0" destOrd="0" presId="urn:microsoft.com/office/officeart/2005/8/layout/chevron2"/>
    <dgm:cxn modelId="{38C82ECA-F3F2-45AC-8E9E-8244E9A5214C}" type="presOf" srcId="{09C3730B-0381-445A-BA80-3EBED1F80FA7}" destId="{F47C82E7-D799-46BC-AFF1-246A3C1D6F64}" srcOrd="0" destOrd="0" presId="urn:microsoft.com/office/officeart/2005/8/layout/chevron2"/>
    <dgm:cxn modelId="{9AB211ED-94E8-417C-8902-9E9C5C9F08A8}" type="presOf" srcId="{1F01D25F-3F64-45AF-BF1E-D564E64F3766}" destId="{6A6E02C7-E603-469C-A147-6796A71DBB38}" srcOrd="0" destOrd="0" presId="urn:microsoft.com/office/officeart/2005/8/layout/chevron2"/>
    <dgm:cxn modelId="{C2ABBDC8-2E87-46C3-A57C-AF936E6055A8}" type="presOf" srcId="{FB062C83-7134-4A46-8CEB-2C2DAE3F5E89}" destId="{FEFC73FE-11F5-4F3F-96DC-F127B44152DF}" srcOrd="0" destOrd="0" presId="urn:microsoft.com/office/officeart/2005/8/layout/chevron2"/>
    <dgm:cxn modelId="{44F369AC-EE00-44E4-A14A-196FC3C53364}" type="presParOf" srcId="{5D43ABDA-D799-41EB-9BC4-1E7DDE0BBFED}" destId="{75DCC7C1-51FF-4129-9555-728EB82DC045}" srcOrd="0" destOrd="0" presId="urn:microsoft.com/office/officeart/2005/8/layout/chevron2"/>
    <dgm:cxn modelId="{450F61D4-48BC-4BBD-9BA5-7C3763FBF542}" type="presParOf" srcId="{75DCC7C1-51FF-4129-9555-728EB82DC045}" destId="{1F49BEB5-ECEC-4F67-ABC2-5D177282F0EC}" srcOrd="0" destOrd="0" presId="urn:microsoft.com/office/officeart/2005/8/layout/chevron2"/>
    <dgm:cxn modelId="{1F00ECF8-F409-4F9E-9F90-F0E11E607049}" type="presParOf" srcId="{75DCC7C1-51FF-4129-9555-728EB82DC045}" destId="{46F54985-7939-4D6F-BB91-5FDE27BA868D}" srcOrd="1" destOrd="0" presId="urn:microsoft.com/office/officeart/2005/8/layout/chevron2"/>
    <dgm:cxn modelId="{BBBFC3B4-4643-4675-B4CC-8AB9EB8D57AB}" type="presParOf" srcId="{5D43ABDA-D799-41EB-9BC4-1E7DDE0BBFED}" destId="{02395DE7-EE5A-4A44-BC5B-479CB1634C46}" srcOrd="1" destOrd="0" presId="urn:microsoft.com/office/officeart/2005/8/layout/chevron2"/>
    <dgm:cxn modelId="{7D76523F-7CFF-4734-ACCB-536BD7248AB7}" type="presParOf" srcId="{5D43ABDA-D799-41EB-9BC4-1E7DDE0BBFED}" destId="{5D988F0E-55AE-48DB-BC46-890B90235E89}" srcOrd="2" destOrd="0" presId="urn:microsoft.com/office/officeart/2005/8/layout/chevron2"/>
    <dgm:cxn modelId="{40EABD02-A628-4B0E-A1E8-08693B458BFB}" type="presParOf" srcId="{5D988F0E-55AE-48DB-BC46-890B90235E89}" destId="{F47C82E7-D799-46BC-AFF1-246A3C1D6F64}" srcOrd="0" destOrd="0" presId="urn:microsoft.com/office/officeart/2005/8/layout/chevron2"/>
    <dgm:cxn modelId="{BE5948B5-4E05-44CE-9600-87717EF1AEF5}" type="presParOf" srcId="{5D988F0E-55AE-48DB-BC46-890B90235E89}" destId="{9D6BC333-29DC-4864-9B38-C0CB28949630}" srcOrd="1" destOrd="0" presId="urn:microsoft.com/office/officeart/2005/8/layout/chevron2"/>
    <dgm:cxn modelId="{F57069ED-9D13-4CD3-812F-754AA2B25F5A}" type="presParOf" srcId="{5D43ABDA-D799-41EB-9BC4-1E7DDE0BBFED}" destId="{2A0503E4-B1FD-4C81-88CC-9296ADE453CE}" srcOrd="3" destOrd="0" presId="urn:microsoft.com/office/officeart/2005/8/layout/chevron2"/>
    <dgm:cxn modelId="{46737EDB-3151-4EB9-BFBF-7C5F2C74B167}" type="presParOf" srcId="{5D43ABDA-D799-41EB-9BC4-1E7DDE0BBFED}" destId="{4C85C787-4676-4744-8F6B-E13E38136970}" srcOrd="4" destOrd="0" presId="urn:microsoft.com/office/officeart/2005/8/layout/chevron2"/>
    <dgm:cxn modelId="{BD3C0D8B-CA76-47DD-BA71-1B0288BCBA77}" type="presParOf" srcId="{4C85C787-4676-4744-8F6B-E13E38136970}" destId="{E0572602-5F11-442C-AAEB-6C514DD3CBC8}" srcOrd="0" destOrd="0" presId="urn:microsoft.com/office/officeart/2005/8/layout/chevron2"/>
    <dgm:cxn modelId="{7845C10F-0E97-4EF9-B0A6-0A986944E194}" type="presParOf" srcId="{4C85C787-4676-4744-8F6B-E13E38136970}" destId="{56AC4B60-8845-4967-A1CE-C09371114DAB}" srcOrd="1" destOrd="0" presId="urn:microsoft.com/office/officeart/2005/8/layout/chevron2"/>
    <dgm:cxn modelId="{2CA0B399-E49F-4BE2-A887-BFCDE3163ECB}" type="presParOf" srcId="{5D43ABDA-D799-41EB-9BC4-1E7DDE0BBFED}" destId="{6A4ACD1E-9516-47C8-952B-ECD91922EFA1}" srcOrd="5" destOrd="0" presId="urn:microsoft.com/office/officeart/2005/8/layout/chevron2"/>
    <dgm:cxn modelId="{211A4E29-E936-4325-844E-6AE6523F2C39}" type="presParOf" srcId="{5D43ABDA-D799-41EB-9BC4-1E7DDE0BBFED}" destId="{0B8F8C4B-9E94-425E-AAF7-134BFEEB9966}" srcOrd="6" destOrd="0" presId="urn:microsoft.com/office/officeart/2005/8/layout/chevron2"/>
    <dgm:cxn modelId="{7A771013-8B2A-4F7A-9042-0541FEBAF412}" type="presParOf" srcId="{0B8F8C4B-9E94-425E-AAF7-134BFEEB9966}" destId="{3BD9D9BC-859A-4945-A4EE-B8B9466E8E37}" srcOrd="0" destOrd="0" presId="urn:microsoft.com/office/officeart/2005/8/layout/chevron2"/>
    <dgm:cxn modelId="{5FE0EDB7-2A11-4B36-BAA0-A7DE2F8E07D2}" type="presParOf" srcId="{0B8F8C4B-9E94-425E-AAF7-134BFEEB9966}" destId="{6A6E02C7-E603-469C-A147-6796A71DBB38}" srcOrd="1" destOrd="0" presId="urn:microsoft.com/office/officeart/2005/8/layout/chevron2"/>
    <dgm:cxn modelId="{425E6C28-433F-4B1A-95FE-E4A5372BDED7}" type="presParOf" srcId="{5D43ABDA-D799-41EB-9BC4-1E7DDE0BBFED}" destId="{8D8668F6-F5ED-4B98-9A2D-D56DE3910D7D}" srcOrd="7" destOrd="0" presId="urn:microsoft.com/office/officeart/2005/8/layout/chevron2"/>
    <dgm:cxn modelId="{EE5E9473-14DC-4150-B2BA-AE3FF88DD717}" type="presParOf" srcId="{5D43ABDA-D799-41EB-9BC4-1E7DDE0BBFED}" destId="{0C0D1629-8A43-440A-A959-E2CEF601D70A}" srcOrd="8" destOrd="0" presId="urn:microsoft.com/office/officeart/2005/8/layout/chevron2"/>
    <dgm:cxn modelId="{3AD42C9B-515C-4BFA-877C-FA5A84AC3D90}" type="presParOf" srcId="{0C0D1629-8A43-440A-A959-E2CEF601D70A}" destId="{95F155CF-E3AB-405B-A530-3B41DCBE8649}" srcOrd="0" destOrd="0" presId="urn:microsoft.com/office/officeart/2005/8/layout/chevron2"/>
    <dgm:cxn modelId="{7BBD1DA6-2DEA-4983-BBA6-7D127293AB6A}" type="presParOf" srcId="{0C0D1629-8A43-440A-A959-E2CEF601D70A}" destId="{496B8577-66AE-4167-AC7E-F6661F63EE95}" srcOrd="1" destOrd="0" presId="urn:microsoft.com/office/officeart/2005/8/layout/chevron2"/>
    <dgm:cxn modelId="{B3BB1A76-FBD8-4AF6-99A8-D80BA02B46C1}" type="presParOf" srcId="{5D43ABDA-D799-41EB-9BC4-1E7DDE0BBFED}" destId="{41E62C16-0D67-4E92-9551-F694B0BBB30A}" srcOrd="9" destOrd="0" presId="urn:microsoft.com/office/officeart/2005/8/layout/chevron2"/>
    <dgm:cxn modelId="{5F95FD70-0F4B-4DE8-91DE-6865C51F1A6B}" type="presParOf" srcId="{5D43ABDA-D799-41EB-9BC4-1E7DDE0BBFED}" destId="{30E5EF4F-D932-4D9E-9331-53ED0ECA08B4}" srcOrd="10" destOrd="0" presId="urn:microsoft.com/office/officeart/2005/8/layout/chevron2"/>
    <dgm:cxn modelId="{8091DCD7-3B1D-4EB4-83DE-C70D5B91FEED}" type="presParOf" srcId="{30E5EF4F-D932-4D9E-9331-53ED0ECA08B4}" destId="{FEFC73FE-11F5-4F3F-96DC-F127B44152DF}" srcOrd="0" destOrd="0" presId="urn:microsoft.com/office/officeart/2005/8/layout/chevron2"/>
    <dgm:cxn modelId="{DC75AF04-1938-4B01-9EBE-CECCD05E4635}" type="presParOf" srcId="{30E5EF4F-D932-4D9E-9331-53ED0ECA08B4}" destId="{539C6CBF-2A4B-4146-8801-C29B66C87F2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7A6FB3-909C-4D03-84A7-3903D6BD3ED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64FEA3-B1C7-477A-8F9D-63A799867F7F}">
      <dgm:prSet phldrT="[Text]"/>
      <dgm:spPr/>
      <dgm:t>
        <a:bodyPr/>
        <a:lstStyle/>
        <a:p>
          <a:endParaRPr lang="en-US" dirty="0"/>
        </a:p>
      </dgm:t>
    </dgm:pt>
    <dgm:pt modelId="{085A50BF-BAFB-443A-935A-4826ED9554BC}" type="parTrans" cxnId="{C7E9D11B-B7B6-47AA-AF40-6DA42E893FD7}">
      <dgm:prSet/>
      <dgm:spPr/>
      <dgm:t>
        <a:bodyPr/>
        <a:lstStyle/>
        <a:p>
          <a:endParaRPr lang="en-US"/>
        </a:p>
      </dgm:t>
    </dgm:pt>
    <dgm:pt modelId="{065DD7F3-E388-4CD1-97B4-DC91182750F9}" type="sibTrans" cxnId="{C7E9D11B-B7B6-47AA-AF40-6DA42E893FD7}">
      <dgm:prSet/>
      <dgm:spPr/>
      <dgm:t>
        <a:bodyPr/>
        <a:lstStyle/>
        <a:p>
          <a:endParaRPr lang="en-US"/>
        </a:p>
      </dgm:t>
    </dgm:pt>
    <dgm:pt modelId="{FF7DBF05-AB47-453B-B533-475006B90F89}">
      <dgm:prSet phldrT="[Text]"/>
      <dgm:spPr/>
      <dgm:t>
        <a:bodyPr/>
        <a:lstStyle/>
        <a:p>
          <a:r>
            <a:rPr lang="en-US" dirty="0" smtClean="0"/>
            <a:t>Date of Actual Payment </a:t>
          </a:r>
          <a:endParaRPr lang="en-US" dirty="0"/>
        </a:p>
      </dgm:t>
    </dgm:pt>
    <dgm:pt modelId="{CC98BF8C-BBC1-4131-B0E7-871C1D17CDBD}" type="parTrans" cxnId="{706D7089-E42B-4A16-80BB-940147346E5B}">
      <dgm:prSet/>
      <dgm:spPr/>
      <dgm:t>
        <a:bodyPr/>
        <a:lstStyle/>
        <a:p>
          <a:endParaRPr lang="en-US"/>
        </a:p>
      </dgm:t>
    </dgm:pt>
    <dgm:pt modelId="{B49AE91F-EDBF-4EDA-8896-FE614B91773B}" type="sibTrans" cxnId="{706D7089-E42B-4A16-80BB-940147346E5B}">
      <dgm:prSet/>
      <dgm:spPr/>
      <dgm:t>
        <a:bodyPr/>
        <a:lstStyle/>
        <a:p>
          <a:endParaRPr lang="en-US"/>
        </a:p>
      </dgm:t>
    </dgm:pt>
    <dgm:pt modelId="{1F01D25F-3F64-45AF-BF1E-D564E64F3766}">
      <dgm:prSet phldrT="[Text]"/>
      <dgm:spPr/>
      <dgm:t>
        <a:bodyPr/>
        <a:lstStyle/>
        <a:p>
          <a:r>
            <a:rPr lang="en-US" dirty="0" smtClean="0"/>
            <a:t>Date of Accounting for Interest due in Books</a:t>
          </a:r>
          <a:endParaRPr lang="en-US" dirty="0"/>
        </a:p>
      </dgm:t>
    </dgm:pt>
    <dgm:pt modelId="{39E3D132-B006-472B-B61B-4AAECBBEAD55}" type="parTrans" cxnId="{BB75D501-88A7-45DA-B50B-9C475DF1EC2D}">
      <dgm:prSet/>
      <dgm:spPr/>
      <dgm:t>
        <a:bodyPr/>
        <a:lstStyle/>
        <a:p>
          <a:endParaRPr lang="en-US"/>
        </a:p>
      </dgm:t>
    </dgm:pt>
    <dgm:pt modelId="{6D458D9A-99D4-4201-95B4-12793983DFCF}" type="sibTrans" cxnId="{BB75D501-88A7-45DA-B50B-9C475DF1EC2D}">
      <dgm:prSet/>
      <dgm:spPr/>
      <dgm:t>
        <a:bodyPr/>
        <a:lstStyle/>
        <a:p>
          <a:endParaRPr lang="en-US"/>
        </a:p>
      </dgm:t>
    </dgm:pt>
    <dgm:pt modelId="{75D57F79-2846-47D5-AF9A-75867AAA5167}">
      <dgm:prSet phldrT="[Text]"/>
      <dgm:spPr/>
      <dgm:t>
        <a:bodyPr/>
        <a:lstStyle/>
        <a:p>
          <a:r>
            <a:rPr lang="en-US" dirty="0" smtClean="0"/>
            <a:t>Date of Capitalization</a:t>
          </a:r>
          <a:endParaRPr lang="en-US" dirty="0"/>
        </a:p>
      </dgm:t>
    </dgm:pt>
    <dgm:pt modelId="{1033AFE5-E986-4C41-92B1-5DB48D5C4EC6}" type="parTrans" cxnId="{50D60A98-8CA6-406E-BAFE-527DFA58845C}">
      <dgm:prSet/>
      <dgm:spPr/>
      <dgm:t>
        <a:bodyPr/>
        <a:lstStyle/>
        <a:p>
          <a:endParaRPr lang="en-US"/>
        </a:p>
      </dgm:t>
    </dgm:pt>
    <dgm:pt modelId="{C70D8367-3264-492C-A955-CDBE1977C30C}" type="sibTrans" cxnId="{50D60A98-8CA6-406E-BAFE-527DFA58845C}">
      <dgm:prSet/>
      <dgm:spPr/>
      <dgm:t>
        <a:bodyPr/>
        <a:lstStyle/>
        <a:p>
          <a:endParaRPr lang="en-US"/>
        </a:p>
      </dgm:t>
    </dgm:pt>
    <dgm:pt modelId="{70314F8A-47DB-4DFC-AA29-574C178B98B8}">
      <dgm:prSet phldrT="[Text]"/>
      <dgm:spPr/>
      <dgm:t>
        <a:bodyPr/>
        <a:lstStyle/>
        <a:p>
          <a:r>
            <a:rPr lang="en-US" dirty="0" smtClean="0"/>
            <a:t>Trigger Date for TDS – as per Accounts</a:t>
          </a:r>
          <a:endParaRPr lang="en-US" dirty="0"/>
        </a:p>
      </dgm:t>
    </dgm:pt>
    <dgm:pt modelId="{C5EA6DB0-5DED-49B2-8ED9-739929825729}" type="parTrans" cxnId="{7865B47F-3E89-442F-B388-3CB81506DDCE}">
      <dgm:prSet/>
      <dgm:spPr/>
      <dgm:t>
        <a:bodyPr/>
        <a:lstStyle/>
        <a:p>
          <a:endParaRPr lang="en-US"/>
        </a:p>
      </dgm:t>
    </dgm:pt>
    <dgm:pt modelId="{052F7F66-110B-467E-8B6D-B6BFB0BC0CD4}" type="sibTrans" cxnId="{7865B47F-3E89-442F-B388-3CB81506DDCE}">
      <dgm:prSet/>
      <dgm:spPr/>
      <dgm:t>
        <a:bodyPr/>
        <a:lstStyle/>
        <a:p>
          <a:endParaRPr lang="en-US"/>
        </a:p>
      </dgm:t>
    </dgm:pt>
    <dgm:pt modelId="{B62C85C3-D46A-4DE5-A1F6-FF6EE77172A5}">
      <dgm:prSet phldrT="[Text]"/>
      <dgm:spPr/>
      <dgm:t>
        <a:bodyPr/>
        <a:lstStyle/>
        <a:p>
          <a:r>
            <a:rPr lang="en-US" dirty="0" smtClean="0"/>
            <a:t>Date of Loan Agreement</a:t>
          </a:r>
          <a:endParaRPr lang="en-US" dirty="0"/>
        </a:p>
      </dgm:t>
    </dgm:pt>
    <dgm:pt modelId="{42B28129-F76C-4A71-B0B5-D61435908E5F}" type="parTrans" cxnId="{B91E1C17-EDE9-4F94-AB9E-51F6B5F99443}">
      <dgm:prSet/>
      <dgm:spPr/>
      <dgm:t>
        <a:bodyPr/>
        <a:lstStyle/>
        <a:p>
          <a:endParaRPr lang="en-IN"/>
        </a:p>
      </dgm:t>
    </dgm:pt>
    <dgm:pt modelId="{B8E12AAB-5185-498C-9628-9CC033071A83}" type="sibTrans" cxnId="{B91E1C17-EDE9-4F94-AB9E-51F6B5F99443}">
      <dgm:prSet/>
      <dgm:spPr/>
      <dgm:t>
        <a:bodyPr/>
        <a:lstStyle/>
        <a:p>
          <a:endParaRPr lang="en-IN"/>
        </a:p>
      </dgm:t>
    </dgm:pt>
    <dgm:pt modelId="{09C3730B-0381-445A-BA80-3EBED1F80FA7}">
      <dgm:prSet phldrT="[Text]"/>
      <dgm:spPr/>
      <dgm:t>
        <a:bodyPr/>
        <a:lstStyle/>
        <a:p>
          <a:endParaRPr lang="en-US" dirty="0"/>
        </a:p>
      </dgm:t>
    </dgm:pt>
    <dgm:pt modelId="{A09BD76E-DCA2-4EA4-8D12-46273889ED12}" type="parTrans" cxnId="{B12281DC-58F4-4380-8A0E-8BD95C315C15}">
      <dgm:prSet/>
      <dgm:spPr/>
      <dgm:t>
        <a:bodyPr/>
        <a:lstStyle/>
        <a:p>
          <a:endParaRPr lang="en-IN"/>
        </a:p>
      </dgm:t>
    </dgm:pt>
    <dgm:pt modelId="{79FA5463-AFF5-4FCB-A5B2-CB53C216ADF3}" type="sibTrans" cxnId="{B12281DC-58F4-4380-8A0E-8BD95C315C15}">
      <dgm:prSet/>
      <dgm:spPr/>
      <dgm:t>
        <a:bodyPr/>
        <a:lstStyle/>
        <a:p>
          <a:endParaRPr lang="en-IN"/>
        </a:p>
      </dgm:t>
    </dgm:pt>
    <dgm:pt modelId="{352E597C-E63F-4F46-8B08-9C231DF02E8B}">
      <dgm:prSet phldrT="[Text]"/>
      <dgm:spPr/>
      <dgm:t>
        <a:bodyPr/>
        <a:lstStyle/>
        <a:p>
          <a:endParaRPr lang="en-US" dirty="0"/>
        </a:p>
      </dgm:t>
    </dgm:pt>
    <dgm:pt modelId="{8C3E80C9-C04F-497B-B030-F6E6FBF5E1EA}" type="parTrans" cxnId="{788084C8-822D-47A6-B583-F4A0F5935426}">
      <dgm:prSet/>
      <dgm:spPr/>
      <dgm:t>
        <a:bodyPr/>
        <a:lstStyle/>
        <a:p>
          <a:endParaRPr lang="en-IN"/>
        </a:p>
      </dgm:t>
    </dgm:pt>
    <dgm:pt modelId="{7B010B9F-B55D-4C97-983A-0BEBE88FC7D2}" type="sibTrans" cxnId="{788084C8-822D-47A6-B583-F4A0F5935426}">
      <dgm:prSet/>
      <dgm:spPr/>
      <dgm:t>
        <a:bodyPr/>
        <a:lstStyle/>
        <a:p>
          <a:endParaRPr lang="en-IN"/>
        </a:p>
      </dgm:t>
    </dgm:pt>
    <dgm:pt modelId="{FB233B21-E451-4CC0-9D20-726E8381B509}">
      <dgm:prSet phldrT="[Text]"/>
      <dgm:spPr/>
      <dgm:t>
        <a:bodyPr/>
        <a:lstStyle/>
        <a:p>
          <a:endParaRPr lang="en-US" dirty="0"/>
        </a:p>
      </dgm:t>
    </dgm:pt>
    <dgm:pt modelId="{3135BDF4-2246-47BE-944D-9A677E9B365D}" type="parTrans" cxnId="{77FA7A25-EE56-4AA4-88AC-BEE5F036E59B}">
      <dgm:prSet/>
      <dgm:spPr/>
      <dgm:t>
        <a:bodyPr/>
        <a:lstStyle/>
        <a:p>
          <a:endParaRPr lang="en-IN"/>
        </a:p>
      </dgm:t>
    </dgm:pt>
    <dgm:pt modelId="{EEACA085-A918-4FF4-A89D-2BD5807C2518}" type="sibTrans" cxnId="{77FA7A25-EE56-4AA4-88AC-BEE5F036E59B}">
      <dgm:prSet/>
      <dgm:spPr/>
      <dgm:t>
        <a:bodyPr/>
        <a:lstStyle/>
        <a:p>
          <a:endParaRPr lang="en-IN"/>
        </a:p>
      </dgm:t>
    </dgm:pt>
    <dgm:pt modelId="{0CC7F2FA-1B9F-453F-A7AA-2A8EEB449C41}">
      <dgm:prSet phldrT="[Text]"/>
      <dgm:spPr/>
      <dgm:t>
        <a:bodyPr/>
        <a:lstStyle/>
        <a:p>
          <a:endParaRPr lang="en-US" dirty="0"/>
        </a:p>
      </dgm:t>
    </dgm:pt>
    <dgm:pt modelId="{19BA0739-6226-4FD3-9E95-10D38D2CC206}" type="parTrans" cxnId="{D10C9477-CE3A-4402-B909-AA8F0021FD36}">
      <dgm:prSet/>
      <dgm:spPr/>
      <dgm:t>
        <a:bodyPr/>
        <a:lstStyle/>
        <a:p>
          <a:endParaRPr lang="en-IN"/>
        </a:p>
      </dgm:t>
    </dgm:pt>
    <dgm:pt modelId="{2449A8E6-239B-468F-9E31-4F89B4EFC4EA}" type="sibTrans" cxnId="{D10C9477-CE3A-4402-B909-AA8F0021FD36}">
      <dgm:prSet/>
      <dgm:spPr/>
      <dgm:t>
        <a:bodyPr/>
        <a:lstStyle/>
        <a:p>
          <a:endParaRPr lang="en-IN"/>
        </a:p>
      </dgm:t>
    </dgm:pt>
    <dgm:pt modelId="{5D43ABDA-D799-41EB-9BC4-1E7DDE0BBFED}" type="pres">
      <dgm:prSet presAssocID="{1D7A6FB3-909C-4D03-84A7-3903D6BD3E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DCC7C1-51FF-4129-9555-728EB82DC045}" type="pres">
      <dgm:prSet presAssocID="{5B64FEA3-B1C7-477A-8F9D-63A799867F7F}" presName="composite" presStyleCnt="0"/>
      <dgm:spPr/>
    </dgm:pt>
    <dgm:pt modelId="{1F49BEB5-ECEC-4F67-ABC2-5D177282F0EC}" type="pres">
      <dgm:prSet presAssocID="{5B64FEA3-B1C7-477A-8F9D-63A799867F7F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F54985-7939-4D6F-BB91-5FDE27BA868D}" type="pres">
      <dgm:prSet presAssocID="{5B64FEA3-B1C7-477A-8F9D-63A799867F7F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95DE7-EE5A-4A44-BC5B-479CB1634C46}" type="pres">
      <dgm:prSet presAssocID="{065DD7F3-E388-4CD1-97B4-DC91182750F9}" presName="sp" presStyleCnt="0"/>
      <dgm:spPr/>
    </dgm:pt>
    <dgm:pt modelId="{5D988F0E-55AE-48DB-BC46-890B90235E89}" type="pres">
      <dgm:prSet presAssocID="{09C3730B-0381-445A-BA80-3EBED1F80FA7}" presName="composite" presStyleCnt="0"/>
      <dgm:spPr/>
    </dgm:pt>
    <dgm:pt modelId="{F47C82E7-D799-46BC-AFF1-246A3C1D6F64}" type="pres">
      <dgm:prSet presAssocID="{09C3730B-0381-445A-BA80-3EBED1F80FA7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BC333-29DC-4864-9B38-C0CB28949630}" type="pres">
      <dgm:prSet presAssocID="{09C3730B-0381-445A-BA80-3EBED1F80FA7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0503E4-B1FD-4C81-88CC-9296ADE453CE}" type="pres">
      <dgm:prSet presAssocID="{79FA5463-AFF5-4FCB-A5B2-CB53C216ADF3}" presName="sp" presStyleCnt="0"/>
      <dgm:spPr/>
    </dgm:pt>
    <dgm:pt modelId="{4C85C787-4676-4744-8F6B-E13E38136970}" type="pres">
      <dgm:prSet presAssocID="{352E597C-E63F-4F46-8B08-9C231DF02E8B}" presName="composite" presStyleCnt="0"/>
      <dgm:spPr/>
    </dgm:pt>
    <dgm:pt modelId="{E0572602-5F11-442C-AAEB-6C514DD3CBC8}" type="pres">
      <dgm:prSet presAssocID="{352E597C-E63F-4F46-8B08-9C231DF02E8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AC4B60-8845-4967-A1CE-C09371114DAB}" type="pres">
      <dgm:prSet presAssocID="{352E597C-E63F-4F46-8B08-9C231DF02E8B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4ACD1E-9516-47C8-952B-ECD91922EFA1}" type="pres">
      <dgm:prSet presAssocID="{7B010B9F-B55D-4C97-983A-0BEBE88FC7D2}" presName="sp" presStyleCnt="0"/>
      <dgm:spPr/>
    </dgm:pt>
    <dgm:pt modelId="{0B8F8C4B-9E94-425E-AAF7-134BFEEB9966}" type="pres">
      <dgm:prSet presAssocID="{FB233B21-E451-4CC0-9D20-726E8381B509}" presName="composite" presStyleCnt="0"/>
      <dgm:spPr/>
    </dgm:pt>
    <dgm:pt modelId="{3BD9D9BC-859A-4945-A4EE-B8B9466E8E37}" type="pres">
      <dgm:prSet presAssocID="{FB233B21-E451-4CC0-9D20-726E8381B509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6E02C7-E603-469C-A147-6796A71DBB38}" type="pres">
      <dgm:prSet presAssocID="{FB233B21-E451-4CC0-9D20-726E8381B509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8668F6-F5ED-4B98-9A2D-D56DE3910D7D}" type="pres">
      <dgm:prSet presAssocID="{EEACA085-A918-4FF4-A89D-2BD5807C2518}" presName="sp" presStyleCnt="0"/>
      <dgm:spPr/>
    </dgm:pt>
    <dgm:pt modelId="{772A8486-2BCE-4046-AC1F-7340A3385DB7}" type="pres">
      <dgm:prSet presAssocID="{0CC7F2FA-1B9F-453F-A7AA-2A8EEB449C41}" presName="composite" presStyleCnt="0"/>
      <dgm:spPr/>
    </dgm:pt>
    <dgm:pt modelId="{ED67D9AC-AC6D-42C1-9EA7-A0D44DBB4AA9}" type="pres">
      <dgm:prSet presAssocID="{0CC7F2FA-1B9F-453F-A7AA-2A8EEB449C41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EB1D9A-FF8A-4A89-8EF6-6F0DC42591A0}" type="pres">
      <dgm:prSet presAssocID="{0CC7F2FA-1B9F-453F-A7AA-2A8EEB449C41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D60A98-8CA6-406E-BAFE-527DFA58845C}" srcId="{352E597C-E63F-4F46-8B08-9C231DF02E8B}" destId="{75D57F79-2846-47D5-AF9A-75867AAA5167}" srcOrd="0" destOrd="0" parTransId="{1033AFE5-E986-4C41-92B1-5DB48D5C4EC6}" sibTransId="{C70D8367-3264-492C-A955-CDBE1977C30C}"/>
    <dgm:cxn modelId="{788084C8-822D-47A6-B583-F4A0F5935426}" srcId="{1D7A6FB3-909C-4D03-84A7-3903D6BD3EDF}" destId="{352E597C-E63F-4F46-8B08-9C231DF02E8B}" srcOrd="2" destOrd="0" parTransId="{8C3E80C9-C04F-497B-B030-F6E6FBF5E1EA}" sibTransId="{7B010B9F-B55D-4C97-983A-0BEBE88FC7D2}"/>
    <dgm:cxn modelId="{D10C9477-CE3A-4402-B909-AA8F0021FD36}" srcId="{1D7A6FB3-909C-4D03-84A7-3903D6BD3EDF}" destId="{0CC7F2FA-1B9F-453F-A7AA-2A8EEB449C41}" srcOrd="4" destOrd="0" parTransId="{19BA0739-6226-4FD3-9E95-10D38D2CC206}" sibTransId="{2449A8E6-239B-468F-9E31-4F89B4EFC4EA}"/>
    <dgm:cxn modelId="{BB75D501-88A7-45DA-B50B-9C475DF1EC2D}" srcId="{FB233B21-E451-4CC0-9D20-726E8381B509}" destId="{1F01D25F-3F64-45AF-BF1E-D564E64F3766}" srcOrd="0" destOrd="0" parTransId="{39E3D132-B006-472B-B61B-4AAECBBEAD55}" sibTransId="{6D458D9A-99D4-4201-95B4-12793983DFCF}"/>
    <dgm:cxn modelId="{706D7089-E42B-4A16-80BB-940147346E5B}" srcId="{09C3730B-0381-445A-BA80-3EBED1F80FA7}" destId="{FF7DBF05-AB47-453B-B533-475006B90F89}" srcOrd="0" destOrd="0" parTransId="{CC98BF8C-BBC1-4131-B0E7-871C1D17CDBD}" sibTransId="{B49AE91F-EDBF-4EDA-8896-FE614B91773B}"/>
    <dgm:cxn modelId="{77FA7A25-EE56-4AA4-88AC-BEE5F036E59B}" srcId="{1D7A6FB3-909C-4D03-84A7-3903D6BD3EDF}" destId="{FB233B21-E451-4CC0-9D20-726E8381B509}" srcOrd="3" destOrd="0" parTransId="{3135BDF4-2246-47BE-944D-9A677E9B365D}" sibTransId="{EEACA085-A918-4FF4-A89D-2BD5807C2518}"/>
    <dgm:cxn modelId="{B12281DC-58F4-4380-8A0E-8BD95C315C15}" srcId="{1D7A6FB3-909C-4D03-84A7-3903D6BD3EDF}" destId="{09C3730B-0381-445A-BA80-3EBED1F80FA7}" srcOrd="1" destOrd="0" parTransId="{A09BD76E-DCA2-4EA4-8D12-46273889ED12}" sibTransId="{79FA5463-AFF5-4FCB-A5B2-CB53C216ADF3}"/>
    <dgm:cxn modelId="{B381F3B0-29C9-464D-87B2-F48565E1B3A2}" type="presOf" srcId="{0CC7F2FA-1B9F-453F-A7AA-2A8EEB449C41}" destId="{ED67D9AC-AC6D-42C1-9EA7-A0D44DBB4AA9}" srcOrd="0" destOrd="0" presId="urn:microsoft.com/office/officeart/2005/8/layout/chevron2"/>
    <dgm:cxn modelId="{A34A4F9B-E08D-4F2D-9AAA-E99A09E7F81F}" type="presOf" srcId="{FF7DBF05-AB47-453B-B533-475006B90F89}" destId="{9D6BC333-29DC-4864-9B38-C0CB28949630}" srcOrd="0" destOrd="0" presId="urn:microsoft.com/office/officeart/2005/8/layout/chevron2"/>
    <dgm:cxn modelId="{C7E9D11B-B7B6-47AA-AF40-6DA42E893FD7}" srcId="{1D7A6FB3-909C-4D03-84A7-3903D6BD3EDF}" destId="{5B64FEA3-B1C7-477A-8F9D-63A799867F7F}" srcOrd="0" destOrd="0" parTransId="{085A50BF-BAFB-443A-935A-4826ED9554BC}" sibTransId="{065DD7F3-E388-4CD1-97B4-DC91182750F9}"/>
    <dgm:cxn modelId="{B91E1C17-EDE9-4F94-AB9E-51F6B5F99443}" srcId="{5B64FEA3-B1C7-477A-8F9D-63A799867F7F}" destId="{B62C85C3-D46A-4DE5-A1F6-FF6EE77172A5}" srcOrd="0" destOrd="0" parTransId="{42B28129-F76C-4A71-B0B5-D61435908E5F}" sibTransId="{B8E12AAB-5185-498C-9628-9CC033071A83}"/>
    <dgm:cxn modelId="{9AB211ED-94E8-417C-8902-9E9C5C9F08A8}" type="presOf" srcId="{1F01D25F-3F64-45AF-BF1E-D564E64F3766}" destId="{6A6E02C7-E603-469C-A147-6796A71DBB38}" srcOrd="0" destOrd="0" presId="urn:microsoft.com/office/officeart/2005/8/layout/chevron2"/>
    <dgm:cxn modelId="{7865B47F-3E89-442F-B388-3CB81506DDCE}" srcId="{0CC7F2FA-1B9F-453F-A7AA-2A8EEB449C41}" destId="{70314F8A-47DB-4DFC-AA29-574C178B98B8}" srcOrd="0" destOrd="0" parTransId="{C5EA6DB0-5DED-49B2-8ED9-739929825729}" sibTransId="{052F7F66-110B-467E-8B6D-B6BFB0BC0CD4}"/>
    <dgm:cxn modelId="{38C82ECA-F3F2-45AC-8E9E-8244E9A5214C}" type="presOf" srcId="{09C3730B-0381-445A-BA80-3EBED1F80FA7}" destId="{F47C82E7-D799-46BC-AFF1-246A3C1D6F64}" srcOrd="0" destOrd="0" presId="urn:microsoft.com/office/officeart/2005/8/layout/chevron2"/>
    <dgm:cxn modelId="{664307D2-AC49-4DA7-8A04-0F9470F594C1}" type="presOf" srcId="{FB233B21-E451-4CC0-9D20-726E8381B509}" destId="{3BD9D9BC-859A-4945-A4EE-B8B9466E8E37}" srcOrd="0" destOrd="0" presId="urn:microsoft.com/office/officeart/2005/8/layout/chevron2"/>
    <dgm:cxn modelId="{BB8B07D7-CAE7-4E89-9E73-5AC261BD1DB3}" type="presOf" srcId="{5B64FEA3-B1C7-477A-8F9D-63A799867F7F}" destId="{1F49BEB5-ECEC-4F67-ABC2-5D177282F0EC}" srcOrd="0" destOrd="0" presId="urn:microsoft.com/office/officeart/2005/8/layout/chevron2"/>
    <dgm:cxn modelId="{BF952055-2F60-4445-BC63-09480FC3BBD0}" type="presOf" srcId="{75D57F79-2846-47D5-AF9A-75867AAA5167}" destId="{56AC4B60-8845-4967-A1CE-C09371114DAB}" srcOrd="0" destOrd="0" presId="urn:microsoft.com/office/officeart/2005/8/layout/chevron2"/>
    <dgm:cxn modelId="{FE9AEB49-FD80-477F-A604-3E1DAA56E0B4}" type="presOf" srcId="{352E597C-E63F-4F46-8B08-9C231DF02E8B}" destId="{E0572602-5F11-442C-AAEB-6C514DD3CBC8}" srcOrd="0" destOrd="0" presId="urn:microsoft.com/office/officeart/2005/8/layout/chevron2"/>
    <dgm:cxn modelId="{A686C614-711E-4282-B6B7-B44CBA97CB59}" type="presOf" srcId="{1D7A6FB3-909C-4D03-84A7-3903D6BD3EDF}" destId="{5D43ABDA-D799-41EB-9BC4-1E7DDE0BBFED}" srcOrd="0" destOrd="0" presId="urn:microsoft.com/office/officeart/2005/8/layout/chevron2"/>
    <dgm:cxn modelId="{6E73CE36-EA82-4D76-8C6F-132948C2B817}" type="presOf" srcId="{70314F8A-47DB-4DFC-AA29-574C178B98B8}" destId="{D1EB1D9A-FF8A-4A89-8EF6-6F0DC42591A0}" srcOrd="0" destOrd="0" presId="urn:microsoft.com/office/officeart/2005/8/layout/chevron2"/>
    <dgm:cxn modelId="{FBF18EF9-0F33-4CF2-AE58-E33B4C128830}" type="presOf" srcId="{B62C85C3-D46A-4DE5-A1F6-FF6EE77172A5}" destId="{46F54985-7939-4D6F-BB91-5FDE27BA868D}" srcOrd="0" destOrd="0" presId="urn:microsoft.com/office/officeart/2005/8/layout/chevron2"/>
    <dgm:cxn modelId="{44F369AC-EE00-44E4-A14A-196FC3C53364}" type="presParOf" srcId="{5D43ABDA-D799-41EB-9BC4-1E7DDE0BBFED}" destId="{75DCC7C1-51FF-4129-9555-728EB82DC045}" srcOrd="0" destOrd="0" presId="urn:microsoft.com/office/officeart/2005/8/layout/chevron2"/>
    <dgm:cxn modelId="{450F61D4-48BC-4BBD-9BA5-7C3763FBF542}" type="presParOf" srcId="{75DCC7C1-51FF-4129-9555-728EB82DC045}" destId="{1F49BEB5-ECEC-4F67-ABC2-5D177282F0EC}" srcOrd="0" destOrd="0" presId="urn:microsoft.com/office/officeart/2005/8/layout/chevron2"/>
    <dgm:cxn modelId="{1F00ECF8-F409-4F9E-9F90-F0E11E607049}" type="presParOf" srcId="{75DCC7C1-51FF-4129-9555-728EB82DC045}" destId="{46F54985-7939-4D6F-BB91-5FDE27BA868D}" srcOrd="1" destOrd="0" presId="urn:microsoft.com/office/officeart/2005/8/layout/chevron2"/>
    <dgm:cxn modelId="{BBBFC3B4-4643-4675-B4CC-8AB9EB8D57AB}" type="presParOf" srcId="{5D43ABDA-D799-41EB-9BC4-1E7DDE0BBFED}" destId="{02395DE7-EE5A-4A44-BC5B-479CB1634C46}" srcOrd="1" destOrd="0" presId="urn:microsoft.com/office/officeart/2005/8/layout/chevron2"/>
    <dgm:cxn modelId="{7D76523F-7CFF-4734-ACCB-536BD7248AB7}" type="presParOf" srcId="{5D43ABDA-D799-41EB-9BC4-1E7DDE0BBFED}" destId="{5D988F0E-55AE-48DB-BC46-890B90235E89}" srcOrd="2" destOrd="0" presId="urn:microsoft.com/office/officeart/2005/8/layout/chevron2"/>
    <dgm:cxn modelId="{40EABD02-A628-4B0E-A1E8-08693B458BFB}" type="presParOf" srcId="{5D988F0E-55AE-48DB-BC46-890B90235E89}" destId="{F47C82E7-D799-46BC-AFF1-246A3C1D6F64}" srcOrd="0" destOrd="0" presId="urn:microsoft.com/office/officeart/2005/8/layout/chevron2"/>
    <dgm:cxn modelId="{BE5948B5-4E05-44CE-9600-87717EF1AEF5}" type="presParOf" srcId="{5D988F0E-55AE-48DB-BC46-890B90235E89}" destId="{9D6BC333-29DC-4864-9B38-C0CB28949630}" srcOrd="1" destOrd="0" presId="urn:microsoft.com/office/officeart/2005/8/layout/chevron2"/>
    <dgm:cxn modelId="{F57069ED-9D13-4CD3-812F-754AA2B25F5A}" type="presParOf" srcId="{5D43ABDA-D799-41EB-9BC4-1E7DDE0BBFED}" destId="{2A0503E4-B1FD-4C81-88CC-9296ADE453CE}" srcOrd="3" destOrd="0" presId="urn:microsoft.com/office/officeart/2005/8/layout/chevron2"/>
    <dgm:cxn modelId="{46737EDB-3151-4EB9-BFBF-7C5F2C74B167}" type="presParOf" srcId="{5D43ABDA-D799-41EB-9BC4-1E7DDE0BBFED}" destId="{4C85C787-4676-4744-8F6B-E13E38136970}" srcOrd="4" destOrd="0" presId="urn:microsoft.com/office/officeart/2005/8/layout/chevron2"/>
    <dgm:cxn modelId="{BD3C0D8B-CA76-47DD-BA71-1B0288BCBA77}" type="presParOf" srcId="{4C85C787-4676-4744-8F6B-E13E38136970}" destId="{E0572602-5F11-442C-AAEB-6C514DD3CBC8}" srcOrd="0" destOrd="0" presId="urn:microsoft.com/office/officeart/2005/8/layout/chevron2"/>
    <dgm:cxn modelId="{7845C10F-0E97-4EF9-B0A6-0A986944E194}" type="presParOf" srcId="{4C85C787-4676-4744-8F6B-E13E38136970}" destId="{56AC4B60-8845-4967-A1CE-C09371114DAB}" srcOrd="1" destOrd="0" presId="urn:microsoft.com/office/officeart/2005/8/layout/chevron2"/>
    <dgm:cxn modelId="{2CA0B399-E49F-4BE2-A887-BFCDE3163ECB}" type="presParOf" srcId="{5D43ABDA-D799-41EB-9BC4-1E7DDE0BBFED}" destId="{6A4ACD1E-9516-47C8-952B-ECD91922EFA1}" srcOrd="5" destOrd="0" presId="urn:microsoft.com/office/officeart/2005/8/layout/chevron2"/>
    <dgm:cxn modelId="{211A4E29-E936-4325-844E-6AE6523F2C39}" type="presParOf" srcId="{5D43ABDA-D799-41EB-9BC4-1E7DDE0BBFED}" destId="{0B8F8C4B-9E94-425E-AAF7-134BFEEB9966}" srcOrd="6" destOrd="0" presId="urn:microsoft.com/office/officeart/2005/8/layout/chevron2"/>
    <dgm:cxn modelId="{7A771013-8B2A-4F7A-9042-0541FEBAF412}" type="presParOf" srcId="{0B8F8C4B-9E94-425E-AAF7-134BFEEB9966}" destId="{3BD9D9BC-859A-4945-A4EE-B8B9466E8E37}" srcOrd="0" destOrd="0" presId="urn:microsoft.com/office/officeart/2005/8/layout/chevron2"/>
    <dgm:cxn modelId="{5FE0EDB7-2A11-4B36-BAA0-A7DE2F8E07D2}" type="presParOf" srcId="{0B8F8C4B-9E94-425E-AAF7-134BFEEB9966}" destId="{6A6E02C7-E603-469C-A147-6796A71DBB38}" srcOrd="1" destOrd="0" presId="urn:microsoft.com/office/officeart/2005/8/layout/chevron2"/>
    <dgm:cxn modelId="{425E6C28-433F-4B1A-95FE-E4A5372BDED7}" type="presParOf" srcId="{5D43ABDA-D799-41EB-9BC4-1E7DDE0BBFED}" destId="{8D8668F6-F5ED-4B98-9A2D-D56DE3910D7D}" srcOrd="7" destOrd="0" presId="urn:microsoft.com/office/officeart/2005/8/layout/chevron2"/>
    <dgm:cxn modelId="{C1B1693B-470E-4F95-A815-F91A1A3F98CE}" type="presParOf" srcId="{5D43ABDA-D799-41EB-9BC4-1E7DDE0BBFED}" destId="{772A8486-2BCE-4046-AC1F-7340A3385DB7}" srcOrd="8" destOrd="0" presId="urn:microsoft.com/office/officeart/2005/8/layout/chevron2"/>
    <dgm:cxn modelId="{99B3F137-52B9-46BE-981C-56090D91F43A}" type="presParOf" srcId="{772A8486-2BCE-4046-AC1F-7340A3385DB7}" destId="{ED67D9AC-AC6D-42C1-9EA7-A0D44DBB4AA9}" srcOrd="0" destOrd="0" presId="urn:microsoft.com/office/officeart/2005/8/layout/chevron2"/>
    <dgm:cxn modelId="{E5E5F0BA-D3C7-4114-A2E1-63D3BE3006C8}" type="presParOf" srcId="{772A8486-2BCE-4046-AC1F-7340A3385DB7}" destId="{D1EB1D9A-FF8A-4A89-8EF6-6F0DC42591A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7A6FB3-909C-4D03-84A7-3903D6BD3EDF}" type="doc">
      <dgm:prSet loTypeId="urn:microsoft.com/office/officeart/2005/8/layout/chevron2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en-US"/>
        </a:p>
      </dgm:t>
    </dgm:pt>
    <dgm:pt modelId="{5B64FEA3-B1C7-477A-8F9D-63A799867F7F}">
      <dgm:prSet phldrT="[Text]"/>
      <dgm:spPr/>
      <dgm:t>
        <a:bodyPr/>
        <a:lstStyle/>
        <a:p>
          <a:endParaRPr lang="en-US" dirty="0"/>
        </a:p>
      </dgm:t>
    </dgm:pt>
    <dgm:pt modelId="{085A50BF-BAFB-443A-935A-4826ED9554BC}" type="parTrans" cxnId="{C7E9D11B-B7B6-47AA-AF40-6DA42E893FD7}">
      <dgm:prSet/>
      <dgm:spPr/>
      <dgm:t>
        <a:bodyPr/>
        <a:lstStyle/>
        <a:p>
          <a:endParaRPr lang="en-US"/>
        </a:p>
      </dgm:t>
    </dgm:pt>
    <dgm:pt modelId="{065DD7F3-E388-4CD1-97B4-DC91182750F9}" type="sibTrans" cxnId="{C7E9D11B-B7B6-47AA-AF40-6DA42E893FD7}">
      <dgm:prSet/>
      <dgm:spPr/>
      <dgm:t>
        <a:bodyPr/>
        <a:lstStyle/>
        <a:p>
          <a:endParaRPr lang="en-US"/>
        </a:p>
      </dgm:t>
    </dgm:pt>
    <dgm:pt modelId="{FF7DBF05-AB47-453B-B533-475006B90F89}">
      <dgm:prSet phldrT="[Text]"/>
      <dgm:spPr/>
      <dgm:t>
        <a:bodyPr/>
        <a:lstStyle/>
        <a:p>
          <a:r>
            <a:rPr lang="en-US" dirty="0" smtClean="0"/>
            <a:t>Date of Confirmation of Sale</a:t>
          </a:r>
          <a:endParaRPr lang="en-US" dirty="0"/>
        </a:p>
      </dgm:t>
    </dgm:pt>
    <dgm:pt modelId="{CC98BF8C-BBC1-4131-B0E7-871C1D17CDBD}" type="parTrans" cxnId="{706D7089-E42B-4A16-80BB-940147346E5B}">
      <dgm:prSet/>
      <dgm:spPr/>
      <dgm:t>
        <a:bodyPr/>
        <a:lstStyle/>
        <a:p>
          <a:endParaRPr lang="en-US"/>
        </a:p>
      </dgm:t>
    </dgm:pt>
    <dgm:pt modelId="{B49AE91F-EDBF-4EDA-8896-FE614B91773B}" type="sibTrans" cxnId="{706D7089-E42B-4A16-80BB-940147346E5B}">
      <dgm:prSet/>
      <dgm:spPr/>
      <dgm:t>
        <a:bodyPr/>
        <a:lstStyle/>
        <a:p>
          <a:endParaRPr lang="en-US"/>
        </a:p>
      </dgm:t>
    </dgm:pt>
    <dgm:pt modelId="{1F01D25F-3F64-45AF-BF1E-D564E64F3766}">
      <dgm:prSet phldrT="[Text]"/>
      <dgm:spPr/>
      <dgm:t>
        <a:bodyPr/>
        <a:lstStyle/>
        <a:p>
          <a:r>
            <a:rPr lang="en-US" dirty="0" smtClean="0"/>
            <a:t>Date of crediting the Invoice in Books</a:t>
          </a:r>
          <a:endParaRPr lang="en-US" dirty="0"/>
        </a:p>
      </dgm:t>
    </dgm:pt>
    <dgm:pt modelId="{39E3D132-B006-472B-B61B-4AAECBBEAD55}" type="parTrans" cxnId="{BB75D501-88A7-45DA-B50B-9C475DF1EC2D}">
      <dgm:prSet/>
      <dgm:spPr/>
      <dgm:t>
        <a:bodyPr/>
        <a:lstStyle/>
        <a:p>
          <a:endParaRPr lang="en-US"/>
        </a:p>
      </dgm:t>
    </dgm:pt>
    <dgm:pt modelId="{6D458D9A-99D4-4201-95B4-12793983DFCF}" type="sibTrans" cxnId="{BB75D501-88A7-45DA-B50B-9C475DF1EC2D}">
      <dgm:prSet/>
      <dgm:spPr/>
      <dgm:t>
        <a:bodyPr/>
        <a:lstStyle/>
        <a:p>
          <a:endParaRPr lang="en-US"/>
        </a:p>
      </dgm:t>
    </dgm:pt>
    <dgm:pt modelId="{75D57F79-2846-47D5-AF9A-75867AAA5167}">
      <dgm:prSet phldrT="[Text]"/>
      <dgm:spPr/>
      <dgm:t>
        <a:bodyPr/>
        <a:lstStyle/>
        <a:p>
          <a:r>
            <a:rPr lang="en-US" dirty="0" smtClean="0"/>
            <a:t>Date of Payment</a:t>
          </a:r>
          <a:endParaRPr lang="en-US" dirty="0"/>
        </a:p>
      </dgm:t>
    </dgm:pt>
    <dgm:pt modelId="{1033AFE5-E986-4C41-92B1-5DB48D5C4EC6}" type="parTrans" cxnId="{50D60A98-8CA6-406E-BAFE-527DFA58845C}">
      <dgm:prSet/>
      <dgm:spPr/>
      <dgm:t>
        <a:bodyPr/>
        <a:lstStyle/>
        <a:p>
          <a:endParaRPr lang="en-US"/>
        </a:p>
      </dgm:t>
    </dgm:pt>
    <dgm:pt modelId="{C70D8367-3264-492C-A955-CDBE1977C30C}" type="sibTrans" cxnId="{50D60A98-8CA6-406E-BAFE-527DFA58845C}">
      <dgm:prSet/>
      <dgm:spPr/>
      <dgm:t>
        <a:bodyPr/>
        <a:lstStyle/>
        <a:p>
          <a:endParaRPr lang="en-US"/>
        </a:p>
      </dgm:t>
    </dgm:pt>
    <dgm:pt modelId="{70314F8A-47DB-4DFC-AA29-574C178B98B8}">
      <dgm:prSet phldrT="[Text]"/>
      <dgm:spPr/>
      <dgm:t>
        <a:bodyPr/>
        <a:lstStyle/>
        <a:p>
          <a:r>
            <a:rPr lang="en-US" dirty="0" smtClean="0"/>
            <a:t>Trigger Date for TDS – as per Accounts or as mentioned in Contract</a:t>
          </a:r>
          <a:endParaRPr lang="en-US" dirty="0"/>
        </a:p>
      </dgm:t>
    </dgm:pt>
    <dgm:pt modelId="{C5EA6DB0-5DED-49B2-8ED9-739929825729}" type="parTrans" cxnId="{7865B47F-3E89-442F-B388-3CB81506DDCE}">
      <dgm:prSet/>
      <dgm:spPr/>
      <dgm:t>
        <a:bodyPr/>
        <a:lstStyle/>
        <a:p>
          <a:endParaRPr lang="en-US"/>
        </a:p>
      </dgm:t>
    </dgm:pt>
    <dgm:pt modelId="{052F7F66-110B-467E-8B6D-B6BFB0BC0CD4}" type="sibTrans" cxnId="{7865B47F-3E89-442F-B388-3CB81506DDCE}">
      <dgm:prSet/>
      <dgm:spPr/>
      <dgm:t>
        <a:bodyPr/>
        <a:lstStyle/>
        <a:p>
          <a:endParaRPr lang="en-US"/>
        </a:p>
      </dgm:t>
    </dgm:pt>
    <dgm:pt modelId="{B62C85C3-D46A-4DE5-A1F6-FF6EE77172A5}">
      <dgm:prSet phldrT="[Text]"/>
      <dgm:spPr/>
      <dgm:t>
        <a:bodyPr/>
        <a:lstStyle/>
        <a:p>
          <a:r>
            <a:rPr lang="en-US" dirty="0" smtClean="0"/>
            <a:t>Date of Contract/ WO</a:t>
          </a:r>
          <a:endParaRPr lang="en-US" dirty="0"/>
        </a:p>
      </dgm:t>
    </dgm:pt>
    <dgm:pt modelId="{42B28129-F76C-4A71-B0B5-D61435908E5F}" type="parTrans" cxnId="{B91E1C17-EDE9-4F94-AB9E-51F6B5F99443}">
      <dgm:prSet/>
      <dgm:spPr/>
      <dgm:t>
        <a:bodyPr/>
        <a:lstStyle/>
        <a:p>
          <a:endParaRPr lang="en-IN"/>
        </a:p>
      </dgm:t>
    </dgm:pt>
    <dgm:pt modelId="{B8E12AAB-5185-498C-9628-9CC033071A83}" type="sibTrans" cxnId="{B91E1C17-EDE9-4F94-AB9E-51F6B5F99443}">
      <dgm:prSet/>
      <dgm:spPr/>
      <dgm:t>
        <a:bodyPr/>
        <a:lstStyle/>
        <a:p>
          <a:endParaRPr lang="en-IN"/>
        </a:p>
      </dgm:t>
    </dgm:pt>
    <dgm:pt modelId="{09C3730B-0381-445A-BA80-3EBED1F80FA7}">
      <dgm:prSet phldrT="[Text]"/>
      <dgm:spPr/>
      <dgm:t>
        <a:bodyPr/>
        <a:lstStyle/>
        <a:p>
          <a:endParaRPr lang="en-US" dirty="0"/>
        </a:p>
      </dgm:t>
    </dgm:pt>
    <dgm:pt modelId="{A09BD76E-DCA2-4EA4-8D12-46273889ED12}" type="parTrans" cxnId="{B12281DC-58F4-4380-8A0E-8BD95C315C15}">
      <dgm:prSet/>
      <dgm:spPr/>
      <dgm:t>
        <a:bodyPr/>
        <a:lstStyle/>
        <a:p>
          <a:endParaRPr lang="en-IN"/>
        </a:p>
      </dgm:t>
    </dgm:pt>
    <dgm:pt modelId="{79FA5463-AFF5-4FCB-A5B2-CB53C216ADF3}" type="sibTrans" cxnId="{B12281DC-58F4-4380-8A0E-8BD95C315C15}">
      <dgm:prSet/>
      <dgm:spPr/>
      <dgm:t>
        <a:bodyPr/>
        <a:lstStyle/>
        <a:p>
          <a:endParaRPr lang="en-IN"/>
        </a:p>
      </dgm:t>
    </dgm:pt>
    <dgm:pt modelId="{352E597C-E63F-4F46-8B08-9C231DF02E8B}">
      <dgm:prSet phldrT="[Text]"/>
      <dgm:spPr/>
      <dgm:t>
        <a:bodyPr/>
        <a:lstStyle/>
        <a:p>
          <a:endParaRPr lang="en-US" dirty="0"/>
        </a:p>
      </dgm:t>
    </dgm:pt>
    <dgm:pt modelId="{8C3E80C9-C04F-497B-B030-F6E6FBF5E1EA}" type="parTrans" cxnId="{788084C8-822D-47A6-B583-F4A0F5935426}">
      <dgm:prSet/>
      <dgm:spPr/>
      <dgm:t>
        <a:bodyPr/>
        <a:lstStyle/>
        <a:p>
          <a:endParaRPr lang="en-IN"/>
        </a:p>
      </dgm:t>
    </dgm:pt>
    <dgm:pt modelId="{7B010B9F-B55D-4C97-983A-0BEBE88FC7D2}" type="sibTrans" cxnId="{788084C8-822D-47A6-B583-F4A0F5935426}">
      <dgm:prSet/>
      <dgm:spPr/>
      <dgm:t>
        <a:bodyPr/>
        <a:lstStyle/>
        <a:p>
          <a:endParaRPr lang="en-IN"/>
        </a:p>
      </dgm:t>
    </dgm:pt>
    <dgm:pt modelId="{FB233B21-E451-4CC0-9D20-726E8381B509}">
      <dgm:prSet phldrT="[Text]"/>
      <dgm:spPr/>
      <dgm:t>
        <a:bodyPr/>
        <a:lstStyle/>
        <a:p>
          <a:endParaRPr lang="en-US" dirty="0"/>
        </a:p>
      </dgm:t>
    </dgm:pt>
    <dgm:pt modelId="{3135BDF4-2246-47BE-944D-9A677E9B365D}" type="parTrans" cxnId="{77FA7A25-EE56-4AA4-88AC-BEE5F036E59B}">
      <dgm:prSet/>
      <dgm:spPr/>
      <dgm:t>
        <a:bodyPr/>
        <a:lstStyle/>
        <a:p>
          <a:endParaRPr lang="en-IN"/>
        </a:p>
      </dgm:t>
    </dgm:pt>
    <dgm:pt modelId="{EEACA085-A918-4FF4-A89D-2BD5807C2518}" type="sibTrans" cxnId="{77FA7A25-EE56-4AA4-88AC-BEE5F036E59B}">
      <dgm:prSet/>
      <dgm:spPr/>
      <dgm:t>
        <a:bodyPr/>
        <a:lstStyle/>
        <a:p>
          <a:endParaRPr lang="en-IN"/>
        </a:p>
      </dgm:t>
    </dgm:pt>
    <dgm:pt modelId="{0CC7F2FA-1B9F-453F-A7AA-2A8EEB449C41}">
      <dgm:prSet phldrT="[Text]"/>
      <dgm:spPr/>
      <dgm:t>
        <a:bodyPr/>
        <a:lstStyle/>
        <a:p>
          <a:endParaRPr lang="en-US" dirty="0"/>
        </a:p>
      </dgm:t>
    </dgm:pt>
    <dgm:pt modelId="{19BA0739-6226-4FD3-9E95-10D38D2CC206}" type="parTrans" cxnId="{D10C9477-CE3A-4402-B909-AA8F0021FD36}">
      <dgm:prSet/>
      <dgm:spPr/>
      <dgm:t>
        <a:bodyPr/>
        <a:lstStyle/>
        <a:p>
          <a:endParaRPr lang="en-IN"/>
        </a:p>
      </dgm:t>
    </dgm:pt>
    <dgm:pt modelId="{2449A8E6-239B-468F-9E31-4F89B4EFC4EA}" type="sibTrans" cxnId="{D10C9477-CE3A-4402-B909-AA8F0021FD36}">
      <dgm:prSet/>
      <dgm:spPr/>
      <dgm:t>
        <a:bodyPr/>
        <a:lstStyle/>
        <a:p>
          <a:endParaRPr lang="en-IN"/>
        </a:p>
      </dgm:t>
    </dgm:pt>
    <dgm:pt modelId="{5D43ABDA-D799-41EB-9BC4-1E7DDE0BBFED}" type="pres">
      <dgm:prSet presAssocID="{1D7A6FB3-909C-4D03-84A7-3903D6BD3E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DCC7C1-51FF-4129-9555-728EB82DC045}" type="pres">
      <dgm:prSet presAssocID="{5B64FEA3-B1C7-477A-8F9D-63A799867F7F}" presName="composite" presStyleCnt="0"/>
      <dgm:spPr/>
    </dgm:pt>
    <dgm:pt modelId="{1F49BEB5-ECEC-4F67-ABC2-5D177282F0EC}" type="pres">
      <dgm:prSet presAssocID="{5B64FEA3-B1C7-477A-8F9D-63A799867F7F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F54985-7939-4D6F-BB91-5FDE27BA868D}" type="pres">
      <dgm:prSet presAssocID="{5B64FEA3-B1C7-477A-8F9D-63A799867F7F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95DE7-EE5A-4A44-BC5B-479CB1634C46}" type="pres">
      <dgm:prSet presAssocID="{065DD7F3-E388-4CD1-97B4-DC91182750F9}" presName="sp" presStyleCnt="0"/>
      <dgm:spPr/>
    </dgm:pt>
    <dgm:pt modelId="{5D988F0E-55AE-48DB-BC46-890B90235E89}" type="pres">
      <dgm:prSet presAssocID="{09C3730B-0381-445A-BA80-3EBED1F80FA7}" presName="composite" presStyleCnt="0"/>
      <dgm:spPr/>
    </dgm:pt>
    <dgm:pt modelId="{F47C82E7-D799-46BC-AFF1-246A3C1D6F64}" type="pres">
      <dgm:prSet presAssocID="{09C3730B-0381-445A-BA80-3EBED1F80FA7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BC333-29DC-4864-9B38-C0CB28949630}" type="pres">
      <dgm:prSet presAssocID="{09C3730B-0381-445A-BA80-3EBED1F80FA7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0503E4-B1FD-4C81-88CC-9296ADE453CE}" type="pres">
      <dgm:prSet presAssocID="{79FA5463-AFF5-4FCB-A5B2-CB53C216ADF3}" presName="sp" presStyleCnt="0"/>
      <dgm:spPr/>
    </dgm:pt>
    <dgm:pt modelId="{4C85C787-4676-4744-8F6B-E13E38136970}" type="pres">
      <dgm:prSet presAssocID="{352E597C-E63F-4F46-8B08-9C231DF02E8B}" presName="composite" presStyleCnt="0"/>
      <dgm:spPr/>
    </dgm:pt>
    <dgm:pt modelId="{E0572602-5F11-442C-AAEB-6C514DD3CBC8}" type="pres">
      <dgm:prSet presAssocID="{352E597C-E63F-4F46-8B08-9C231DF02E8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AC4B60-8845-4967-A1CE-C09371114DAB}" type="pres">
      <dgm:prSet presAssocID="{352E597C-E63F-4F46-8B08-9C231DF02E8B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4ACD1E-9516-47C8-952B-ECD91922EFA1}" type="pres">
      <dgm:prSet presAssocID="{7B010B9F-B55D-4C97-983A-0BEBE88FC7D2}" presName="sp" presStyleCnt="0"/>
      <dgm:spPr/>
    </dgm:pt>
    <dgm:pt modelId="{0B8F8C4B-9E94-425E-AAF7-134BFEEB9966}" type="pres">
      <dgm:prSet presAssocID="{FB233B21-E451-4CC0-9D20-726E8381B509}" presName="composite" presStyleCnt="0"/>
      <dgm:spPr/>
    </dgm:pt>
    <dgm:pt modelId="{3BD9D9BC-859A-4945-A4EE-B8B9466E8E37}" type="pres">
      <dgm:prSet presAssocID="{FB233B21-E451-4CC0-9D20-726E8381B509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6E02C7-E603-469C-A147-6796A71DBB38}" type="pres">
      <dgm:prSet presAssocID="{FB233B21-E451-4CC0-9D20-726E8381B509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8668F6-F5ED-4B98-9A2D-D56DE3910D7D}" type="pres">
      <dgm:prSet presAssocID="{EEACA085-A918-4FF4-A89D-2BD5807C2518}" presName="sp" presStyleCnt="0"/>
      <dgm:spPr/>
    </dgm:pt>
    <dgm:pt modelId="{772A8486-2BCE-4046-AC1F-7340A3385DB7}" type="pres">
      <dgm:prSet presAssocID="{0CC7F2FA-1B9F-453F-A7AA-2A8EEB449C41}" presName="composite" presStyleCnt="0"/>
      <dgm:spPr/>
    </dgm:pt>
    <dgm:pt modelId="{ED67D9AC-AC6D-42C1-9EA7-A0D44DBB4AA9}" type="pres">
      <dgm:prSet presAssocID="{0CC7F2FA-1B9F-453F-A7AA-2A8EEB449C41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EB1D9A-FF8A-4A89-8EF6-6F0DC42591A0}" type="pres">
      <dgm:prSet presAssocID="{0CC7F2FA-1B9F-453F-A7AA-2A8EEB449C41}" presName="descendantText" presStyleLbl="alignAcc1" presStyleIdx="4" presStyleCnt="5" custLinFactNeighborX="291" custLinFactNeighborY="1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D60A98-8CA6-406E-BAFE-527DFA58845C}" srcId="{352E597C-E63F-4F46-8B08-9C231DF02E8B}" destId="{75D57F79-2846-47D5-AF9A-75867AAA5167}" srcOrd="0" destOrd="0" parTransId="{1033AFE5-E986-4C41-92B1-5DB48D5C4EC6}" sibTransId="{C70D8367-3264-492C-A955-CDBE1977C30C}"/>
    <dgm:cxn modelId="{788084C8-822D-47A6-B583-F4A0F5935426}" srcId="{1D7A6FB3-909C-4D03-84A7-3903D6BD3EDF}" destId="{352E597C-E63F-4F46-8B08-9C231DF02E8B}" srcOrd="2" destOrd="0" parTransId="{8C3E80C9-C04F-497B-B030-F6E6FBF5E1EA}" sibTransId="{7B010B9F-B55D-4C97-983A-0BEBE88FC7D2}"/>
    <dgm:cxn modelId="{D10C9477-CE3A-4402-B909-AA8F0021FD36}" srcId="{1D7A6FB3-909C-4D03-84A7-3903D6BD3EDF}" destId="{0CC7F2FA-1B9F-453F-A7AA-2A8EEB449C41}" srcOrd="4" destOrd="0" parTransId="{19BA0739-6226-4FD3-9E95-10D38D2CC206}" sibTransId="{2449A8E6-239B-468F-9E31-4F89B4EFC4EA}"/>
    <dgm:cxn modelId="{BB75D501-88A7-45DA-B50B-9C475DF1EC2D}" srcId="{FB233B21-E451-4CC0-9D20-726E8381B509}" destId="{1F01D25F-3F64-45AF-BF1E-D564E64F3766}" srcOrd="0" destOrd="0" parTransId="{39E3D132-B006-472B-B61B-4AAECBBEAD55}" sibTransId="{6D458D9A-99D4-4201-95B4-12793983DFCF}"/>
    <dgm:cxn modelId="{706D7089-E42B-4A16-80BB-940147346E5B}" srcId="{09C3730B-0381-445A-BA80-3EBED1F80FA7}" destId="{FF7DBF05-AB47-453B-B533-475006B90F89}" srcOrd="0" destOrd="0" parTransId="{CC98BF8C-BBC1-4131-B0E7-871C1D17CDBD}" sibTransId="{B49AE91F-EDBF-4EDA-8896-FE614B91773B}"/>
    <dgm:cxn modelId="{77FA7A25-EE56-4AA4-88AC-BEE5F036E59B}" srcId="{1D7A6FB3-909C-4D03-84A7-3903D6BD3EDF}" destId="{FB233B21-E451-4CC0-9D20-726E8381B509}" srcOrd="3" destOrd="0" parTransId="{3135BDF4-2246-47BE-944D-9A677E9B365D}" sibTransId="{EEACA085-A918-4FF4-A89D-2BD5807C2518}"/>
    <dgm:cxn modelId="{B12281DC-58F4-4380-8A0E-8BD95C315C15}" srcId="{1D7A6FB3-909C-4D03-84A7-3903D6BD3EDF}" destId="{09C3730B-0381-445A-BA80-3EBED1F80FA7}" srcOrd="1" destOrd="0" parTransId="{A09BD76E-DCA2-4EA4-8D12-46273889ED12}" sibTransId="{79FA5463-AFF5-4FCB-A5B2-CB53C216ADF3}"/>
    <dgm:cxn modelId="{B381F3B0-29C9-464D-87B2-F48565E1B3A2}" type="presOf" srcId="{0CC7F2FA-1B9F-453F-A7AA-2A8EEB449C41}" destId="{ED67D9AC-AC6D-42C1-9EA7-A0D44DBB4AA9}" srcOrd="0" destOrd="0" presId="urn:microsoft.com/office/officeart/2005/8/layout/chevron2"/>
    <dgm:cxn modelId="{A34A4F9B-E08D-4F2D-9AAA-E99A09E7F81F}" type="presOf" srcId="{FF7DBF05-AB47-453B-B533-475006B90F89}" destId="{9D6BC333-29DC-4864-9B38-C0CB28949630}" srcOrd="0" destOrd="0" presId="urn:microsoft.com/office/officeart/2005/8/layout/chevron2"/>
    <dgm:cxn modelId="{C7E9D11B-B7B6-47AA-AF40-6DA42E893FD7}" srcId="{1D7A6FB3-909C-4D03-84A7-3903D6BD3EDF}" destId="{5B64FEA3-B1C7-477A-8F9D-63A799867F7F}" srcOrd="0" destOrd="0" parTransId="{085A50BF-BAFB-443A-935A-4826ED9554BC}" sibTransId="{065DD7F3-E388-4CD1-97B4-DC91182750F9}"/>
    <dgm:cxn modelId="{B91E1C17-EDE9-4F94-AB9E-51F6B5F99443}" srcId="{5B64FEA3-B1C7-477A-8F9D-63A799867F7F}" destId="{B62C85C3-D46A-4DE5-A1F6-FF6EE77172A5}" srcOrd="0" destOrd="0" parTransId="{42B28129-F76C-4A71-B0B5-D61435908E5F}" sibTransId="{B8E12AAB-5185-498C-9628-9CC033071A83}"/>
    <dgm:cxn modelId="{9AB211ED-94E8-417C-8902-9E9C5C9F08A8}" type="presOf" srcId="{1F01D25F-3F64-45AF-BF1E-D564E64F3766}" destId="{6A6E02C7-E603-469C-A147-6796A71DBB38}" srcOrd="0" destOrd="0" presId="urn:microsoft.com/office/officeart/2005/8/layout/chevron2"/>
    <dgm:cxn modelId="{7865B47F-3E89-442F-B388-3CB81506DDCE}" srcId="{0CC7F2FA-1B9F-453F-A7AA-2A8EEB449C41}" destId="{70314F8A-47DB-4DFC-AA29-574C178B98B8}" srcOrd="0" destOrd="0" parTransId="{C5EA6DB0-5DED-49B2-8ED9-739929825729}" sibTransId="{052F7F66-110B-467E-8B6D-B6BFB0BC0CD4}"/>
    <dgm:cxn modelId="{38C82ECA-F3F2-45AC-8E9E-8244E9A5214C}" type="presOf" srcId="{09C3730B-0381-445A-BA80-3EBED1F80FA7}" destId="{F47C82E7-D799-46BC-AFF1-246A3C1D6F64}" srcOrd="0" destOrd="0" presId="urn:microsoft.com/office/officeart/2005/8/layout/chevron2"/>
    <dgm:cxn modelId="{664307D2-AC49-4DA7-8A04-0F9470F594C1}" type="presOf" srcId="{FB233B21-E451-4CC0-9D20-726E8381B509}" destId="{3BD9D9BC-859A-4945-A4EE-B8B9466E8E37}" srcOrd="0" destOrd="0" presId="urn:microsoft.com/office/officeart/2005/8/layout/chevron2"/>
    <dgm:cxn modelId="{BB8B07D7-CAE7-4E89-9E73-5AC261BD1DB3}" type="presOf" srcId="{5B64FEA3-B1C7-477A-8F9D-63A799867F7F}" destId="{1F49BEB5-ECEC-4F67-ABC2-5D177282F0EC}" srcOrd="0" destOrd="0" presId="urn:microsoft.com/office/officeart/2005/8/layout/chevron2"/>
    <dgm:cxn modelId="{BF952055-2F60-4445-BC63-09480FC3BBD0}" type="presOf" srcId="{75D57F79-2846-47D5-AF9A-75867AAA5167}" destId="{56AC4B60-8845-4967-A1CE-C09371114DAB}" srcOrd="0" destOrd="0" presId="urn:microsoft.com/office/officeart/2005/8/layout/chevron2"/>
    <dgm:cxn modelId="{FE9AEB49-FD80-477F-A604-3E1DAA56E0B4}" type="presOf" srcId="{352E597C-E63F-4F46-8B08-9C231DF02E8B}" destId="{E0572602-5F11-442C-AAEB-6C514DD3CBC8}" srcOrd="0" destOrd="0" presId="urn:microsoft.com/office/officeart/2005/8/layout/chevron2"/>
    <dgm:cxn modelId="{A686C614-711E-4282-B6B7-B44CBA97CB59}" type="presOf" srcId="{1D7A6FB3-909C-4D03-84A7-3903D6BD3EDF}" destId="{5D43ABDA-D799-41EB-9BC4-1E7DDE0BBFED}" srcOrd="0" destOrd="0" presId="urn:microsoft.com/office/officeart/2005/8/layout/chevron2"/>
    <dgm:cxn modelId="{6E73CE36-EA82-4D76-8C6F-132948C2B817}" type="presOf" srcId="{70314F8A-47DB-4DFC-AA29-574C178B98B8}" destId="{D1EB1D9A-FF8A-4A89-8EF6-6F0DC42591A0}" srcOrd="0" destOrd="0" presId="urn:microsoft.com/office/officeart/2005/8/layout/chevron2"/>
    <dgm:cxn modelId="{FBF18EF9-0F33-4CF2-AE58-E33B4C128830}" type="presOf" srcId="{B62C85C3-D46A-4DE5-A1F6-FF6EE77172A5}" destId="{46F54985-7939-4D6F-BB91-5FDE27BA868D}" srcOrd="0" destOrd="0" presId="urn:microsoft.com/office/officeart/2005/8/layout/chevron2"/>
    <dgm:cxn modelId="{44F369AC-EE00-44E4-A14A-196FC3C53364}" type="presParOf" srcId="{5D43ABDA-D799-41EB-9BC4-1E7DDE0BBFED}" destId="{75DCC7C1-51FF-4129-9555-728EB82DC045}" srcOrd="0" destOrd="0" presId="urn:microsoft.com/office/officeart/2005/8/layout/chevron2"/>
    <dgm:cxn modelId="{450F61D4-48BC-4BBD-9BA5-7C3763FBF542}" type="presParOf" srcId="{75DCC7C1-51FF-4129-9555-728EB82DC045}" destId="{1F49BEB5-ECEC-4F67-ABC2-5D177282F0EC}" srcOrd="0" destOrd="0" presId="urn:microsoft.com/office/officeart/2005/8/layout/chevron2"/>
    <dgm:cxn modelId="{1F00ECF8-F409-4F9E-9F90-F0E11E607049}" type="presParOf" srcId="{75DCC7C1-51FF-4129-9555-728EB82DC045}" destId="{46F54985-7939-4D6F-BB91-5FDE27BA868D}" srcOrd="1" destOrd="0" presId="urn:microsoft.com/office/officeart/2005/8/layout/chevron2"/>
    <dgm:cxn modelId="{BBBFC3B4-4643-4675-B4CC-8AB9EB8D57AB}" type="presParOf" srcId="{5D43ABDA-D799-41EB-9BC4-1E7DDE0BBFED}" destId="{02395DE7-EE5A-4A44-BC5B-479CB1634C46}" srcOrd="1" destOrd="0" presId="urn:microsoft.com/office/officeart/2005/8/layout/chevron2"/>
    <dgm:cxn modelId="{7D76523F-7CFF-4734-ACCB-536BD7248AB7}" type="presParOf" srcId="{5D43ABDA-D799-41EB-9BC4-1E7DDE0BBFED}" destId="{5D988F0E-55AE-48DB-BC46-890B90235E89}" srcOrd="2" destOrd="0" presId="urn:microsoft.com/office/officeart/2005/8/layout/chevron2"/>
    <dgm:cxn modelId="{40EABD02-A628-4B0E-A1E8-08693B458BFB}" type="presParOf" srcId="{5D988F0E-55AE-48DB-BC46-890B90235E89}" destId="{F47C82E7-D799-46BC-AFF1-246A3C1D6F64}" srcOrd="0" destOrd="0" presId="urn:microsoft.com/office/officeart/2005/8/layout/chevron2"/>
    <dgm:cxn modelId="{BE5948B5-4E05-44CE-9600-87717EF1AEF5}" type="presParOf" srcId="{5D988F0E-55AE-48DB-BC46-890B90235E89}" destId="{9D6BC333-29DC-4864-9B38-C0CB28949630}" srcOrd="1" destOrd="0" presId="urn:microsoft.com/office/officeart/2005/8/layout/chevron2"/>
    <dgm:cxn modelId="{F57069ED-9D13-4CD3-812F-754AA2B25F5A}" type="presParOf" srcId="{5D43ABDA-D799-41EB-9BC4-1E7DDE0BBFED}" destId="{2A0503E4-B1FD-4C81-88CC-9296ADE453CE}" srcOrd="3" destOrd="0" presId="urn:microsoft.com/office/officeart/2005/8/layout/chevron2"/>
    <dgm:cxn modelId="{46737EDB-3151-4EB9-BFBF-7C5F2C74B167}" type="presParOf" srcId="{5D43ABDA-D799-41EB-9BC4-1E7DDE0BBFED}" destId="{4C85C787-4676-4744-8F6B-E13E38136970}" srcOrd="4" destOrd="0" presId="urn:microsoft.com/office/officeart/2005/8/layout/chevron2"/>
    <dgm:cxn modelId="{BD3C0D8B-CA76-47DD-BA71-1B0288BCBA77}" type="presParOf" srcId="{4C85C787-4676-4744-8F6B-E13E38136970}" destId="{E0572602-5F11-442C-AAEB-6C514DD3CBC8}" srcOrd="0" destOrd="0" presId="urn:microsoft.com/office/officeart/2005/8/layout/chevron2"/>
    <dgm:cxn modelId="{7845C10F-0E97-4EF9-B0A6-0A986944E194}" type="presParOf" srcId="{4C85C787-4676-4744-8F6B-E13E38136970}" destId="{56AC4B60-8845-4967-A1CE-C09371114DAB}" srcOrd="1" destOrd="0" presId="urn:microsoft.com/office/officeart/2005/8/layout/chevron2"/>
    <dgm:cxn modelId="{2CA0B399-E49F-4BE2-A887-BFCDE3163ECB}" type="presParOf" srcId="{5D43ABDA-D799-41EB-9BC4-1E7DDE0BBFED}" destId="{6A4ACD1E-9516-47C8-952B-ECD91922EFA1}" srcOrd="5" destOrd="0" presId="urn:microsoft.com/office/officeart/2005/8/layout/chevron2"/>
    <dgm:cxn modelId="{211A4E29-E936-4325-844E-6AE6523F2C39}" type="presParOf" srcId="{5D43ABDA-D799-41EB-9BC4-1E7DDE0BBFED}" destId="{0B8F8C4B-9E94-425E-AAF7-134BFEEB9966}" srcOrd="6" destOrd="0" presId="urn:microsoft.com/office/officeart/2005/8/layout/chevron2"/>
    <dgm:cxn modelId="{7A771013-8B2A-4F7A-9042-0541FEBAF412}" type="presParOf" srcId="{0B8F8C4B-9E94-425E-AAF7-134BFEEB9966}" destId="{3BD9D9BC-859A-4945-A4EE-B8B9466E8E37}" srcOrd="0" destOrd="0" presId="urn:microsoft.com/office/officeart/2005/8/layout/chevron2"/>
    <dgm:cxn modelId="{5FE0EDB7-2A11-4B36-BAA0-A7DE2F8E07D2}" type="presParOf" srcId="{0B8F8C4B-9E94-425E-AAF7-134BFEEB9966}" destId="{6A6E02C7-E603-469C-A147-6796A71DBB38}" srcOrd="1" destOrd="0" presId="urn:microsoft.com/office/officeart/2005/8/layout/chevron2"/>
    <dgm:cxn modelId="{425E6C28-433F-4B1A-95FE-E4A5372BDED7}" type="presParOf" srcId="{5D43ABDA-D799-41EB-9BC4-1E7DDE0BBFED}" destId="{8D8668F6-F5ED-4B98-9A2D-D56DE3910D7D}" srcOrd="7" destOrd="0" presId="urn:microsoft.com/office/officeart/2005/8/layout/chevron2"/>
    <dgm:cxn modelId="{C1B1693B-470E-4F95-A815-F91A1A3F98CE}" type="presParOf" srcId="{5D43ABDA-D799-41EB-9BC4-1E7DDE0BBFED}" destId="{772A8486-2BCE-4046-AC1F-7340A3385DB7}" srcOrd="8" destOrd="0" presId="urn:microsoft.com/office/officeart/2005/8/layout/chevron2"/>
    <dgm:cxn modelId="{99B3F137-52B9-46BE-981C-56090D91F43A}" type="presParOf" srcId="{772A8486-2BCE-4046-AC1F-7340A3385DB7}" destId="{ED67D9AC-AC6D-42C1-9EA7-A0D44DBB4AA9}" srcOrd="0" destOrd="0" presId="urn:microsoft.com/office/officeart/2005/8/layout/chevron2"/>
    <dgm:cxn modelId="{E5E5F0BA-D3C7-4114-A2E1-63D3BE3006C8}" type="presParOf" srcId="{772A8486-2BCE-4046-AC1F-7340A3385DB7}" destId="{D1EB1D9A-FF8A-4A89-8EF6-6F0DC42591A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D7A6FB3-909C-4D03-84A7-3903D6BD3EDF}" type="doc">
      <dgm:prSet loTypeId="urn:microsoft.com/office/officeart/2005/8/layout/chevron2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5B64FEA3-B1C7-477A-8F9D-63A799867F7F}">
      <dgm:prSet phldrT="[Text]"/>
      <dgm:spPr/>
      <dgm:t>
        <a:bodyPr/>
        <a:lstStyle/>
        <a:p>
          <a:endParaRPr lang="en-US" dirty="0"/>
        </a:p>
      </dgm:t>
    </dgm:pt>
    <dgm:pt modelId="{085A50BF-BAFB-443A-935A-4826ED9554BC}" type="parTrans" cxnId="{C7E9D11B-B7B6-47AA-AF40-6DA42E893FD7}">
      <dgm:prSet/>
      <dgm:spPr/>
      <dgm:t>
        <a:bodyPr/>
        <a:lstStyle/>
        <a:p>
          <a:endParaRPr lang="en-US"/>
        </a:p>
      </dgm:t>
    </dgm:pt>
    <dgm:pt modelId="{065DD7F3-E388-4CD1-97B4-DC91182750F9}" type="sibTrans" cxnId="{C7E9D11B-B7B6-47AA-AF40-6DA42E893FD7}">
      <dgm:prSet/>
      <dgm:spPr/>
      <dgm:t>
        <a:bodyPr/>
        <a:lstStyle/>
        <a:p>
          <a:endParaRPr lang="en-US"/>
        </a:p>
      </dgm:t>
    </dgm:pt>
    <dgm:pt modelId="{FF7DBF05-AB47-453B-B533-475006B90F89}">
      <dgm:prSet phldrT="[Text]"/>
      <dgm:spPr/>
      <dgm:t>
        <a:bodyPr/>
        <a:lstStyle/>
        <a:p>
          <a:r>
            <a:rPr lang="en-US" dirty="0" smtClean="0"/>
            <a:t>Date of Receipt of Services</a:t>
          </a:r>
          <a:endParaRPr lang="en-US" dirty="0"/>
        </a:p>
      </dgm:t>
    </dgm:pt>
    <dgm:pt modelId="{CC98BF8C-BBC1-4131-B0E7-871C1D17CDBD}" type="parTrans" cxnId="{706D7089-E42B-4A16-80BB-940147346E5B}">
      <dgm:prSet/>
      <dgm:spPr/>
      <dgm:t>
        <a:bodyPr/>
        <a:lstStyle/>
        <a:p>
          <a:endParaRPr lang="en-US"/>
        </a:p>
      </dgm:t>
    </dgm:pt>
    <dgm:pt modelId="{B49AE91F-EDBF-4EDA-8896-FE614B91773B}" type="sibTrans" cxnId="{706D7089-E42B-4A16-80BB-940147346E5B}">
      <dgm:prSet/>
      <dgm:spPr/>
      <dgm:t>
        <a:bodyPr/>
        <a:lstStyle/>
        <a:p>
          <a:endParaRPr lang="en-US"/>
        </a:p>
      </dgm:t>
    </dgm:pt>
    <dgm:pt modelId="{1F01D25F-3F64-45AF-BF1E-D564E64F3766}">
      <dgm:prSet phldrT="[Text]"/>
      <dgm:spPr/>
      <dgm:t>
        <a:bodyPr/>
        <a:lstStyle/>
        <a:p>
          <a:r>
            <a:rPr lang="en-US" dirty="0" smtClean="0"/>
            <a:t>Date of crediting the in Books</a:t>
          </a:r>
          <a:endParaRPr lang="en-US" dirty="0"/>
        </a:p>
      </dgm:t>
    </dgm:pt>
    <dgm:pt modelId="{39E3D132-B006-472B-B61B-4AAECBBEAD55}" type="parTrans" cxnId="{BB75D501-88A7-45DA-B50B-9C475DF1EC2D}">
      <dgm:prSet/>
      <dgm:spPr/>
      <dgm:t>
        <a:bodyPr/>
        <a:lstStyle/>
        <a:p>
          <a:endParaRPr lang="en-US"/>
        </a:p>
      </dgm:t>
    </dgm:pt>
    <dgm:pt modelId="{6D458D9A-99D4-4201-95B4-12793983DFCF}" type="sibTrans" cxnId="{BB75D501-88A7-45DA-B50B-9C475DF1EC2D}">
      <dgm:prSet/>
      <dgm:spPr/>
      <dgm:t>
        <a:bodyPr/>
        <a:lstStyle/>
        <a:p>
          <a:endParaRPr lang="en-US"/>
        </a:p>
      </dgm:t>
    </dgm:pt>
    <dgm:pt modelId="{75D57F79-2846-47D5-AF9A-75867AAA5167}">
      <dgm:prSet phldrT="[Text]"/>
      <dgm:spPr/>
      <dgm:t>
        <a:bodyPr/>
        <a:lstStyle/>
        <a:p>
          <a:r>
            <a:rPr lang="en-US" dirty="0" smtClean="0"/>
            <a:t>Date of Payment</a:t>
          </a:r>
          <a:endParaRPr lang="en-US" dirty="0"/>
        </a:p>
      </dgm:t>
    </dgm:pt>
    <dgm:pt modelId="{1033AFE5-E986-4C41-92B1-5DB48D5C4EC6}" type="parTrans" cxnId="{50D60A98-8CA6-406E-BAFE-527DFA58845C}">
      <dgm:prSet/>
      <dgm:spPr/>
      <dgm:t>
        <a:bodyPr/>
        <a:lstStyle/>
        <a:p>
          <a:endParaRPr lang="en-US"/>
        </a:p>
      </dgm:t>
    </dgm:pt>
    <dgm:pt modelId="{C70D8367-3264-492C-A955-CDBE1977C30C}" type="sibTrans" cxnId="{50D60A98-8CA6-406E-BAFE-527DFA58845C}">
      <dgm:prSet/>
      <dgm:spPr/>
      <dgm:t>
        <a:bodyPr/>
        <a:lstStyle/>
        <a:p>
          <a:endParaRPr lang="en-US"/>
        </a:p>
      </dgm:t>
    </dgm:pt>
    <dgm:pt modelId="{70314F8A-47DB-4DFC-AA29-574C178B98B8}">
      <dgm:prSet phldrT="[Text]"/>
      <dgm:spPr/>
      <dgm:t>
        <a:bodyPr/>
        <a:lstStyle/>
        <a:p>
          <a:r>
            <a:rPr lang="en-US" dirty="0" smtClean="0"/>
            <a:t>Trigger Date for TDS – as per Accounts or as mentioned in Letter</a:t>
          </a:r>
          <a:endParaRPr lang="en-US" dirty="0"/>
        </a:p>
      </dgm:t>
    </dgm:pt>
    <dgm:pt modelId="{C5EA6DB0-5DED-49B2-8ED9-739929825729}" type="parTrans" cxnId="{7865B47F-3E89-442F-B388-3CB81506DDCE}">
      <dgm:prSet/>
      <dgm:spPr/>
      <dgm:t>
        <a:bodyPr/>
        <a:lstStyle/>
        <a:p>
          <a:endParaRPr lang="en-US"/>
        </a:p>
      </dgm:t>
    </dgm:pt>
    <dgm:pt modelId="{052F7F66-110B-467E-8B6D-B6BFB0BC0CD4}" type="sibTrans" cxnId="{7865B47F-3E89-442F-B388-3CB81506DDCE}">
      <dgm:prSet/>
      <dgm:spPr/>
      <dgm:t>
        <a:bodyPr/>
        <a:lstStyle/>
        <a:p>
          <a:endParaRPr lang="en-US"/>
        </a:p>
      </dgm:t>
    </dgm:pt>
    <dgm:pt modelId="{B62C85C3-D46A-4DE5-A1F6-FF6EE77172A5}">
      <dgm:prSet phldrT="[Text]"/>
      <dgm:spPr/>
      <dgm:t>
        <a:bodyPr/>
        <a:lstStyle/>
        <a:p>
          <a:r>
            <a:rPr lang="en-US" dirty="0" smtClean="0"/>
            <a:t>Date of Engagement Letter/Contract</a:t>
          </a:r>
          <a:endParaRPr lang="en-US" dirty="0"/>
        </a:p>
      </dgm:t>
    </dgm:pt>
    <dgm:pt modelId="{42B28129-F76C-4A71-B0B5-D61435908E5F}" type="parTrans" cxnId="{B91E1C17-EDE9-4F94-AB9E-51F6B5F99443}">
      <dgm:prSet/>
      <dgm:spPr/>
      <dgm:t>
        <a:bodyPr/>
        <a:lstStyle/>
        <a:p>
          <a:endParaRPr lang="en-IN"/>
        </a:p>
      </dgm:t>
    </dgm:pt>
    <dgm:pt modelId="{B8E12AAB-5185-498C-9628-9CC033071A83}" type="sibTrans" cxnId="{B91E1C17-EDE9-4F94-AB9E-51F6B5F99443}">
      <dgm:prSet/>
      <dgm:spPr/>
      <dgm:t>
        <a:bodyPr/>
        <a:lstStyle/>
        <a:p>
          <a:endParaRPr lang="en-IN"/>
        </a:p>
      </dgm:t>
    </dgm:pt>
    <dgm:pt modelId="{09C3730B-0381-445A-BA80-3EBED1F80FA7}">
      <dgm:prSet phldrT="[Text]"/>
      <dgm:spPr/>
      <dgm:t>
        <a:bodyPr/>
        <a:lstStyle/>
        <a:p>
          <a:endParaRPr lang="en-US" dirty="0"/>
        </a:p>
      </dgm:t>
    </dgm:pt>
    <dgm:pt modelId="{A09BD76E-DCA2-4EA4-8D12-46273889ED12}" type="parTrans" cxnId="{B12281DC-58F4-4380-8A0E-8BD95C315C15}">
      <dgm:prSet/>
      <dgm:spPr/>
      <dgm:t>
        <a:bodyPr/>
        <a:lstStyle/>
        <a:p>
          <a:endParaRPr lang="en-IN"/>
        </a:p>
      </dgm:t>
    </dgm:pt>
    <dgm:pt modelId="{79FA5463-AFF5-4FCB-A5B2-CB53C216ADF3}" type="sibTrans" cxnId="{B12281DC-58F4-4380-8A0E-8BD95C315C15}">
      <dgm:prSet/>
      <dgm:spPr/>
      <dgm:t>
        <a:bodyPr/>
        <a:lstStyle/>
        <a:p>
          <a:endParaRPr lang="en-IN"/>
        </a:p>
      </dgm:t>
    </dgm:pt>
    <dgm:pt modelId="{352E597C-E63F-4F46-8B08-9C231DF02E8B}">
      <dgm:prSet phldrT="[Text]"/>
      <dgm:spPr/>
      <dgm:t>
        <a:bodyPr/>
        <a:lstStyle/>
        <a:p>
          <a:endParaRPr lang="en-US" dirty="0"/>
        </a:p>
      </dgm:t>
    </dgm:pt>
    <dgm:pt modelId="{8C3E80C9-C04F-497B-B030-F6E6FBF5E1EA}" type="parTrans" cxnId="{788084C8-822D-47A6-B583-F4A0F5935426}">
      <dgm:prSet/>
      <dgm:spPr/>
      <dgm:t>
        <a:bodyPr/>
        <a:lstStyle/>
        <a:p>
          <a:endParaRPr lang="en-IN"/>
        </a:p>
      </dgm:t>
    </dgm:pt>
    <dgm:pt modelId="{7B010B9F-B55D-4C97-983A-0BEBE88FC7D2}" type="sibTrans" cxnId="{788084C8-822D-47A6-B583-F4A0F5935426}">
      <dgm:prSet/>
      <dgm:spPr/>
      <dgm:t>
        <a:bodyPr/>
        <a:lstStyle/>
        <a:p>
          <a:endParaRPr lang="en-IN"/>
        </a:p>
      </dgm:t>
    </dgm:pt>
    <dgm:pt modelId="{FB233B21-E451-4CC0-9D20-726E8381B509}">
      <dgm:prSet phldrT="[Text]"/>
      <dgm:spPr/>
      <dgm:t>
        <a:bodyPr/>
        <a:lstStyle/>
        <a:p>
          <a:endParaRPr lang="en-US" dirty="0"/>
        </a:p>
      </dgm:t>
    </dgm:pt>
    <dgm:pt modelId="{3135BDF4-2246-47BE-944D-9A677E9B365D}" type="parTrans" cxnId="{77FA7A25-EE56-4AA4-88AC-BEE5F036E59B}">
      <dgm:prSet/>
      <dgm:spPr/>
      <dgm:t>
        <a:bodyPr/>
        <a:lstStyle/>
        <a:p>
          <a:endParaRPr lang="en-IN"/>
        </a:p>
      </dgm:t>
    </dgm:pt>
    <dgm:pt modelId="{EEACA085-A918-4FF4-A89D-2BD5807C2518}" type="sibTrans" cxnId="{77FA7A25-EE56-4AA4-88AC-BEE5F036E59B}">
      <dgm:prSet/>
      <dgm:spPr/>
      <dgm:t>
        <a:bodyPr/>
        <a:lstStyle/>
        <a:p>
          <a:endParaRPr lang="en-IN"/>
        </a:p>
      </dgm:t>
    </dgm:pt>
    <dgm:pt modelId="{0CC7F2FA-1B9F-453F-A7AA-2A8EEB449C41}">
      <dgm:prSet phldrT="[Text]"/>
      <dgm:spPr/>
      <dgm:t>
        <a:bodyPr/>
        <a:lstStyle/>
        <a:p>
          <a:endParaRPr lang="en-US" dirty="0"/>
        </a:p>
      </dgm:t>
    </dgm:pt>
    <dgm:pt modelId="{19BA0739-6226-4FD3-9E95-10D38D2CC206}" type="parTrans" cxnId="{D10C9477-CE3A-4402-B909-AA8F0021FD36}">
      <dgm:prSet/>
      <dgm:spPr/>
      <dgm:t>
        <a:bodyPr/>
        <a:lstStyle/>
        <a:p>
          <a:endParaRPr lang="en-IN"/>
        </a:p>
      </dgm:t>
    </dgm:pt>
    <dgm:pt modelId="{2449A8E6-239B-468F-9E31-4F89B4EFC4EA}" type="sibTrans" cxnId="{D10C9477-CE3A-4402-B909-AA8F0021FD36}">
      <dgm:prSet/>
      <dgm:spPr/>
      <dgm:t>
        <a:bodyPr/>
        <a:lstStyle/>
        <a:p>
          <a:endParaRPr lang="en-IN"/>
        </a:p>
      </dgm:t>
    </dgm:pt>
    <dgm:pt modelId="{5D43ABDA-D799-41EB-9BC4-1E7DDE0BBFED}" type="pres">
      <dgm:prSet presAssocID="{1D7A6FB3-909C-4D03-84A7-3903D6BD3E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DCC7C1-51FF-4129-9555-728EB82DC045}" type="pres">
      <dgm:prSet presAssocID="{5B64FEA3-B1C7-477A-8F9D-63A799867F7F}" presName="composite" presStyleCnt="0"/>
      <dgm:spPr/>
    </dgm:pt>
    <dgm:pt modelId="{1F49BEB5-ECEC-4F67-ABC2-5D177282F0EC}" type="pres">
      <dgm:prSet presAssocID="{5B64FEA3-B1C7-477A-8F9D-63A799867F7F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F54985-7939-4D6F-BB91-5FDE27BA868D}" type="pres">
      <dgm:prSet presAssocID="{5B64FEA3-B1C7-477A-8F9D-63A799867F7F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95DE7-EE5A-4A44-BC5B-479CB1634C46}" type="pres">
      <dgm:prSet presAssocID="{065DD7F3-E388-4CD1-97B4-DC91182750F9}" presName="sp" presStyleCnt="0"/>
      <dgm:spPr/>
    </dgm:pt>
    <dgm:pt modelId="{5D988F0E-55AE-48DB-BC46-890B90235E89}" type="pres">
      <dgm:prSet presAssocID="{09C3730B-0381-445A-BA80-3EBED1F80FA7}" presName="composite" presStyleCnt="0"/>
      <dgm:spPr/>
    </dgm:pt>
    <dgm:pt modelId="{F47C82E7-D799-46BC-AFF1-246A3C1D6F64}" type="pres">
      <dgm:prSet presAssocID="{09C3730B-0381-445A-BA80-3EBED1F80FA7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BC333-29DC-4864-9B38-C0CB28949630}" type="pres">
      <dgm:prSet presAssocID="{09C3730B-0381-445A-BA80-3EBED1F80FA7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0503E4-B1FD-4C81-88CC-9296ADE453CE}" type="pres">
      <dgm:prSet presAssocID="{79FA5463-AFF5-4FCB-A5B2-CB53C216ADF3}" presName="sp" presStyleCnt="0"/>
      <dgm:spPr/>
    </dgm:pt>
    <dgm:pt modelId="{4C85C787-4676-4744-8F6B-E13E38136970}" type="pres">
      <dgm:prSet presAssocID="{352E597C-E63F-4F46-8B08-9C231DF02E8B}" presName="composite" presStyleCnt="0"/>
      <dgm:spPr/>
    </dgm:pt>
    <dgm:pt modelId="{E0572602-5F11-442C-AAEB-6C514DD3CBC8}" type="pres">
      <dgm:prSet presAssocID="{352E597C-E63F-4F46-8B08-9C231DF02E8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AC4B60-8845-4967-A1CE-C09371114DAB}" type="pres">
      <dgm:prSet presAssocID="{352E597C-E63F-4F46-8B08-9C231DF02E8B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4ACD1E-9516-47C8-952B-ECD91922EFA1}" type="pres">
      <dgm:prSet presAssocID="{7B010B9F-B55D-4C97-983A-0BEBE88FC7D2}" presName="sp" presStyleCnt="0"/>
      <dgm:spPr/>
    </dgm:pt>
    <dgm:pt modelId="{0B8F8C4B-9E94-425E-AAF7-134BFEEB9966}" type="pres">
      <dgm:prSet presAssocID="{FB233B21-E451-4CC0-9D20-726E8381B509}" presName="composite" presStyleCnt="0"/>
      <dgm:spPr/>
    </dgm:pt>
    <dgm:pt modelId="{3BD9D9BC-859A-4945-A4EE-B8B9466E8E37}" type="pres">
      <dgm:prSet presAssocID="{FB233B21-E451-4CC0-9D20-726E8381B509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6E02C7-E603-469C-A147-6796A71DBB38}" type="pres">
      <dgm:prSet presAssocID="{FB233B21-E451-4CC0-9D20-726E8381B509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8668F6-F5ED-4B98-9A2D-D56DE3910D7D}" type="pres">
      <dgm:prSet presAssocID="{EEACA085-A918-4FF4-A89D-2BD5807C2518}" presName="sp" presStyleCnt="0"/>
      <dgm:spPr/>
    </dgm:pt>
    <dgm:pt modelId="{772A8486-2BCE-4046-AC1F-7340A3385DB7}" type="pres">
      <dgm:prSet presAssocID="{0CC7F2FA-1B9F-453F-A7AA-2A8EEB449C41}" presName="composite" presStyleCnt="0"/>
      <dgm:spPr/>
    </dgm:pt>
    <dgm:pt modelId="{ED67D9AC-AC6D-42C1-9EA7-A0D44DBB4AA9}" type="pres">
      <dgm:prSet presAssocID="{0CC7F2FA-1B9F-453F-A7AA-2A8EEB449C41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EB1D9A-FF8A-4A89-8EF6-6F0DC42591A0}" type="pres">
      <dgm:prSet presAssocID="{0CC7F2FA-1B9F-453F-A7AA-2A8EEB449C41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D60A98-8CA6-406E-BAFE-527DFA58845C}" srcId="{352E597C-E63F-4F46-8B08-9C231DF02E8B}" destId="{75D57F79-2846-47D5-AF9A-75867AAA5167}" srcOrd="0" destOrd="0" parTransId="{1033AFE5-E986-4C41-92B1-5DB48D5C4EC6}" sibTransId="{C70D8367-3264-492C-A955-CDBE1977C30C}"/>
    <dgm:cxn modelId="{788084C8-822D-47A6-B583-F4A0F5935426}" srcId="{1D7A6FB3-909C-4D03-84A7-3903D6BD3EDF}" destId="{352E597C-E63F-4F46-8B08-9C231DF02E8B}" srcOrd="2" destOrd="0" parTransId="{8C3E80C9-C04F-497B-B030-F6E6FBF5E1EA}" sibTransId="{7B010B9F-B55D-4C97-983A-0BEBE88FC7D2}"/>
    <dgm:cxn modelId="{D10C9477-CE3A-4402-B909-AA8F0021FD36}" srcId="{1D7A6FB3-909C-4D03-84A7-3903D6BD3EDF}" destId="{0CC7F2FA-1B9F-453F-A7AA-2A8EEB449C41}" srcOrd="4" destOrd="0" parTransId="{19BA0739-6226-4FD3-9E95-10D38D2CC206}" sibTransId="{2449A8E6-239B-468F-9E31-4F89B4EFC4EA}"/>
    <dgm:cxn modelId="{BB75D501-88A7-45DA-B50B-9C475DF1EC2D}" srcId="{FB233B21-E451-4CC0-9D20-726E8381B509}" destId="{1F01D25F-3F64-45AF-BF1E-D564E64F3766}" srcOrd="0" destOrd="0" parTransId="{39E3D132-B006-472B-B61B-4AAECBBEAD55}" sibTransId="{6D458D9A-99D4-4201-95B4-12793983DFCF}"/>
    <dgm:cxn modelId="{706D7089-E42B-4A16-80BB-940147346E5B}" srcId="{09C3730B-0381-445A-BA80-3EBED1F80FA7}" destId="{FF7DBF05-AB47-453B-B533-475006B90F89}" srcOrd="0" destOrd="0" parTransId="{CC98BF8C-BBC1-4131-B0E7-871C1D17CDBD}" sibTransId="{B49AE91F-EDBF-4EDA-8896-FE614B91773B}"/>
    <dgm:cxn modelId="{77FA7A25-EE56-4AA4-88AC-BEE5F036E59B}" srcId="{1D7A6FB3-909C-4D03-84A7-3903D6BD3EDF}" destId="{FB233B21-E451-4CC0-9D20-726E8381B509}" srcOrd="3" destOrd="0" parTransId="{3135BDF4-2246-47BE-944D-9A677E9B365D}" sibTransId="{EEACA085-A918-4FF4-A89D-2BD5807C2518}"/>
    <dgm:cxn modelId="{B12281DC-58F4-4380-8A0E-8BD95C315C15}" srcId="{1D7A6FB3-909C-4D03-84A7-3903D6BD3EDF}" destId="{09C3730B-0381-445A-BA80-3EBED1F80FA7}" srcOrd="1" destOrd="0" parTransId="{A09BD76E-DCA2-4EA4-8D12-46273889ED12}" sibTransId="{79FA5463-AFF5-4FCB-A5B2-CB53C216ADF3}"/>
    <dgm:cxn modelId="{B381F3B0-29C9-464D-87B2-F48565E1B3A2}" type="presOf" srcId="{0CC7F2FA-1B9F-453F-A7AA-2A8EEB449C41}" destId="{ED67D9AC-AC6D-42C1-9EA7-A0D44DBB4AA9}" srcOrd="0" destOrd="0" presId="urn:microsoft.com/office/officeart/2005/8/layout/chevron2"/>
    <dgm:cxn modelId="{A34A4F9B-E08D-4F2D-9AAA-E99A09E7F81F}" type="presOf" srcId="{FF7DBF05-AB47-453B-B533-475006B90F89}" destId="{9D6BC333-29DC-4864-9B38-C0CB28949630}" srcOrd="0" destOrd="0" presId="urn:microsoft.com/office/officeart/2005/8/layout/chevron2"/>
    <dgm:cxn modelId="{C7E9D11B-B7B6-47AA-AF40-6DA42E893FD7}" srcId="{1D7A6FB3-909C-4D03-84A7-3903D6BD3EDF}" destId="{5B64FEA3-B1C7-477A-8F9D-63A799867F7F}" srcOrd="0" destOrd="0" parTransId="{085A50BF-BAFB-443A-935A-4826ED9554BC}" sibTransId="{065DD7F3-E388-4CD1-97B4-DC91182750F9}"/>
    <dgm:cxn modelId="{B91E1C17-EDE9-4F94-AB9E-51F6B5F99443}" srcId="{5B64FEA3-B1C7-477A-8F9D-63A799867F7F}" destId="{B62C85C3-D46A-4DE5-A1F6-FF6EE77172A5}" srcOrd="0" destOrd="0" parTransId="{42B28129-F76C-4A71-B0B5-D61435908E5F}" sibTransId="{B8E12AAB-5185-498C-9628-9CC033071A83}"/>
    <dgm:cxn modelId="{9AB211ED-94E8-417C-8902-9E9C5C9F08A8}" type="presOf" srcId="{1F01D25F-3F64-45AF-BF1E-D564E64F3766}" destId="{6A6E02C7-E603-469C-A147-6796A71DBB38}" srcOrd="0" destOrd="0" presId="urn:microsoft.com/office/officeart/2005/8/layout/chevron2"/>
    <dgm:cxn modelId="{7865B47F-3E89-442F-B388-3CB81506DDCE}" srcId="{0CC7F2FA-1B9F-453F-A7AA-2A8EEB449C41}" destId="{70314F8A-47DB-4DFC-AA29-574C178B98B8}" srcOrd="0" destOrd="0" parTransId="{C5EA6DB0-5DED-49B2-8ED9-739929825729}" sibTransId="{052F7F66-110B-467E-8B6D-B6BFB0BC0CD4}"/>
    <dgm:cxn modelId="{38C82ECA-F3F2-45AC-8E9E-8244E9A5214C}" type="presOf" srcId="{09C3730B-0381-445A-BA80-3EBED1F80FA7}" destId="{F47C82E7-D799-46BC-AFF1-246A3C1D6F64}" srcOrd="0" destOrd="0" presId="urn:microsoft.com/office/officeart/2005/8/layout/chevron2"/>
    <dgm:cxn modelId="{664307D2-AC49-4DA7-8A04-0F9470F594C1}" type="presOf" srcId="{FB233B21-E451-4CC0-9D20-726E8381B509}" destId="{3BD9D9BC-859A-4945-A4EE-B8B9466E8E37}" srcOrd="0" destOrd="0" presId="urn:microsoft.com/office/officeart/2005/8/layout/chevron2"/>
    <dgm:cxn modelId="{BB8B07D7-CAE7-4E89-9E73-5AC261BD1DB3}" type="presOf" srcId="{5B64FEA3-B1C7-477A-8F9D-63A799867F7F}" destId="{1F49BEB5-ECEC-4F67-ABC2-5D177282F0EC}" srcOrd="0" destOrd="0" presId="urn:microsoft.com/office/officeart/2005/8/layout/chevron2"/>
    <dgm:cxn modelId="{BF952055-2F60-4445-BC63-09480FC3BBD0}" type="presOf" srcId="{75D57F79-2846-47D5-AF9A-75867AAA5167}" destId="{56AC4B60-8845-4967-A1CE-C09371114DAB}" srcOrd="0" destOrd="0" presId="urn:microsoft.com/office/officeart/2005/8/layout/chevron2"/>
    <dgm:cxn modelId="{FE9AEB49-FD80-477F-A604-3E1DAA56E0B4}" type="presOf" srcId="{352E597C-E63F-4F46-8B08-9C231DF02E8B}" destId="{E0572602-5F11-442C-AAEB-6C514DD3CBC8}" srcOrd="0" destOrd="0" presId="urn:microsoft.com/office/officeart/2005/8/layout/chevron2"/>
    <dgm:cxn modelId="{A686C614-711E-4282-B6B7-B44CBA97CB59}" type="presOf" srcId="{1D7A6FB3-909C-4D03-84A7-3903D6BD3EDF}" destId="{5D43ABDA-D799-41EB-9BC4-1E7DDE0BBFED}" srcOrd="0" destOrd="0" presId="urn:microsoft.com/office/officeart/2005/8/layout/chevron2"/>
    <dgm:cxn modelId="{6E73CE36-EA82-4D76-8C6F-132948C2B817}" type="presOf" srcId="{70314F8A-47DB-4DFC-AA29-574C178B98B8}" destId="{D1EB1D9A-FF8A-4A89-8EF6-6F0DC42591A0}" srcOrd="0" destOrd="0" presId="urn:microsoft.com/office/officeart/2005/8/layout/chevron2"/>
    <dgm:cxn modelId="{FBF18EF9-0F33-4CF2-AE58-E33B4C128830}" type="presOf" srcId="{B62C85C3-D46A-4DE5-A1F6-FF6EE77172A5}" destId="{46F54985-7939-4D6F-BB91-5FDE27BA868D}" srcOrd="0" destOrd="0" presId="urn:microsoft.com/office/officeart/2005/8/layout/chevron2"/>
    <dgm:cxn modelId="{44F369AC-EE00-44E4-A14A-196FC3C53364}" type="presParOf" srcId="{5D43ABDA-D799-41EB-9BC4-1E7DDE0BBFED}" destId="{75DCC7C1-51FF-4129-9555-728EB82DC045}" srcOrd="0" destOrd="0" presId="urn:microsoft.com/office/officeart/2005/8/layout/chevron2"/>
    <dgm:cxn modelId="{450F61D4-48BC-4BBD-9BA5-7C3763FBF542}" type="presParOf" srcId="{75DCC7C1-51FF-4129-9555-728EB82DC045}" destId="{1F49BEB5-ECEC-4F67-ABC2-5D177282F0EC}" srcOrd="0" destOrd="0" presId="urn:microsoft.com/office/officeart/2005/8/layout/chevron2"/>
    <dgm:cxn modelId="{1F00ECF8-F409-4F9E-9F90-F0E11E607049}" type="presParOf" srcId="{75DCC7C1-51FF-4129-9555-728EB82DC045}" destId="{46F54985-7939-4D6F-BB91-5FDE27BA868D}" srcOrd="1" destOrd="0" presId="urn:microsoft.com/office/officeart/2005/8/layout/chevron2"/>
    <dgm:cxn modelId="{BBBFC3B4-4643-4675-B4CC-8AB9EB8D57AB}" type="presParOf" srcId="{5D43ABDA-D799-41EB-9BC4-1E7DDE0BBFED}" destId="{02395DE7-EE5A-4A44-BC5B-479CB1634C46}" srcOrd="1" destOrd="0" presId="urn:microsoft.com/office/officeart/2005/8/layout/chevron2"/>
    <dgm:cxn modelId="{7D76523F-7CFF-4734-ACCB-536BD7248AB7}" type="presParOf" srcId="{5D43ABDA-D799-41EB-9BC4-1E7DDE0BBFED}" destId="{5D988F0E-55AE-48DB-BC46-890B90235E89}" srcOrd="2" destOrd="0" presId="urn:microsoft.com/office/officeart/2005/8/layout/chevron2"/>
    <dgm:cxn modelId="{40EABD02-A628-4B0E-A1E8-08693B458BFB}" type="presParOf" srcId="{5D988F0E-55AE-48DB-BC46-890B90235E89}" destId="{F47C82E7-D799-46BC-AFF1-246A3C1D6F64}" srcOrd="0" destOrd="0" presId="urn:microsoft.com/office/officeart/2005/8/layout/chevron2"/>
    <dgm:cxn modelId="{BE5948B5-4E05-44CE-9600-87717EF1AEF5}" type="presParOf" srcId="{5D988F0E-55AE-48DB-BC46-890B90235E89}" destId="{9D6BC333-29DC-4864-9B38-C0CB28949630}" srcOrd="1" destOrd="0" presId="urn:microsoft.com/office/officeart/2005/8/layout/chevron2"/>
    <dgm:cxn modelId="{F57069ED-9D13-4CD3-812F-754AA2B25F5A}" type="presParOf" srcId="{5D43ABDA-D799-41EB-9BC4-1E7DDE0BBFED}" destId="{2A0503E4-B1FD-4C81-88CC-9296ADE453CE}" srcOrd="3" destOrd="0" presId="urn:microsoft.com/office/officeart/2005/8/layout/chevron2"/>
    <dgm:cxn modelId="{46737EDB-3151-4EB9-BFBF-7C5F2C74B167}" type="presParOf" srcId="{5D43ABDA-D799-41EB-9BC4-1E7DDE0BBFED}" destId="{4C85C787-4676-4744-8F6B-E13E38136970}" srcOrd="4" destOrd="0" presId="urn:microsoft.com/office/officeart/2005/8/layout/chevron2"/>
    <dgm:cxn modelId="{BD3C0D8B-CA76-47DD-BA71-1B0288BCBA77}" type="presParOf" srcId="{4C85C787-4676-4744-8F6B-E13E38136970}" destId="{E0572602-5F11-442C-AAEB-6C514DD3CBC8}" srcOrd="0" destOrd="0" presId="urn:microsoft.com/office/officeart/2005/8/layout/chevron2"/>
    <dgm:cxn modelId="{7845C10F-0E97-4EF9-B0A6-0A986944E194}" type="presParOf" srcId="{4C85C787-4676-4744-8F6B-E13E38136970}" destId="{56AC4B60-8845-4967-A1CE-C09371114DAB}" srcOrd="1" destOrd="0" presId="urn:microsoft.com/office/officeart/2005/8/layout/chevron2"/>
    <dgm:cxn modelId="{2CA0B399-E49F-4BE2-A887-BFCDE3163ECB}" type="presParOf" srcId="{5D43ABDA-D799-41EB-9BC4-1E7DDE0BBFED}" destId="{6A4ACD1E-9516-47C8-952B-ECD91922EFA1}" srcOrd="5" destOrd="0" presId="urn:microsoft.com/office/officeart/2005/8/layout/chevron2"/>
    <dgm:cxn modelId="{211A4E29-E936-4325-844E-6AE6523F2C39}" type="presParOf" srcId="{5D43ABDA-D799-41EB-9BC4-1E7DDE0BBFED}" destId="{0B8F8C4B-9E94-425E-AAF7-134BFEEB9966}" srcOrd="6" destOrd="0" presId="urn:microsoft.com/office/officeart/2005/8/layout/chevron2"/>
    <dgm:cxn modelId="{7A771013-8B2A-4F7A-9042-0541FEBAF412}" type="presParOf" srcId="{0B8F8C4B-9E94-425E-AAF7-134BFEEB9966}" destId="{3BD9D9BC-859A-4945-A4EE-B8B9466E8E37}" srcOrd="0" destOrd="0" presId="urn:microsoft.com/office/officeart/2005/8/layout/chevron2"/>
    <dgm:cxn modelId="{5FE0EDB7-2A11-4B36-BAA0-A7DE2F8E07D2}" type="presParOf" srcId="{0B8F8C4B-9E94-425E-AAF7-134BFEEB9966}" destId="{6A6E02C7-E603-469C-A147-6796A71DBB38}" srcOrd="1" destOrd="0" presId="urn:microsoft.com/office/officeart/2005/8/layout/chevron2"/>
    <dgm:cxn modelId="{425E6C28-433F-4B1A-95FE-E4A5372BDED7}" type="presParOf" srcId="{5D43ABDA-D799-41EB-9BC4-1E7DDE0BBFED}" destId="{8D8668F6-F5ED-4B98-9A2D-D56DE3910D7D}" srcOrd="7" destOrd="0" presId="urn:microsoft.com/office/officeart/2005/8/layout/chevron2"/>
    <dgm:cxn modelId="{C1B1693B-470E-4F95-A815-F91A1A3F98CE}" type="presParOf" srcId="{5D43ABDA-D799-41EB-9BC4-1E7DDE0BBFED}" destId="{772A8486-2BCE-4046-AC1F-7340A3385DB7}" srcOrd="8" destOrd="0" presId="urn:microsoft.com/office/officeart/2005/8/layout/chevron2"/>
    <dgm:cxn modelId="{99B3F137-52B9-46BE-981C-56090D91F43A}" type="presParOf" srcId="{772A8486-2BCE-4046-AC1F-7340A3385DB7}" destId="{ED67D9AC-AC6D-42C1-9EA7-A0D44DBB4AA9}" srcOrd="0" destOrd="0" presId="urn:microsoft.com/office/officeart/2005/8/layout/chevron2"/>
    <dgm:cxn modelId="{E5E5F0BA-D3C7-4114-A2E1-63D3BE3006C8}" type="presParOf" srcId="{772A8486-2BCE-4046-AC1F-7340A3385DB7}" destId="{D1EB1D9A-FF8A-4A89-8EF6-6F0DC42591A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D7A6FB3-909C-4D03-84A7-3903D6BD3EDF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B64FEA3-B1C7-477A-8F9D-63A799867F7F}">
      <dgm:prSet phldrT="[Text]"/>
      <dgm:spPr/>
      <dgm:t>
        <a:bodyPr/>
        <a:lstStyle/>
        <a:p>
          <a:endParaRPr lang="en-US" dirty="0"/>
        </a:p>
      </dgm:t>
    </dgm:pt>
    <dgm:pt modelId="{085A50BF-BAFB-443A-935A-4826ED9554BC}" type="parTrans" cxnId="{C7E9D11B-B7B6-47AA-AF40-6DA42E893FD7}">
      <dgm:prSet/>
      <dgm:spPr/>
      <dgm:t>
        <a:bodyPr/>
        <a:lstStyle/>
        <a:p>
          <a:endParaRPr lang="en-US"/>
        </a:p>
      </dgm:t>
    </dgm:pt>
    <dgm:pt modelId="{065DD7F3-E388-4CD1-97B4-DC91182750F9}" type="sibTrans" cxnId="{C7E9D11B-B7B6-47AA-AF40-6DA42E893FD7}">
      <dgm:prSet/>
      <dgm:spPr/>
      <dgm:t>
        <a:bodyPr/>
        <a:lstStyle/>
        <a:p>
          <a:endParaRPr lang="en-US"/>
        </a:p>
      </dgm:t>
    </dgm:pt>
    <dgm:pt modelId="{FF7DBF05-AB47-453B-B533-475006B90F89}">
      <dgm:prSet phldrT="[Text]"/>
      <dgm:spPr/>
      <dgm:t>
        <a:bodyPr/>
        <a:lstStyle/>
        <a:p>
          <a:r>
            <a:rPr lang="en-US" dirty="0" smtClean="0"/>
            <a:t>Date of Receipt of Goods</a:t>
          </a:r>
          <a:endParaRPr lang="en-US" dirty="0"/>
        </a:p>
      </dgm:t>
    </dgm:pt>
    <dgm:pt modelId="{CC98BF8C-BBC1-4131-B0E7-871C1D17CDBD}" type="parTrans" cxnId="{706D7089-E42B-4A16-80BB-940147346E5B}">
      <dgm:prSet/>
      <dgm:spPr/>
      <dgm:t>
        <a:bodyPr/>
        <a:lstStyle/>
        <a:p>
          <a:endParaRPr lang="en-US"/>
        </a:p>
      </dgm:t>
    </dgm:pt>
    <dgm:pt modelId="{B49AE91F-EDBF-4EDA-8896-FE614B91773B}" type="sibTrans" cxnId="{706D7089-E42B-4A16-80BB-940147346E5B}">
      <dgm:prSet/>
      <dgm:spPr/>
      <dgm:t>
        <a:bodyPr/>
        <a:lstStyle/>
        <a:p>
          <a:endParaRPr lang="en-US"/>
        </a:p>
      </dgm:t>
    </dgm:pt>
    <dgm:pt modelId="{1F01D25F-3F64-45AF-BF1E-D564E64F3766}">
      <dgm:prSet phldrT="[Text]"/>
      <dgm:spPr/>
      <dgm:t>
        <a:bodyPr/>
        <a:lstStyle/>
        <a:p>
          <a:r>
            <a:rPr lang="en-US" dirty="0" smtClean="0"/>
            <a:t>Date of Invoice recording in Books</a:t>
          </a:r>
          <a:endParaRPr lang="en-US" dirty="0"/>
        </a:p>
      </dgm:t>
    </dgm:pt>
    <dgm:pt modelId="{39E3D132-B006-472B-B61B-4AAECBBEAD55}" type="parTrans" cxnId="{BB75D501-88A7-45DA-B50B-9C475DF1EC2D}">
      <dgm:prSet/>
      <dgm:spPr/>
      <dgm:t>
        <a:bodyPr/>
        <a:lstStyle/>
        <a:p>
          <a:endParaRPr lang="en-US"/>
        </a:p>
      </dgm:t>
    </dgm:pt>
    <dgm:pt modelId="{6D458D9A-99D4-4201-95B4-12793983DFCF}" type="sibTrans" cxnId="{BB75D501-88A7-45DA-B50B-9C475DF1EC2D}">
      <dgm:prSet/>
      <dgm:spPr/>
      <dgm:t>
        <a:bodyPr/>
        <a:lstStyle/>
        <a:p>
          <a:endParaRPr lang="en-US"/>
        </a:p>
      </dgm:t>
    </dgm:pt>
    <dgm:pt modelId="{75D57F79-2846-47D5-AF9A-75867AAA5167}">
      <dgm:prSet phldrT="[Text]"/>
      <dgm:spPr/>
      <dgm:t>
        <a:bodyPr/>
        <a:lstStyle/>
        <a:p>
          <a:r>
            <a:rPr lang="en-US" dirty="0" smtClean="0"/>
            <a:t>Date of Gate Entry</a:t>
          </a:r>
          <a:endParaRPr lang="en-US" dirty="0"/>
        </a:p>
      </dgm:t>
    </dgm:pt>
    <dgm:pt modelId="{1033AFE5-E986-4C41-92B1-5DB48D5C4EC6}" type="parTrans" cxnId="{50D60A98-8CA6-406E-BAFE-527DFA58845C}">
      <dgm:prSet/>
      <dgm:spPr/>
      <dgm:t>
        <a:bodyPr/>
        <a:lstStyle/>
        <a:p>
          <a:endParaRPr lang="en-US"/>
        </a:p>
      </dgm:t>
    </dgm:pt>
    <dgm:pt modelId="{C70D8367-3264-492C-A955-CDBE1977C30C}" type="sibTrans" cxnId="{50D60A98-8CA6-406E-BAFE-527DFA58845C}">
      <dgm:prSet/>
      <dgm:spPr/>
      <dgm:t>
        <a:bodyPr/>
        <a:lstStyle/>
        <a:p>
          <a:endParaRPr lang="en-US"/>
        </a:p>
      </dgm:t>
    </dgm:pt>
    <dgm:pt modelId="{70314F8A-47DB-4DFC-AA29-574C178B98B8}">
      <dgm:prSet phldrT="[Text]"/>
      <dgm:spPr/>
      <dgm:t>
        <a:bodyPr/>
        <a:lstStyle/>
        <a:p>
          <a:r>
            <a:rPr lang="en-US" dirty="0" smtClean="0"/>
            <a:t>Trigger Date for TDS – as per Accounts</a:t>
          </a:r>
          <a:endParaRPr lang="en-US" dirty="0"/>
        </a:p>
      </dgm:t>
    </dgm:pt>
    <dgm:pt modelId="{C5EA6DB0-5DED-49B2-8ED9-739929825729}" type="parTrans" cxnId="{7865B47F-3E89-442F-B388-3CB81506DDCE}">
      <dgm:prSet/>
      <dgm:spPr/>
      <dgm:t>
        <a:bodyPr/>
        <a:lstStyle/>
        <a:p>
          <a:endParaRPr lang="en-US"/>
        </a:p>
      </dgm:t>
    </dgm:pt>
    <dgm:pt modelId="{052F7F66-110B-467E-8B6D-B6BFB0BC0CD4}" type="sibTrans" cxnId="{7865B47F-3E89-442F-B388-3CB81506DDCE}">
      <dgm:prSet/>
      <dgm:spPr/>
      <dgm:t>
        <a:bodyPr/>
        <a:lstStyle/>
        <a:p>
          <a:endParaRPr lang="en-US"/>
        </a:p>
      </dgm:t>
    </dgm:pt>
    <dgm:pt modelId="{B62C85C3-D46A-4DE5-A1F6-FF6EE77172A5}">
      <dgm:prSet phldrT="[Text]"/>
      <dgm:spPr/>
      <dgm:t>
        <a:bodyPr/>
        <a:lstStyle/>
        <a:p>
          <a:r>
            <a:rPr lang="en-US" dirty="0" smtClean="0"/>
            <a:t>Date of PO</a:t>
          </a:r>
          <a:endParaRPr lang="en-US" dirty="0"/>
        </a:p>
      </dgm:t>
    </dgm:pt>
    <dgm:pt modelId="{42B28129-F76C-4A71-B0B5-D61435908E5F}" type="parTrans" cxnId="{B91E1C17-EDE9-4F94-AB9E-51F6B5F99443}">
      <dgm:prSet/>
      <dgm:spPr/>
      <dgm:t>
        <a:bodyPr/>
        <a:lstStyle/>
        <a:p>
          <a:endParaRPr lang="en-US"/>
        </a:p>
      </dgm:t>
    </dgm:pt>
    <dgm:pt modelId="{B8E12AAB-5185-498C-9628-9CC033071A83}" type="sibTrans" cxnId="{B91E1C17-EDE9-4F94-AB9E-51F6B5F99443}">
      <dgm:prSet/>
      <dgm:spPr/>
      <dgm:t>
        <a:bodyPr/>
        <a:lstStyle/>
        <a:p>
          <a:endParaRPr lang="en-US"/>
        </a:p>
      </dgm:t>
    </dgm:pt>
    <dgm:pt modelId="{09C3730B-0381-445A-BA80-3EBED1F80FA7}">
      <dgm:prSet phldrT="[Text]"/>
      <dgm:spPr/>
      <dgm:t>
        <a:bodyPr/>
        <a:lstStyle/>
        <a:p>
          <a:endParaRPr lang="en-US" dirty="0"/>
        </a:p>
      </dgm:t>
    </dgm:pt>
    <dgm:pt modelId="{A09BD76E-DCA2-4EA4-8D12-46273889ED12}" type="parTrans" cxnId="{B12281DC-58F4-4380-8A0E-8BD95C315C15}">
      <dgm:prSet/>
      <dgm:spPr/>
      <dgm:t>
        <a:bodyPr/>
        <a:lstStyle/>
        <a:p>
          <a:endParaRPr lang="en-US"/>
        </a:p>
      </dgm:t>
    </dgm:pt>
    <dgm:pt modelId="{79FA5463-AFF5-4FCB-A5B2-CB53C216ADF3}" type="sibTrans" cxnId="{B12281DC-58F4-4380-8A0E-8BD95C315C15}">
      <dgm:prSet/>
      <dgm:spPr/>
      <dgm:t>
        <a:bodyPr/>
        <a:lstStyle/>
        <a:p>
          <a:endParaRPr lang="en-US"/>
        </a:p>
      </dgm:t>
    </dgm:pt>
    <dgm:pt modelId="{352E597C-E63F-4F46-8B08-9C231DF02E8B}">
      <dgm:prSet phldrT="[Text]"/>
      <dgm:spPr/>
      <dgm:t>
        <a:bodyPr/>
        <a:lstStyle/>
        <a:p>
          <a:endParaRPr lang="en-US" dirty="0"/>
        </a:p>
      </dgm:t>
    </dgm:pt>
    <dgm:pt modelId="{8C3E80C9-C04F-497B-B030-F6E6FBF5E1EA}" type="parTrans" cxnId="{788084C8-822D-47A6-B583-F4A0F5935426}">
      <dgm:prSet/>
      <dgm:spPr/>
      <dgm:t>
        <a:bodyPr/>
        <a:lstStyle/>
        <a:p>
          <a:endParaRPr lang="en-US"/>
        </a:p>
      </dgm:t>
    </dgm:pt>
    <dgm:pt modelId="{7B010B9F-B55D-4C97-983A-0BEBE88FC7D2}" type="sibTrans" cxnId="{788084C8-822D-47A6-B583-F4A0F5935426}">
      <dgm:prSet/>
      <dgm:spPr/>
      <dgm:t>
        <a:bodyPr/>
        <a:lstStyle/>
        <a:p>
          <a:endParaRPr lang="en-US"/>
        </a:p>
      </dgm:t>
    </dgm:pt>
    <dgm:pt modelId="{FB233B21-E451-4CC0-9D20-726E8381B509}">
      <dgm:prSet phldrT="[Text]"/>
      <dgm:spPr/>
      <dgm:t>
        <a:bodyPr/>
        <a:lstStyle/>
        <a:p>
          <a:endParaRPr lang="en-US" dirty="0"/>
        </a:p>
      </dgm:t>
    </dgm:pt>
    <dgm:pt modelId="{3135BDF4-2246-47BE-944D-9A677E9B365D}" type="parTrans" cxnId="{77FA7A25-EE56-4AA4-88AC-BEE5F036E59B}">
      <dgm:prSet/>
      <dgm:spPr/>
      <dgm:t>
        <a:bodyPr/>
        <a:lstStyle/>
        <a:p>
          <a:endParaRPr lang="en-US"/>
        </a:p>
      </dgm:t>
    </dgm:pt>
    <dgm:pt modelId="{EEACA085-A918-4FF4-A89D-2BD5807C2518}" type="sibTrans" cxnId="{77FA7A25-EE56-4AA4-88AC-BEE5F036E59B}">
      <dgm:prSet/>
      <dgm:spPr/>
      <dgm:t>
        <a:bodyPr/>
        <a:lstStyle/>
        <a:p>
          <a:endParaRPr lang="en-US"/>
        </a:p>
      </dgm:t>
    </dgm:pt>
    <dgm:pt modelId="{0CC7F2FA-1B9F-453F-A7AA-2A8EEB449C41}">
      <dgm:prSet phldrT="[Text]"/>
      <dgm:spPr/>
      <dgm:t>
        <a:bodyPr/>
        <a:lstStyle/>
        <a:p>
          <a:endParaRPr lang="en-US" dirty="0"/>
        </a:p>
      </dgm:t>
    </dgm:pt>
    <dgm:pt modelId="{19BA0739-6226-4FD3-9E95-10D38D2CC206}" type="parTrans" cxnId="{D10C9477-CE3A-4402-B909-AA8F0021FD36}">
      <dgm:prSet/>
      <dgm:spPr/>
      <dgm:t>
        <a:bodyPr/>
        <a:lstStyle/>
        <a:p>
          <a:endParaRPr lang="en-US"/>
        </a:p>
      </dgm:t>
    </dgm:pt>
    <dgm:pt modelId="{2449A8E6-239B-468F-9E31-4F89B4EFC4EA}" type="sibTrans" cxnId="{D10C9477-CE3A-4402-B909-AA8F0021FD36}">
      <dgm:prSet/>
      <dgm:spPr/>
      <dgm:t>
        <a:bodyPr/>
        <a:lstStyle/>
        <a:p>
          <a:endParaRPr lang="en-US"/>
        </a:p>
      </dgm:t>
    </dgm:pt>
    <dgm:pt modelId="{5D43ABDA-D799-41EB-9BC4-1E7DDE0BBFED}" type="pres">
      <dgm:prSet presAssocID="{1D7A6FB3-909C-4D03-84A7-3903D6BD3E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DCC7C1-51FF-4129-9555-728EB82DC045}" type="pres">
      <dgm:prSet presAssocID="{5B64FEA3-B1C7-477A-8F9D-63A799867F7F}" presName="composite" presStyleCnt="0"/>
      <dgm:spPr/>
    </dgm:pt>
    <dgm:pt modelId="{1F49BEB5-ECEC-4F67-ABC2-5D177282F0EC}" type="pres">
      <dgm:prSet presAssocID="{5B64FEA3-B1C7-477A-8F9D-63A799867F7F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F54985-7939-4D6F-BB91-5FDE27BA868D}" type="pres">
      <dgm:prSet presAssocID="{5B64FEA3-B1C7-477A-8F9D-63A799867F7F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95DE7-EE5A-4A44-BC5B-479CB1634C46}" type="pres">
      <dgm:prSet presAssocID="{065DD7F3-E388-4CD1-97B4-DC91182750F9}" presName="sp" presStyleCnt="0"/>
      <dgm:spPr/>
    </dgm:pt>
    <dgm:pt modelId="{5D988F0E-55AE-48DB-BC46-890B90235E89}" type="pres">
      <dgm:prSet presAssocID="{09C3730B-0381-445A-BA80-3EBED1F80FA7}" presName="composite" presStyleCnt="0"/>
      <dgm:spPr/>
    </dgm:pt>
    <dgm:pt modelId="{F47C82E7-D799-46BC-AFF1-246A3C1D6F64}" type="pres">
      <dgm:prSet presAssocID="{09C3730B-0381-445A-BA80-3EBED1F80FA7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BC333-29DC-4864-9B38-C0CB28949630}" type="pres">
      <dgm:prSet presAssocID="{09C3730B-0381-445A-BA80-3EBED1F80FA7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0503E4-B1FD-4C81-88CC-9296ADE453CE}" type="pres">
      <dgm:prSet presAssocID="{79FA5463-AFF5-4FCB-A5B2-CB53C216ADF3}" presName="sp" presStyleCnt="0"/>
      <dgm:spPr/>
    </dgm:pt>
    <dgm:pt modelId="{4C85C787-4676-4744-8F6B-E13E38136970}" type="pres">
      <dgm:prSet presAssocID="{352E597C-E63F-4F46-8B08-9C231DF02E8B}" presName="composite" presStyleCnt="0"/>
      <dgm:spPr/>
    </dgm:pt>
    <dgm:pt modelId="{E0572602-5F11-442C-AAEB-6C514DD3CBC8}" type="pres">
      <dgm:prSet presAssocID="{352E597C-E63F-4F46-8B08-9C231DF02E8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AC4B60-8845-4967-A1CE-C09371114DAB}" type="pres">
      <dgm:prSet presAssocID="{352E597C-E63F-4F46-8B08-9C231DF02E8B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4ACD1E-9516-47C8-952B-ECD91922EFA1}" type="pres">
      <dgm:prSet presAssocID="{7B010B9F-B55D-4C97-983A-0BEBE88FC7D2}" presName="sp" presStyleCnt="0"/>
      <dgm:spPr/>
    </dgm:pt>
    <dgm:pt modelId="{0B8F8C4B-9E94-425E-AAF7-134BFEEB9966}" type="pres">
      <dgm:prSet presAssocID="{FB233B21-E451-4CC0-9D20-726E8381B509}" presName="composite" presStyleCnt="0"/>
      <dgm:spPr/>
    </dgm:pt>
    <dgm:pt modelId="{3BD9D9BC-859A-4945-A4EE-B8B9466E8E37}" type="pres">
      <dgm:prSet presAssocID="{FB233B21-E451-4CC0-9D20-726E8381B509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6E02C7-E603-469C-A147-6796A71DBB38}" type="pres">
      <dgm:prSet presAssocID="{FB233B21-E451-4CC0-9D20-726E8381B509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8668F6-F5ED-4B98-9A2D-D56DE3910D7D}" type="pres">
      <dgm:prSet presAssocID="{EEACA085-A918-4FF4-A89D-2BD5807C2518}" presName="sp" presStyleCnt="0"/>
      <dgm:spPr/>
    </dgm:pt>
    <dgm:pt modelId="{772A8486-2BCE-4046-AC1F-7340A3385DB7}" type="pres">
      <dgm:prSet presAssocID="{0CC7F2FA-1B9F-453F-A7AA-2A8EEB449C41}" presName="composite" presStyleCnt="0"/>
      <dgm:spPr/>
    </dgm:pt>
    <dgm:pt modelId="{ED67D9AC-AC6D-42C1-9EA7-A0D44DBB4AA9}" type="pres">
      <dgm:prSet presAssocID="{0CC7F2FA-1B9F-453F-A7AA-2A8EEB449C41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EB1D9A-FF8A-4A89-8EF6-6F0DC42591A0}" type="pres">
      <dgm:prSet presAssocID="{0CC7F2FA-1B9F-453F-A7AA-2A8EEB449C41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D60A98-8CA6-406E-BAFE-527DFA58845C}" srcId="{352E597C-E63F-4F46-8B08-9C231DF02E8B}" destId="{75D57F79-2846-47D5-AF9A-75867AAA5167}" srcOrd="0" destOrd="0" parTransId="{1033AFE5-E986-4C41-92B1-5DB48D5C4EC6}" sibTransId="{C70D8367-3264-492C-A955-CDBE1977C30C}"/>
    <dgm:cxn modelId="{788084C8-822D-47A6-B583-F4A0F5935426}" srcId="{1D7A6FB3-909C-4D03-84A7-3903D6BD3EDF}" destId="{352E597C-E63F-4F46-8B08-9C231DF02E8B}" srcOrd="2" destOrd="0" parTransId="{8C3E80C9-C04F-497B-B030-F6E6FBF5E1EA}" sibTransId="{7B010B9F-B55D-4C97-983A-0BEBE88FC7D2}"/>
    <dgm:cxn modelId="{D10C9477-CE3A-4402-B909-AA8F0021FD36}" srcId="{1D7A6FB3-909C-4D03-84A7-3903D6BD3EDF}" destId="{0CC7F2FA-1B9F-453F-A7AA-2A8EEB449C41}" srcOrd="4" destOrd="0" parTransId="{19BA0739-6226-4FD3-9E95-10D38D2CC206}" sibTransId="{2449A8E6-239B-468F-9E31-4F89B4EFC4EA}"/>
    <dgm:cxn modelId="{BB75D501-88A7-45DA-B50B-9C475DF1EC2D}" srcId="{FB233B21-E451-4CC0-9D20-726E8381B509}" destId="{1F01D25F-3F64-45AF-BF1E-D564E64F3766}" srcOrd="0" destOrd="0" parTransId="{39E3D132-B006-472B-B61B-4AAECBBEAD55}" sibTransId="{6D458D9A-99D4-4201-95B4-12793983DFCF}"/>
    <dgm:cxn modelId="{706D7089-E42B-4A16-80BB-940147346E5B}" srcId="{09C3730B-0381-445A-BA80-3EBED1F80FA7}" destId="{FF7DBF05-AB47-453B-B533-475006B90F89}" srcOrd="0" destOrd="0" parTransId="{CC98BF8C-BBC1-4131-B0E7-871C1D17CDBD}" sibTransId="{B49AE91F-EDBF-4EDA-8896-FE614B91773B}"/>
    <dgm:cxn modelId="{77FA7A25-EE56-4AA4-88AC-BEE5F036E59B}" srcId="{1D7A6FB3-909C-4D03-84A7-3903D6BD3EDF}" destId="{FB233B21-E451-4CC0-9D20-726E8381B509}" srcOrd="3" destOrd="0" parTransId="{3135BDF4-2246-47BE-944D-9A677E9B365D}" sibTransId="{EEACA085-A918-4FF4-A89D-2BD5807C2518}"/>
    <dgm:cxn modelId="{B12281DC-58F4-4380-8A0E-8BD95C315C15}" srcId="{1D7A6FB3-909C-4D03-84A7-3903D6BD3EDF}" destId="{09C3730B-0381-445A-BA80-3EBED1F80FA7}" srcOrd="1" destOrd="0" parTransId="{A09BD76E-DCA2-4EA4-8D12-46273889ED12}" sibTransId="{79FA5463-AFF5-4FCB-A5B2-CB53C216ADF3}"/>
    <dgm:cxn modelId="{B381F3B0-29C9-464D-87B2-F48565E1B3A2}" type="presOf" srcId="{0CC7F2FA-1B9F-453F-A7AA-2A8EEB449C41}" destId="{ED67D9AC-AC6D-42C1-9EA7-A0D44DBB4AA9}" srcOrd="0" destOrd="0" presId="urn:microsoft.com/office/officeart/2005/8/layout/chevron2"/>
    <dgm:cxn modelId="{A34A4F9B-E08D-4F2D-9AAA-E99A09E7F81F}" type="presOf" srcId="{FF7DBF05-AB47-453B-B533-475006B90F89}" destId="{9D6BC333-29DC-4864-9B38-C0CB28949630}" srcOrd="0" destOrd="0" presId="urn:microsoft.com/office/officeart/2005/8/layout/chevron2"/>
    <dgm:cxn modelId="{C7E9D11B-B7B6-47AA-AF40-6DA42E893FD7}" srcId="{1D7A6FB3-909C-4D03-84A7-3903D6BD3EDF}" destId="{5B64FEA3-B1C7-477A-8F9D-63A799867F7F}" srcOrd="0" destOrd="0" parTransId="{085A50BF-BAFB-443A-935A-4826ED9554BC}" sibTransId="{065DD7F3-E388-4CD1-97B4-DC91182750F9}"/>
    <dgm:cxn modelId="{B91E1C17-EDE9-4F94-AB9E-51F6B5F99443}" srcId="{5B64FEA3-B1C7-477A-8F9D-63A799867F7F}" destId="{B62C85C3-D46A-4DE5-A1F6-FF6EE77172A5}" srcOrd="0" destOrd="0" parTransId="{42B28129-F76C-4A71-B0B5-D61435908E5F}" sibTransId="{B8E12AAB-5185-498C-9628-9CC033071A83}"/>
    <dgm:cxn modelId="{9AB211ED-94E8-417C-8902-9E9C5C9F08A8}" type="presOf" srcId="{1F01D25F-3F64-45AF-BF1E-D564E64F3766}" destId="{6A6E02C7-E603-469C-A147-6796A71DBB38}" srcOrd="0" destOrd="0" presId="urn:microsoft.com/office/officeart/2005/8/layout/chevron2"/>
    <dgm:cxn modelId="{7865B47F-3E89-442F-B388-3CB81506DDCE}" srcId="{0CC7F2FA-1B9F-453F-A7AA-2A8EEB449C41}" destId="{70314F8A-47DB-4DFC-AA29-574C178B98B8}" srcOrd="0" destOrd="0" parTransId="{C5EA6DB0-5DED-49B2-8ED9-739929825729}" sibTransId="{052F7F66-110B-467E-8B6D-B6BFB0BC0CD4}"/>
    <dgm:cxn modelId="{38C82ECA-F3F2-45AC-8E9E-8244E9A5214C}" type="presOf" srcId="{09C3730B-0381-445A-BA80-3EBED1F80FA7}" destId="{F47C82E7-D799-46BC-AFF1-246A3C1D6F64}" srcOrd="0" destOrd="0" presId="urn:microsoft.com/office/officeart/2005/8/layout/chevron2"/>
    <dgm:cxn modelId="{664307D2-AC49-4DA7-8A04-0F9470F594C1}" type="presOf" srcId="{FB233B21-E451-4CC0-9D20-726E8381B509}" destId="{3BD9D9BC-859A-4945-A4EE-B8B9466E8E37}" srcOrd="0" destOrd="0" presId="urn:microsoft.com/office/officeart/2005/8/layout/chevron2"/>
    <dgm:cxn modelId="{BB8B07D7-CAE7-4E89-9E73-5AC261BD1DB3}" type="presOf" srcId="{5B64FEA3-B1C7-477A-8F9D-63A799867F7F}" destId="{1F49BEB5-ECEC-4F67-ABC2-5D177282F0EC}" srcOrd="0" destOrd="0" presId="urn:microsoft.com/office/officeart/2005/8/layout/chevron2"/>
    <dgm:cxn modelId="{BF952055-2F60-4445-BC63-09480FC3BBD0}" type="presOf" srcId="{75D57F79-2846-47D5-AF9A-75867AAA5167}" destId="{56AC4B60-8845-4967-A1CE-C09371114DAB}" srcOrd="0" destOrd="0" presId="urn:microsoft.com/office/officeart/2005/8/layout/chevron2"/>
    <dgm:cxn modelId="{FE9AEB49-FD80-477F-A604-3E1DAA56E0B4}" type="presOf" srcId="{352E597C-E63F-4F46-8B08-9C231DF02E8B}" destId="{E0572602-5F11-442C-AAEB-6C514DD3CBC8}" srcOrd="0" destOrd="0" presId="urn:microsoft.com/office/officeart/2005/8/layout/chevron2"/>
    <dgm:cxn modelId="{A686C614-711E-4282-B6B7-B44CBA97CB59}" type="presOf" srcId="{1D7A6FB3-909C-4D03-84A7-3903D6BD3EDF}" destId="{5D43ABDA-D799-41EB-9BC4-1E7DDE0BBFED}" srcOrd="0" destOrd="0" presId="urn:microsoft.com/office/officeart/2005/8/layout/chevron2"/>
    <dgm:cxn modelId="{6E73CE36-EA82-4D76-8C6F-132948C2B817}" type="presOf" srcId="{70314F8A-47DB-4DFC-AA29-574C178B98B8}" destId="{D1EB1D9A-FF8A-4A89-8EF6-6F0DC42591A0}" srcOrd="0" destOrd="0" presId="urn:microsoft.com/office/officeart/2005/8/layout/chevron2"/>
    <dgm:cxn modelId="{FBF18EF9-0F33-4CF2-AE58-E33B4C128830}" type="presOf" srcId="{B62C85C3-D46A-4DE5-A1F6-FF6EE77172A5}" destId="{46F54985-7939-4D6F-BB91-5FDE27BA868D}" srcOrd="0" destOrd="0" presId="urn:microsoft.com/office/officeart/2005/8/layout/chevron2"/>
    <dgm:cxn modelId="{44F369AC-EE00-44E4-A14A-196FC3C53364}" type="presParOf" srcId="{5D43ABDA-D799-41EB-9BC4-1E7DDE0BBFED}" destId="{75DCC7C1-51FF-4129-9555-728EB82DC045}" srcOrd="0" destOrd="0" presId="urn:microsoft.com/office/officeart/2005/8/layout/chevron2"/>
    <dgm:cxn modelId="{450F61D4-48BC-4BBD-9BA5-7C3763FBF542}" type="presParOf" srcId="{75DCC7C1-51FF-4129-9555-728EB82DC045}" destId="{1F49BEB5-ECEC-4F67-ABC2-5D177282F0EC}" srcOrd="0" destOrd="0" presId="urn:microsoft.com/office/officeart/2005/8/layout/chevron2"/>
    <dgm:cxn modelId="{1F00ECF8-F409-4F9E-9F90-F0E11E607049}" type="presParOf" srcId="{75DCC7C1-51FF-4129-9555-728EB82DC045}" destId="{46F54985-7939-4D6F-BB91-5FDE27BA868D}" srcOrd="1" destOrd="0" presId="urn:microsoft.com/office/officeart/2005/8/layout/chevron2"/>
    <dgm:cxn modelId="{BBBFC3B4-4643-4675-B4CC-8AB9EB8D57AB}" type="presParOf" srcId="{5D43ABDA-D799-41EB-9BC4-1E7DDE0BBFED}" destId="{02395DE7-EE5A-4A44-BC5B-479CB1634C46}" srcOrd="1" destOrd="0" presId="urn:microsoft.com/office/officeart/2005/8/layout/chevron2"/>
    <dgm:cxn modelId="{7D76523F-7CFF-4734-ACCB-536BD7248AB7}" type="presParOf" srcId="{5D43ABDA-D799-41EB-9BC4-1E7DDE0BBFED}" destId="{5D988F0E-55AE-48DB-BC46-890B90235E89}" srcOrd="2" destOrd="0" presId="urn:microsoft.com/office/officeart/2005/8/layout/chevron2"/>
    <dgm:cxn modelId="{40EABD02-A628-4B0E-A1E8-08693B458BFB}" type="presParOf" srcId="{5D988F0E-55AE-48DB-BC46-890B90235E89}" destId="{F47C82E7-D799-46BC-AFF1-246A3C1D6F64}" srcOrd="0" destOrd="0" presId="urn:microsoft.com/office/officeart/2005/8/layout/chevron2"/>
    <dgm:cxn modelId="{BE5948B5-4E05-44CE-9600-87717EF1AEF5}" type="presParOf" srcId="{5D988F0E-55AE-48DB-BC46-890B90235E89}" destId="{9D6BC333-29DC-4864-9B38-C0CB28949630}" srcOrd="1" destOrd="0" presId="urn:microsoft.com/office/officeart/2005/8/layout/chevron2"/>
    <dgm:cxn modelId="{F57069ED-9D13-4CD3-812F-754AA2B25F5A}" type="presParOf" srcId="{5D43ABDA-D799-41EB-9BC4-1E7DDE0BBFED}" destId="{2A0503E4-B1FD-4C81-88CC-9296ADE453CE}" srcOrd="3" destOrd="0" presId="urn:microsoft.com/office/officeart/2005/8/layout/chevron2"/>
    <dgm:cxn modelId="{46737EDB-3151-4EB9-BFBF-7C5F2C74B167}" type="presParOf" srcId="{5D43ABDA-D799-41EB-9BC4-1E7DDE0BBFED}" destId="{4C85C787-4676-4744-8F6B-E13E38136970}" srcOrd="4" destOrd="0" presId="urn:microsoft.com/office/officeart/2005/8/layout/chevron2"/>
    <dgm:cxn modelId="{BD3C0D8B-CA76-47DD-BA71-1B0288BCBA77}" type="presParOf" srcId="{4C85C787-4676-4744-8F6B-E13E38136970}" destId="{E0572602-5F11-442C-AAEB-6C514DD3CBC8}" srcOrd="0" destOrd="0" presId="urn:microsoft.com/office/officeart/2005/8/layout/chevron2"/>
    <dgm:cxn modelId="{7845C10F-0E97-4EF9-B0A6-0A986944E194}" type="presParOf" srcId="{4C85C787-4676-4744-8F6B-E13E38136970}" destId="{56AC4B60-8845-4967-A1CE-C09371114DAB}" srcOrd="1" destOrd="0" presId="urn:microsoft.com/office/officeart/2005/8/layout/chevron2"/>
    <dgm:cxn modelId="{2CA0B399-E49F-4BE2-A887-BFCDE3163ECB}" type="presParOf" srcId="{5D43ABDA-D799-41EB-9BC4-1E7DDE0BBFED}" destId="{6A4ACD1E-9516-47C8-952B-ECD91922EFA1}" srcOrd="5" destOrd="0" presId="urn:microsoft.com/office/officeart/2005/8/layout/chevron2"/>
    <dgm:cxn modelId="{211A4E29-E936-4325-844E-6AE6523F2C39}" type="presParOf" srcId="{5D43ABDA-D799-41EB-9BC4-1E7DDE0BBFED}" destId="{0B8F8C4B-9E94-425E-AAF7-134BFEEB9966}" srcOrd="6" destOrd="0" presId="urn:microsoft.com/office/officeart/2005/8/layout/chevron2"/>
    <dgm:cxn modelId="{7A771013-8B2A-4F7A-9042-0541FEBAF412}" type="presParOf" srcId="{0B8F8C4B-9E94-425E-AAF7-134BFEEB9966}" destId="{3BD9D9BC-859A-4945-A4EE-B8B9466E8E37}" srcOrd="0" destOrd="0" presId="urn:microsoft.com/office/officeart/2005/8/layout/chevron2"/>
    <dgm:cxn modelId="{5FE0EDB7-2A11-4B36-BAA0-A7DE2F8E07D2}" type="presParOf" srcId="{0B8F8C4B-9E94-425E-AAF7-134BFEEB9966}" destId="{6A6E02C7-E603-469C-A147-6796A71DBB38}" srcOrd="1" destOrd="0" presId="urn:microsoft.com/office/officeart/2005/8/layout/chevron2"/>
    <dgm:cxn modelId="{425E6C28-433F-4B1A-95FE-E4A5372BDED7}" type="presParOf" srcId="{5D43ABDA-D799-41EB-9BC4-1E7DDE0BBFED}" destId="{8D8668F6-F5ED-4B98-9A2D-D56DE3910D7D}" srcOrd="7" destOrd="0" presId="urn:microsoft.com/office/officeart/2005/8/layout/chevron2"/>
    <dgm:cxn modelId="{C1B1693B-470E-4F95-A815-F91A1A3F98CE}" type="presParOf" srcId="{5D43ABDA-D799-41EB-9BC4-1E7DDE0BBFED}" destId="{772A8486-2BCE-4046-AC1F-7340A3385DB7}" srcOrd="8" destOrd="0" presId="urn:microsoft.com/office/officeart/2005/8/layout/chevron2"/>
    <dgm:cxn modelId="{99B3F137-52B9-46BE-981C-56090D91F43A}" type="presParOf" srcId="{772A8486-2BCE-4046-AC1F-7340A3385DB7}" destId="{ED67D9AC-AC6D-42C1-9EA7-A0D44DBB4AA9}" srcOrd="0" destOrd="0" presId="urn:microsoft.com/office/officeart/2005/8/layout/chevron2"/>
    <dgm:cxn modelId="{E5E5F0BA-D3C7-4114-A2E1-63D3BE3006C8}" type="presParOf" srcId="{772A8486-2BCE-4046-AC1F-7340A3385DB7}" destId="{D1EB1D9A-FF8A-4A89-8EF6-6F0DC42591A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D7A6FB3-909C-4D03-84A7-3903D6BD3EDF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5D57F79-2846-47D5-AF9A-75867AAA5167}">
      <dgm:prSet phldrT="[Text]"/>
      <dgm:spPr/>
      <dgm:t>
        <a:bodyPr/>
        <a:lstStyle/>
        <a:p>
          <a:endParaRPr lang="en-US" dirty="0"/>
        </a:p>
      </dgm:t>
    </dgm:pt>
    <dgm:pt modelId="{1033AFE5-E986-4C41-92B1-5DB48D5C4EC6}" type="parTrans" cxnId="{50D60A98-8CA6-406E-BAFE-527DFA58845C}">
      <dgm:prSet/>
      <dgm:spPr/>
      <dgm:t>
        <a:bodyPr/>
        <a:lstStyle/>
        <a:p>
          <a:endParaRPr lang="en-US"/>
        </a:p>
      </dgm:t>
    </dgm:pt>
    <dgm:pt modelId="{C70D8367-3264-492C-A955-CDBE1977C30C}" type="sibTrans" cxnId="{50D60A98-8CA6-406E-BAFE-527DFA58845C}">
      <dgm:prSet/>
      <dgm:spPr/>
      <dgm:t>
        <a:bodyPr/>
        <a:lstStyle/>
        <a:p>
          <a:endParaRPr lang="en-US"/>
        </a:p>
      </dgm:t>
    </dgm:pt>
    <dgm:pt modelId="{70314F8A-47DB-4DFC-AA29-574C178B98B8}">
      <dgm:prSet phldrT="[Text]"/>
      <dgm:spPr/>
      <dgm:t>
        <a:bodyPr/>
        <a:lstStyle/>
        <a:p>
          <a:r>
            <a:rPr lang="en-US" dirty="0" smtClean="0"/>
            <a:t>Trigger Date for TDS – as per Accounts or as per Certificate of Work Completion</a:t>
          </a:r>
          <a:endParaRPr lang="en-US" dirty="0"/>
        </a:p>
      </dgm:t>
    </dgm:pt>
    <dgm:pt modelId="{C5EA6DB0-5DED-49B2-8ED9-739929825729}" type="parTrans" cxnId="{7865B47F-3E89-442F-B388-3CB81506DDCE}">
      <dgm:prSet/>
      <dgm:spPr/>
      <dgm:t>
        <a:bodyPr/>
        <a:lstStyle/>
        <a:p>
          <a:endParaRPr lang="en-US"/>
        </a:p>
      </dgm:t>
    </dgm:pt>
    <dgm:pt modelId="{052F7F66-110B-467E-8B6D-B6BFB0BC0CD4}" type="sibTrans" cxnId="{7865B47F-3E89-442F-B388-3CB81506DDCE}">
      <dgm:prSet/>
      <dgm:spPr/>
      <dgm:t>
        <a:bodyPr/>
        <a:lstStyle/>
        <a:p>
          <a:endParaRPr lang="en-US"/>
        </a:p>
      </dgm:t>
    </dgm:pt>
    <dgm:pt modelId="{0CC7F2FA-1B9F-453F-A7AA-2A8EEB449C41}">
      <dgm:prSet phldrT="[Text]"/>
      <dgm:spPr/>
      <dgm:t>
        <a:bodyPr/>
        <a:lstStyle/>
        <a:p>
          <a:endParaRPr lang="en-US" dirty="0"/>
        </a:p>
      </dgm:t>
    </dgm:pt>
    <dgm:pt modelId="{19BA0739-6226-4FD3-9E95-10D38D2CC206}" type="parTrans" cxnId="{D10C9477-CE3A-4402-B909-AA8F0021FD36}">
      <dgm:prSet/>
      <dgm:spPr/>
      <dgm:t>
        <a:bodyPr/>
        <a:lstStyle/>
        <a:p>
          <a:endParaRPr lang="en-US"/>
        </a:p>
      </dgm:t>
    </dgm:pt>
    <dgm:pt modelId="{2449A8E6-239B-468F-9E31-4F89B4EFC4EA}" type="sibTrans" cxnId="{D10C9477-CE3A-4402-B909-AA8F0021FD36}">
      <dgm:prSet/>
      <dgm:spPr/>
      <dgm:t>
        <a:bodyPr/>
        <a:lstStyle/>
        <a:p>
          <a:endParaRPr lang="en-US"/>
        </a:p>
      </dgm:t>
    </dgm:pt>
    <dgm:pt modelId="{1F01D25F-3F64-45AF-BF1E-D564E64F3766}">
      <dgm:prSet phldrT="[Text]"/>
      <dgm:spPr/>
      <dgm:t>
        <a:bodyPr/>
        <a:lstStyle/>
        <a:p>
          <a:r>
            <a:rPr lang="en-US" dirty="0" smtClean="0"/>
            <a:t>Date of Invoice recording in Books</a:t>
          </a:r>
          <a:endParaRPr lang="en-US" dirty="0"/>
        </a:p>
      </dgm:t>
    </dgm:pt>
    <dgm:pt modelId="{6D458D9A-99D4-4201-95B4-12793983DFCF}" type="sibTrans" cxnId="{BB75D501-88A7-45DA-B50B-9C475DF1EC2D}">
      <dgm:prSet/>
      <dgm:spPr/>
      <dgm:t>
        <a:bodyPr/>
        <a:lstStyle/>
        <a:p>
          <a:endParaRPr lang="en-US"/>
        </a:p>
      </dgm:t>
    </dgm:pt>
    <dgm:pt modelId="{39E3D132-B006-472B-B61B-4AAECBBEAD55}" type="parTrans" cxnId="{BB75D501-88A7-45DA-B50B-9C475DF1EC2D}">
      <dgm:prSet/>
      <dgm:spPr/>
      <dgm:t>
        <a:bodyPr/>
        <a:lstStyle/>
        <a:p>
          <a:endParaRPr lang="en-US"/>
        </a:p>
      </dgm:t>
    </dgm:pt>
    <dgm:pt modelId="{5D43ABDA-D799-41EB-9BC4-1E7DDE0BBFED}" type="pres">
      <dgm:prSet presAssocID="{1D7A6FB3-909C-4D03-84A7-3903D6BD3E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4BC65D-8D0C-4CF0-911B-7B365EC133A1}" type="pres">
      <dgm:prSet presAssocID="{75D57F79-2846-47D5-AF9A-75867AAA5167}" presName="composite" presStyleCnt="0"/>
      <dgm:spPr/>
    </dgm:pt>
    <dgm:pt modelId="{CA569E3D-2DF4-411C-8B1B-C1C8298B81BD}" type="pres">
      <dgm:prSet presAssocID="{75D57F79-2846-47D5-AF9A-75867AAA5167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2D8D32-7E5A-4B9B-BF47-830C696F5B48}" type="pres">
      <dgm:prSet presAssocID="{75D57F79-2846-47D5-AF9A-75867AAA5167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F7BB3D-A4F1-4983-A3D0-F88E5758A78E}" type="pres">
      <dgm:prSet presAssocID="{C70D8367-3264-492C-A955-CDBE1977C30C}" presName="sp" presStyleCnt="0"/>
      <dgm:spPr/>
    </dgm:pt>
    <dgm:pt modelId="{772A8486-2BCE-4046-AC1F-7340A3385DB7}" type="pres">
      <dgm:prSet presAssocID="{0CC7F2FA-1B9F-453F-A7AA-2A8EEB449C41}" presName="composite" presStyleCnt="0"/>
      <dgm:spPr/>
    </dgm:pt>
    <dgm:pt modelId="{ED67D9AC-AC6D-42C1-9EA7-A0D44DBB4AA9}" type="pres">
      <dgm:prSet presAssocID="{0CC7F2FA-1B9F-453F-A7AA-2A8EEB449C41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EB1D9A-FF8A-4A89-8EF6-6F0DC42591A0}" type="pres">
      <dgm:prSet presAssocID="{0CC7F2FA-1B9F-453F-A7AA-2A8EEB449C41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D60A98-8CA6-406E-BAFE-527DFA58845C}" srcId="{1D7A6FB3-909C-4D03-84A7-3903D6BD3EDF}" destId="{75D57F79-2846-47D5-AF9A-75867AAA5167}" srcOrd="0" destOrd="0" parTransId="{1033AFE5-E986-4C41-92B1-5DB48D5C4EC6}" sibTransId="{C70D8367-3264-492C-A955-CDBE1977C30C}"/>
    <dgm:cxn modelId="{D10C9477-CE3A-4402-B909-AA8F0021FD36}" srcId="{1D7A6FB3-909C-4D03-84A7-3903D6BD3EDF}" destId="{0CC7F2FA-1B9F-453F-A7AA-2A8EEB449C41}" srcOrd="1" destOrd="0" parTransId="{19BA0739-6226-4FD3-9E95-10D38D2CC206}" sibTransId="{2449A8E6-239B-468F-9E31-4F89B4EFC4EA}"/>
    <dgm:cxn modelId="{BB75D501-88A7-45DA-B50B-9C475DF1EC2D}" srcId="{75D57F79-2846-47D5-AF9A-75867AAA5167}" destId="{1F01D25F-3F64-45AF-BF1E-D564E64F3766}" srcOrd="0" destOrd="0" parTransId="{39E3D132-B006-472B-B61B-4AAECBBEAD55}" sibTransId="{6D458D9A-99D4-4201-95B4-12793983DFCF}"/>
    <dgm:cxn modelId="{B381F3B0-29C9-464D-87B2-F48565E1B3A2}" type="presOf" srcId="{0CC7F2FA-1B9F-453F-A7AA-2A8EEB449C41}" destId="{ED67D9AC-AC6D-42C1-9EA7-A0D44DBB4AA9}" srcOrd="0" destOrd="0" presId="urn:microsoft.com/office/officeart/2005/8/layout/chevron2"/>
    <dgm:cxn modelId="{7865B47F-3E89-442F-B388-3CB81506DDCE}" srcId="{0CC7F2FA-1B9F-453F-A7AA-2A8EEB449C41}" destId="{70314F8A-47DB-4DFC-AA29-574C178B98B8}" srcOrd="0" destOrd="0" parTransId="{C5EA6DB0-5DED-49B2-8ED9-739929825729}" sibTransId="{052F7F66-110B-467E-8B6D-B6BFB0BC0CD4}"/>
    <dgm:cxn modelId="{A686C614-711E-4282-B6B7-B44CBA97CB59}" type="presOf" srcId="{1D7A6FB3-909C-4D03-84A7-3903D6BD3EDF}" destId="{5D43ABDA-D799-41EB-9BC4-1E7DDE0BBFED}" srcOrd="0" destOrd="0" presId="urn:microsoft.com/office/officeart/2005/8/layout/chevron2"/>
    <dgm:cxn modelId="{6E73CE36-EA82-4D76-8C6F-132948C2B817}" type="presOf" srcId="{70314F8A-47DB-4DFC-AA29-574C178B98B8}" destId="{D1EB1D9A-FF8A-4A89-8EF6-6F0DC42591A0}" srcOrd="0" destOrd="0" presId="urn:microsoft.com/office/officeart/2005/8/layout/chevron2"/>
    <dgm:cxn modelId="{E975D461-268F-4C02-B3E7-331973144DC5}" type="presOf" srcId="{75D57F79-2846-47D5-AF9A-75867AAA5167}" destId="{CA569E3D-2DF4-411C-8B1B-C1C8298B81BD}" srcOrd="0" destOrd="0" presId="urn:microsoft.com/office/officeart/2005/8/layout/chevron2"/>
    <dgm:cxn modelId="{D51D0939-8449-4F44-B059-F6BB5FB6EA7F}" type="presOf" srcId="{1F01D25F-3F64-45AF-BF1E-D564E64F3766}" destId="{DF2D8D32-7E5A-4B9B-BF47-830C696F5B48}" srcOrd="0" destOrd="0" presId="urn:microsoft.com/office/officeart/2005/8/layout/chevron2"/>
    <dgm:cxn modelId="{8E470FE7-BF6F-4ACA-AA8C-6FBCE1F86508}" type="presParOf" srcId="{5D43ABDA-D799-41EB-9BC4-1E7DDE0BBFED}" destId="{EE4BC65D-8D0C-4CF0-911B-7B365EC133A1}" srcOrd="0" destOrd="0" presId="urn:microsoft.com/office/officeart/2005/8/layout/chevron2"/>
    <dgm:cxn modelId="{C8CC23C5-CD18-49D7-A03C-A30C4729F1C3}" type="presParOf" srcId="{EE4BC65D-8D0C-4CF0-911B-7B365EC133A1}" destId="{CA569E3D-2DF4-411C-8B1B-C1C8298B81BD}" srcOrd="0" destOrd="0" presId="urn:microsoft.com/office/officeart/2005/8/layout/chevron2"/>
    <dgm:cxn modelId="{DB157562-C93F-45CE-8620-9DD8B473A05C}" type="presParOf" srcId="{EE4BC65D-8D0C-4CF0-911B-7B365EC133A1}" destId="{DF2D8D32-7E5A-4B9B-BF47-830C696F5B48}" srcOrd="1" destOrd="0" presId="urn:microsoft.com/office/officeart/2005/8/layout/chevron2"/>
    <dgm:cxn modelId="{488F32D1-9E50-47F5-84CC-CA510DC606AD}" type="presParOf" srcId="{5D43ABDA-D799-41EB-9BC4-1E7DDE0BBFED}" destId="{78F7BB3D-A4F1-4983-A3D0-F88E5758A78E}" srcOrd="1" destOrd="0" presId="urn:microsoft.com/office/officeart/2005/8/layout/chevron2"/>
    <dgm:cxn modelId="{C1B1693B-470E-4F95-A815-F91A1A3F98CE}" type="presParOf" srcId="{5D43ABDA-D799-41EB-9BC4-1E7DDE0BBFED}" destId="{772A8486-2BCE-4046-AC1F-7340A3385DB7}" srcOrd="2" destOrd="0" presId="urn:microsoft.com/office/officeart/2005/8/layout/chevron2"/>
    <dgm:cxn modelId="{99B3F137-52B9-46BE-981C-56090D91F43A}" type="presParOf" srcId="{772A8486-2BCE-4046-AC1F-7340A3385DB7}" destId="{ED67D9AC-AC6D-42C1-9EA7-A0D44DBB4AA9}" srcOrd="0" destOrd="0" presId="urn:microsoft.com/office/officeart/2005/8/layout/chevron2"/>
    <dgm:cxn modelId="{E5E5F0BA-D3C7-4114-A2E1-63D3BE3006C8}" type="presParOf" srcId="{772A8486-2BCE-4046-AC1F-7340A3385DB7}" destId="{D1EB1D9A-FF8A-4A89-8EF6-6F0DC42591A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D7A6FB3-909C-4D03-84A7-3903D6BD3EDF}" type="doc">
      <dgm:prSet loTypeId="urn:microsoft.com/office/officeart/2005/8/layout/radial1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E2C3A7C-BB3B-4CEA-99DC-49FE92E0D9A9}">
      <dgm:prSet phldrT="[Text]"/>
      <dgm:spPr/>
      <dgm:t>
        <a:bodyPr/>
        <a:lstStyle/>
        <a:p>
          <a:r>
            <a:rPr lang="en-US" dirty="0" smtClean="0"/>
            <a:t>Acquisition of Intangible Asset</a:t>
          </a:r>
          <a:endParaRPr lang="en-US" dirty="0"/>
        </a:p>
      </dgm:t>
    </dgm:pt>
    <dgm:pt modelId="{1E43265C-C3A2-49AA-AF64-A7CCDE280C57}" type="parTrans" cxnId="{405CA6F3-5F0C-4EAF-A7C5-C946930A48B4}">
      <dgm:prSet/>
      <dgm:spPr/>
      <dgm:t>
        <a:bodyPr/>
        <a:lstStyle/>
        <a:p>
          <a:endParaRPr lang="en-US"/>
        </a:p>
      </dgm:t>
    </dgm:pt>
    <dgm:pt modelId="{52820607-ED83-49B8-93CA-80BF648A3464}" type="sibTrans" cxnId="{405CA6F3-5F0C-4EAF-A7C5-C946930A48B4}">
      <dgm:prSet/>
      <dgm:spPr/>
      <dgm:t>
        <a:bodyPr/>
        <a:lstStyle/>
        <a:p>
          <a:endParaRPr lang="en-US"/>
        </a:p>
      </dgm:t>
    </dgm:pt>
    <dgm:pt modelId="{5B64FEA3-B1C7-477A-8F9D-63A799867F7F}">
      <dgm:prSet phldrT="[Text]" custT="1"/>
      <dgm:spPr/>
      <dgm:t>
        <a:bodyPr/>
        <a:lstStyle/>
        <a:p>
          <a:r>
            <a:rPr lang="en-US" sz="1800" dirty="0" smtClean="0"/>
            <a:t>Accounting Policy – Recognition of Intangible Asset </a:t>
          </a:r>
          <a:endParaRPr lang="en-US" sz="1800" dirty="0"/>
        </a:p>
      </dgm:t>
    </dgm:pt>
    <dgm:pt modelId="{085A50BF-BAFB-443A-935A-4826ED9554BC}" type="parTrans" cxnId="{C7E9D11B-B7B6-47AA-AF40-6DA42E893FD7}">
      <dgm:prSet/>
      <dgm:spPr/>
      <dgm:t>
        <a:bodyPr/>
        <a:lstStyle/>
        <a:p>
          <a:endParaRPr lang="en-US" dirty="0"/>
        </a:p>
      </dgm:t>
    </dgm:pt>
    <dgm:pt modelId="{065DD7F3-E388-4CD1-97B4-DC91182750F9}" type="sibTrans" cxnId="{C7E9D11B-B7B6-47AA-AF40-6DA42E893FD7}">
      <dgm:prSet/>
      <dgm:spPr/>
      <dgm:t>
        <a:bodyPr/>
        <a:lstStyle/>
        <a:p>
          <a:endParaRPr lang="en-US"/>
        </a:p>
      </dgm:t>
    </dgm:pt>
    <dgm:pt modelId="{39F566A4-3AAF-45B0-8ED0-5EE2EF8C99F5}">
      <dgm:prSet phldrT="[Text]"/>
      <dgm:spPr/>
      <dgm:t>
        <a:bodyPr/>
        <a:lstStyle/>
        <a:p>
          <a:r>
            <a:rPr lang="en-US" dirty="0" smtClean="0"/>
            <a:t>TDS is applicable irrespective of capital or revenue nature</a:t>
          </a:r>
          <a:endParaRPr lang="en-US" dirty="0"/>
        </a:p>
      </dgm:t>
    </dgm:pt>
    <dgm:pt modelId="{11DA3A73-B557-49C0-9D46-96BF96BA29CA}" type="parTrans" cxnId="{354B737A-BF1A-4DFE-88CE-727693A74A4E}">
      <dgm:prSet/>
      <dgm:spPr/>
      <dgm:t>
        <a:bodyPr/>
        <a:lstStyle/>
        <a:p>
          <a:endParaRPr lang="en-US" dirty="0"/>
        </a:p>
      </dgm:t>
    </dgm:pt>
    <dgm:pt modelId="{41662380-DE2D-4D20-A651-BBA4F546B458}" type="sibTrans" cxnId="{354B737A-BF1A-4DFE-88CE-727693A74A4E}">
      <dgm:prSet/>
      <dgm:spPr/>
      <dgm:t>
        <a:bodyPr/>
        <a:lstStyle/>
        <a:p>
          <a:endParaRPr lang="en-US"/>
        </a:p>
      </dgm:t>
    </dgm:pt>
    <dgm:pt modelId="{FF7DBF05-AB47-453B-B533-475006B90F89}">
      <dgm:prSet phldrT="[Text]"/>
      <dgm:spPr/>
      <dgm:t>
        <a:bodyPr/>
        <a:lstStyle/>
        <a:p>
          <a:r>
            <a:rPr lang="en-US" dirty="0" smtClean="0"/>
            <a:t>Timing of claim of ITC as per condition</a:t>
          </a:r>
          <a:endParaRPr lang="en-US" dirty="0"/>
        </a:p>
      </dgm:t>
    </dgm:pt>
    <dgm:pt modelId="{CC98BF8C-BBC1-4131-B0E7-871C1D17CDBD}" type="parTrans" cxnId="{706D7089-E42B-4A16-80BB-940147346E5B}">
      <dgm:prSet/>
      <dgm:spPr/>
      <dgm:t>
        <a:bodyPr/>
        <a:lstStyle/>
        <a:p>
          <a:endParaRPr lang="en-US" dirty="0"/>
        </a:p>
      </dgm:t>
    </dgm:pt>
    <dgm:pt modelId="{B49AE91F-EDBF-4EDA-8896-FE614B91773B}" type="sibTrans" cxnId="{706D7089-E42B-4A16-80BB-940147346E5B}">
      <dgm:prSet/>
      <dgm:spPr/>
      <dgm:t>
        <a:bodyPr/>
        <a:lstStyle/>
        <a:p>
          <a:endParaRPr lang="en-US"/>
        </a:p>
      </dgm:t>
    </dgm:pt>
    <dgm:pt modelId="{ABFCEC4E-EE04-480D-B6F4-02F4F59D44B8}" type="pres">
      <dgm:prSet presAssocID="{1D7A6FB3-909C-4D03-84A7-3903D6BD3ED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C23BC1-16BB-40E7-9230-779EB6CEFE4E}" type="pres">
      <dgm:prSet presAssocID="{5E2C3A7C-BB3B-4CEA-99DC-49FE92E0D9A9}" presName="centerShape" presStyleLbl="node0" presStyleIdx="0" presStyleCnt="1" custScaleX="164684" custScaleY="89701" custLinFactNeighborX="-869" custLinFactNeighborY="-4316"/>
      <dgm:spPr/>
      <dgm:t>
        <a:bodyPr/>
        <a:lstStyle/>
        <a:p>
          <a:endParaRPr lang="en-US"/>
        </a:p>
      </dgm:t>
    </dgm:pt>
    <dgm:pt modelId="{227E93FE-2A3F-4041-A36B-6B99B8569D10}" type="pres">
      <dgm:prSet presAssocID="{085A50BF-BAFB-443A-935A-4826ED9554BC}" presName="Name9" presStyleLbl="parChTrans1D2" presStyleIdx="0" presStyleCnt="3"/>
      <dgm:spPr/>
      <dgm:t>
        <a:bodyPr/>
        <a:lstStyle/>
        <a:p>
          <a:endParaRPr lang="en-US"/>
        </a:p>
      </dgm:t>
    </dgm:pt>
    <dgm:pt modelId="{44D7CA44-CE24-4267-993A-67E608B008CF}" type="pres">
      <dgm:prSet presAssocID="{085A50BF-BAFB-443A-935A-4826ED9554BC}" presName="connTx" presStyleLbl="parChTrans1D2" presStyleIdx="0" presStyleCnt="3"/>
      <dgm:spPr/>
      <dgm:t>
        <a:bodyPr/>
        <a:lstStyle/>
        <a:p>
          <a:endParaRPr lang="en-US"/>
        </a:p>
      </dgm:t>
    </dgm:pt>
    <dgm:pt modelId="{42B4364E-7A62-4F5D-9642-2B9FAAB17163}" type="pres">
      <dgm:prSet presAssocID="{5B64FEA3-B1C7-477A-8F9D-63A799867F7F}" presName="node" presStyleLbl="node1" presStyleIdx="0" presStyleCnt="3" custScaleX="3453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0E6839-A010-41B5-A737-0B7FC8093276}" type="pres">
      <dgm:prSet presAssocID="{CC98BF8C-BBC1-4131-B0E7-871C1D17CDBD}" presName="Name9" presStyleLbl="parChTrans1D2" presStyleIdx="1" presStyleCnt="3"/>
      <dgm:spPr/>
      <dgm:t>
        <a:bodyPr/>
        <a:lstStyle/>
        <a:p>
          <a:endParaRPr lang="en-US"/>
        </a:p>
      </dgm:t>
    </dgm:pt>
    <dgm:pt modelId="{0683A8B2-F61F-4AA7-AEA4-824BFDDE612A}" type="pres">
      <dgm:prSet presAssocID="{CC98BF8C-BBC1-4131-B0E7-871C1D17CDBD}" presName="connTx" presStyleLbl="parChTrans1D2" presStyleIdx="1" presStyleCnt="3"/>
      <dgm:spPr/>
      <dgm:t>
        <a:bodyPr/>
        <a:lstStyle/>
        <a:p>
          <a:endParaRPr lang="en-US"/>
        </a:p>
      </dgm:t>
    </dgm:pt>
    <dgm:pt modelId="{4921506A-78C8-4239-BA79-29A54689C000}" type="pres">
      <dgm:prSet presAssocID="{FF7DBF05-AB47-453B-B533-475006B90F89}" presName="node" presStyleLbl="node1" presStyleIdx="1" presStyleCnt="3" custScaleX="172871" custScaleY="90810" custRadScaleRad="136539" custRadScaleInc="-149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D9D947-036B-4C76-88A1-B283DB8199DB}" type="pres">
      <dgm:prSet presAssocID="{11DA3A73-B557-49C0-9D46-96BF96BA29CA}" presName="Name9" presStyleLbl="parChTrans1D2" presStyleIdx="2" presStyleCnt="3"/>
      <dgm:spPr/>
      <dgm:t>
        <a:bodyPr/>
        <a:lstStyle/>
        <a:p>
          <a:endParaRPr lang="en-US"/>
        </a:p>
      </dgm:t>
    </dgm:pt>
    <dgm:pt modelId="{D936F5BD-6CDC-46B2-8F6B-D7A418FC18E1}" type="pres">
      <dgm:prSet presAssocID="{11DA3A73-B557-49C0-9D46-96BF96BA29CA}" presName="connTx" presStyleLbl="parChTrans1D2" presStyleIdx="2" presStyleCnt="3"/>
      <dgm:spPr/>
      <dgm:t>
        <a:bodyPr/>
        <a:lstStyle/>
        <a:p>
          <a:endParaRPr lang="en-US"/>
        </a:p>
      </dgm:t>
    </dgm:pt>
    <dgm:pt modelId="{5B145EFE-FDE4-4B33-8B93-ABD4276F450F}" type="pres">
      <dgm:prSet presAssocID="{39F566A4-3AAF-45B0-8ED0-5EE2EF8C99F5}" presName="node" presStyleLbl="node1" presStyleIdx="2" presStyleCnt="3" custScaleX="198996" custRadScaleRad="159149" custRadScaleInc="235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9860B8-196B-4095-9A38-760D9423AEB2}" type="presOf" srcId="{CC98BF8C-BBC1-4131-B0E7-871C1D17CDBD}" destId="{820E6839-A010-41B5-A737-0B7FC8093276}" srcOrd="0" destOrd="0" presId="urn:microsoft.com/office/officeart/2005/8/layout/radial1"/>
    <dgm:cxn modelId="{55F18275-8BA9-4139-82BB-655FFA9FAA17}" type="presOf" srcId="{5E2C3A7C-BB3B-4CEA-99DC-49FE92E0D9A9}" destId="{9BC23BC1-16BB-40E7-9230-779EB6CEFE4E}" srcOrd="0" destOrd="0" presId="urn:microsoft.com/office/officeart/2005/8/layout/radial1"/>
    <dgm:cxn modelId="{706D7089-E42B-4A16-80BB-940147346E5B}" srcId="{5E2C3A7C-BB3B-4CEA-99DC-49FE92E0D9A9}" destId="{FF7DBF05-AB47-453B-B533-475006B90F89}" srcOrd="1" destOrd="0" parTransId="{CC98BF8C-BBC1-4131-B0E7-871C1D17CDBD}" sibTransId="{B49AE91F-EDBF-4EDA-8896-FE614B91773B}"/>
    <dgm:cxn modelId="{B3022155-7948-4757-AA37-E80D9F4C836C}" type="presOf" srcId="{CC98BF8C-BBC1-4131-B0E7-871C1D17CDBD}" destId="{0683A8B2-F61F-4AA7-AEA4-824BFDDE612A}" srcOrd="1" destOrd="0" presId="urn:microsoft.com/office/officeart/2005/8/layout/radial1"/>
    <dgm:cxn modelId="{97F56612-3F05-4458-B50D-3D20B04466C5}" type="presOf" srcId="{085A50BF-BAFB-443A-935A-4826ED9554BC}" destId="{44D7CA44-CE24-4267-993A-67E608B008CF}" srcOrd="1" destOrd="0" presId="urn:microsoft.com/office/officeart/2005/8/layout/radial1"/>
    <dgm:cxn modelId="{190AE5D1-F325-4A50-B866-D40A4EBE3DA1}" type="presOf" srcId="{11DA3A73-B557-49C0-9D46-96BF96BA29CA}" destId="{85D9D947-036B-4C76-88A1-B283DB8199DB}" srcOrd="0" destOrd="0" presId="urn:microsoft.com/office/officeart/2005/8/layout/radial1"/>
    <dgm:cxn modelId="{BED653A5-A4A2-46E6-ADE2-03B8CF99B638}" type="presOf" srcId="{085A50BF-BAFB-443A-935A-4826ED9554BC}" destId="{227E93FE-2A3F-4041-A36B-6B99B8569D10}" srcOrd="0" destOrd="0" presId="urn:microsoft.com/office/officeart/2005/8/layout/radial1"/>
    <dgm:cxn modelId="{C7E9D11B-B7B6-47AA-AF40-6DA42E893FD7}" srcId="{5E2C3A7C-BB3B-4CEA-99DC-49FE92E0D9A9}" destId="{5B64FEA3-B1C7-477A-8F9D-63A799867F7F}" srcOrd="0" destOrd="0" parTransId="{085A50BF-BAFB-443A-935A-4826ED9554BC}" sibTransId="{065DD7F3-E388-4CD1-97B4-DC91182750F9}"/>
    <dgm:cxn modelId="{405CA6F3-5F0C-4EAF-A7C5-C946930A48B4}" srcId="{1D7A6FB3-909C-4D03-84A7-3903D6BD3EDF}" destId="{5E2C3A7C-BB3B-4CEA-99DC-49FE92E0D9A9}" srcOrd="0" destOrd="0" parTransId="{1E43265C-C3A2-49AA-AF64-A7CCDE280C57}" sibTransId="{52820607-ED83-49B8-93CA-80BF648A3464}"/>
    <dgm:cxn modelId="{D6917897-DF32-48CD-8BBF-292E1A0467CF}" type="presOf" srcId="{1D7A6FB3-909C-4D03-84A7-3903D6BD3EDF}" destId="{ABFCEC4E-EE04-480D-B6F4-02F4F59D44B8}" srcOrd="0" destOrd="0" presId="urn:microsoft.com/office/officeart/2005/8/layout/radial1"/>
    <dgm:cxn modelId="{354B737A-BF1A-4DFE-88CE-727693A74A4E}" srcId="{5E2C3A7C-BB3B-4CEA-99DC-49FE92E0D9A9}" destId="{39F566A4-3AAF-45B0-8ED0-5EE2EF8C99F5}" srcOrd="2" destOrd="0" parTransId="{11DA3A73-B557-49C0-9D46-96BF96BA29CA}" sibTransId="{41662380-DE2D-4D20-A651-BBA4F546B458}"/>
    <dgm:cxn modelId="{224A048F-9DE7-4D89-BC65-4248DA0D6C38}" type="presOf" srcId="{FF7DBF05-AB47-453B-B533-475006B90F89}" destId="{4921506A-78C8-4239-BA79-29A54689C000}" srcOrd="0" destOrd="0" presId="urn:microsoft.com/office/officeart/2005/8/layout/radial1"/>
    <dgm:cxn modelId="{F95E8392-3DFA-401C-9024-C7E1080AE508}" type="presOf" srcId="{5B64FEA3-B1C7-477A-8F9D-63A799867F7F}" destId="{42B4364E-7A62-4F5D-9642-2B9FAAB17163}" srcOrd="0" destOrd="0" presId="urn:microsoft.com/office/officeart/2005/8/layout/radial1"/>
    <dgm:cxn modelId="{4C812547-64C8-49A5-960A-D4D2E235B916}" type="presOf" srcId="{11DA3A73-B557-49C0-9D46-96BF96BA29CA}" destId="{D936F5BD-6CDC-46B2-8F6B-D7A418FC18E1}" srcOrd="1" destOrd="0" presId="urn:microsoft.com/office/officeart/2005/8/layout/radial1"/>
    <dgm:cxn modelId="{3C7E0113-F8FD-487A-AD7D-FAA93798B709}" type="presOf" srcId="{39F566A4-3AAF-45B0-8ED0-5EE2EF8C99F5}" destId="{5B145EFE-FDE4-4B33-8B93-ABD4276F450F}" srcOrd="0" destOrd="0" presId="urn:microsoft.com/office/officeart/2005/8/layout/radial1"/>
    <dgm:cxn modelId="{CEFDB11B-0EB3-4CA5-81ED-C71D31B9FDA3}" type="presParOf" srcId="{ABFCEC4E-EE04-480D-B6F4-02F4F59D44B8}" destId="{9BC23BC1-16BB-40E7-9230-779EB6CEFE4E}" srcOrd="0" destOrd="0" presId="urn:microsoft.com/office/officeart/2005/8/layout/radial1"/>
    <dgm:cxn modelId="{95A248F6-1836-4B7B-9141-71E1BA42DBE8}" type="presParOf" srcId="{ABFCEC4E-EE04-480D-B6F4-02F4F59D44B8}" destId="{227E93FE-2A3F-4041-A36B-6B99B8569D10}" srcOrd="1" destOrd="0" presId="urn:microsoft.com/office/officeart/2005/8/layout/radial1"/>
    <dgm:cxn modelId="{8C5F7E2F-8883-4F72-A1DF-B977711AF44A}" type="presParOf" srcId="{227E93FE-2A3F-4041-A36B-6B99B8569D10}" destId="{44D7CA44-CE24-4267-993A-67E608B008CF}" srcOrd="0" destOrd="0" presId="urn:microsoft.com/office/officeart/2005/8/layout/radial1"/>
    <dgm:cxn modelId="{BDA56163-57C5-4BDC-B865-77E417CF7183}" type="presParOf" srcId="{ABFCEC4E-EE04-480D-B6F4-02F4F59D44B8}" destId="{42B4364E-7A62-4F5D-9642-2B9FAAB17163}" srcOrd="2" destOrd="0" presId="urn:microsoft.com/office/officeart/2005/8/layout/radial1"/>
    <dgm:cxn modelId="{50676D40-76D7-4656-9AA3-28C7722536B8}" type="presParOf" srcId="{ABFCEC4E-EE04-480D-B6F4-02F4F59D44B8}" destId="{820E6839-A010-41B5-A737-0B7FC8093276}" srcOrd="3" destOrd="0" presId="urn:microsoft.com/office/officeart/2005/8/layout/radial1"/>
    <dgm:cxn modelId="{BBB6234C-E5B7-4E25-A335-54868BA44FD5}" type="presParOf" srcId="{820E6839-A010-41B5-A737-0B7FC8093276}" destId="{0683A8B2-F61F-4AA7-AEA4-824BFDDE612A}" srcOrd="0" destOrd="0" presId="urn:microsoft.com/office/officeart/2005/8/layout/radial1"/>
    <dgm:cxn modelId="{31682B14-E788-41D1-84FD-8DD176D8B920}" type="presParOf" srcId="{ABFCEC4E-EE04-480D-B6F4-02F4F59D44B8}" destId="{4921506A-78C8-4239-BA79-29A54689C000}" srcOrd="4" destOrd="0" presId="urn:microsoft.com/office/officeart/2005/8/layout/radial1"/>
    <dgm:cxn modelId="{7FFAC396-800C-47DC-9CA2-A4838D3D842E}" type="presParOf" srcId="{ABFCEC4E-EE04-480D-B6F4-02F4F59D44B8}" destId="{85D9D947-036B-4C76-88A1-B283DB8199DB}" srcOrd="5" destOrd="0" presId="urn:microsoft.com/office/officeart/2005/8/layout/radial1"/>
    <dgm:cxn modelId="{0BB99AB8-7C8D-4CC1-BBC1-009AB1B022F9}" type="presParOf" srcId="{85D9D947-036B-4C76-88A1-B283DB8199DB}" destId="{D936F5BD-6CDC-46B2-8F6B-D7A418FC18E1}" srcOrd="0" destOrd="0" presId="urn:microsoft.com/office/officeart/2005/8/layout/radial1"/>
    <dgm:cxn modelId="{7531B3C1-0C83-4CDD-8DE0-ABAEE97E86EB}" type="presParOf" srcId="{ABFCEC4E-EE04-480D-B6F4-02F4F59D44B8}" destId="{5B145EFE-FDE4-4B33-8B93-ABD4276F450F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32F4F98-102E-4051-B48B-5E3E7B6DAD9E}" type="doc">
      <dgm:prSet loTypeId="urn:microsoft.com/office/officeart/2005/8/layout/pyramid2" loCatId="list" qsTypeId="urn:microsoft.com/office/officeart/2005/8/quickstyle/3d1" qsCatId="3D" csTypeId="urn:microsoft.com/office/officeart/2005/8/colors/accent0_3" csCatId="mainScheme" phldr="1"/>
      <dgm:spPr/>
    </dgm:pt>
    <dgm:pt modelId="{69284CD2-ED33-4672-9363-440F2058C816}">
      <dgm:prSet phldrT="[Text]" custT="1"/>
      <dgm:spPr/>
      <dgm:t>
        <a:bodyPr/>
        <a:lstStyle/>
        <a:p>
          <a:r>
            <a:rPr lang="en-US" sz="1800" dirty="0" smtClean="0"/>
            <a:t>Brand Development – Capitalization of Various Expense</a:t>
          </a:r>
          <a:endParaRPr lang="en-US" sz="1800" dirty="0"/>
        </a:p>
      </dgm:t>
    </dgm:pt>
    <dgm:pt modelId="{E5A0781A-E426-4EE9-BC26-AB507429458D}" type="parTrans" cxnId="{D51E4F9E-F01C-47B8-9F96-5180203846CC}">
      <dgm:prSet/>
      <dgm:spPr/>
      <dgm:t>
        <a:bodyPr/>
        <a:lstStyle/>
        <a:p>
          <a:endParaRPr lang="en-US"/>
        </a:p>
      </dgm:t>
    </dgm:pt>
    <dgm:pt modelId="{5EE522A8-78DC-4618-818A-FC3891CA782C}" type="sibTrans" cxnId="{D51E4F9E-F01C-47B8-9F96-5180203846CC}">
      <dgm:prSet/>
      <dgm:spPr/>
      <dgm:t>
        <a:bodyPr/>
        <a:lstStyle/>
        <a:p>
          <a:endParaRPr lang="en-US"/>
        </a:p>
      </dgm:t>
    </dgm:pt>
    <dgm:pt modelId="{8AF29D06-1960-495E-BEAE-EDFC5AB48EED}">
      <dgm:prSet phldrT="[Text]" custT="1"/>
      <dgm:spPr/>
      <dgm:t>
        <a:bodyPr/>
        <a:lstStyle/>
        <a:p>
          <a:r>
            <a:rPr lang="en-US" sz="1800" dirty="0" smtClean="0"/>
            <a:t>Research &amp; Development</a:t>
          </a:r>
          <a:endParaRPr lang="en-US" sz="1800" dirty="0"/>
        </a:p>
      </dgm:t>
    </dgm:pt>
    <dgm:pt modelId="{4709158D-9AE7-4CC2-9532-D3807C085A90}" type="parTrans" cxnId="{F44D3E64-7BC2-47B8-B8FD-9ECB0E4797BA}">
      <dgm:prSet/>
      <dgm:spPr/>
      <dgm:t>
        <a:bodyPr/>
        <a:lstStyle/>
        <a:p>
          <a:endParaRPr lang="en-US"/>
        </a:p>
      </dgm:t>
    </dgm:pt>
    <dgm:pt modelId="{31DF1C61-C8C8-4A81-B075-FB66F56EF80E}" type="sibTrans" cxnId="{F44D3E64-7BC2-47B8-B8FD-9ECB0E4797BA}">
      <dgm:prSet/>
      <dgm:spPr/>
      <dgm:t>
        <a:bodyPr/>
        <a:lstStyle/>
        <a:p>
          <a:endParaRPr lang="en-US"/>
        </a:p>
      </dgm:t>
    </dgm:pt>
    <dgm:pt modelId="{50366013-4057-4F51-8CFF-B82B52FC7EBD}">
      <dgm:prSet phldrT="[Text]" custT="1"/>
      <dgm:spPr/>
      <dgm:t>
        <a:bodyPr/>
        <a:lstStyle/>
        <a:p>
          <a:r>
            <a:rPr lang="en-US" sz="1800" dirty="0" smtClean="0"/>
            <a:t>Product Development</a:t>
          </a:r>
          <a:endParaRPr lang="en-US" sz="1800" dirty="0"/>
        </a:p>
      </dgm:t>
    </dgm:pt>
    <dgm:pt modelId="{F2CD455E-F4EA-470E-BDD5-06B4D56D837F}" type="parTrans" cxnId="{9EAEE5B3-6E4D-45B5-ABC9-8CBF5D1A27EC}">
      <dgm:prSet/>
      <dgm:spPr/>
      <dgm:t>
        <a:bodyPr/>
        <a:lstStyle/>
        <a:p>
          <a:endParaRPr lang="en-US"/>
        </a:p>
      </dgm:t>
    </dgm:pt>
    <dgm:pt modelId="{C78581A8-AE45-42CA-9ACC-1170DCF62BC9}" type="sibTrans" cxnId="{9EAEE5B3-6E4D-45B5-ABC9-8CBF5D1A27EC}">
      <dgm:prSet/>
      <dgm:spPr/>
      <dgm:t>
        <a:bodyPr/>
        <a:lstStyle/>
        <a:p>
          <a:endParaRPr lang="en-US"/>
        </a:p>
      </dgm:t>
    </dgm:pt>
    <dgm:pt modelId="{AFCD2677-6794-427D-A459-A132FF7C4CAB}">
      <dgm:prSet phldrT="[Text]" custT="1"/>
      <dgm:spPr/>
      <dgm:t>
        <a:bodyPr/>
        <a:lstStyle/>
        <a:p>
          <a:r>
            <a:rPr lang="en-US" sz="1800" dirty="0" smtClean="0"/>
            <a:t>Trademark, Patent etc.</a:t>
          </a:r>
          <a:endParaRPr lang="en-US" sz="1800" dirty="0"/>
        </a:p>
      </dgm:t>
    </dgm:pt>
    <dgm:pt modelId="{9916A85A-D59F-45BE-BA31-3B67592AA255}" type="parTrans" cxnId="{38C059F8-57B2-4422-AE64-59F21EC74867}">
      <dgm:prSet/>
      <dgm:spPr/>
      <dgm:t>
        <a:bodyPr/>
        <a:lstStyle/>
        <a:p>
          <a:endParaRPr lang="en-US"/>
        </a:p>
      </dgm:t>
    </dgm:pt>
    <dgm:pt modelId="{65FDF564-9686-4EEE-BAAF-9F0D4D47CEEB}" type="sibTrans" cxnId="{38C059F8-57B2-4422-AE64-59F21EC74867}">
      <dgm:prSet/>
      <dgm:spPr/>
      <dgm:t>
        <a:bodyPr/>
        <a:lstStyle/>
        <a:p>
          <a:endParaRPr lang="en-US"/>
        </a:p>
      </dgm:t>
    </dgm:pt>
    <dgm:pt modelId="{0E9960BB-AB57-4B59-AAAD-870708762525}" type="pres">
      <dgm:prSet presAssocID="{032F4F98-102E-4051-B48B-5E3E7B6DAD9E}" presName="compositeShape" presStyleCnt="0">
        <dgm:presLayoutVars>
          <dgm:dir/>
          <dgm:resizeHandles/>
        </dgm:presLayoutVars>
      </dgm:prSet>
      <dgm:spPr/>
    </dgm:pt>
    <dgm:pt modelId="{F130AB06-A265-4F3B-AEF3-C1A89A20209C}" type="pres">
      <dgm:prSet presAssocID="{032F4F98-102E-4051-B48B-5E3E7B6DAD9E}" presName="pyramid" presStyleLbl="node1" presStyleIdx="0" presStyleCnt="1"/>
      <dgm:spPr/>
    </dgm:pt>
    <dgm:pt modelId="{A046EF0F-47F2-4078-A7DB-948FCC6A5334}" type="pres">
      <dgm:prSet presAssocID="{032F4F98-102E-4051-B48B-5E3E7B6DAD9E}" presName="theList" presStyleCnt="0"/>
      <dgm:spPr/>
    </dgm:pt>
    <dgm:pt modelId="{8861786B-F053-4D8A-92C3-56E9FAA8253B}" type="pres">
      <dgm:prSet presAssocID="{AFCD2677-6794-427D-A459-A132FF7C4CAB}" presName="aNode" presStyleLbl="fgAcc1" presStyleIdx="0" presStyleCnt="4" custScaleX="1360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D8E75E-6CE8-406B-BD36-075ACA5C7D43}" type="pres">
      <dgm:prSet presAssocID="{AFCD2677-6794-427D-A459-A132FF7C4CAB}" presName="aSpace" presStyleCnt="0"/>
      <dgm:spPr/>
    </dgm:pt>
    <dgm:pt modelId="{3C1076C2-64D9-4D8E-AEE5-8D91417D9F6F}" type="pres">
      <dgm:prSet presAssocID="{69284CD2-ED33-4672-9363-440F2058C816}" presName="aNode" presStyleLbl="fgAcc1" presStyleIdx="1" presStyleCnt="4" custScaleX="1436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510958-E519-4140-9D8B-C47497F2816C}" type="pres">
      <dgm:prSet presAssocID="{69284CD2-ED33-4672-9363-440F2058C816}" presName="aSpace" presStyleCnt="0"/>
      <dgm:spPr/>
    </dgm:pt>
    <dgm:pt modelId="{2050860C-D655-4122-92D9-856B5FA4B5BB}" type="pres">
      <dgm:prSet presAssocID="{50366013-4057-4F51-8CFF-B82B52FC7EBD}" presName="aNode" presStyleLbl="fgAcc1" presStyleIdx="2" presStyleCnt="4" custScaleX="1424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A9B571-88DC-4872-9F0D-9E2538AEEC98}" type="pres">
      <dgm:prSet presAssocID="{50366013-4057-4F51-8CFF-B82B52FC7EBD}" presName="aSpace" presStyleCnt="0"/>
      <dgm:spPr/>
    </dgm:pt>
    <dgm:pt modelId="{4933615F-9926-482F-94D5-F5A8FB459C51}" type="pres">
      <dgm:prSet presAssocID="{8AF29D06-1960-495E-BEAE-EDFC5AB48EED}" presName="aNode" presStyleLbl="fgAcc1" presStyleIdx="3" presStyleCnt="4" custScaleX="1488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67F38F-7545-4F60-8535-3EE883657CCE}" type="pres">
      <dgm:prSet presAssocID="{8AF29D06-1960-495E-BEAE-EDFC5AB48EED}" presName="aSpace" presStyleCnt="0"/>
      <dgm:spPr/>
    </dgm:pt>
  </dgm:ptLst>
  <dgm:cxnLst>
    <dgm:cxn modelId="{38C059F8-57B2-4422-AE64-59F21EC74867}" srcId="{032F4F98-102E-4051-B48B-5E3E7B6DAD9E}" destId="{AFCD2677-6794-427D-A459-A132FF7C4CAB}" srcOrd="0" destOrd="0" parTransId="{9916A85A-D59F-45BE-BA31-3B67592AA255}" sibTransId="{65FDF564-9686-4EEE-BAAF-9F0D4D47CEEB}"/>
    <dgm:cxn modelId="{D51E4F9E-F01C-47B8-9F96-5180203846CC}" srcId="{032F4F98-102E-4051-B48B-5E3E7B6DAD9E}" destId="{69284CD2-ED33-4672-9363-440F2058C816}" srcOrd="1" destOrd="0" parTransId="{E5A0781A-E426-4EE9-BC26-AB507429458D}" sibTransId="{5EE522A8-78DC-4618-818A-FC3891CA782C}"/>
    <dgm:cxn modelId="{F44D3E64-7BC2-47B8-B8FD-9ECB0E4797BA}" srcId="{032F4F98-102E-4051-B48B-5E3E7B6DAD9E}" destId="{8AF29D06-1960-495E-BEAE-EDFC5AB48EED}" srcOrd="3" destOrd="0" parTransId="{4709158D-9AE7-4CC2-9532-D3807C085A90}" sibTransId="{31DF1C61-C8C8-4A81-B075-FB66F56EF80E}"/>
    <dgm:cxn modelId="{9EAEE5B3-6E4D-45B5-ABC9-8CBF5D1A27EC}" srcId="{032F4F98-102E-4051-B48B-5E3E7B6DAD9E}" destId="{50366013-4057-4F51-8CFF-B82B52FC7EBD}" srcOrd="2" destOrd="0" parTransId="{F2CD455E-F4EA-470E-BDD5-06B4D56D837F}" sibTransId="{C78581A8-AE45-42CA-9ACC-1170DCF62BC9}"/>
    <dgm:cxn modelId="{33EFFF6D-A28F-459B-86CC-4DBB56ED9772}" type="presOf" srcId="{8AF29D06-1960-495E-BEAE-EDFC5AB48EED}" destId="{4933615F-9926-482F-94D5-F5A8FB459C51}" srcOrd="0" destOrd="0" presId="urn:microsoft.com/office/officeart/2005/8/layout/pyramid2"/>
    <dgm:cxn modelId="{912FA679-B93B-45B4-936D-B2DA1BB93E7C}" type="presOf" srcId="{50366013-4057-4F51-8CFF-B82B52FC7EBD}" destId="{2050860C-D655-4122-92D9-856B5FA4B5BB}" srcOrd="0" destOrd="0" presId="urn:microsoft.com/office/officeart/2005/8/layout/pyramid2"/>
    <dgm:cxn modelId="{A90ED3BF-7C29-4C00-963C-45EE6B24ABF4}" type="presOf" srcId="{AFCD2677-6794-427D-A459-A132FF7C4CAB}" destId="{8861786B-F053-4D8A-92C3-56E9FAA8253B}" srcOrd="0" destOrd="0" presId="urn:microsoft.com/office/officeart/2005/8/layout/pyramid2"/>
    <dgm:cxn modelId="{E0C2C86E-D383-48FB-92FD-EB5E675A3DA2}" type="presOf" srcId="{69284CD2-ED33-4672-9363-440F2058C816}" destId="{3C1076C2-64D9-4D8E-AEE5-8D91417D9F6F}" srcOrd="0" destOrd="0" presId="urn:microsoft.com/office/officeart/2005/8/layout/pyramid2"/>
    <dgm:cxn modelId="{100BCDE4-618F-442E-963E-9182D65DA0E4}" type="presOf" srcId="{032F4F98-102E-4051-B48B-5E3E7B6DAD9E}" destId="{0E9960BB-AB57-4B59-AAAD-870708762525}" srcOrd="0" destOrd="0" presId="urn:microsoft.com/office/officeart/2005/8/layout/pyramid2"/>
    <dgm:cxn modelId="{6EF65D8D-A463-44B6-97B8-12B1ED816201}" type="presParOf" srcId="{0E9960BB-AB57-4B59-AAAD-870708762525}" destId="{F130AB06-A265-4F3B-AEF3-C1A89A20209C}" srcOrd="0" destOrd="0" presId="urn:microsoft.com/office/officeart/2005/8/layout/pyramid2"/>
    <dgm:cxn modelId="{CC441320-1E04-4CA8-8DE4-BE194015657C}" type="presParOf" srcId="{0E9960BB-AB57-4B59-AAAD-870708762525}" destId="{A046EF0F-47F2-4078-A7DB-948FCC6A5334}" srcOrd="1" destOrd="0" presId="urn:microsoft.com/office/officeart/2005/8/layout/pyramid2"/>
    <dgm:cxn modelId="{9CE9128E-6A83-4B53-A38C-E82D07530D66}" type="presParOf" srcId="{A046EF0F-47F2-4078-A7DB-948FCC6A5334}" destId="{8861786B-F053-4D8A-92C3-56E9FAA8253B}" srcOrd="0" destOrd="0" presId="urn:microsoft.com/office/officeart/2005/8/layout/pyramid2"/>
    <dgm:cxn modelId="{BC737B52-F477-40CD-8C93-1784E5936C69}" type="presParOf" srcId="{A046EF0F-47F2-4078-A7DB-948FCC6A5334}" destId="{52D8E75E-6CE8-406B-BD36-075ACA5C7D43}" srcOrd="1" destOrd="0" presId="urn:microsoft.com/office/officeart/2005/8/layout/pyramid2"/>
    <dgm:cxn modelId="{0C46BF9D-D5FC-4384-955D-B07BD9CBA961}" type="presParOf" srcId="{A046EF0F-47F2-4078-A7DB-948FCC6A5334}" destId="{3C1076C2-64D9-4D8E-AEE5-8D91417D9F6F}" srcOrd="2" destOrd="0" presId="urn:microsoft.com/office/officeart/2005/8/layout/pyramid2"/>
    <dgm:cxn modelId="{8816BED2-1FBD-4E79-8113-39402F60F8A6}" type="presParOf" srcId="{A046EF0F-47F2-4078-A7DB-948FCC6A5334}" destId="{4C510958-E519-4140-9D8B-C47497F2816C}" srcOrd="3" destOrd="0" presId="urn:microsoft.com/office/officeart/2005/8/layout/pyramid2"/>
    <dgm:cxn modelId="{610A4C37-CBD8-4E14-90C9-324DD1C5B522}" type="presParOf" srcId="{A046EF0F-47F2-4078-A7DB-948FCC6A5334}" destId="{2050860C-D655-4122-92D9-856B5FA4B5BB}" srcOrd="4" destOrd="0" presId="urn:microsoft.com/office/officeart/2005/8/layout/pyramid2"/>
    <dgm:cxn modelId="{C137F11C-2C15-4289-A6C6-A950DF9CACB3}" type="presParOf" srcId="{A046EF0F-47F2-4078-A7DB-948FCC6A5334}" destId="{8EA9B571-88DC-4872-9F0D-9E2538AEEC98}" srcOrd="5" destOrd="0" presId="urn:microsoft.com/office/officeart/2005/8/layout/pyramid2"/>
    <dgm:cxn modelId="{81181DD5-1D03-49ED-A659-EB4E615A38DB}" type="presParOf" srcId="{A046EF0F-47F2-4078-A7DB-948FCC6A5334}" destId="{4933615F-9926-482F-94D5-F5A8FB459C51}" srcOrd="6" destOrd="0" presId="urn:microsoft.com/office/officeart/2005/8/layout/pyramid2"/>
    <dgm:cxn modelId="{02D8FE9B-E50C-4A81-ABE9-1DC6CEA9BBB3}" type="presParOf" srcId="{A046EF0F-47F2-4078-A7DB-948FCC6A5334}" destId="{D667F38F-7545-4F60-8535-3EE883657CCE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23BC1-16BB-40E7-9230-779EB6CEFE4E}">
      <dsp:nvSpPr>
        <dsp:cNvPr id="0" name=""/>
        <dsp:cNvSpPr/>
      </dsp:nvSpPr>
      <dsp:spPr>
        <a:xfrm>
          <a:off x="2590799" y="1607791"/>
          <a:ext cx="2057401" cy="126364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Material Purchases</a:t>
          </a:r>
          <a:endParaRPr lang="en-US" sz="2400" kern="1200" dirty="0"/>
        </a:p>
      </dsp:txBody>
      <dsp:txXfrm>
        <a:off x="2892098" y="1792847"/>
        <a:ext cx="1454803" cy="893531"/>
      </dsp:txXfrm>
    </dsp:sp>
    <dsp:sp modelId="{227E93FE-2A3F-4041-A36B-6B99B8569D10}">
      <dsp:nvSpPr>
        <dsp:cNvPr id="0" name=""/>
        <dsp:cNvSpPr/>
      </dsp:nvSpPr>
      <dsp:spPr>
        <a:xfrm rot="16200000">
          <a:off x="3429684" y="1402265"/>
          <a:ext cx="379630" cy="31420"/>
        </a:xfrm>
        <a:custGeom>
          <a:avLst/>
          <a:gdLst/>
          <a:ahLst/>
          <a:cxnLst/>
          <a:rect l="0" t="0" r="0" b="0"/>
          <a:pathLst>
            <a:path>
              <a:moveTo>
                <a:pt x="0" y="15710"/>
              </a:moveTo>
              <a:lnTo>
                <a:pt x="379630" y="15710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3610009" y="1408485"/>
        <a:ext cx="18981" cy="18981"/>
      </dsp:txXfrm>
    </dsp:sp>
    <dsp:sp modelId="{42B4364E-7A62-4F5D-9642-2B9FAAB17163}">
      <dsp:nvSpPr>
        <dsp:cNvPr id="0" name=""/>
        <dsp:cNvSpPr/>
      </dsp:nvSpPr>
      <dsp:spPr>
        <a:xfrm>
          <a:off x="2057402" y="-35482"/>
          <a:ext cx="3124195" cy="126364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Accounting Policy – Recognition of Liability </a:t>
          </a:r>
          <a:endParaRPr lang="en-US" sz="1900" kern="1200" dirty="0"/>
        </a:p>
      </dsp:txBody>
      <dsp:txXfrm>
        <a:off x="2514930" y="149574"/>
        <a:ext cx="2209139" cy="893531"/>
      </dsp:txXfrm>
    </dsp:sp>
    <dsp:sp modelId="{820E6839-A010-41B5-A737-0B7FC8093276}">
      <dsp:nvSpPr>
        <dsp:cNvPr id="0" name=""/>
        <dsp:cNvSpPr/>
      </dsp:nvSpPr>
      <dsp:spPr>
        <a:xfrm rot="1012169">
          <a:off x="4534420" y="2554071"/>
          <a:ext cx="347756" cy="31420"/>
        </a:xfrm>
        <a:custGeom>
          <a:avLst/>
          <a:gdLst/>
          <a:ahLst/>
          <a:cxnLst/>
          <a:rect l="0" t="0" r="0" b="0"/>
          <a:pathLst>
            <a:path>
              <a:moveTo>
                <a:pt x="0" y="15710"/>
              </a:moveTo>
              <a:lnTo>
                <a:pt x="347756" y="15710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699604" y="2561088"/>
        <a:ext cx="17387" cy="17387"/>
      </dsp:txXfrm>
    </dsp:sp>
    <dsp:sp modelId="{4921506A-78C8-4239-BA79-29A54689C000}">
      <dsp:nvSpPr>
        <dsp:cNvPr id="0" name=""/>
        <dsp:cNvSpPr/>
      </dsp:nvSpPr>
      <dsp:spPr>
        <a:xfrm>
          <a:off x="4724399" y="2247897"/>
          <a:ext cx="2514600" cy="141606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Claim of ITC as per condition</a:t>
          </a:r>
          <a:endParaRPr lang="en-US" sz="1800" kern="1200" dirty="0"/>
        </a:p>
      </dsp:txBody>
      <dsp:txXfrm>
        <a:off x="5092654" y="2455275"/>
        <a:ext cx="1778090" cy="1001308"/>
      </dsp:txXfrm>
    </dsp:sp>
    <dsp:sp modelId="{85D9D947-036B-4C76-88A1-B283DB8199DB}">
      <dsp:nvSpPr>
        <dsp:cNvPr id="0" name=""/>
        <dsp:cNvSpPr/>
      </dsp:nvSpPr>
      <dsp:spPr>
        <a:xfrm rot="9787834">
          <a:off x="2325622" y="2558697"/>
          <a:ext cx="379642" cy="31420"/>
        </a:xfrm>
        <a:custGeom>
          <a:avLst/>
          <a:gdLst/>
          <a:ahLst/>
          <a:cxnLst/>
          <a:rect l="0" t="0" r="0" b="0"/>
          <a:pathLst>
            <a:path>
              <a:moveTo>
                <a:pt x="0" y="15710"/>
              </a:moveTo>
              <a:lnTo>
                <a:pt x="379642" y="15710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2505952" y="2564916"/>
        <a:ext cx="18982" cy="18982"/>
      </dsp:txXfrm>
    </dsp:sp>
    <dsp:sp modelId="{5B145EFE-FDE4-4B33-8B93-ABD4276F450F}">
      <dsp:nvSpPr>
        <dsp:cNvPr id="0" name=""/>
        <dsp:cNvSpPr/>
      </dsp:nvSpPr>
      <dsp:spPr>
        <a:xfrm>
          <a:off x="0" y="2324106"/>
          <a:ext cx="2514600" cy="126364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Whether TDS applicable or TCS is paid?</a:t>
          </a:r>
          <a:endParaRPr lang="en-US" sz="1700" kern="1200" dirty="0"/>
        </a:p>
      </dsp:txBody>
      <dsp:txXfrm>
        <a:off x="368255" y="2509162"/>
        <a:ext cx="1778090" cy="89353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1682E-0CC0-4E6B-A58B-81C3E3208EC0}">
      <dsp:nvSpPr>
        <dsp:cNvPr id="0" name=""/>
        <dsp:cNvSpPr/>
      </dsp:nvSpPr>
      <dsp:spPr>
        <a:xfrm>
          <a:off x="2786098" y="1227"/>
          <a:ext cx="4179147" cy="974079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Professional Fees </a:t>
          </a:r>
          <a:endParaRPr lang="en-US" sz="1800" kern="1200" dirty="0"/>
        </a:p>
      </dsp:txBody>
      <dsp:txXfrm>
        <a:off x="2786098" y="122987"/>
        <a:ext cx="3813867" cy="730559"/>
      </dsp:txXfrm>
    </dsp:sp>
    <dsp:sp modelId="{05ADC324-427B-4549-AF02-5A07AED60F78}">
      <dsp:nvSpPr>
        <dsp:cNvPr id="0" name=""/>
        <dsp:cNvSpPr/>
      </dsp:nvSpPr>
      <dsp:spPr>
        <a:xfrm>
          <a:off x="0" y="1227"/>
          <a:ext cx="2786098" cy="974079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Trademark, Patent etc.</a:t>
          </a:r>
          <a:endParaRPr lang="en-US" sz="1800" kern="1200" dirty="0"/>
        </a:p>
      </dsp:txBody>
      <dsp:txXfrm>
        <a:off x="47551" y="48778"/>
        <a:ext cx="2690996" cy="878977"/>
      </dsp:txXfrm>
    </dsp:sp>
    <dsp:sp modelId="{4229B0F3-F557-4DC0-AA36-EA8B2BA91994}">
      <dsp:nvSpPr>
        <dsp:cNvPr id="0" name=""/>
        <dsp:cNvSpPr/>
      </dsp:nvSpPr>
      <dsp:spPr>
        <a:xfrm>
          <a:off x="2786098" y="1072715"/>
          <a:ext cx="4179147" cy="974079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Business Promotion, Marketing , Salary etc.</a:t>
          </a:r>
          <a:endParaRPr lang="en-US" sz="1800" kern="1200" dirty="0"/>
        </a:p>
      </dsp:txBody>
      <dsp:txXfrm>
        <a:off x="2786098" y="1194475"/>
        <a:ext cx="3813867" cy="730559"/>
      </dsp:txXfrm>
    </dsp:sp>
    <dsp:sp modelId="{CEEF34F8-741A-44CF-A878-CDA72F11F46A}">
      <dsp:nvSpPr>
        <dsp:cNvPr id="0" name=""/>
        <dsp:cNvSpPr/>
      </dsp:nvSpPr>
      <dsp:spPr>
        <a:xfrm>
          <a:off x="0" y="1072715"/>
          <a:ext cx="2786098" cy="974079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Brand Development – Capitalization of Various Expense</a:t>
          </a:r>
          <a:endParaRPr lang="en-US" sz="1800" kern="1200" dirty="0"/>
        </a:p>
      </dsp:txBody>
      <dsp:txXfrm>
        <a:off x="47551" y="1120266"/>
        <a:ext cx="2690996" cy="878977"/>
      </dsp:txXfrm>
    </dsp:sp>
    <dsp:sp modelId="{65AA33C3-DF27-4A7D-A790-64EE2406897E}">
      <dsp:nvSpPr>
        <dsp:cNvPr id="0" name=""/>
        <dsp:cNvSpPr/>
      </dsp:nvSpPr>
      <dsp:spPr>
        <a:xfrm>
          <a:off x="2786098" y="2144203"/>
          <a:ext cx="4179147" cy="974079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Material Purchase, Travelling , Consulting</a:t>
          </a:r>
          <a:endParaRPr lang="en-US" sz="1800" kern="1200" dirty="0"/>
        </a:p>
      </dsp:txBody>
      <dsp:txXfrm>
        <a:off x="2786098" y="2265963"/>
        <a:ext cx="3813867" cy="730559"/>
      </dsp:txXfrm>
    </dsp:sp>
    <dsp:sp modelId="{262D7D3B-304B-4C13-9EE6-BD3112DB137F}">
      <dsp:nvSpPr>
        <dsp:cNvPr id="0" name=""/>
        <dsp:cNvSpPr/>
      </dsp:nvSpPr>
      <dsp:spPr>
        <a:xfrm>
          <a:off x="0" y="2144203"/>
          <a:ext cx="2786098" cy="974079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Product Development</a:t>
          </a:r>
          <a:endParaRPr lang="en-US" sz="1800" kern="1200" dirty="0"/>
        </a:p>
      </dsp:txBody>
      <dsp:txXfrm>
        <a:off x="47551" y="2191754"/>
        <a:ext cx="2690996" cy="878977"/>
      </dsp:txXfrm>
    </dsp:sp>
    <dsp:sp modelId="{AC1B18AD-2EA6-4EBB-BA2D-E5FA03DF0515}">
      <dsp:nvSpPr>
        <dsp:cNvPr id="0" name=""/>
        <dsp:cNvSpPr/>
      </dsp:nvSpPr>
      <dsp:spPr>
        <a:xfrm>
          <a:off x="2786098" y="3215691"/>
          <a:ext cx="4179147" cy="974079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Professional Fees, Material Expense etc.</a:t>
          </a:r>
          <a:endParaRPr lang="en-US" sz="1800" kern="1200" dirty="0"/>
        </a:p>
      </dsp:txBody>
      <dsp:txXfrm>
        <a:off x="2786098" y="3337451"/>
        <a:ext cx="3813867" cy="730559"/>
      </dsp:txXfrm>
    </dsp:sp>
    <dsp:sp modelId="{7E41FBF9-6276-4C2A-819A-9AA41BAECEC0}">
      <dsp:nvSpPr>
        <dsp:cNvPr id="0" name=""/>
        <dsp:cNvSpPr/>
      </dsp:nvSpPr>
      <dsp:spPr>
        <a:xfrm>
          <a:off x="0" y="3215691"/>
          <a:ext cx="2786098" cy="974079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Research &amp; Development</a:t>
          </a:r>
          <a:endParaRPr lang="en-US" sz="1800" kern="1200" dirty="0"/>
        </a:p>
      </dsp:txBody>
      <dsp:txXfrm>
        <a:off x="47551" y="3263242"/>
        <a:ext cx="2690996" cy="87897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9BEB5-ECEC-4F67-ABC2-5D177282F0EC}">
      <dsp:nvSpPr>
        <dsp:cNvPr id="0" name=""/>
        <dsp:cNvSpPr/>
      </dsp:nvSpPr>
      <dsp:spPr>
        <a:xfrm rot="5400000">
          <a:off x="-206197" y="208339"/>
          <a:ext cx="1374650" cy="962255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 rot="-5400000">
        <a:off x="1" y="483270"/>
        <a:ext cx="962255" cy="412395"/>
      </dsp:txXfrm>
    </dsp:sp>
    <dsp:sp modelId="{46F54985-7939-4D6F-BB91-5FDE27BA868D}">
      <dsp:nvSpPr>
        <dsp:cNvPr id="0" name=""/>
        <dsp:cNvSpPr/>
      </dsp:nvSpPr>
      <dsp:spPr>
        <a:xfrm rot="5400000">
          <a:off x="3653866" y="-2689468"/>
          <a:ext cx="893523" cy="6276744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Date of Order from GOI </a:t>
          </a:r>
          <a:endParaRPr lang="en-US" sz="2900" kern="1200" dirty="0"/>
        </a:p>
      </dsp:txBody>
      <dsp:txXfrm rot="-5400000">
        <a:off x="962256" y="45760"/>
        <a:ext cx="6233126" cy="806287"/>
      </dsp:txXfrm>
    </dsp:sp>
    <dsp:sp modelId="{BE738D3B-C4D9-4939-8648-D8AB94BEB227}">
      <dsp:nvSpPr>
        <dsp:cNvPr id="0" name=""/>
        <dsp:cNvSpPr/>
      </dsp:nvSpPr>
      <dsp:spPr>
        <a:xfrm rot="5400000">
          <a:off x="-206197" y="1385772"/>
          <a:ext cx="1374650" cy="962255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 rot="-5400000">
        <a:off x="1" y="1660703"/>
        <a:ext cx="962255" cy="412395"/>
      </dsp:txXfrm>
    </dsp:sp>
    <dsp:sp modelId="{C90B6CC2-4B6C-447D-A543-7CCCAC0901EF}">
      <dsp:nvSpPr>
        <dsp:cNvPr id="0" name=""/>
        <dsp:cNvSpPr/>
      </dsp:nvSpPr>
      <dsp:spPr>
        <a:xfrm rot="5400000">
          <a:off x="3653866" y="-1512036"/>
          <a:ext cx="893523" cy="6276744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Recognition of ITA</a:t>
          </a:r>
          <a:endParaRPr lang="en-US" sz="2900" kern="1200" dirty="0"/>
        </a:p>
      </dsp:txBody>
      <dsp:txXfrm rot="-5400000">
        <a:off x="962256" y="1223192"/>
        <a:ext cx="6233126" cy="806287"/>
      </dsp:txXfrm>
    </dsp:sp>
    <dsp:sp modelId="{ED67D9AC-AC6D-42C1-9EA7-A0D44DBB4AA9}">
      <dsp:nvSpPr>
        <dsp:cNvPr id="0" name=""/>
        <dsp:cNvSpPr/>
      </dsp:nvSpPr>
      <dsp:spPr>
        <a:xfrm rot="5400000">
          <a:off x="-206197" y="2563205"/>
          <a:ext cx="1374650" cy="962255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 rot="-5400000">
        <a:off x="1" y="2838136"/>
        <a:ext cx="962255" cy="412395"/>
      </dsp:txXfrm>
    </dsp:sp>
    <dsp:sp modelId="{D1EB1D9A-FF8A-4A89-8EF6-6F0DC42591A0}">
      <dsp:nvSpPr>
        <dsp:cNvPr id="0" name=""/>
        <dsp:cNvSpPr/>
      </dsp:nvSpPr>
      <dsp:spPr>
        <a:xfrm rot="5400000">
          <a:off x="3653866" y="-334603"/>
          <a:ext cx="893523" cy="6276744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Trigger Date for TDS – as per Accounts</a:t>
          </a:r>
          <a:endParaRPr lang="en-US" sz="2900" kern="1200" dirty="0"/>
        </a:p>
      </dsp:txBody>
      <dsp:txXfrm rot="-5400000">
        <a:off x="962256" y="2400625"/>
        <a:ext cx="6233126" cy="80628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9BEB5-ECEC-4F67-ABC2-5D177282F0EC}">
      <dsp:nvSpPr>
        <dsp:cNvPr id="0" name=""/>
        <dsp:cNvSpPr/>
      </dsp:nvSpPr>
      <dsp:spPr>
        <a:xfrm rot="5400000">
          <a:off x="-206197" y="208339"/>
          <a:ext cx="1374650" cy="962255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 rot="-5400000">
        <a:off x="1" y="483270"/>
        <a:ext cx="962255" cy="412395"/>
      </dsp:txXfrm>
    </dsp:sp>
    <dsp:sp modelId="{46F54985-7939-4D6F-BB91-5FDE27BA868D}">
      <dsp:nvSpPr>
        <dsp:cNvPr id="0" name=""/>
        <dsp:cNvSpPr/>
      </dsp:nvSpPr>
      <dsp:spPr>
        <a:xfrm rot="5400000">
          <a:off x="3653866" y="-2689468"/>
          <a:ext cx="893523" cy="6276744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Date of Expense Incurred</a:t>
          </a:r>
          <a:endParaRPr lang="en-US" sz="2700" kern="1200" dirty="0"/>
        </a:p>
      </dsp:txBody>
      <dsp:txXfrm rot="-5400000">
        <a:off x="962256" y="45760"/>
        <a:ext cx="6233126" cy="806287"/>
      </dsp:txXfrm>
    </dsp:sp>
    <dsp:sp modelId="{BE738D3B-C4D9-4939-8648-D8AB94BEB227}">
      <dsp:nvSpPr>
        <dsp:cNvPr id="0" name=""/>
        <dsp:cNvSpPr/>
      </dsp:nvSpPr>
      <dsp:spPr>
        <a:xfrm rot="5400000">
          <a:off x="-206197" y="1385772"/>
          <a:ext cx="1374650" cy="962255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 rot="-5400000">
        <a:off x="1" y="1660703"/>
        <a:ext cx="962255" cy="412395"/>
      </dsp:txXfrm>
    </dsp:sp>
    <dsp:sp modelId="{C90B6CC2-4B6C-447D-A543-7CCCAC0901EF}">
      <dsp:nvSpPr>
        <dsp:cNvPr id="0" name=""/>
        <dsp:cNvSpPr/>
      </dsp:nvSpPr>
      <dsp:spPr>
        <a:xfrm rot="5400000">
          <a:off x="3653866" y="-1512036"/>
          <a:ext cx="893523" cy="6276744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Date of Recognition of Intangible Asset</a:t>
          </a:r>
          <a:endParaRPr lang="en-US" sz="2700" kern="1200" dirty="0"/>
        </a:p>
      </dsp:txBody>
      <dsp:txXfrm rot="-5400000">
        <a:off x="962256" y="1223192"/>
        <a:ext cx="6233126" cy="806287"/>
      </dsp:txXfrm>
    </dsp:sp>
    <dsp:sp modelId="{ED67D9AC-AC6D-42C1-9EA7-A0D44DBB4AA9}">
      <dsp:nvSpPr>
        <dsp:cNvPr id="0" name=""/>
        <dsp:cNvSpPr/>
      </dsp:nvSpPr>
      <dsp:spPr>
        <a:xfrm rot="5400000">
          <a:off x="-206197" y="2563205"/>
          <a:ext cx="1374650" cy="962255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 rot="-5400000">
        <a:off x="1" y="2838136"/>
        <a:ext cx="962255" cy="412395"/>
      </dsp:txXfrm>
    </dsp:sp>
    <dsp:sp modelId="{D1EB1D9A-FF8A-4A89-8EF6-6F0DC42591A0}">
      <dsp:nvSpPr>
        <dsp:cNvPr id="0" name=""/>
        <dsp:cNvSpPr/>
      </dsp:nvSpPr>
      <dsp:spPr>
        <a:xfrm rot="5400000">
          <a:off x="3653866" y="-334603"/>
          <a:ext cx="893523" cy="6276744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Trigger Date for TDS – Date of Expense incurred of paid whichever is earlier </a:t>
          </a:r>
          <a:endParaRPr lang="en-US" sz="2700" kern="1200" dirty="0"/>
        </a:p>
      </dsp:txBody>
      <dsp:txXfrm rot="-5400000">
        <a:off x="962256" y="2400625"/>
        <a:ext cx="6233126" cy="80628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23BC1-16BB-40E7-9230-779EB6CEFE4E}">
      <dsp:nvSpPr>
        <dsp:cNvPr id="0" name=""/>
        <dsp:cNvSpPr/>
      </dsp:nvSpPr>
      <dsp:spPr>
        <a:xfrm>
          <a:off x="2499635" y="1718233"/>
          <a:ext cx="2362202" cy="128665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Winnings –Lucky Draw</a:t>
          </a:r>
          <a:endParaRPr lang="en-US" sz="2600" kern="1200" dirty="0"/>
        </a:p>
      </dsp:txBody>
      <dsp:txXfrm>
        <a:off x="2845571" y="1906660"/>
        <a:ext cx="1670330" cy="909803"/>
      </dsp:txXfrm>
    </dsp:sp>
    <dsp:sp modelId="{227E93FE-2A3F-4041-A36B-6B99B8569D10}">
      <dsp:nvSpPr>
        <dsp:cNvPr id="0" name=""/>
        <dsp:cNvSpPr/>
      </dsp:nvSpPr>
      <dsp:spPr>
        <a:xfrm rot="16265385">
          <a:off x="3447446" y="1450192"/>
          <a:ext cx="500573" cy="35666"/>
        </a:xfrm>
        <a:custGeom>
          <a:avLst/>
          <a:gdLst/>
          <a:ahLst/>
          <a:cxnLst/>
          <a:rect l="0" t="0" r="0" b="0"/>
          <a:pathLst>
            <a:path>
              <a:moveTo>
                <a:pt x="0" y="17833"/>
              </a:moveTo>
              <a:lnTo>
                <a:pt x="500573" y="178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3685219" y="1455511"/>
        <a:ext cx="25028" cy="25028"/>
      </dsp:txXfrm>
    </dsp:sp>
    <dsp:sp modelId="{42B4364E-7A62-4F5D-9642-2B9FAAB17163}">
      <dsp:nvSpPr>
        <dsp:cNvPr id="0" name=""/>
        <dsp:cNvSpPr/>
      </dsp:nvSpPr>
      <dsp:spPr>
        <a:xfrm>
          <a:off x="1236681" y="93848"/>
          <a:ext cx="4953002" cy="112394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Accounting Policy – Recognition of Expenditure</a:t>
          </a:r>
          <a:endParaRPr lang="en-US" sz="1800" kern="1200" dirty="0"/>
        </a:p>
      </dsp:txBody>
      <dsp:txXfrm>
        <a:off x="1962031" y="258445"/>
        <a:ext cx="3502302" cy="794746"/>
      </dsp:txXfrm>
    </dsp:sp>
    <dsp:sp modelId="{820E6839-A010-41B5-A737-0B7FC8093276}">
      <dsp:nvSpPr>
        <dsp:cNvPr id="0" name=""/>
        <dsp:cNvSpPr/>
      </dsp:nvSpPr>
      <dsp:spPr>
        <a:xfrm rot="1492269">
          <a:off x="4555168" y="2874123"/>
          <a:ext cx="539425" cy="35666"/>
        </a:xfrm>
        <a:custGeom>
          <a:avLst/>
          <a:gdLst/>
          <a:ahLst/>
          <a:cxnLst/>
          <a:rect l="0" t="0" r="0" b="0"/>
          <a:pathLst>
            <a:path>
              <a:moveTo>
                <a:pt x="0" y="17833"/>
              </a:moveTo>
              <a:lnTo>
                <a:pt x="539425" y="178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811395" y="2878470"/>
        <a:ext cx="26971" cy="26971"/>
      </dsp:txXfrm>
    </dsp:sp>
    <dsp:sp modelId="{4921506A-78C8-4239-BA79-29A54689C000}">
      <dsp:nvSpPr>
        <dsp:cNvPr id="0" name=""/>
        <dsp:cNvSpPr/>
      </dsp:nvSpPr>
      <dsp:spPr>
        <a:xfrm>
          <a:off x="4759364" y="2785047"/>
          <a:ext cx="2479635" cy="130256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Timing of claim of ITC as per condition</a:t>
          </a:r>
          <a:endParaRPr lang="en-US" sz="2100" kern="1200" dirty="0"/>
        </a:p>
      </dsp:txBody>
      <dsp:txXfrm>
        <a:off x="5122498" y="2975803"/>
        <a:ext cx="1753367" cy="921052"/>
      </dsp:txXfrm>
    </dsp:sp>
    <dsp:sp modelId="{85D9D947-036B-4C76-88A1-B283DB8199DB}">
      <dsp:nvSpPr>
        <dsp:cNvPr id="0" name=""/>
        <dsp:cNvSpPr/>
      </dsp:nvSpPr>
      <dsp:spPr>
        <a:xfrm rot="9396330">
          <a:off x="2497703" y="2797299"/>
          <a:ext cx="269232" cy="35666"/>
        </a:xfrm>
        <a:custGeom>
          <a:avLst/>
          <a:gdLst/>
          <a:ahLst/>
          <a:cxnLst/>
          <a:rect l="0" t="0" r="0" b="0"/>
          <a:pathLst>
            <a:path>
              <a:moveTo>
                <a:pt x="0" y="17833"/>
              </a:moveTo>
              <a:lnTo>
                <a:pt x="269232" y="178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2625588" y="2808402"/>
        <a:ext cx="13461" cy="13461"/>
      </dsp:txXfrm>
    </dsp:sp>
    <dsp:sp modelId="{5B145EFE-FDE4-4B33-8B93-ABD4276F450F}">
      <dsp:nvSpPr>
        <dsp:cNvPr id="0" name=""/>
        <dsp:cNvSpPr/>
      </dsp:nvSpPr>
      <dsp:spPr>
        <a:xfrm>
          <a:off x="0" y="2619311"/>
          <a:ext cx="2854368" cy="143438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TDS U/s 194B </a:t>
          </a:r>
          <a:endParaRPr lang="en-US" sz="2100" kern="1200" dirty="0"/>
        </a:p>
      </dsp:txBody>
      <dsp:txXfrm>
        <a:off x="418013" y="2829372"/>
        <a:ext cx="2018342" cy="101426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1682E-0CC0-4E6B-A58B-81C3E3208EC0}">
      <dsp:nvSpPr>
        <dsp:cNvPr id="0" name=""/>
        <dsp:cNvSpPr/>
      </dsp:nvSpPr>
      <dsp:spPr>
        <a:xfrm>
          <a:off x="2786098" y="1171"/>
          <a:ext cx="4179147" cy="929625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Trigger for TDS - Date of Payment</a:t>
          </a:r>
          <a:endParaRPr lang="en-US" sz="1800" kern="1200" dirty="0"/>
        </a:p>
      </dsp:txBody>
      <dsp:txXfrm>
        <a:off x="2786098" y="117374"/>
        <a:ext cx="3830538" cy="697219"/>
      </dsp:txXfrm>
    </dsp:sp>
    <dsp:sp modelId="{05ADC324-427B-4549-AF02-5A07AED60F78}">
      <dsp:nvSpPr>
        <dsp:cNvPr id="0" name=""/>
        <dsp:cNvSpPr/>
      </dsp:nvSpPr>
      <dsp:spPr>
        <a:xfrm>
          <a:off x="0" y="1171"/>
          <a:ext cx="2786098" cy="92962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Cash Voucher</a:t>
          </a:r>
          <a:endParaRPr lang="en-US" sz="1800" kern="1200" dirty="0"/>
        </a:p>
      </dsp:txBody>
      <dsp:txXfrm>
        <a:off x="45381" y="46552"/>
        <a:ext cx="2695336" cy="838863"/>
      </dsp:txXfrm>
    </dsp:sp>
    <dsp:sp modelId="{4229B0F3-F557-4DC0-AA36-EA8B2BA91994}">
      <dsp:nvSpPr>
        <dsp:cNvPr id="0" name=""/>
        <dsp:cNvSpPr/>
      </dsp:nvSpPr>
      <dsp:spPr>
        <a:xfrm>
          <a:off x="2786098" y="1023759"/>
          <a:ext cx="4179147" cy="929625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Trigger for TDS - Date of RTO Registration or date of credit in books</a:t>
          </a:r>
          <a:endParaRPr lang="en-US" sz="1800" kern="1200" dirty="0"/>
        </a:p>
      </dsp:txBody>
      <dsp:txXfrm>
        <a:off x="2786098" y="1139962"/>
        <a:ext cx="3830538" cy="697219"/>
      </dsp:txXfrm>
    </dsp:sp>
    <dsp:sp modelId="{CEEF34F8-741A-44CF-A878-CDA72F11F46A}">
      <dsp:nvSpPr>
        <dsp:cNvPr id="0" name=""/>
        <dsp:cNvSpPr/>
      </dsp:nvSpPr>
      <dsp:spPr>
        <a:xfrm>
          <a:off x="0" y="1023759"/>
          <a:ext cx="2786098" cy="92962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Prize - Vehicle </a:t>
          </a:r>
          <a:endParaRPr lang="en-US" sz="1800" kern="1200" dirty="0"/>
        </a:p>
      </dsp:txBody>
      <dsp:txXfrm>
        <a:off x="45381" y="1069140"/>
        <a:ext cx="2695336" cy="838863"/>
      </dsp:txXfrm>
    </dsp:sp>
    <dsp:sp modelId="{65AA33C3-DF27-4A7D-A790-64EE2406897E}">
      <dsp:nvSpPr>
        <dsp:cNvPr id="0" name=""/>
        <dsp:cNvSpPr/>
      </dsp:nvSpPr>
      <dsp:spPr>
        <a:xfrm>
          <a:off x="2786098" y="2046347"/>
          <a:ext cx="4179147" cy="929625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Trigger for TDS -Date of Deliver Challan i.e. actual deliver of coins</a:t>
          </a:r>
          <a:endParaRPr lang="en-US" sz="1800" kern="1200" dirty="0"/>
        </a:p>
      </dsp:txBody>
      <dsp:txXfrm>
        <a:off x="2786098" y="2162550"/>
        <a:ext cx="3830538" cy="697219"/>
      </dsp:txXfrm>
    </dsp:sp>
    <dsp:sp modelId="{262D7D3B-304B-4C13-9EE6-BD3112DB137F}">
      <dsp:nvSpPr>
        <dsp:cNvPr id="0" name=""/>
        <dsp:cNvSpPr/>
      </dsp:nvSpPr>
      <dsp:spPr>
        <a:xfrm>
          <a:off x="0" y="2046347"/>
          <a:ext cx="2786098" cy="92962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Gold Coin</a:t>
          </a:r>
          <a:endParaRPr lang="en-US" sz="1800" kern="1200" dirty="0"/>
        </a:p>
      </dsp:txBody>
      <dsp:txXfrm>
        <a:off x="45381" y="2091728"/>
        <a:ext cx="2695336" cy="838863"/>
      </dsp:txXfrm>
    </dsp:sp>
    <dsp:sp modelId="{AC1B18AD-2EA6-4EBB-BA2D-E5FA03DF0515}">
      <dsp:nvSpPr>
        <dsp:cNvPr id="0" name=""/>
        <dsp:cNvSpPr/>
      </dsp:nvSpPr>
      <dsp:spPr>
        <a:xfrm>
          <a:off x="2786098" y="3068935"/>
          <a:ext cx="4179147" cy="929625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Trigger for TDS – Date of Registration of Agreement </a:t>
          </a:r>
          <a:endParaRPr lang="en-US" sz="1800" kern="1200" dirty="0"/>
        </a:p>
      </dsp:txBody>
      <dsp:txXfrm>
        <a:off x="2786098" y="3185138"/>
        <a:ext cx="3830538" cy="697219"/>
      </dsp:txXfrm>
    </dsp:sp>
    <dsp:sp modelId="{7E41FBF9-6276-4C2A-819A-9AA41BAECEC0}">
      <dsp:nvSpPr>
        <dsp:cNvPr id="0" name=""/>
        <dsp:cNvSpPr/>
      </dsp:nvSpPr>
      <dsp:spPr>
        <a:xfrm>
          <a:off x="0" y="3068935"/>
          <a:ext cx="2786098" cy="92962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Flat</a:t>
          </a:r>
          <a:endParaRPr lang="en-US" sz="1800" kern="1200" dirty="0"/>
        </a:p>
      </dsp:txBody>
      <dsp:txXfrm>
        <a:off x="45381" y="3114316"/>
        <a:ext cx="2695336" cy="8388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9BEB5-ECEC-4F67-ABC2-5D177282F0EC}">
      <dsp:nvSpPr>
        <dsp:cNvPr id="0" name=""/>
        <dsp:cNvSpPr/>
      </dsp:nvSpPr>
      <dsp:spPr>
        <a:xfrm rot="5400000">
          <a:off x="-105970" y="106853"/>
          <a:ext cx="706468" cy="4945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1" y="248147"/>
        <a:ext cx="494527" cy="211941"/>
      </dsp:txXfrm>
    </dsp:sp>
    <dsp:sp modelId="{46F54985-7939-4D6F-BB91-5FDE27BA868D}">
      <dsp:nvSpPr>
        <dsp:cNvPr id="0" name=""/>
        <dsp:cNvSpPr/>
      </dsp:nvSpPr>
      <dsp:spPr>
        <a:xfrm rot="5400000">
          <a:off x="3637161" y="-3141750"/>
          <a:ext cx="459204" cy="674447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Date of PO</a:t>
          </a:r>
          <a:endParaRPr lang="en-US" sz="2900" kern="1200" dirty="0"/>
        </a:p>
      </dsp:txBody>
      <dsp:txXfrm rot="-5400000">
        <a:off x="494527" y="23300"/>
        <a:ext cx="6722056" cy="414372"/>
      </dsp:txXfrm>
    </dsp:sp>
    <dsp:sp modelId="{F47C82E7-D799-46BC-AFF1-246A3C1D6F64}">
      <dsp:nvSpPr>
        <dsp:cNvPr id="0" name=""/>
        <dsp:cNvSpPr/>
      </dsp:nvSpPr>
      <dsp:spPr>
        <a:xfrm rot="5400000">
          <a:off x="-105970" y="711966"/>
          <a:ext cx="706468" cy="4945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1" y="853260"/>
        <a:ext cx="494527" cy="211941"/>
      </dsp:txXfrm>
    </dsp:sp>
    <dsp:sp modelId="{9D6BC333-29DC-4864-9B38-C0CB28949630}">
      <dsp:nvSpPr>
        <dsp:cNvPr id="0" name=""/>
        <dsp:cNvSpPr/>
      </dsp:nvSpPr>
      <dsp:spPr>
        <a:xfrm rot="5400000">
          <a:off x="3637161" y="-2536637"/>
          <a:ext cx="459204" cy="674447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Date of Receipt of Goods</a:t>
          </a:r>
          <a:endParaRPr lang="en-US" sz="2900" kern="1200" dirty="0"/>
        </a:p>
      </dsp:txBody>
      <dsp:txXfrm rot="-5400000">
        <a:off x="494527" y="628413"/>
        <a:ext cx="6722056" cy="414372"/>
      </dsp:txXfrm>
    </dsp:sp>
    <dsp:sp modelId="{E0572602-5F11-442C-AAEB-6C514DD3CBC8}">
      <dsp:nvSpPr>
        <dsp:cNvPr id="0" name=""/>
        <dsp:cNvSpPr/>
      </dsp:nvSpPr>
      <dsp:spPr>
        <a:xfrm rot="5400000">
          <a:off x="-105970" y="1317079"/>
          <a:ext cx="706468" cy="4945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1" y="1458373"/>
        <a:ext cx="494527" cy="211941"/>
      </dsp:txXfrm>
    </dsp:sp>
    <dsp:sp modelId="{56AC4B60-8845-4967-A1CE-C09371114DAB}">
      <dsp:nvSpPr>
        <dsp:cNvPr id="0" name=""/>
        <dsp:cNvSpPr/>
      </dsp:nvSpPr>
      <dsp:spPr>
        <a:xfrm rot="5400000">
          <a:off x="3637161" y="-1931524"/>
          <a:ext cx="459204" cy="674447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Date of Gate Entry</a:t>
          </a:r>
          <a:endParaRPr lang="en-US" sz="2900" kern="1200" dirty="0"/>
        </a:p>
      </dsp:txBody>
      <dsp:txXfrm rot="-5400000">
        <a:off x="494527" y="1233526"/>
        <a:ext cx="6722056" cy="414372"/>
      </dsp:txXfrm>
    </dsp:sp>
    <dsp:sp modelId="{3BD9D9BC-859A-4945-A4EE-B8B9466E8E37}">
      <dsp:nvSpPr>
        <dsp:cNvPr id="0" name=""/>
        <dsp:cNvSpPr/>
      </dsp:nvSpPr>
      <dsp:spPr>
        <a:xfrm rot="5400000">
          <a:off x="-105970" y="1922192"/>
          <a:ext cx="706468" cy="4945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1" y="2063486"/>
        <a:ext cx="494527" cy="211941"/>
      </dsp:txXfrm>
    </dsp:sp>
    <dsp:sp modelId="{6A6E02C7-E603-469C-A147-6796A71DBB38}">
      <dsp:nvSpPr>
        <dsp:cNvPr id="0" name=""/>
        <dsp:cNvSpPr/>
      </dsp:nvSpPr>
      <dsp:spPr>
        <a:xfrm rot="5400000">
          <a:off x="3637161" y="-1326411"/>
          <a:ext cx="459204" cy="674447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Date of Invoice recording in Books</a:t>
          </a:r>
          <a:endParaRPr lang="en-US" sz="2900" kern="1200" dirty="0"/>
        </a:p>
      </dsp:txBody>
      <dsp:txXfrm rot="-5400000">
        <a:off x="494527" y="1838639"/>
        <a:ext cx="6722056" cy="414372"/>
      </dsp:txXfrm>
    </dsp:sp>
    <dsp:sp modelId="{95F155CF-E3AB-405B-A530-3B41DCBE8649}">
      <dsp:nvSpPr>
        <dsp:cNvPr id="0" name=""/>
        <dsp:cNvSpPr/>
      </dsp:nvSpPr>
      <dsp:spPr>
        <a:xfrm rot="5400000">
          <a:off x="-105970" y="2527305"/>
          <a:ext cx="706468" cy="4945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1" y="2668599"/>
        <a:ext cx="494527" cy="211941"/>
      </dsp:txXfrm>
    </dsp:sp>
    <dsp:sp modelId="{496B8577-66AE-4167-AC7E-F6661F63EE95}">
      <dsp:nvSpPr>
        <dsp:cNvPr id="0" name=""/>
        <dsp:cNvSpPr/>
      </dsp:nvSpPr>
      <dsp:spPr>
        <a:xfrm rot="5400000">
          <a:off x="3637161" y="-721298"/>
          <a:ext cx="459204" cy="674447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Date of Payment</a:t>
          </a:r>
          <a:endParaRPr lang="en-US" sz="2900" kern="1200" dirty="0"/>
        </a:p>
      </dsp:txBody>
      <dsp:txXfrm rot="-5400000">
        <a:off x="494527" y="2443752"/>
        <a:ext cx="6722056" cy="414372"/>
      </dsp:txXfrm>
    </dsp:sp>
    <dsp:sp modelId="{FEFC73FE-11F5-4F3F-96DC-F127B44152DF}">
      <dsp:nvSpPr>
        <dsp:cNvPr id="0" name=""/>
        <dsp:cNvSpPr/>
      </dsp:nvSpPr>
      <dsp:spPr>
        <a:xfrm rot="5400000">
          <a:off x="-105970" y="3132418"/>
          <a:ext cx="706468" cy="4945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1" y="3273712"/>
        <a:ext cx="494527" cy="211941"/>
      </dsp:txXfrm>
    </dsp:sp>
    <dsp:sp modelId="{539C6CBF-2A4B-4146-8801-C29B66C87F23}">
      <dsp:nvSpPr>
        <dsp:cNvPr id="0" name=""/>
        <dsp:cNvSpPr/>
      </dsp:nvSpPr>
      <dsp:spPr>
        <a:xfrm rot="5400000">
          <a:off x="3637161" y="-116185"/>
          <a:ext cx="459204" cy="6744472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Trigger Date for TDS – as per Accounts</a:t>
          </a:r>
          <a:endParaRPr lang="en-US" sz="2900" kern="1200" dirty="0"/>
        </a:p>
      </dsp:txBody>
      <dsp:txXfrm rot="-5400000">
        <a:off x="494527" y="3048865"/>
        <a:ext cx="6722056" cy="4143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9BEB5-ECEC-4F67-ABC2-5D177282F0EC}">
      <dsp:nvSpPr>
        <dsp:cNvPr id="0" name=""/>
        <dsp:cNvSpPr/>
      </dsp:nvSpPr>
      <dsp:spPr>
        <a:xfrm rot="5400000">
          <a:off x="-126480" y="127315"/>
          <a:ext cx="843204" cy="5902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295957"/>
        <a:ext cx="590243" cy="252961"/>
      </dsp:txXfrm>
    </dsp:sp>
    <dsp:sp modelId="{46F54985-7939-4D6F-BB91-5FDE27BA868D}">
      <dsp:nvSpPr>
        <dsp:cNvPr id="0" name=""/>
        <dsp:cNvSpPr/>
      </dsp:nvSpPr>
      <dsp:spPr>
        <a:xfrm rot="5400000">
          <a:off x="3640580" y="-3049502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Date of Loan Agreement</a:t>
          </a:r>
          <a:endParaRPr lang="en-US" sz="2600" kern="1200" dirty="0"/>
        </a:p>
      </dsp:txBody>
      <dsp:txXfrm rot="-5400000">
        <a:off x="590244" y="27589"/>
        <a:ext cx="6622001" cy="494572"/>
      </dsp:txXfrm>
    </dsp:sp>
    <dsp:sp modelId="{F47C82E7-D799-46BC-AFF1-246A3C1D6F64}">
      <dsp:nvSpPr>
        <dsp:cNvPr id="0" name=""/>
        <dsp:cNvSpPr/>
      </dsp:nvSpPr>
      <dsp:spPr>
        <a:xfrm rot="5400000">
          <a:off x="-126480" y="849546"/>
          <a:ext cx="843204" cy="5902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1018188"/>
        <a:ext cx="590243" cy="252961"/>
      </dsp:txXfrm>
    </dsp:sp>
    <dsp:sp modelId="{9D6BC333-29DC-4864-9B38-C0CB28949630}">
      <dsp:nvSpPr>
        <dsp:cNvPr id="0" name=""/>
        <dsp:cNvSpPr/>
      </dsp:nvSpPr>
      <dsp:spPr>
        <a:xfrm rot="5400000">
          <a:off x="3640580" y="-2327270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Date of Actual Payment </a:t>
          </a:r>
          <a:endParaRPr lang="en-US" sz="2600" kern="1200" dirty="0"/>
        </a:p>
      </dsp:txBody>
      <dsp:txXfrm rot="-5400000">
        <a:off x="590244" y="749821"/>
        <a:ext cx="6622001" cy="494572"/>
      </dsp:txXfrm>
    </dsp:sp>
    <dsp:sp modelId="{E0572602-5F11-442C-AAEB-6C514DD3CBC8}">
      <dsp:nvSpPr>
        <dsp:cNvPr id="0" name=""/>
        <dsp:cNvSpPr/>
      </dsp:nvSpPr>
      <dsp:spPr>
        <a:xfrm rot="5400000">
          <a:off x="-126480" y="1571778"/>
          <a:ext cx="843204" cy="5902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1740420"/>
        <a:ext cx="590243" cy="252961"/>
      </dsp:txXfrm>
    </dsp:sp>
    <dsp:sp modelId="{56AC4B60-8845-4967-A1CE-C09371114DAB}">
      <dsp:nvSpPr>
        <dsp:cNvPr id="0" name=""/>
        <dsp:cNvSpPr/>
      </dsp:nvSpPr>
      <dsp:spPr>
        <a:xfrm rot="5400000">
          <a:off x="3640580" y="-1605039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Date of Capitalization</a:t>
          </a:r>
          <a:endParaRPr lang="en-US" sz="2600" kern="1200" dirty="0"/>
        </a:p>
      </dsp:txBody>
      <dsp:txXfrm rot="-5400000">
        <a:off x="590244" y="1472052"/>
        <a:ext cx="6622001" cy="494572"/>
      </dsp:txXfrm>
    </dsp:sp>
    <dsp:sp modelId="{3BD9D9BC-859A-4945-A4EE-B8B9466E8E37}">
      <dsp:nvSpPr>
        <dsp:cNvPr id="0" name=""/>
        <dsp:cNvSpPr/>
      </dsp:nvSpPr>
      <dsp:spPr>
        <a:xfrm rot="5400000">
          <a:off x="-126480" y="2294010"/>
          <a:ext cx="843204" cy="5902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2462652"/>
        <a:ext cx="590243" cy="252961"/>
      </dsp:txXfrm>
    </dsp:sp>
    <dsp:sp modelId="{6A6E02C7-E603-469C-A147-6796A71DBB38}">
      <dsp:nvSpPr>
        <dsp:cNvPr id="0" name=""/>
        <dsp:cNvSpPr/>
      </dsp:nvSpPr>
      <dsp:spPr>
        <a:xfrm rot="5400000">
          <a:off x="3640580" y="-882807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Date of Accounting for Interest due in Books</a:t>
          </a:r>
          <a:endParaRPr lang="en-US" sz="2600" kern="1200" dirty="0"/>
        </a:p>
      </dsp:txBody>
      <dsp:txXfrm rot="-5400000">
        <a:off x="590244" y="2194284"/>
        <a:ext cx="6622001" cy="494572"/>
      </dsp:txXfrm>
    </dsp:sp>
    <dsp:sp modelId="{ED67D9AC-AC6D-42C1-9EA7-A0D44DBB4AA9}">
      <dsp:nvSpPr>
        <dsp:cNvPr id="0" name=""/>
        <dsp:cNvSpPr/>
      </dsp:nvSpPr>
      <dsp:spPr>
        <a:xfrm rot="5400000">
          <a:off x="-126480" y="3016241"/>
          <a:ext cx="843204" cy="59024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3184883"/>
        <a:ext cx="590243" cy="252961"/>
      </dsp:txXfrm>
    </dsp:sp>
    <dsp:sp modelId="{D1EB1D9A-FF8A-4A89-8EF6-6F0DC42591A0}">
      <dsp:nvSpPr>
        <dsp:cNvPr id="0" name=""/>
        <dsp:cNvSpPr/>
      </dsp:nvSpPr>
      <dsp:spPr>
        <a:xfrm rot="5400000">
          <a:off x="3640580" y="-160575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Trigger Date for TDS – as per Accounts</a:t>
          </a:r>
          <a:endParaRPr lang="en-US" sz="2600" kern="1200" dirty="0"/>
        </a:p>
      </dsp:txBody>
      <dsp:txXfrm rot="-5400000">
        <a:off x="590244" y="2916516"/>
        <a:ext cx="6622001" cy="4945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9BEB5-ECEC-4F67-ABC2-5D177282F0EC}">
      <dsp:nvSpPr>
        <dsp:cNvPr id="0" name=""/>
        <dsp:cNvSpPr/>
      </dsp:nvSpPr>
      <dsp:spPr>
        <a:xfrm rot="5400000">
          <a:off x="-126480" y="127315"/>
          <a:ext cx="843204" cy="590243"/>
        </a:xfrm>
        <a:prstGeom prst="chevron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295957"/>
        <a:ext cx="590243" cy="252961"/>
      </dsp:txXfrm>
    </dsp:sp>
    <dsp:sp modelId="{46F54985-7939-4D6F-BB91-5FDE27BA868D}">
      <dsp:nvSpPr>
        <dsp:cNvPr id="0" name=""/>
        <dsp:cNvSpPr/>
      </dsp:nvSpPr>
      <dsp:spPr>
        <a:xfrm rot="5400000">
          <a:off x="3640580" y="-3049502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Date of Contract/ WO</a:t>
          </a:r>
          <a:endParaRPr lang="en-US" sz="1800" kern="1200" dirty="0"/>
        </a:p>
      </dsp:txBody>
      <dsp:txXfrm rot="-5400000">
        <a:off x="590244" y="27589"/>
        <a:ext cx="6622001" cy="494572"/>
      </dsp:txXfrm>
    </dsp:sp>
    <dsp:sp modelId="{F47C82E7-D799-46BC-AFF1-246A3C1D6F64}">
      <dsp:nvSpPr>
        <dsp:cNvPr id="0" name=""/>
        <dsp:cNvSpPr/>
      </dsp:nvSpPr>
      <dsp:spPr>
        <a:xfrm rot="5400000">
          <a:off x="-126480" y="849546"/>
          <a:ext cx="843204" cy="590243"/>
        </a:xfrm>
        <a:prstGeom prst="chevron">
          <a:avLst/>
        </a:prstGeom>
        <a:solidFill>
          <a:schemeClr val="accent4">
            <a:shade val="50000"/>
            <a:hueOff val="167914"/>
            <a:satOff val="-9619"/>
            <a:lumOff val="18307"/>
            <a:alphaOff val="0"/>
          </a:schemeClr>
        </a:solidFill>
        <a:ln w="15875" cap="flat" cmpd="sng" algn="ctr">
          <a:solidFill>
            <a:schemeClr val="accent4">
              <a:shade val="50000"/>
              <a:hueOff val="167914"/>
              <a:satOff val="-9619"/>
              <a:lumOff val="183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1018188"/>
        <a:ext cx="590243" cy="252961"/>
      </dsp:txXfrm>
    </dsp:sp>
    <dsp:sp modelId="{9D6BC333-29DC-4864-9B38-C0CB28949630}">
      <dsp:nvSpPr>
        <dsp:cNvPr id="0" name=""/>
        <dsp:cNvSpPr/>
      </dsp:nvSpPr>
      <dsp:spPr>
        <a:xfrm rot="5400000">
          <a:off x="3640580" y="-2327270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shade val="50000"/>
              <a:hueOff val="167914"/>
              <a:satOff val="-9619"/>
              <a:lumOff val="183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Date of Confirmation of Sale</a:t>
          </a:r>
          <a:endParaRPr lang="en-US" sz="1800" kern="1200" dirty="0"/>
        </a:p>
      </dsp:txBody>
      <dsp:txXfrm rot="-5400000">
        <a:off x="590244" y="749821"/>
        <a:ext cx="6622001" cy="494572"/>
      </dsp:txXfrm>
    </dsp:sp>
    <dsp:sp modelId="{E0572602-5F11-442C-AAEB-6C514DD3CBC8}">
      <dsp:nvSpPr>
        <dsp:cNvPr id="0" name=""/>
        <dsp:cNvSpPr/>
      </dsp:nvSpPr>
      <dsp:spPr>
        <a:xfrm rot="5400000">
          <a:off x="-126480" y="1571778"/>
          <a:ext cx="843204" cy="590243"/>
        </a:xfrm>
        <a:prstGeom prst="chevron">
          <a:avLst/>
        </a:prstGeom>
        <a:solidFill>
          <a:schemeClr val="accent4">
            <a:shade val="50000"/>
            <a:hueOff val="335827"/>
            <a:satOff val="-19238"/>
            <a:lumOff val="36614"/>
            <a:alphaOff val="0"/>
          </a:schemeClr>
        </a:solidFill>
        <a:ln w="15875" cap="flat" cmpd="sng" algn="ctr">
          <a:solidFill>
            <a:schemeClr val="accent4">
              <a:shade val="50000"/>
              <a:hueOff val="335827"/>
              <a:satOff val="-19238"/>
              <a:lumOff val="366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1740420"/>
        <a:ext cx="590243" cy="252961"/>
      </dsp:txXfrm>
    </dsp:sp>
    <dsp:sp modelId="{56AC4B60-8845-4967-A1CE-C09371114DAB}">
      <dsp:nvSpPr>
        <dsp:cNvPr id="0" name=""/>
        <dsp:cNvSpPr/>
      </dsp:nvSpPr>
      <dsp:spPr>
        <a:xfrm rot="5400000">
          <a:off x="3640580" y="-1605039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shade val="50000"/>
              <a:hueOff val="335827"/>
              <a:satOff val="-19238"/>
              <a:lumOff val="366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Date of Payment</a:t>
          </a:r>
          <a:endParaRPr lang="en-US" sz="1800" kern="1200" dirty="0"/>
        </a:p>
      </dsp:txBody>
      <dsp:txXfrm rot="-5400000">
        <a:off x="590244" y="1472052"/>
        <a:ext cx="6622001" cy="494572"/>
      </dsp:txXfrm>
    </dsp:sp>
    <dsp:sp modelId="{3BD9D9BC-859A-4945-A4EE-B8B9466E8E37}">
      <dsp:nvSpPr>
        <dsp:cNvPr id="0" name=""/>
        <dsp:cNvSpPr/>
      </dsp:nvSpPr>
      <dsp:spPr>
        <a:xfrm rot="5400000">
          <a:off x="-126480" y="2294010"/>
          <a:ext cx="843204" cy="590243"/>
        </a:xfrm>
        <a:prstGeom prst="chevron">
          <a:avLst/>
        </a:prstGeom>
        <a:solidFill>
          <a:schemeClr val="accent4">
            <a:shade val="50000"/>
            <a:hueOff val="335827"/>
            <a:satOff val="-19238"/>
            <a:lumOff val="36614"/>
            <a:alphaOff val="0"/>
          </a:schemeClr>
        </a:solidFill>
        <a:ln w="15875" cap="flat" cmpd="sng" algn="ctr">
          <a:solidFill>
            <a:schemeClr val="accent4">
              <a:shade val="50000"/>
              <a:hueOff val="335827"/>
              <a:satOff val="-19238"/>
              <a:lumOff val="366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2462652"/>
        <a:ext cx="590243" cy="252961"/>
      </dsp:txXfrm>
    </dsp:sp>
    <dsp:sp modelId="{6A6E02C7-E603-469C-A147-6796A71DBB38}">
      <dsp:nvSpPr>
        <dsp:cNvPr id="0" name=""/>
        <dsp:cNvSpPr/>
      </dsp:nvSpPr>
      <dsp:spPr>
        <a:xfrm rot="5400000">
          <a:off x="3640580" y="-882807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shade val="50000"/>
              <a:hueOff val="335827"/>
              <a:satOff val="-19238"/>
              <a:lumOff val="366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Date of crediting the Invoice in Books</a:t>
          </a:r>
          <a:endParaRPr lang="en-US" sz="1800" kern="1200" dirty="0"/>
        </a:p>
      </dsp:txBody>
      <dsp:txXfrm rot="-5400000">
        <a:off x="590244" y="2194284"/>
        <a:ext cx="6622001" cy="494572"/>
      </dsp:txXfrm>
    </dsp:sp>
    <dsp:sp modelId="{ED67D9AC-AC6D-42C1-9EA7-A0D44DBB4AA9}">
      <dsp:nvSpPr>
        <dsp:cNvPr id="0" name=""/>
        <dsp:cNvSpPr/>
      </dsp:nvSpPr>
      <dsp:spPr>
        <a:xfrm rot="5400000">
          <a:off x="-126480" y="3016241"/>
          <a:ext cx="843204" cy="590243"/>
        </a:xfrm>
        <a:prstGeom prst="chevron">
          <a:avLst/>
        </a:prstGeom>
        <a:solidFill>
          <a:schemeClr val="accent4">
            <a:shade val="50000"/>
            <a:hueOff val="167914"/>
            <a:satOff val="-9619"/>
            <a:lumOff val="18307"/>
            <a:alphaOff val="0"/>
          </a:schemeClr>
        </a:solidFill>
        <a:ln w="15875" cap="flat" cmpd="sng" algn="ctr">
          <a:solidFill>
            <a:schemeClr val="accent4">
              <a:shade val="50000"/>
              <a:hueOff val="167914"/>
              <a:satOff val="-9619"/>
              <a:lumOff val="183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3184883"/>
        <a:ext cx="590243" cy="252961"/>
      </dsp:txXfrm>
    </dsp:sp>
    <dsp:sp modelId="{D1EB1D9A-FF8A-4A89-8EF6-6F0DC42591A0}">
      <dsp:nvSpPr>
        <dsp:cNvPr id="0" name=""/>
        <dsp:cNvSpPr/>
      </dsp:nvSpPr>
      <dsp:spPr>
        <a:xfrm rot="5400000">
          <a:off x="3640580" y="-154738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shade val="50000"/>
              <a:hueOff val="167914"/>
              <a:satOff val="-9619"/>
              <a:lumOff val="183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Trigger Date for TDS – as per Accounts or as mentioned in Contract</a:t>
          </a:r>
          <a:endParaRPr lang="en-US" sz="1800" kern="1200" dirty="0"/>
        </a:p>
      </dsp:txBody>
      <dsp:txXfrm rot="-5400000">
        <a:off x="590244" y="2922353"/>
        <a:ext cx="6622001" cy="4945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9BEB5-ECEC-4F67-ABC2-5D177282F0EC}">
      <dsp:nvSpPr>
        <dsp:cNvPr id="0" name=""/>
        <dsp:cNvSpPr/>
      </dsp:nvSpPr>
      <dsp:spPr>
        <a:xfrm rot="5400000">
          <a:off x="-126480" y="127315"/>
          <a:ext cx="843204" cy="590243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295957"/>
        <a:ext cx="590243" cy="252961"/>
      </dsp:txXfrm>
    </dsp:sp>
    <dsp:sp modelId="{46F54985-7939-4D6F-BB91-5FDE27BA868D}">
      <dsp:nvSpPr>
        <dsp:cNvPr id="0" name=""/>
        <dsp:cNvSpPr/>
      </dsp:nvSpPr>
      <dsp:spPr>
        <a:xfrm rot="5400000">
          <a:off x="3640580" y="-3049502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Date of Engagement Letter/Contract</a:t>
          </a:r>
          <a:endParaRPr lang="en-US" sz="1800" kern="1200" dirty="0"/>
        </a:p>
      </dsp:txBody>
      <dsp:txXfrm rot="-5400000">
        <a:off x="590244" y="27589"/>
        <a:ext cx="6622001" cy="494572"/>
      </dsp:txXfrm>
    </dsp:sp>
    <dsp:sp modelId="{F47C82E7-D799-46BC-AFF1-246A3C1D6F64}">
      <dsp:nvSpPr>
        <dsp:cNvPr id="0" name=""/>
        <dsp:cNvSpPr/>
      </dsp:nvSpPr>
      <dsp:spPr>
        <a:xfrm rot="5400000">
          <a:off x="-126480" y="849546"/>
          <a:ext cx="843204" cy="590243"/>
        </a:xfrm>
        <a:prstGeom prst="chevron">
          <a:avLst/>
        </a:prstGeom>
        <a:solidFill>
          <a:schemeClr val="accent3">
            <a:shade val="80000"/>
            <a:hueOff val="-21024"/>
            <a:satOff val="-1460"/>
            <a:lumOff val="7500"/>
            <a:alphaOff val="0"/>
          </a:schemeClr>
        </a:solidFill>
        <a:ln w="15875" cap="flat" cmpd="sng" algn="ctr">
          <a:solidFill>
            <a:schemeClr val="accent3">
              <a:shade val="80000"/>
              <a:hueOff val="-21024"/>
              <a:satOff val="-1460"/>
              <a:lumOff val="7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1018188"/>
        <a:ext cx="590243" cy="252961"/>
      </dsp:txXfrm>
    </dsp:sp>
    <dsp:sp modelId="{9D6BC333-29DC-4864-9B38-C0CB28949630}">
      <dsp:nvSpPr>
        <dsp:cNvPr id="0" name=""/>
        <dsp:cNvSpPr/>
      </dsp:nvSpPr>
      <dsp:spPr>
        <a:xfrm rot="5400000">
          <a:off x="3640580" y="-2327270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-21024"/>
              <a:satOff val="-1460"/>
              <a:lumOff val="7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Date of Receipt of Services</a:t>
          </a:r>
          <a:endParaRPr lang="en-US" sz="1800" kern="1200" dirty="0"/>
        </a:p>
      </dsp:txBody>
      <dsp:txXfrm rot="-5400000">
        <a:off x="590244" y="749821"/>
        <a:ext cx="6622001" cy="494572"/>
      </dsp:txXfrm>
    </dsp:sp>
    <dsp:sp modelId="{E0572602-5F11-442C-AAEB-6C514DD3CBC8}">
      <dsp:nvSpPr>
        <dsp:cNvPr id="0" name=""/>
        <dsp:cNvSpPr/>
      </dsp:nvSpPr>
      <dsp:spPr>
        <a:xfrm rot="5400000">
          <a:off x="-126480" y="1571778"/>
          <a:ext cx="843204" cy="590243"/>
        </a:xfrm>
        <a:prstGeom prst="chevron">
          <a:avLst/>
        </a:prstGeom>
        <a:solidFill>
          <a:schemeClr val="accent3">
            <a:shade val="80000"/>
            <a:hueOff val="-42048"/>
            <a:satOff val="-2920"/>
            <a:lumOff val="14999"/>
            <a:alphaOff val="0"/>
          </a:schemeClr>
        </a:solidFill>
        <a:ln w="15875" cap="flat" cmpd="sng" algn="ctr">
          <a:solidFill>
            <a:schemeClr val="accent3">
              <a:shade val="80000"/>
              <a:hueOff val="-42048"/>
              <a:satOff val="-2920"/>
              <a:lumOff val="149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1740420"/>
        <a:ext cx="590243" cy="252961"/>
      </dsp:txXfrm>
    </dsp:sp>
    <dsp:sp modelId="{56AC4B60-8845-4967-A1CE-C09371114DAB}">
      <dsp:nvSpPr>
        <dsp:cNvPr id="0" name=""/>
        <dsp:cNvSpPr/>
      </dsp:nvSpPr>
      <dsp:spPr>
        <a:xfrm rot="5400000">
          <a:off x="3640580" y="-1605039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-42048"/>
              <a:satOff val="-2920"/>
              <a:lumOff val="149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Date of Payment</a:t>
          </a:r>
          <a:endParaRPr lang="en-US" sz="1800" kern="1200" dirty="0"/>
        </a:p>
      </dsp:txBody>
      <dsp:txXfrm rot="-5400000">
        <a:off x="590244" y="1472052"/>
        <a:ext cx="6622001" cy="494572"/>
      </dsp:txXfrm>
    </dsp:sp>
    <dsp:sp modelId="{3BD9D9BC-859A-4945-A4EE-B8B9466E8E37}">
      <dsp:nvSpPr>
        <dsp:cNvPr id="0" name=""/>
        <dsp:cNvSpPr/>
      </dsp:nvSpPr>
      <dsp:spPr>
        <a:xfrm rot="5400000">
          <a:off x="-126480" y="2294010"/>
          <a:ext cx="843204" cy="590243"/>
        </a:xfrm>
        <a:prstGeom prst="chevron">
          <a:avLst/>
        </a:prstGeom>
        <a:solidFill>
          <a:schemeClr val="accent3">
            <a:shade val="80000"/>
            <a:hueOff val="-63072"/>
            <a:satOff val="-4381"/>
            <a:lumOff val="22499"/>
            <a:alphaOff val="0"/>
          </a:schemeClr>
        </a:solidFill>
        <a:ln w="15875" cap="flat" cmpd="sng" algn="ctr">
          <a:solidFill>
            <a:schemeClr val="accent3">
              <a:shade val="80000"/>
              <a:hueOff val="-63072"/>
              <a:satOff val="-4381"/>
              <a:lumOff val="224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2462652"/>
        <a:ext cx="590243" cy="252961"/>
      </dsp:txXfrm>
    </dsp:sp>
    <dsp:sp modelId="{6A6E02C7-E603-469C-A147-6796A71DBB38}">
      <dsp:nvSpPr>
        <dsp:cNvPr id="0" name=""/>
        <dsp:cNvSpPr/>
      </dsp:nvSpPr>
      <dsp:spPr>
        <a:xfrm rot="5400000">
          <a:off x="3640580" y="-882807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-63072"/>
              <a:satOff val="-4381"/>
              <a:lumOff val="224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Date of crediting the in Books</a:t>
          </a:r>
          <a:endParaRPr lang="en-US" sz="1800" kern="1200" dirty="0"/>
        </a:p>
      </dsp:txBody>
      <dsp:txXfrm rot="-5400000">
        <a:off x="590244" y="2194284"/>
        <a:ext cx="6622001" cy="494572"/>
      </dsp:txXfrm>
    </dsp:sp>
    <dsp:sp modelId="{ED67D9AC-AC6D-42C1-9EA7-A0D44DBB4AA9}">
      <dsp:nvSpPr>
        <dsp:cNvPr id="0" name=""/>
        <dsp:cNvSpPr/>
      </dsp:nvSpPr>
      <dsp:spPr>
        <a:xfrm rot="5400000">
          <a:off x="-126480" y="3016241"/>
          <a:ext cx="843204" cy="590243"/>
        </a:xfrm>
        <a:prstGeom prst="chevron">
          <a:avLst/>
        </a:prstGeom>
        <a:solidFill>
          <a:schemeClr val="accent3">
            <a:shade val="80000"/>
            <a:hueOff val="-84096"/>
            <a:satOff val="-5841"/>
            <a:lumOff val="29999"/>
            <a:alphaOff val="0"/>
          </a:schemeClr>
        </a:solidFill>
        <a:ln w="15875" cap="flat" cmpd="sng" algn="ctr">
          <a:solidFill>
            <a:schemeClr val="accent3">
              <a:shade val="80000"/>
              <a:hueOff val="-84096"/>
              <a:satOff val="-5841"/>
              <a:lumOff val="299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3184883"/>
        <a:ext cx="590243" cy="252961"/>
      </dsp:txXfrm>
    </dsp:sp>
    <dsp:sp modelId="{D1EB1D9A-FF8A-4A89-8EF6-6F0DC42591A0}">
      <dsp:nvSpPr>
        <dsp:cNvPr id="0" name=""/>
        <dsp:cNvSpPr/>
      </dsp:nvSpPr>
      <dsp:spPr>
        <a:xfrm rot="5400000">
          <a:off x="3640580" y="-160575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80000"/>
              <a:hueOff val="-84096"/>
              <a:satOff val="-5841"/>
              <a:lumOff val="299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Trigger Date for TDS – as per Accounts or as mentioned in Letter</a:t>
          </a:r>
          <a:endParaRPr lang="en-US" sz="1800" kern="1200" dirty="0"/>
        </a:p>
      </dsp:txBody>
      <dsp:txXfrm rot="-5400000">
        <a:off x="590244" y="2916516"/>
        <a:ext cx="6622001" cy="4945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49BEB5-ECEC-4F67-ABC2-5D177282F0EC}">
      <dsp:nvSpPr>
        <dsp:cNvPr id="0" name=""/>
        <dsp:cNvSpPr/>
      </dsp:nvSpPr>
      <dsp:spPr>
        <a:xfrm rot="5400000">
          <a:off x="-126480" y="127315"/>
          <a:ext cx="843204" cy="59024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295957"/>
        <a:ext cx="590243" cy="252961"/>
      </dsp:txXfrm>
    </dsp:sp>
    <dsp:sp modelId="{46F54985-7939-4D6F-BB91-5FDE27BA868D}">
      <dsp:nvSpPr>
        <dsp:cNvPr id="0" name=""/>
        <dsp:cNvSpPr/>
      </dsp:nvSpPr>
      <dsp:spPr>
        <a:xfrm rot="5400000">
          <a:off x="3640580" y="-3049502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Date of PO</a:t>
          </a:r>
          <a:endParaRPr lang="en-US" sz="2900" kern="1200" dirty="0"/>
        </a:p>
      </dsp:txBody>
      <dsp:txXfrm rot="-5400000">
        <a:off x="590244" y="27589"/>
        <a:ext cx="6622001" cy="494572"/>
      </dsp:txXfrm>
    </dsp:sp>
    <dsp:sp modelId="{F47C82E7-D799-46BC-AFF1-246A3C1D6F64}">
      <dsp:nvSpPr>
        <dsp:cNvPr id="0" name=""/>
        <dsp:cNvSpPr/>
      </dsp:nvSpPr>
      <dsp:spPr>
        <a:xfrm rot="5400000">
          <a:off x="-126480" y="849546"/>
          <a:ext cx="843204" cy="590243"/>
        </a:xfrm>
        <a:prstGeom prst="chevron">
          <a:avLst/>
        </a:prstGeom>
        <a:solidFill>
          <a:schemeClr val="accent4">
            <a:hueOff val="-1141406"/>
            <a:satOff val="12011"/>
            <a:lumOff val="687"/>
            <a:alphaOff val="0"/>
          </a:schemeClr>
        </a:solidFill>
        <a:ln w="15875" cap="flat" cmpd="sng" algn="ctr">
          <a:solidFill>
            <a:schemeClr val="accent4">
              <a:hueOff val="-1141406"/>
              <a:satOff val="12011"/>
              <a:lumOff val="6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1018188"/>
        <a:ext cx="590243" cy="252961"/>
      </dsp:txXfrm>
    </dsp:sp>
    <dsp:sp modelId="{9D6BC333-29DC-4864-9B38-C0CB28949630}">
      <dsp:nvSpPr>
        <dsp:cNvPr id="0" name=""/>
        <dsp:cNvSpPr/>
      </dsp:nvSpPr>
      <dsp:spPr>
        <a:xfrm rot="5400000">
          <a:off x="3640580" y="-2327270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1141406"/>
              <a:satOff val="12011"/>
              <a:lumOff val="6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Date of Receipt of Goods</a:t>
          </a:r>
          <a:endParaRPr lang="en-US" sz="2900" kern="1200" dirty="0"/>
        </a:p>
      </dsp:txBody>
      <dsp:txXfrm rot="-5400000">
        <a:off x="590244" y="749821"/>
        <a:ext cx="6622001" cy="494572"/>
      </dsp:txXfrm>
    </dsp:sp>
    <dsp:sp modelId="{E0572602-5F11-442C-AAEB-6C514DD3CBC8}">
      <dsp:nvSpPr>
        <dsp:cNvPr id="0" name=""/>
        <dsp:cNvSpPr/>
      </dsp:nvSpPr>
      <dsp:spPr>
        <a:xfrm rot="5400000">
          <a:off x="-126480" y="1571778"/>
          <a:ext cx="843204" cy="590243"/>
        </a:xfrm>
        <a:prstGeom prst="chevron">
          <a:avLst/>
        </a:prstGeom>
        <a:solidFill>
          <a:schemeClr val="accent4">
            <a:hueOff val="-2282812"/>
            <a:satOff val="24021"/>
            <a:lumOff val="1373"/>
            <a:alphaOff val="0"/>
          </a:schemeClr>
        </a:solidFill>
        <a:ln w="15875" cap="flat" cmpd="sng" algn="ctr">
          <a:solidFill>
            <a:schemeClr val="accent4">
              <a:hueOff val="-2282812"/>
              <a:satOff val="24021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1740420"/>
        <a:ext cx="590243" cy="252961"/>
      </dsp:txXfrm>
    </dsp:sp>
    <dsp:sp modelId="{56AC4B60-8845-4967-A1CE-C09371114DAB}">
      <dsp:nvSpPr>
        <dsp:cNvPr id="0" name=""/>
        <dsp:cNvSpPr/>
      </dsp:nvSpPr>
      <dsp:spPr>
        <a:xfrm rot="5400000">
          <a:off x="3640580" y="-1605039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2282812"/>
              <a:satOff val="24021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Date of Gate Entry</a:t>
          </a:r>
          <a:endParaRPr lang="en-US" sz="2900" kern="1200" dirty="0"/>
        </a:p>
      </dsp:txBody>
      <dsp:txXfrm rot="-5400000">
        <a:off x="590244" y="1472052"/>
        <a:ext cx="6622001" cy="494572"/>
      </dsp:txXfrm>
    </dsp:sp>
    <dsp:sp modelId="{3BD9D9BC-859A-4945-A4EE-B8B9466E8E37}">
      <dsp:nvSpPr>
        <dsp:cNvPr id="0" name=""/>
        <dsp:cNvSpPr/>
      </dsp:nvSpPr>
      <dsp:spPr>
        <a:xfrm rot="5400000">
          <a:off x="-126480" y="2294010"/>
          <a:ext cx="843204" cy="590243"/>
        </a:xfrm>
        <a:prstGeom prst="chevron">
          <a:avLst/>
        </a:prstGeom>
        <a:solidFill>
          <a:schemeClr val="accent4">
            <a:hueOff val="-3424217"/>
            <a:satOff val="36032"/>
            <a:lumOff val="2060"/>
            <a:alphaOff val="0"/>
          </a:schemeClr>
        </a:solidFill>
        <a:ln w="15875" cap="flat" cmpd="sng" algn="ctr">
          <a:solidFill>
            <a:schemeClr val="accent4">
              <a:hueOff val="-3424217"/>
              <a:satOff val="36032"/>
              <a:lumOff val="20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2462652"/>
        <a:ext cx="590243" cy="252961"/>
      </dsp:txXfrm>
    </dsp:sp>
    <dsp:sp modelId="{6A6E02C7-E603-469C-A147-6796A71DBB38}">
      <dsp:nvSpPr>
        <dsp:cNvPr id="0" name=""/>
        <dsp:cNvSpPr/>
      </dsp:nvSpPr>
      <dsp:spPr>
        <a:xfrm rot="5400000">
          <a:off x="3640580" y="-882807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3424217"/>
              <a:satOff val="36032"/>
              <a:lumOff val="20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Date of Invoice recording in Books</a:t>
          </a:r>
          <a:endParaRPr lang="en-US" sz="2900" kern="1200" dirty="0"/>
        </a:p>
      </dsp:txBody>
      <dsp:txXfrm rot="-5400000">
        <a:off x="590244" y="2194284"/>
        <a:ext cx="6622001" cy="494572"/>
      </dsp:txXfrm>
    </dsp:sp>
    <dsp:sp modelId="{ED67D9AC-AC6D-42C1-9EA7-A0D44DBB4AA9}">
      <dsp:nvSpPr>
        <dsp:cNvPr id="0" name=""/>
        <dsp:cNvSpPr/>
      </dsp:nvSpPr>
      <dsp:spPr>
        <a:xfrm rot="5400000">
          <a:off x="-126480" y="3016241"/>
          <a:ext cx="843204" cy="590243"/>
        </a:xfrm>
        <a:prstGeom prst="chevron">
          <a:avLst/>
        </a:prstGeom>
        <a:solidFill>
          <a:schemeClr val="accent4">
            <a:hueOff val="-4565623"/>
            <a:satOff val="48042"/>
            <a:lumOff val="2746"/>
            <a:alphaOff val="0"/>
          </a:schemeClr>
        </a:solidFill>
        <a:ln w="15875" cap="flat" cmpd="sng" algn="ctr">
          <a:solidFill>
            <a:schemeClr val="accent4">
              <a:hueOff val="-4565623"/>
              <a:satOff val="48042"/>
              <a:lumOff val="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 rot="-5400000">
        <a:off x="1" y="3184883"/>
        <a:ext cx="590243" cy="252961"/>
      </dsp:txXfrm>
    </dsp:sp>
    <dsp:sp modelId="{D1EB1D9A-FF8A-4A89-8EF6-6F0DC42591A0}">
      <dsp:nvSpPr>
        <dsp:cNvPr id="0" name=""/>
        <dsp:cNvSpPr/>
      </dsp:nvSpPr>
      <dsp:spPr>
        <a:xfrm rot="5400000">
          <a:off x="3640580" y="-160575"/>
          <a:ext cx="548082" cy="66487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4565623"/>
              <a:satOff val="48042"/>
              <a:lumOff val="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Trigger Date for TDS – as per Accounts</a:t>
          </a:r>
          <a:endParaRPr lang="en-US" sz="2900" kern="1200" dirty="0"/>
        </a:p>
      </dsp:txBody>
      <dsp:txXfrm rot="-5400000">
        <a:off x="590244" y="2916516"/>
        <a:ext cx="6622001" cy="4945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69E3D-2DF4-411C-8B1B-C1C8298B81BD}">
      <dsp:nvSpPr>
        <dsp:cNvPr id="0" name=""/>
        <dsp:cNvSpPr/>
      </dsp:nvSpPr>
      <dsp:spPr>
        <a:xfrm rot="5400000">
          <a:off x="-301365" y="303281"/>
          <a:ext cx="2009105" cy="140637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200" kern="1200" dirty="0"/>
        </a:p>
      </dsp:txBody>
      <dsp:txXfrm rot="-5400000">
        <a:off x="2" y="705102"/>
        <a:ext cx="1406373" cy="602732"/>
      </dsp:txXfrm>
    </dsp:sp>
    <dsp:sp modelId="{DF2D8D32-7E5A-4B9B-BF47-830C696F5B48}">
      <dsp:nvSpPr>
        <dsp:cNvPr id="0" name=""/>
        <dsp:cNvSpPr/>
      </dsp:nvSpPr>
      <dsp:spPr>
        <a:xfrm rot="5400000">
          <a:off x="3669727" y="-2261438"/>
          <a:ext cx="1305918" cy="58326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Date of Invoice recording in Books</a:t>
          </a:r>
          <a:endParaRPr lang="en-US" sz="2900" kern="1200" dirty="0"/>
        </a:p>
      </dsp:txBody>
      <dsp:txXfrm rot="-5400000">
        <a:off x="1406373" y="65666"/>
        <a:ext cx="5768876" cy="1178418"/>
      </dsp:txXfrm>
    </dsp:sp>
    <dsp:sp modelId="{ED67D9AC-AC6D-42C1-9EA7-A0D44DBB4AA9}">
      <dsp:nvSpPr>
        <dsp:cNvPr id="0" name=""/>
        <dsp:cNvSpPr/>
      </dsp:nvSpPr>
      <dsp:spPr>
        <a:xfrm rot="5400000">
          <a:off x="-301365" y="2024144"/>
          <a:ext cx="2009105" cy="1406373"/>
        </a:xfrm>
        <a:prstGeom prst="chevron">
          <a:avLst/>
        </a:prstGeom>
        <a:solidFill>
          <a:schemeClr val="accent4">
            <a:hueOff val="-4565623"/>
            <a:satOff val="48042"/>
            <a:lumOff val="2746"/>
            <a:alphaOff val="0"/>
          </a:schemeClr>
        </a:solidFill>
        <a:ln w="15875" cap="flat" cmpd="sng" algn="ctr">
          <a:solidFill>
            <a:schemeClr val="accent4">
              <a:hueOff val="-4565623"/>
              <a:satOff val="48042"/>
              <a:lumOff val="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200" kern="1200" dirty="0"/>
        </a:p>
      </dsp:txBody>
      <dsp:txXfrm rot="-5400000">
        <a:off x="2" y="2425965"/>
        <a:ext cx="1406373" cy="602732"/>
      </dsp:txXfrm>
    </dsp:sp>
    <dsp:sp modelId="{D1EB1D9A-FF8A-4A89-8EF6-6F0DC42591A0}">
      <dsp:nvSpPr>
        <dsp:cNvPr id="0" name=""/>
        <dsp:cNvSpPr/>
      </dsp:nvSpPr>
      <dsp:spPr>
        <a:xfrm rot="5400000">
          <a:off x="3669727" y="-540574"/>
          <a:ext cx="1305918" cy="58326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-4565623"/>
              <a:satOff val="48042"/>
              <a:lumOff val="2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 smtClean="0"/>
            <a:t>Trigger Date for TDS – as per Accounts or as per Certificate of Work Completion</a:t>
          </a:r>
          <a:endParaRPr lang="en-US" sz="2900" kern="1200" dirty="0"/>
        </a:p>
      </dsp:txBody>
      <dsp:txXfrm rot="-5400000">
        <a:off x="1406373" y="1786530"/>
        <a:ext cx="5768876" cy="11784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23BC1-16BB-40E7-9230-779EB6CEFE4E}">
      <dsp:nvSpPr>
        <dsp:cNvPr id="0" name=""/>
        <dsp:cNvSpPr/>
      </dsp:nvSpPr>
      <dsp:spPr>
        <a:xfrm>
          <a:off x="2499635" y="1795844"/>
          <a:ext cx="2362202" cy="1286657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Acquisition of Intangible Asset</a:t>
          </a:r>
          <a:endParaRPr lang="en-US" sz="2100" kern="1200" dirty="0"/>
        </a:p>
      </dsp:txBody>
      <dsp:txXfrm>
        <a:off x="2845571" y="1984271"/>
        <a:ext cx="1670330" cy="909803"/>
      </dsp:txXfrm>
    </dsp:sp>
    <dsp:sp modelId="{227E93FE-2A3F-4041-A36B-6B99B8569D10}">
      <dsp:nvSpPr>
        <dsp:cNvPr id="0" name=""/>
        <dsp:cNvSpPr/>
      </dsp:nvSpPr>
      <dsp:spPr>
        <a:xfrm rot="16265385">
          <a:off x="3523592" y="1605412"/>
          <a:ext cx="345329" cy="35666"/>
        </a:xfrm>
        <a:custGeom>
          <a:avLst/>
          <a:gdLst/>
          <a:ahLst/>
          <a:cxnLst/>
          <a:rect l="0" t="0" r="0" b="0"/>
          <a:pathLst>
            <a:path>
              <a:moveTo>
                <a:pt x="0" y="17833"/>
              </a:moveTo>
              <a:lnTo>
                <a:pt x="345329" y="178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3687623" y="1614612"/>
        <a:ext cx="17266" cy="17266"/>
      </dsp:txXfrm>
    </dsp:sp>
    <dsp:sp modelId="{42B4364E-7A62-4F5D-9642-2B9FAAB17163}">
      <dsp:nvSpPr>
        <dsp:cNvPr id="0" name=""/>
        <dsp:cNvSpPr/>
      </dsp:nvSpPr>
      <dsp:spPr>
        <a:xfrm>
          <a:off x="1236681" y="16237"/>
          <a:ext cx="4953002" cy="143438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Accounting Policy – Recognition of Intangible Asset </a:t>
          </a:r>
          <a:endParaRPr lang="en-US" sz="1800" kern="1200" dirty="0"/>
        </a:p>
      </dsp:txBody>
      <dsp:txXfrm>
        <a:off x="1962031" y="226298"/>
        <a:ext cx="3502302" cy="1014262"/>
      </dsp:txXfrm>
    </dsp:sp>
    <dsp:sp modelId="{820E6839-A010-41B5-A737-0B7FC8093276}">
      <dsp:nvSpPr>
        <dsp:cNvPr id="0" name=""/>
        <dsp:cNvSpPr/>
      </dsp:nvSpPr>
      <dsp:spPr>
        <a:xfrm rot="1492269">
          <a:off x="4555168" y="2951734"/>
          <a:ext cx="539425" cy="35666"/>
        </a:xfrm>
        <a:custGeom>
          <a:avLst/>
          <a:gdLst/>
          <a:ahLst/>
          <a:cxnLst/>
          <a:rect l="0" t="0" r="0" b="0"/>
          <a:pathLst>
            <a:path>
              <a:moveTo>
                <a:pt x="0" y="17833"/>
              </a:moveTo>
              <a:lnTo>
                <a:pt x="539425" y="178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811395" y="2956081"/>
        <a:ext cx="26971" cy="26971"/>
      </dsp:txXfrm>
    </dsp:sp>
    <dsp:sp modelId="{4921506A-78C8-4239-BA79-29A54689C000}">
      <dsp:nvSpPr>
        <dsp:cNvPr id="0" name=""/>
        <dsp:cNvSpPr/>
      </dsp:nvSpPr>
      <dsp:spPr>
        <a:xfrm>
          <a:off x="4759364" y="2862658"/>
          <a:ext cx="2479635" cy="130256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Timing of claim of ITC as per condition</a:t>
          </a:r>
          <a:endParaRPr lang="en-US" sz="1700" kern="1200" dirty="0"/>
        </a:p>
      </dsp:txBody>
      <dsp:txXfrm>
        <a:off x="5122498" y="3053414"/>
        <a:ext cx="1753367" cy="921052"/>
      </dsp:txXfrm>
    </dsp:sp>
    <dsp:sp modelId="{85D9D947-036B-4C76-88A1-B283DB8199DB}">
      <dsp:nvSpPr>
        <dsp:cNvPr id="0" name=""/>
        <dsp:cNvSpPr/>
      </dsp:nvSpPr>
      <dsp:spPr>
        <a:xfrm rot="9396330">
          <a:off x="2497703" y="2874910"/>
          <a:ext cx="269232" cy="35666"/>
        </a:xfrm>
        <a:custGeom>
          <a:avLst/>
          <a:gdLst/>
          <a:ahLst/>
          <a:cxnLst/>
          <a:rect l="0" t="0" r="0" b="0"/>
          <a:pathLst>
            <a:path>
              <a:moveTo>
                <a:pt x="0" y="17833"/>
              </a:moveTo>
              <a:lnTo>
                <a:pt x="269232" y="1783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2625588" y="2886013"/>
        <a:ext cx="13461" cy="13461"/>
      </dsp:txXfrm>
    </dsp:sp>
    <dsp:sp modelId="{5B145EFE-FDE4-4B33-8B93-ABD4276F450F}">
      <dsp:nvSpPr>
        <dsp:cNvPr id="0" name=""/>
        <dsp:cNvSpPr/>
      </dsp:nvSpPr>
      <dsp:spPr>
        <a:xfrm>
          <a:off x="0" y="2696922"/>
          <a:ext cx="2854368" cy="143438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TDS is applicable irrespective of capital or revenue nature</a:t>
          </a:r>
          <a:endParaRPr lang="en-US" sz="1700" kern="1200" dirty="0"/>
        </a:p>
      </dsp:txBody>
      <dsp:txXfrm>
        <a:off x="418013" y="2906983"/>
        <a:ext cx="2018342" cy="101426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30AB06-A265-4F3B-AEF3-C1A89A20209C}">
      <dsp:nvSpPr>
        <dsp:cNvPr id="0" name=""/>
        <dsp:cNvSpPr/>
      </dsp:nvSpPr>
      <dsp:spPr>
        <a:xfrm>
          <a:off x="740438" y="0"/>
          <a:ext cx="4190999" cy="4190999"/>
        </a:xfrm>
        <a:prstGeom prst="triangl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61786B-F053-4D8A-92C3-56E9FAA8253B}">
      <dsp:nvSpPr>
        <dsp:cNvPr id="0" name=""/>
        <dsp:cNvSpPr/>
      </dsp:nvSpPr>
      <dsp:spPr>
        <a:xfrm>
          <a:off x="2344337" y="419509"/>
          <a:ext cx="3707349" cy="744884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Trademark, Patent etc.</a:t>
          </a:r>
          <a:endParaRPr lang="en-US" sz="1800" kern="1200" dirty="0"/>
        </a:p>
      </dsp:txBody>
      <dsp:txXfrm>
        <a:off x="2380699" y="455871"/>
        <a:ext cx="3634625" cy="672160"/>
      </dsp:txXfrm>
    </dsp:sp>
    <dsp:sp modelId="{3C1076C2-64D9-4D8E-AEE5-8D91417D9F6F}">
      <dsp:nvSpPr>
        <dsp:cNvPr id="0" name=""/>
        <dsp:cNvSpPr/>
      </dsp:nvSpPr>
      <dsp:spPr>
        <a:xfrm>
          <a:off x="2241691" y="1257504"/>
          <a:ext cx="3912641" cy="744884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Brand Development – Capitalization of Various Expense</a:t>
          </a:r>
          <a:endParaRPr lang="en-US" sz="1800" kern="1200" dirty="0"/>
        </a:p>
      </dsp:txBody>
      <dsp:txXfrm>
        <a:off x="2278053" y="1293866"/>
        <a:ext cx="3839917" cy="672160"/>
      </dsp:txXfrm>
    </dsp:sp>
    <dsp:sp modelId="{2050860C-D655-4122-92D9-856B5FA4B5BB}">
      <dsp:nvSpPr>
        <dsp:cNvPr id="0" name=""/>
        <dsp:cNvSpPr/>
      </dsp:nvSpPr>
      <dsp:spPr>
        <a:xfrm>
          <a:off x="2257777" y="2095499"/>
          <a:ext cx="3880469" cy="744884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Product Development</a:t>
          </a:r>
          <a:endParaRPr lang="en-US" sz="1800" kern="1200" dirty="0"/>
        </a:p>
      </dsp:txBody>
      <dsp:txXfrm>
        <a:off x="2294139" y="2131861"/>
        <a:ext cx="3807745" cy="672160"/>
      </dsp:txXfrm>
    </dsp:sp>
    <dsp:sp modelId="{4933615F-9926-482F-94D5-F5A8FB459C51}">
      <dsp:nvSpPr>
        <dsp:cNvPr id="0" name=""/>
        <dsp:cNvSpPr/>
      </dsp:nvSpPr>
      <dsp:spPr>
        <a:xfrm>
          <a:off x="2171218" y="2933494"/>
          <a:ext cx="4053588" cy="744884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Research &amp; Development</a:t>
          </a:r>
          <a:endParaRPr lang="en-US" sz="1800" kern="1200" dirty="0"/>
        </a:p>
      </dsp:txBody>
      <dsp:txXfrm>
        <a:off x="2207580" y="2969856"/>
        <a:ext cx="3980864" cy="672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F79E9-9859-4389-853D-7777F005B901}" type="datetimeFigureOut">
              <a:rPr lang="en-IN" smtClean="0"/>
              <a:t>24-02-2024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64FD8-426C-4650-BC72-FE7020E39E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4225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64FD8-426C-4650-BC72-FE7020E39E30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923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54FB443-6D8F-4D69-941A-F374A205814F}" type="datetime1">
              <a:rPr lang="en-US" smtClean="0"/>
              <a:t>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A5A8E-225F-400F-B8B7-B78B63F0183F}" type="datetime1">
              <a:rPr lang="en-US" smtClean="0"/>
              <a:t>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D666-02F2-42D5-920C-2509FEBF193D}" type="datetime1">
              <a:rPr lang="en-US" smtClean="0"/>
              <a:t>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34E0B-ED54-43B1-ADB0-561953B63398}" type="datetime1">
              <a:rPr lang="en-US" smtClean="0"/>
              <a:t>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C6255-3784-4AEC-956A-E5ADB4F16A25}" type="datetime1">
              <a:rPr lang="en-US" smtClean="0"/>
              <a:t>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E14C-783E-4290-9AD2-2B8A8D502B61}" type="datetime1">
              <a:rPr lang="en-US" smtClean="0"/>
              <a:t>2/24/2024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51C49-A90B-454C-9A12-A2CA8012E51E}" type="datetime1">
              <a:rPr lang="en-US" smtClean="0"/>
              <a:t>2/24/2024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52E2E-63E3-4084-8E59-C228B45F40A1}" type="datetime1">
              <a:rPr lang="en-US" smtClean="0"/>
              <a:t>2/24/2024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EB55-E4CC-4215-871D-3C4796616482}" type="datetime1">
              <a:rPr lang="en-US" smtClean="0"/>
              <a:t>2/24/2024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69F63400-B656-4A21-B340-9BA4A16CE8DE}" type="datetime1">
              <a:rPr lang="en-US" smtClean="0"/>
              <a:t>2/24/2024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255C055-E513-41CC-BD55-E39F8BE8D23B}" type="datetime1">
              <a:rPr lang="en-US" smtClean="0"/>
              <a:t>2/24/2024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3F6D45D-03B6-4E5F-AAA9-3DB6647C4924}" type="datetime1">
              <a:rPr lang="en-US" smtClean="0"/>
              <a:t>2/24/2024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caparikshit81@gmail.com" TargetMode="External"/><Relationship Id="rId1" Type="http://schemas.openxmlformats.org/officeDocument/2006/relationships/slideLayout" Target="../slideLayouts/slideLayout7.xml"/><Relationship Id="rId5" Type="http://schemas.openxmlformats.org/officeDocument/2006/relationships/comments" Target="../comments/comment1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600200"/>
            <a:ext cx="5723468" cy="202282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prstClr val="black"/>
                </a:solidFill>
              </a:rPr>
              <a:t>TRANSACTION BASED TDS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428DE"/>
                </a:solidFill>
              </a:rPr>
              <a:t>CA PARIKSHIT AURANGABADKAR</a:t>
            </a:r>
            <a:endParaRPr lang="en-US" dirty="0" smtClean="0">
              <a:solidFill>
                <a:srgbClr val="0428DE"/>
              </a:solidFill>
            </a:endParaRPr>
          </a:p>
          <a:p>
            <a:r>
              <a:rPr lang="en-US" sz="1600" b="1" dirty="0" smtClean="0">
                <a:solidFill>
                  <a:schemeClr val="tx1"/>
                </a:solidFill>
              </a:rPr>
              <a:t>M.Com., FCA, DISA, CS (EXE), CWA (INTER</a:t>
            </a:r>
            <a:r>
              <a:rPr lang="en-US" sz="1600" b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4580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CAPEX- Purchase of Asset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6"/>
            <a:ext cx="6461760" cy="399973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79547113"/>
              </p:ext>
            </p:extLst>
          </p:nvPr>
        </p:nvGraphicFramePr>
        <p:xfrm>
          <a:off x="990600" y="1905000"/>
          <a:ext cx="72390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4109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CAPEX- In Installment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6"/>
            <a:ext cx="6461760" cy="399973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91893838"/>
              </p:ext>
            </p:extLst>
          </p:nvPr>
        </p:nvGraphicFramePr>
        <p:xfrm>
          <a:off x="990600" y="1905000"/>
          <a:ext cx="72390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8615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Intangible Asset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6"/>
            <a:ext cx="6461760" cy="399973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77520854"/>
              </p:ext>
            </p:extLst>
          </p:nvPr>
        </p:nvGraphicFramePr>
        <p:xfrm>
          <a:off x="990600" y="1905000"/>
          <a:ext cx="7239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74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Intangible Asset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6"/>
            <a:ext cx="6461760" cy="399973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83920654"/>
              </p:ext>
            </p:extLst>
          </p:nvPr>
        </p:nvGraphicFramePr>
        <p:xfrm>
          <a:off x="1095023" y="1828800"/>
          <a:ext cx="6965245" cy="4190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466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Intangible Asset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6"/>
            <a:ext cx="6461760" cy="399973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86719475"/>
              </p:ext>
            </p:extLst>
          </p:nvPr>
        </p:nvGraphicFramePr>
        <p:xfrm>
          <a:off x="1095023" y="1828800"/>
          <a:ext cx="6965245" cy="4190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24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17582"/>
            <a:ext cx="7543799" cy="1202485"/>
          </a:xfrm>
        </p:spPr>
        <p:txBody>
          <a:bodyPr>
            <a:normAutofit/>
          </a:bodyPr>
          <a:lstStyle/>
          <a:p>
            <a:pPr algn="l"/>
            <a:r>
              <a:rPr lang="en-US" sz="3400" dirty="0" smtClean="0"/>
              <a:t>Intangible </a:t>
            </a:r>
            <a:r>
              <a:rPr lang="en-US" sz="3400" dirty="0"/>
              <a:t>A</a:t>
            </a:r>
            <a:r>
              <a:rPr lang="en-US" sz="3400" dirty="0" smtClean="0"/>
              <a:t>sset – Registered with GOI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6"/>
            <a:ext cx="6461760" cy="399973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08550937"/>
              </p:ext>
            </p:extLst>
          </p:nvPr>
        </p:nvGraphicFramePr>
        <p:xfrm>
          <a:off x="990600" y="1905000"/>
          <a:ext cx="72390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2649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85800"/>
            <a:ext cx="6965245" cy="120248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Intangible Asset – Recognized on basis of Accounting Policy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6"/>
            <a:ext cx="6461760" cy="399973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79084409"/>
              </p:ext>
            </p:extLst>
          </p:nvPr>
        </p:nvGraphicFramePr>
        <p:xfrm>
          <a:off x="990600" y="1905000"/>
          <a:ext cx="72390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3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Sales Promotion Expense – Distribution of Prizes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6"/>
            <a:ext cx="6461760" cy="399973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68024510"/>
              </p:ext>
            </p:extLst>
          </p:nvPr>
        </p:nvGraphicFramePr>
        <p:xfrm>
          <a:off x="990600" y="1905000"/>
          <a:ext cx="7239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769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Sales Promotion Expense – Distribution of Prizes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6"/>
            <a:ext cx="6461760" cy="399973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79433125"/>
              </p:ext>
            </p:extLst>
          </p:nvPr>
        </p:nvGraphicFramePr>
        <p:xfrm>
          <a:off x="1095023" y="2020066"/>
          <a:ext cx="6965245" cy="3999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6345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54A579AF-241E-61C6-A220-540ECCD0E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71600" y="4419600"/>
            <a:ext cx="5540188" cy="838200"/>
          </a:xfrm>
        </p:spPr>
        <p:txBody>
          <a:bodyPr/>
          <a:lstStyle/>
          <a:p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CA </a:t>
            </a:r>
            <a:r>
              <a:rPr lang="en-US" altLang="en-US" dirty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PARIKSHIT 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AURANGABADKAR</a:t>
            </a:r>
          </a:p>
          <a:p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Contact Details 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  <a:hlinkClick r:id="rId2"/>
              </a:rPr>
              <a:t>| caparikshit81@gmail.com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  <a:ea typeface="Cambria" pitchFamily="18" charset="0"/>
              </a:rPr>
              <a:t> | 70584 70790|</a:t>
            </a:r>
          </a:p>
        </p:txBody>
      </p:sp>
      <p:pic>
        <p:nvPicPr>
          <p:cNvPr id="6" name="Title 1">
            <a:extLst>
              <a:ext uri="{FF2B5EF4-FFF2-40B4-BE49-F238E27FC236}">
                <a16:creationId xmlns:a16="http://schemas.microsoft.com/office/drawing/2014/main" id="{C9949DC1-2DA3-5BAD-EFEA-95866221671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993" y="2352675"/>
            <a:ext cx="6753225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Documents and Settings\Admin\My Documents\Umesh\Pictures\Byebye.gif">
            <a:extLst>
              <a:ext uri="{FF2B5EF4-FFF2-40B4-BE49-F238E27FC236}">
                <a16:creationId xmlns:a16="http://schemas.microsoft.com/office/drawing/2014/main" id="{6339442F-2FB8-1678-9DFF-136DC6A50EE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1" y="1570038"/>
            <a:ext cx="1446610" cy="118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1900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17582"/>
            <a:ext cx="7620000" cy="1202485"/>
          </a:xfrm>
        </p:spPr>
        <p:txBody>
          <a:bodyPr>
            <a:normAutofit/>
          </a:bodyPr>
          <a:lstStyle/>
          <a:p>
            <a:r>
              <a:rPr lang="en-US" sz="3400" dirty="0" smtClean="0"/>
              <a:t>TRANSACTION BASED TDS ANALYSIS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Inter Play –TXN – Indian Contract Act (ICA) –Accounts – TDS - GST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Purchase of </a:t>
            </a:r>
            <a:r>
              <a:rPr lang="en-US" dirty="0" smtClean="0"/>
              <a:t>Material –Section 194Q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Interest on Unsecured </a:t>
            </a:r>
            <a:r>
              <a:rPr lang="en-US" dirty="0" smtClean="0"/>
              <a:t>Loan – Section 194A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Commission on </a:t>
            </a:r>
            <a:r>
              <a:rPr lang="en-US" dirty="0" smtClean="0"/>
              <a:t>Sale –Section 194H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Professiona</a:t>
            </a:r>
            <a:r>
              <a:rPr lang="en-US" dirty="0"/>
              <a:t>l</a:t>
            </a:r>
            <a:r>
              <a:rPr lang="en-US" dirty="0" smtClean="0"/>
              <a:t> </a:t>
            </a:r>
            <a:r>
              <a:rPr lang="en-US" dirty="0" smtClean="0"/>
              <a:t>Fees – Section 194J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Tangible Asset Purchase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Intangible Asset Purchase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Distribution of Prize - Winnings Vs Gift </a:t>
            </a:r>
            <a:r>
              <a:rPr lang="en-US" dirty="0" smtClean="0"/>
              <a:t>– 194B Vs 194R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13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Inter-Play </a:t>
            </a:r>
            <a:r>
              <a:rPr lang="en-US" sz="3600" dirty="0" smtClean="0"/>
              <a:t>of Transaction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ICA-Accounting – TDS - </a:t>
            </a:r>
            <a:r>
              <a:rPr lang="en-US" sz="3600" dirty="0"/>
              <a:t>GST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720116"/>
              </p:ext>
            </p:extLst>
          </p:nvPr>
        </p:nvGraphicFramePr>
        <p:xfrm>
          <a:off x="838200" y="2119313"/>
          <a:ext cx="7467600" cy="29311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57745">
                  <a:extLst>
                    <a:ext uri="{9D8B030D-6E8A-4147-A177-3AD203B41FA5}">
                      <a16:colId xmlns:a16="http://schemas.microsoft.com/office/drawing/2014/main" val="2880061806"/>
                    </a:ext>
                  </a:extLst>
                </a:gridCol>
                <a:gridCol w="2147455">
                  <a:extLst>
                    <a:ext uri="{9D8B030D-6E8A-4147-A177-3AD203B41FA5}">
                      <a16:colId xmlns:a16="http://schemas.microsoft.com/office/drawing/2014/main" val="3655693593"/>
                    </a:ext>
                  </a:extLst>
                </a:gridCol>
                <a:gridCol w="1624060">
                  <a:extLst>
                    <a:ext uri="{9D8B030D-6E8A-4147-A177-3AD203B41FA5}">
                      <a16:colId xmlns:a16="http://schemas.microsoft.com/office/drawing/2014/main" val="2946736008"/>
                    </a:ext>
                  </a:extLst>
                </a:gridCol>
                <a:gridCol w="1131455">
                  <a:extLst>
                    <a:ext uri="{9D8B030D-6E8A-4147-A177-3AD203B41FA5}">
                      <a16:colId xmlns:a16="http://schemas.microsoft.com/office/drawing/2014/main" val="3413505966"/>
                    </a:ext>
                  </a:extLst>
                </a:gridCol>
                <a:gridCol w="1206885">
                  <a:extLst>
                    <a:ext uri="{9D8B030D-6E8A-4147-A177-3AD203B41FA5}">
                      <a16:colId xmlns:a16="http://schemas.microsoft.com/office/drawing/2014/main" val="3078426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Indian Contract Act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Transaction/</a:t>
                      </a:r>
                      <a:r>
                        <a:rPr lang="en-US" baseline="0" dirty="0" smtClean="0"/>
                        <a:t>  Information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Accounting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TDS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GST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952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Invitation to Offer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Call for Quotation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Entry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458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Offer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Quotation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Entry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904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Acceptance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Selection of Quotation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Entry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209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Agreement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Issuing</a:t>
                      </a:r>
                      <a:r>
                        <a:rPr lang="en-US" baseline="0" dirty="0" smtClean="0"/>
                        <a:t> PO/Agreement /WO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Entry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464607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8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Inter-Play of Transaction</a:t>
            </a:r>
            <a:br>
              <a:rPr lang="en-US" sz="3600" dirty="0"/>
            </a:br>
            <a:r>
              <a:rPr lang="en-US" sz="3600" dirty="0"/>
              <a:t>ICA-Accounting – TDS - GST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735003"/>
              </p:ext>
            </p:extLst>
          </p:nvPr>
        </p:nvGraphicFramePr>
        <p:xfrm>
          <a:off x="838200" y="2119313"/>
          <a:ext cx="7543800" cy="40284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880061806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65569359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4673600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41350596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78426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Indian Contract Act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Transaction/</a:t>
                      </a:r>
                      <a:r>
                        <a:rPr lang="en-US" baseline="0" dirty="0" smtClean="0"/>
                        <a:t>  Information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Accounting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TDS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GST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952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Delivery of Goods/ Services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Transport</a:t>
                      </a:r>
                      <a:r>
                        <a:rPr lang="en-US" baseline="0" dirty="0" smtClean="0"/>
                        <a:t> Copy /Delivery Challan /Service Challan Acceptance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Gate</a:t>
                      </a:r>
                      <a:r>
                        <a:rPr lang="en-US" baseline="0" dirty="0" smtClean="0"/>
                        <a:t> Entry  and </a:t>
                      </a:r>
                      <a:r>
                        <a:rPr lang="en-US" dirty="0" smtClean="0"/>
                        <a:t>GRN</a:t>
                      </a:r>
                      <a:r>
                        <a:rPr lang="en-US" baseline="0" dirty="0" smtClean="0"/>
                        <a:t> or Service Work Completion Certificate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Triggered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E-Way</a:t>
                      </a:r>
                      <a:r>
                        <a:rPr lang="en-US" baseline="0" dirty="0" smtClean="0"/>
                        <a:t> Bill if Applicable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458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Contract</a:t>
                      </a:r>
                      <a:r>
                        <a:rPr lang="en-US" baseline="0" dirty="0" smtClean="0"/>
                        <a:t> Sign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Received Tax</a:t>
                      </a:r>
                      <a:r>
                        <a:rPr lang="en-US" baseline="0" dirty="0" smtClean="0"/>
                        <a:t> Invoice with all details in Accounts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Recording the Invoices and Recognizing the Liability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Deducting the TDS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Claiming the ITC as Condition Satisfied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904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Discharge of Contract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 Due Date Payment Made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Accounting of Bank</a:t>
                      </a:r>
                      <a:r>
                        <a:rPr lang="en-US" baseline="0" dirty="0" smtClean="0"/>
                        <a:t> Payment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Deposit</a:t>
                      </a:r>
                      <a:r>
                        <a:rPr lang="en-US" baseline="0" dirty="0" smtClean="0"/>
                        <a:t> the TDS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Check 2B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209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464607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Purchase of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6"/>
            <a:ext cx="6461760" cy="399973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03360920"/>
              </p:ext>
            </p:extLst>
          </p:nvPr>
        </p:nvGraphicFramePr>
        <p:xfrm>
          <a:off x="990600" y="1905000"/>
          <a:ext cx="72390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7828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Purchase of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6"/>
            <a:ext cx="6461760" cy="399973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341017704"/>
              </p:ext>
            </p:extLst>
          </p:nvPr>
        </p:nvGraphicFramePr>
        <p:xfrm>
          <a:off x="990600" y="1905000"/>
          <a:ext cx="72390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397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Interest on Unsecured Loan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6"/>
            <a:ext cx="6461760" cy="399973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00915135"/>
              </p:ext>
            </p:extLst>
          </p:nvPr>
        </p:nvGraphicFramePr>
        <p:xfrm>
          <a:off x="990600" y="1905000"/>
          <a:ext cx="72390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4644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Commission on Sale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6"/>
            <a:ext cx="6461760" cy="399973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46512569"/>
              </p:ext>
            </p:extLst>
          </p:nvPr>
        </p:nvGraphicFramePr>
        <p:xfrm>
          <a:off x="990600" y="1905000"/>
          <a:ext cx="72390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860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Professional Fees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020066"/>
            <a:ext cx="6461760" cy="399973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06634510"/>
              </p:ext>
            </p:extLst>
          </p:nvPr>
        </p:nvGraphicFramePr>
        <p:xfrm>
          <a:off x="990600" y="1905000"/>
          <a:ext cx="72390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9305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550</TotalTime>
  <Words>685</Words>
  <Application>Microsoft Office PowerPoint</Application>
  <PresentationFormat>On-screen Show (4:3)</PresentationFormat>
  <Paragraphs>160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Brush Script MT</vt:lpstr>
      <vt:lpstr>Calibri</vt:lpstr>
      <vt:lpstr>Cambria</vt:lpstr>
      <vt:lpstr>Constantia</vt:lpstr>
      <vt:lpstr>Franklin Gothic Book</vt:lpstr>
      <vt:lpstr>Rage Italic</vt:lpstr>
      <vt:lpstr>Pushpin</vt:lpstr>
      <vt:lpstr>TRANSACTION BASED TDS ANALYSIS</vt:lpstr>
      <vt:lpstr>TRANSACTION BASED TDS ANALYSIS</vt:lpstr>
      <vt:lpstr>Inter-Play of Transaction ICA-Accounting – TDS - GST </vt:lpstr>
      <vt:lpstr>Inter-Play of Transaction ICA-Accounting – TDS - GST </vt:lpstr>
      <vt:lpstr>Purchase of Material</vt:lpstr>
      <vt:lpstr>Purchase of Material</vt:lpstr>
      <vt:lpstr>Interest on Unsecured Loan</vt:lpstr>
      <vt:lpstr>Commission on Sale</vt:lpstr>
      <vt:lpstr>Professional Fees</vt:lpstr>
      <vt:lpstr>CAPEX- Purchase of Asset</vt:lpstr>
      <vt:lpstr>CAPEX- In Installment </vt:lpstr>
      <vt:lpstr>Intangible Asset</vt:lpstr>
      <vt:lpstr>Intangible Asset</vt:lpstr>
      <vt:lpstr>Intangible Asset</vt:lpstr>
      <vt:lpstr>Intangible Asset – Registered with GOI</vt:lpstr>
      <vt:lpstr>Intangible Asset – Recognized on basis of Accounting Policy</vt:lpstr>
      <vt:lpstr>Sales Promotion Expense – Distribution of Prizes</vt:lpstr>
      <vt:lpstr>Sales Promotion Expense – Distribution of Prizes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INTER-PLAY </dc:title>
  <dc:creator>CA PARIKSHIT</dc:creator>
  <cp:lastModifiedBy>HP</cp:lastModifiedBy>
  <cp:revision>40</cp:revision>
  <dcterms:created xsi:type="dcterms:W3CDTF">2006-08-16T00:00:00Z</dcterms:created>
  <dcterms:modified xsi:type="dcterms:W3CDTF">2024-02-24T18:27:38Z</dcterms:modified>
</cp:coreProperties>
</file>