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0" r:id="rId3"/>
    <p:sldId id="258" r:id="rId4"/>
    <p:sldId id="281" r:id="rId5"/>
    <p:sldId id="259" r:id="rId6"/>
    <p:sldId id="261" r:id="rId7"/>
    <p:sldId id="301" r:id="rId8"/>
    <p:sldId id="283" r:id="rId9"/>
    <p:sldId id="298" r:id="rId10"/>
    <p:sldId id="299" r:id="rId11"/>
    <p:sldId id="282" r:id="rId12"/>
    <p:sldId id="288" r:id="rId13"/>
    <p:sldId id="291" r:id="rId14"/>
    <p:sldId id="292" r:id="rId15"/>
    <p:sldId id="293" r:id="rId16"/>
    <p:sldId id="294" r:id="rId17"/>
    <p:sldId id="295" r:id="rId18"/>
    <p:sldId id="296" r:id="rId19"/>
    <p:sldId id="285" r:id="rId20"/>
    <p:sldId id="300" r:id="rId21"/>
    <p:sldId id="297" r:id="rId22"/>
    <p:sldId id="286" r:id="rId23"/>
    <p:sldId id="287" r:id="rId24"/>
    <p:sldId id="278" r:id="rId25"/>
    <p:sldId id="279" r:id="rId26"/>
    <p:sldId id="280" r:id="rId27"/>
    <p:sldId id="289" r:id="rId28"/>
    <p:sldId id="263" r:id="rId29"/>
    <p:sldId id="264" r:id="rId30"/>
    <p:sldId id="262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303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bef9831216adda26" providerId="Windows Live"/>
      </p:ext>
    </p:extLst>
  </p:cmAuthor>
  <p:cmAuthor id="2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8DE"/>
    <a:srgbClr val="000BE2"/>
    <a:srgbClr val="001BE2"/>
    <a:srgbClr val="012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477" autoAdjust="0"/>
  </p:normalViewPr>
  <p:slideViewPr>
    <p:cSldViewPr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28T13:42:13.229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Business 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0D48338D-5AC0-477A-968C-4EFA40483F25}">
      <dgm:prSet/>
      <dgm:spPr/>
      <dgm:t>
        <a:bodyPr/>
        <a:lstStyle/>
        <a:p>
          <a:r>
            <a:rPr lang="en-US" dirty="0" smtClean="0">
              <a:latin typeface="+mn-lt"/>
            </a:rPr>
            <a:t>As defined u/s 2(13) of Act</a:t>
          </a:r>
          <a:endParaRPr lang="en-US" dirty="0">
            <a:latin typeface="+mn-lt"/>
          </a:endParaRPr>
        </a:p>
      </dgm:t>
    </dgm:pt>
    <dgm:pt modelId="{DFEFADE7-6B80-4D83-A8B7-545D97934E8E}" type="parTrans" cxnId="{A0DC1932-6497-433E-ADEE-C5FB267A086C}">
      <dgm:prSet/>
      <dgm:spPr/>
      <dgm:t>
        <a:bodyPr/>
        <a:lstStyle/>
        <a:p>
          <a:endParaRPr lang="en-US"/>
        </a:p>
      </dgm:t>
    </dgm:pt>
    <dgm:pt modelId="{554128F9-87FD-4722-837F-08794FD5E26D}" type="sibTrans" cxnId="{A0DC1932-6497-433E-ADEE-C5FB267A086C}">
      <dgm:prSet/>
      <dgm:spPr/>
      <dgm:t>
        <a:bodyPr/>
        <a:lstStyle/>
        <a:p>
          <a:endParaRPr lang="en-US"/>
        </a:p>
      </dgm:t>
    </dgm:pt>
    <dgm:pt modelId="{C807A502-23FD-4BDB-AF43-146B28ABAD9D}">
      <dgm:prSet/>
      <dgm:spPr/>
      <dgm:t>
        <a:bodyPr/>
        <a:lstStyle/>
        <a:p>
          <a:r>
            <a:rPr lang="en-US" dirty="0" smtClean="0">
              <a:latin typeface="+mn-lt"/>
            </a:rPr>
            <a:t>Books of Accounts</a:t>
          </a:r>
          <a:endParaRPr lang="en-US" dirty="0">
            <a:latin typeface="+mn-lt"/>
          </a:endParaRPr>
        </a:p>
      </dgm:t>
    </dgm:pt>
    <dgm:pt modelId="{827B6656-1426-44EE-A635-745D336642B5}" type="parTrans" cxnId="{561A501B-BF82-4B8B-B3AA-33FAB65DF0B8}">
      <dgm:prSet/>
      <dgm:spPr/>
      <dgm:t>
        <a:bodyPr/>
        <a:lstStyle/>
        <a:p>
          <a:endParaRPr lang="en-US"/>
        </a:p>
      </dgm:t>
    </dgm:pt>
    <dgm:pt modelId="{C449BF7E-A836-42B1-A15A-8931621DEDE3}" type="sibTrans" cxnId="{561A501B-BF82-4B8B-B3AA-33FAB65DF0B8}">
      <dgm:prSet/>
      <dgm:spPr/>
      <dgm:t>
        <a:bodyPr/>
        <a:lstStyle/>
        <a:p>
          <a:endParaRPr lang="en-US"/>
        </a:p>
      </dgm:t>
    </dgm:pt>
    <dgm:pt modelId="{ED4BD763-41E0-4BBF-AF4F-B1CA8BA178FF}">
      <dgm:prSet/>
      <dgm:spPr/>
      <dgm:t>
        <a:bodyPr/>
        <a:lstStyle/>
        <a:p>
          <a:r>
            <a:rPr lang="en-US" dirty="0" smtClean="0">
              <a:latin typeface="+mn-lt"/>
            </a:rPr>
            <a:t>Purchase/ Expense</a:t>
          </a:r>
          <a:r>
            <a:rPr lang="en-US" dirty="0" smtClean="0">
              <a:latin typeface="Garamond" panose="02020404030301010803" pitchFamily="18" charset="0"/>
            </a:rPr>
            <a:t> </a:t>
          </a:r>
          <a:endParaRPr lang="en-US" dirty="0">
            <a:latin typeface="Garamond" panose="02020404030301010803" pitchFamily="18" charset="0"/>
          </a:endParaRPr>
        </a:p>
      </dgm:t>
    </dgm:pt>
    <dgm:pt modelId="{CF1722AE-2F5A-4D67-A9BA-73E1C758F40C}" type="parTrans" cxnId="{87D3CF23-CF67-49E1-A690-05F2ACD9D7C8}">
      <dgm:prSet/>
      <dgm:spPr/>
      <dgm:t>
        <a:bodyPr/>
        <a:lstStyle/>
        <a:p>
          <a:endParaRPr lang="en-IN"/>
        </a:p>
      </dgm:t>
    </dgm:pt>
    <dgm:pt modelId="{90B1382E-7BB4-4C16-AA48-3C476BCD6F3E}" type="sibTrans" cxnId="{87D3CF23-CF67-49E1-A690-05F2ACD9D7C8}">
      <dgm:prSet/>
      <dgm:spPr/>
      <dgm:t>
        <a:bodyPr/>
        <a:lstStyle/>
        <a:p>
          <a:endParaRPr lang="en-IN"/>
        </a:p>
      </dgm:t>
    </dgm:pt>
    <dgm:pt modelId="{4ADBB5E9-17E2-402C-BC45-461BEB997BDD}">
      <dgm:prSet/>
      <dgm:spPr/>
      <dgm:t>
        <a:bodyPr/>
        <a:lstStyle/>
        <a:p>
          <a:r>
            <a:rPr lang="en-US" dirty="0" smtClean="0">
              <a:latin typeface="+mn-lt"/>
            </a:rPr>
            <a:t>Income S- 2(24)</a:t>
          </a:r>
          <a:endParaRPr lang="en-US" dirty="0">
            <a:latin typeface="+mn-lt"/>
          </a:endParaRPr>
        </a:p>
      </dgm:t>
    </dgm:pt>
    <dgm:pt modelId="{5423132B-C049-48C8-BF7F-00CEDB755CD3}" type="parTrans" cxnId="{89B1AB80-CF53-4DD0-B848-468630E92092}">
      <dgm:prSet/>
      <dgm:spPr/>
      <dgm:t>
        <a:bodyPr/>
        <a:lstStyle/>
        <a:p>
          <a:endParaRPr lang="en-IN"/>
        </a:p>
      </dgm:t>
    </dgm:pt>
    <dgm:pt modelId="{10D5066A-05DB-44C3-8338-B95C7272D07F}" type="sibTrans" cxnId="{89B1AB80-CF53-4DD0-B848-468630E92092}">
      <dgm:prSet/>
      <dgm:spPr/>
      <dgm:t>
        <a:bodyPr/>
        <a:lstStyle/>
        <a:p>
          <a:endParaRPr lang="en-IN"/>
        </a:p>
      </dgm:t>
    </dgm:pt>
    <dgm:pt modelId="{003E2B96-EFF7-4344-A1DE-8DD033E1DBCD}">
      <dgm:prSet/>
      <dgm:spPr/>
      <dgm:t>
        <a:bodyPr/>
        <a:lstStyle/>
        <a:p>
          <a:r>
            <a:rPr lang="en-US" dirty="0" smtClean="0">
              <a:latin typeface="+mn-lt"/>
            </a:rPr>
            <a:t>How to identify INCOME?</a:t>
          </a:r>
          <a:endParaRPr lang="en-US" dirty="0">
            <a:latin typeface="+mn-lt"/>
          </a:endParaRPr>
        </a:p>
      </dgm:t>
    </dgm:pt>
    <dgm:pt modelId="{AD4F278F-C479-449B-BA06-6EEAB37B91E6}" type="parTrans" cxnId="{24CC62FD-F41E-48A7-A3BA-C65282F5A191}">
      <dgm:prSet/>
      <dgm:spPr/>
      <dgm:t>
        <a:bodyPr/>
        <a:lstStyle/>
        <a:p>
          <a:endParaRPr lang="en-IN"/>
        </a:p>
      </dgm:t>
    </dgm:pt>
    <dgm:pt modelId="{F3613B3A-BC00-4A1C-A1AD-D3C5600259AA}" type="sibTrans" cxnId="{24CC62FD-F41E-48A7-A3BA-C65282F5A191}">
      <dgm:prSet/>
      <dgm:spPr/>
      <dgm:t>
        <a:bodyPr/>
        <a:lstStyle/>
        <a:p>
          <a:endParaRPr lang="en-IN"/>
        </a:p>
      </dgm:t>
    </dgm:pt>
    <dgm:pt modelId="{A1501985-373F-443B-8CF7-7AB0BA5F2C5E}">
      <dgm:prSet/>
      <dgm:spPr/>
      <dgm:t>
        <a:bodyPr/>
        <a:lstStyle/>
        <a:p>
          <a:r>
            <a:rPr lang="en-US" dirty="0" smtClean="0"/>
            <a:t>S-2(12A) of the Act </a:t>
          </a:r>
          <a:endParaRPr lang="en-US" dirty="0"/>
        </a:p>
      </dgm:t>
    </dgm:pt>
    <dgm:pt modelId="{B6F897D0-D257-4D56-937D-BF19B9585492}" type="parTrans" cxnId="{E491EF1F-B818-464A-BFFD-026AEA408AC6}">
      <dgm:prSet/>
      <dgm:spPr/>
      <dgm:t>
        <a:bodyPr/>
        <a:lstStyle/>
        <a:p>
          <a:endParaRPr lang="en-IN"/>
        </a:p>
      </dgm:t>
    </dgm:pt>
    <dgm:pt modelId="{C256B768-94D5-4FE3-B952-AA0ACFED7EE0}" type="sibTrans" cxnId="{E491EF1F-B818-464A-BFFD-026AEA408AC6}">
      <dgm:prSet/>
      <dgm:spPr/>
      <dgm:t>
        <a:bodyPr/>
        <a:lstStyle/>
        <a:p>
          <a:endParaRPr lang="en-IN"/>
        </a:p>
      </dgm:t>
    </dgm:pt>
    <dgm:pt modelId="{218C7255-EF41-43F6-828B-E8D71B28C3CE}">
      <dgm:prSet/>
      <dgm:spPr/>
      <dgm:t>
        <a:bodyPr/>
        <a:lstStyle/>
        <a:p>
          <a:r>
            <a:rPr lang="en-US" dirty="0" smtClean="0"/>
            <a:t>Method of Accounting</a:t>
          </a:r>
          <a:endParaRPr lang="en-US" dirty="0"/>
        </a:p>
      </dgm:t>
    </dgm:pt>
    <dgm:pt modelId="{1837335A-C3C3-405D-90EE-100302C58838}" type="parTrans" cxnId="{817A1286-3861-40E5-8BCF-CF0FA4DC530B}">
      <dgm:prSet/>
      <dgm:spPr/>
      <dgm:t>
        <a:bodyPr/>
        <a:lstStyle/>
        <a:p>
          <a:endParaRPr lang="en-IN"/>
        </a:p>
      </dgm:t>
    </dgm:pt>
    <dgm:pt modelId="{6EE2CD18-F9AD-4624-85B7-4A0BD40C478E}" type="sibTrans" cxnId="{817A1286-3861-40E5-8BCF-CF0FA4DC530B}">
      <dgm:prSet/>
      <dgm:spPr/>
      <dgm:t>
        <a:bodyPr/>
        <a:lstStyle/>
        <a:p>
          <a:endParaRPr lang="en-IN"/>
        </a:p>
      </dgm:t>
    </dgm:pt>
    <dgm:pt modelId="{12D1E6A7-C965-48C1-A737-EE7399F109F2}">
      <dgm:prSet/>
      <dgm:spPr/>
      <dgm:t>
        <a:bodyPr/>
        <a:lstStyle/>
        <a:p>
          <a:r>
            <a:rPr lang="en-US" dirty="0" smtClean="0"/>
            <a:t>S-145 of the Act</a:t>
          </a:r>
          <a:endParaRPr lang="en-US" dirty="0"/>
        </a:p>
      </dgm:t>
    </dgm:pt>
    <dgm:pt modelId="{DE475FB8-E7E6-47EE-B515-9049504525BA}" type="parTrans" cxnId="{91D9725A-DB73-41C0-BE7A-656E1F9E2159}">
      <dgm:prSet/>
      <dgm:spPr/>
      <dgm:t>
        <a:bodyPr/>
        <a:lstStyle/>
        <a:p>
          <a:endParaRPr lang="en-IN"/>
        </a:p>
      </dgm:t>
    </dgm:pt>
    <dgm:pt modelId="{B8CD4892-4B81-43BC-9143-32E2BD2C4ADB}" type="sibTrans" cxnId="{91D9725A-DB73-41C0-BE7A-656E1F9E2159}">
      <dgm:prSet/>
      <dgm:spPr/>
      <dgm:t>
        <a:bodyPr/>
        <a:lstStyle/>
        <a:p>
          <a:endParaRPr lang="en-IN"/>
        </a:p>
      </dgm:t>
    </dgm:pt>
    <dgm:pt modelId="{E694A799-C115-48A2-AEE6-2447922596DA}">
      <dgm:prSet/>
      <dgm:spPr/>
      <dgm:t>
        <a:bodyPr/>
        <a:lstStyle/>
        <a:p>
          <a:r>
            <a:rPr lang="en-US" dirty="0" smtClean="0"/>
            <a:t>How to recognize?</a:t>
          </a:r>
          <a:endParaRPr lang="en-US" dirty="0"/>
        </a:p>
      </dgm:t>
    </dgm:pt>
    <dgm:pt modelId="{5D4EABFB-EE04-4C98-A1AB-46B0170FAF91}" type="parTrans" cxnId="{6581A37A-09C4-42A9-84E1-D5D3FF9F0CC7}">
      <dgm:prSet/>
      <dgm:spPr/>
      <dgm:t>
        <a:bodyPr/>
        <a:lstStyle/>
        <a:p>
          <a:endParaRPr lang="en-IN"/>
        </a:p>
      </dgm:t>
    </dgm:pt>
    <dgm:pt modelId="{835E22CB-7B12-4055-A512-00062F36D9D9}" type="sibTrans" cxnId="{6581A37A-09C4-42A9-84E1-D5D3FF9F0CC7}">
      <dgm:prSet/>
      <dgm:spPr/>
      <dgm:t>
        <a:bodyPr/>
        <a:lstStyle/>
        <a:p>
          <a:endParaRPr lang="en-IN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5" custLinFactNeighborX="99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87CD8D47-B117-4F67-A235-A3068A06B23D}" type="pres">
      <dgm:prSet presAssocID="{C807A502-23FD-4BDB-AF43-146B28ABAD9D}" presName="linNode" presStyleCnt="0"/>
      <dgm:spPr/>
      <dgm:t>
        <a:bodyPr/>
        <a:lstStyle/>
        <a:p>
          <a:endParaRPr lang="en-US"/>
        </a:p>
      </dgm:t>
    </dgm:pt>
    <dgm:pt modelId="{E094063D-EC9A-47EA-8EFA-066F6D2C3FA4}" type="pres">
      <dgm:prSet presAssocID="{C807A502-23FD-4BDB-AF43-146B28ABAD9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C7596-70FC-4A06-8445-EA7D4FF392FD}" type="pres">
      <dgm:prSet presAssocID="{C807A502-23FD-4BDB-AF43-146B28ABAD9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AA17-2700-4FDE-B641-250E0502316E}" type="pres">
      <dgm:prSet presAssocID="{C449BF7E-A836-42B1-A15A-8931621DEDE3}" presName="spacing" presStyleCnt="0"/>
      <dgm:spPr/>
    </dgm:pt>
    <dgm:pt modelId="{83FF1DFD-959A-4646-8DEE-3CAED2EA12F1}" type="pres">
      <dgm:prSet presAssocID="{218C7255-EF41-43F6-828B-E8D71B28C3CE}" presName="linNode" presStyleCnt="0"/>
      <dgm:spPr/>
    </dgm:pt>
    <dgm:pt modelId="{F97A158E-BD22-4308-8EFF-81C8346F9350}" type="pres">
      <dgm:prSet presAssocID="{218C7255-EF41-43F6-828B-E8D71B28C3CE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2CCAA-9801-45C3-A9DB-7E12578631DD}" type="pres">
      <dgm:prSet presAssocID="{218C7255-EF41-43F6-828B-E8D71B28C3CE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DD94D-ADC7-44F2-874A-0D0E87B1CD4D}" type="pres">
      <dgm:prSet presAssocID="{6EE2CD18-F9AD-4624-85B7-4A0BD40C478E}" presName="spacing" presStyleCnt="0"/>
      <dgm:spPr/>
    </dgm:pt>
    <dgm:pt modelId="{1321D554-D239-4CFA-959A-8B3380FB17BE}" type="pres">
      <dgm:prSet presAssocID="{ED4BD763-41E0-4BBF-AF4F-B1CA8BA178FF}" presName="linNode" presStyleCnt="0"/>
      <dgm:spPr/>
    </dgm:pt>
    <dgm:pt modelId="{F34DD609-E2D5-4605-9D07-D06271AD4A07}" type="pres">
      <dgm:prSet presAssocID="{ED4BD763-41E0-4BBF-AF4F-B1CA8BA178FF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6C24-587A-44F9-8A78-E368E859C783}" type="pres">
      <dgm:prSet presAssocID="{ED4BD763-41E0-4BBF-AF4F-B1CA8BA178FF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73A19-C39A-45D1-B6C1-6B671E592D08}" type="pres">
      <dgm:prSet presAssocID="{90B1382E-7BB4-4C16-AA48-3C476BCD6F3E}" presName="spacing" presStyleCnt="0"/>
      <dgm:spPr/>
    </dgm:pt>
    <dgm:pt modelId="{87AA68A4-5562-46F8-8EA0-6167E3D94241}" type="pres">
      <dgm:prSet presAssocID="{4ADBB5E9-17E2-402C-BC45-461BEB997BDD}" presName="linNode" presStyleCnt="0"/>
      <dgm:spPr/>
    </dgm:pt>
    <dgm:pt modelId="{610CA435-3C09-4D1B-AABA-5ADB7DF11F26}" type="pres">
      <dgm:prSet presAssocID="{4ADBB5E9-17E2-402C-BC45-461BEB997B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7856E-3D26-48DF-BEAA-D4FAC01AC479}" type="pres">
      <dgm:prSet presAssocID="{4ADBB5E9-17E2-402C-BC45-461BEB997B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1AB80-CF53-4DD0-B848-468630E92092}" srcId="{FEC0F26D-E673-482E-B61E-6B23D782986F}" destId="{4ADBB5E9-17E2-402C-BC45-461BEB997BDD}" srcOrd="4" destOrd="0" parTransId="{5423132B-C049-48C8-BF7F-00CEDB755CD3}" sibTransId="{10D5066A-05DB-44C3-8338-B95C7272D07F}"/>
    <dgm:cxn modelId="{91D9725A-DB73-41C0-BE7A-656E1F9E2159}" srcId="{218C7255-EF41-43F6-828B-E8D71B28C3CE}" destId="{12D1E6A7-C965-48C1-A737-EE7399F109F2}" srcOrd="0" destOrd="0" parTransId="{DE475FB8-E7E6-47EE-B515-9049504525BA}" sibTransId="{B8CD4892-4B81-43BC-9143-32E2BD2C4ADB}"/>
    <dgm:cxn modelId="{93D6BEB8-F257-40C9-B6A2-FFC6A5FA71BD}" type="presOf" srcId="{0D48338D-5AC0-477A-968C-4EFA40483F25}" destId="{12FF3BD1-C500-4A81-B708-3373B403959B}" srcOrd="0" destOrd="0" presId="urn:microsoft.com/office/officeart/2005/8/layout/vList6"/>
    <dgm:cxn modelId="{14E75715-135F-449D-8AB1-B9B809F9E75A}" type="presOf" srcId="{A1501985-373F-443B-8CF7-7AB0BA5F2C5E}" destId="{718C7596-70FC-4A06-8445-EA7D4FF392FD}" srcOrd="0" destOrd="0" presId="urn:microsoft.com/office/officeart/2005/8/layout/vList6"/>
    <dgm:cxn modelId="{561A501B-BF82-4B8B-B3AA-33FAB65DF0B8}" srcId="{FEC0F26D-E673-482E-B61E-6B23D782986F}" destId="{C807A502-23FD-4BDB-AF43-146B28ABAD9D}" srcOrd="1" destOrd="0" parTransId="{827B6656-1426-44EE-A635-745D336642B5}" sibTransId="{C449BF7E-A836-42B1-A15A-8931621DEDE3}"/>
    <dgm:cxn modelId="{5E4879A6-A11A-4319-86DC-E06118875EED}" type="presOf" srcId="{E694A799-C115-48A2-AEE6-2447922596DA}" destId="{75996C24-587A-44F9-8A78-E368E859C783}" srcOrd="0" destOrd="0" presId="urn:microsoft.com/office/officeart/2005/8/layout/vList6"/>
    <dgm:cxn modelId="{6581A37A-09C4-42A9-84E1-D5D3FF9F0CC7}" srcId="{ED4BD763-41E0-4BBF-AF4F-B1CA8BA178FF}" destId="{E694A799-C115-48A2-AEE6-2447922596DA}" srcOrd="0" destOrd="0" parTransId="{5D4EABFB-EE04-4C98-A1AB-46B0170FAF91}" sibTransId="{835E22CB-7B12-4055-A512-00062F36D9D9}"/>
    <dgm:cxn modelId="{1CC7B8CD-9B55-4E6F-9718-3E33D985DEAB}" type="presOf" srcId="{ED4BD763-41E0-4BBF-AF4F-B1CA8BA178FF}" destId="{F34DD609-E2D5-4605-9D07-D06271AD4A07}" srcOrd="0" destOrd="0" presId="urn:microsoft.com/office/officeart/2005/8/layout/vList6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24CC62FD-F41E-48A7-A3BA-C65282F5A191}" srcId="{4ADBB5E9-17E2-402C-BC45-461BEB997BDD}" destId="{003E2B96-EFF7-4344-A1DE-8DD033E1DBCD}" srcOrd="0" destOrd="0" parTransId="{AD4F278F-C479-449B-BA06-6EEAB37B91E6}" sibTransId="{F3613B3A-BC00-4A1C-A1AD-D3C5600259AA}"/>
    <dgm:cxn modelId="{817A1286-3861-40E5-8BCF-CF0FA4DC530B}" srcId="{FEC0F26D-E673-482E-B61E-6B23D782986F}" destId="{218C7255-EF41-43F6-828B-E8D71B28C3CE}" srcOrd="2" destOrd="0" parTransId="{1837335A-C3C3-405D-90EE-100302C58838}" sibTransId="{6EE2CD18-F9AD-4624-85B7-4A0BD40C478E}"/>
    <dgm:cxn modelId="{3E9B2494-8612-4AA7-A2D1-42ED8F32D7BE}" type="presOf" srcId="{C807A502-23FD-4BDB-AF43-146B28ABAD9D}" destId="{E094063D-EC9A-47EA-8EFA-066F6D2C3FA4}" srcOrd="0" destOrd="0" presId="urn:microsoft.com/office/officeart/2005/8/layout/vList6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E491EF1F-B818-464A-BFFD-026AEA408AC6}" srcId="{C807A502-23FD-4BDB-AF43-146B28ABAD9D}" destId="{A1501985-373F-443B-8CF7-7AB0BA5F2C5E}" srcOrd="0" destOrd="0" parTransId="{B6F897D0-D257-4D56-937D-BF19B9585492}" sibTransId="{C256B768-94D5-4FE3-B952-AA0ACFED7EE0}"/>
    <dgm:cxn modelId="{A0DC1932-6497-433E-ADEE-C5FB267A086C}" srcId="{92F7BD6F-7A9E-4717-A52D-8EF2010E9155}" destId="{0D48338D-5AC0-477A-968C-4EFA40483F25}" srcOrd="0" destOrd="0" parTransId="{DFEFADE7-6B80-4D83-A8B7-545D97934E8E}" sibTransId="{554128F9-87FD-4722-837F-08794FD5E26D}"/>
    <dgm:cxn modelId="{87D3CF23-CF67-49E1-A690-05F2ACD9D7C8}" srcId="{FEC0F26D-E673-482E-B61E-6B23D782986F}" destId="{ED4BD763-41E0-4BBF-AF4F-B1CA8BA178FF}" srcOrd="3" destOrd="0" parTransId="{CF1722AE-2F5A-4D67-A9BA-73E1C758F40C}" sibTransId="{90B1382E-7BB4-4C16-AA48-3C476BCD6F3E}"/>
    <dgm:cxn modelId="{AAD368C4-01CB-43FD-85C3-620B4AAC4741}" type="presOf" srcId="{218C7255-EF41-43F6-828B-E8D71B28C3CE}" destId="{F97A158E-BD22-4308-8EFF-81C8346F9350}" srcOrd="0" destOrd="0" presId="urn:microsoft.com/office/officeart/2005/8/layout/vList6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F715256A-56E3-4DBE-914A-48682E63DECE}" type="presOf" srcId="{12D1E6A7-C965-48C1-A737-EE7399F109F2}" destId="{E1E2CCAA-9801-45C3-A9DB-7E12578631DD}" srcOrd="0" destOrd="0" presId="urn:microsoft.com/office/officeart/2005/8/layout/vList6"/>
    <dgm:cxn modelId="{FBC4E758-EE99-4855-8547-A4FED3027BF1}" type="presOf" srcId="{4ADBB5E9-17E2-402C-BC45-461BEB997BDD}" destId="{610CA435-3C09-4D1B-AABA-5ADB7DF11F26}" srcOrd="0" destOrd="0" presId="urn:microsoft.com/office/officeart/2005/8/layout/vList6"/>
    <dgm:cxn modelId="{4287903C-5FF3-4A86-9F79-349F6B5BA577}" type="presOf" srcId="{003E2B96-EFF7-4344-A1DE-8DD033E1DBCD}" destId="{0DB7856E-3D26-48DF-BEAA-D4FAC01AC479}" srcOrd="0" destOrd="0" presId="urn:microsoft.com/office/officeart/2005/8/layout/vList6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CF27699C-1A12-4412-A21A-9DFEFA642FBB}" type="presParOf" srcId="{A8833B78-B830-4C45-B939-3391D14ECBF8}" destId="{87CD8D47-B117-4F67-A235-A3068A06B23D}" srcOrd="2" destOrd="0" presId="urn:microsoft.com/office/officeart/2005/8/layout/vList6"/>
    <dgm:cxn modelId="{6B09BD16-3E56-4D1D-BE7D-43B804D402C0}" type="presParOf" srcId="{87CD8D47-B117-4F67-A235-A3068A06B23D}" destId="{E094063D-EC9A-47EA-8EFA-066F6D2C3FA4}" srcOrd="0" destOrd="0" presId="urn:microsoft.com/office/officeart/2005/8/layout/vList6"/>
    <dgm:cxn modelId="{00A4D029-1FE4-4FB5-9015-7454E623A1B3}" type="presParOf" srcId="{87CD8D47-B117-4F67-A235-A3068A06B23D}" destId="{718C7596-70FC-4A06-8445-EA7D4FF392FD}" srcOrd="1" destOrd="0" presId="urn:microsoft.com/office/officeart/2005/8/layout/vList6"/>
    <dgm:cxn modelId="{F590D6F7-A340-48C7-BAD3-204E167AF831}" type="presParOf" srcId="{A8833B78-B830-4C45-B939-3391D14ECBF8}" destId="{CE8CAA17-2700-4FDE-B641-250E0502316E}" srcOrd="3" destOrd="0" presId="urn:microsoft.com/office/officeart/2005/8/layout/vList6"/>
    <dgm:cxn modelId="{5B026286-A529-46F6-B234-2B1F9A824AAE}" type="presParOf" srcId="{A8833B78-B830-4C45-B939-3391D14ECBF8}" destId="{83FF1DFD-959A-4646-8DEE-3CAED2EA12F1}" srcOrd="4" destOrd="0" presId="urn:microsoft.com/office/officeart/2005/8/layout/vList6"/>
    <dgm:cxn modelId="{4CDCC6D8-83D2-4A2D-BCA0-5854D14A606A}" type="presParOf" srcId="{83FF1DFD-959A-4646-8DEE-3CAED2EA12F1}" destId="{F97A158E-BD22-4308-8EFF-81C8346F9350}" srcOrd="0" destOrd="0" presId="urn:microsoft.com/office/officeart/2005/8/layout/vList6"/>
    <dgm:cxn modelId="{CA9C26D3-CD99-4A8F-8A2C-38D31D34E81A}" type="presParOf" srcId="{83FF1DFD-959A-4646-8DEE-3CAED2EA12F1}" destId="{E1E2CCAA-9801-45C3-A9DB-7E12578631DD}" srcOrd="1" destOrd="0" presId="urn:microsoft.com/office/officeart/2005/8/layout/vList6"/>
    <dgm:cxn modelId="{1FF3A842-142A-471B-BA95-A6769E283E35}" type="presParOf" srcId="{A8833B78-B830-4C45-B939-3391D14ECBF8}" destId="{6FADD94D-ADC7-44F2-874A-0D0E87B1CD4D}" srcOrd="5" destOrd="0" presId="urn:microsoft.com/office/officeart/2005/8/layout/vList6"/>
    <dgm:cxn modelId="{5B32A0C9-F686-42A7-8A04-8CEE9145CC1E}" type="presParOf" srcId="{A8833B78-B830-4C45-B939-3391D14ECBF8}" destId="{1321D554-D239-4CFA-959A-8B3380FB17BE}" srcOrd="6" destOrd="0" presId="urn:microsoft.com/office/officeart/2005/8/layout/vList6"/>
    <dgm:cxn modelId="{B3110EEF-4365-4C94-B4F6-F8D48A47C52B}" type="presParOf" srcId="{1321D554-D239-4CFA-959A-8B3380FB17BE}" destId="{F34DD609-E2D5-4605-9D07-D06271AD4A07}" srcOrd="0" destOrd="0" presId="urn:microsoft.com/office/officeart/2005/8/layout/vList6"/>
    <dgm:cxn modelId="{214A9710-DC11-4773-833F-F25AFECB75D3}" type="presParOf" srcId="{1321D554-D239-4CFA-959A-8B3380FB17BE}" destId="{75996C24-587A-44F9-8A78-E368E859C783}" srcOrd="1" destOrd="0" presId="urn:microsoft.com/office/officeart/2005/8/layout/vList6"/>
    <dgm:cxn modelId="{2672EDFE-35C3-442D-93D0-FF7F7A454231}" type="presParOf" srcId="{A8833B78-B830-4C45-B939-3391D14ECBF8}" destId="{A1E73A19-C39A-45D1-B6C1-6B671E592D08}" srcOrd="7" destOrd="0" presId="urn:microsoft.com/office/officeart/2005/8/layout/vList6"/>
    <dgm:cxn modelId="{095FE744-6FB4-4924-A269-D48F8782FAA5}" type="presParOf" srcId="{A8833B78-B830-4C45-B939-3391D14ECBF8}" destId="{87AA68A4-5562-46F8-8EA0-6167E3D94241}" srcOrd="8" destOrd="0" presId="urn:microsoft.com/office/officeart/2005/8/layout/vList6"/>
    <dgm:cxn modelId="{9B6962E2-9AF6-44F6-A0AA-C3F8952094FE}" type="presParOf" srcId="{87AA68A4-5562-46F8-8EA0-6167E3D94241}" destId="{610CA435-3C09-4D1B-AABA-5ADB7DF11F26}" srcOrd="0" destOrd="0" presId="urn:microsoft.com/office/officeart/2005/8/layout/vList6"/>
    <dgm:cxn modelId="{1F5A3646-BB74-4D8F-9720-6E97BE963C5C}" type="presParOf" srcId="{87AA68A4-5562-46F8-8EA0-6167E3D94241}" destId="{0DB7856E-3D26-48DF-BEAA-D4FAC01AC4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2F4AD0-018A-4E54-924E-5B0128AF711E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746FF-54BA-4043-97E9-DB088159B949}">
      <dgm:prSet phldrT="[Text]"/>
      <dgm:spPr/>
      <dgm:t>
        <a:bodyPr/>
        <a:lstStyle/>
        <a:p>
          <a:r>
            <a:rPr lang="en-US" b="0" dirty="0"/>
            <a:t>Expense in Nature of Revenue  - Debited to Profit &amp; Loss A/c</a:t>
          </a:r>
        </a:p>
      </dgm:t>
    </dgm:pt>
    <dgm:pt modelId="{606B2AB3-347D-45F1-9C2F-808C5314E21D}" type="parTrans" cxnId="{0FE1862B-AB17-4060-AD27-B8028F24C171}">
      <dgm:prSet/>
      <dgm:spPr/>
      <dgm:t>
        <a:bodyPr/>
        <a:lstStyle/>
        <a:p>
          <a:endParaRPr lang="en-US"/>
        </a:p>
      </dgm:t>
    </dgm:pt>
    <dgm:pt modelId="{9B42B34A-3EB9-47CD-B9B7-8E9410CE13F3}" type="sibTrans" cxnId="{0FE1862B-AB17-4060-AD27-B8028F24C171}">
      <dgm:prSet/>
      <dgm:spPr/>
      <dgm:t>
        <a:bodyPr/>
        <a:lstStyle/>
        <a:p>
          <a:endParaRPr lang="en-US"/>
        </a:p>
      </dgm:t>
    </dgm:pt>
    <dgm:pt modelId="{C931D409-4C9E-4AB3-8675-CFCB931122CB}">
      <dgm:prSet phldrT="[Text]"/>
      <dgm:spPr/>
      <dgm:t>
        <a:bodyPr/>
        <a:lstStyle/>
        <a:p>
          <a:r>
            <a:rPr lang="en-US" dirty="0"/>
            <a:t>Expense in Nature of Contracts</a:t>
          </a:r>
        </a:p>
      </dgm:t>
    </dgm:pt>
    <dgm:pt modelId="{9B8E2E18-8F24-4CFD-8F8B-57B985F71C00}" type="parTrans" cxnId="{4A495A17-DA53-4C28-9BD1-C8E8103CAF63}">
      <dgm:prSet/>
      <dgm:spPr/>
      <dgm:t>
        <a:bodyPr/>
        <a:lstStyle/>
        <a:p>
          <a:endParaRPr lang="en-US"/>
        </a:p>
      </dgm:t>
    </dgm:pt>
    <dgm:pt modelId="{A4E5C1EE-D50C-411A-83B1-269354F3EE6B}" type="sibTrans" cxnId="{4A495A17-DA53-4C28-9BD1-C8E8103CAF63}">
      <dgm:prSet/>
      <dgm:spPr/>
      <dgm:t>
        <a:bodyPr/>
        <a:lstStyle/>
        <a:p>
          <a:endParaRPr lang="en-US"/>
        </a:p>
      </dgm:t>
    </dgm:pt>
    <dgm:pt modelId="{121F46FD-D099-4E48-89EE-98D37433F049}">
      <dgm:prSet phldrT="[Text]"/>
      <dgm:spPr/>
      <dgm:t>
        <a:bodyPr/>
        <a:lstStyle/>
        <a:p>
          <a:r>
            <a:rPr lang="en-US" dirty="0"/>
            <a:t>Interest on Loan</a:t>
          </a:r>
        </a:p>
      </dgm:t>
    </dgm:pt>
    <dgm:pt modelId="{C3F99A07-1CC3-49B7-AB2B-EA1F4FEB86C7}" type="parTrans" cxnId="{773514AC-A620-4792-AF17-11F892D7ED5C}">
      <dgm:prSet/>
      <dgm:spPr/>
      <dgm:t>
        <a:bodyPr/>
        <a:lstStyle/>
        <a:p>
          <a:endParaRPr lang="en-US"/>
        </a:p>
      </dgm:t>
    </dgm:pt>
    <dgm:pt modelId="{DE940FD0-8EA6-4429-8BC6-FE9A70A6CC9C}" type="sibTrans" cxnId="{773514AC-A620-4792-AF17-11F892D7ED5C}">
      <dgm:prSet/>
      <dgm:spPr/>
      <dgm:t>
        <a:bodyPr/>
        <a:lstStyle/>
        <a:p>
          <a:endParaRPr lang="en-US"/>
        </a:p>
      </dgm:t>
    </dgm:pt>
    <dgm:pt modelId="{7739CB34-57DD-460A-A7FD-B7115F369416}">
      <dgm:prSet phldrT="[Text]"/>
      <dgm:spPr/>
      <dgm:t>
        <a:bodyPr/>
        <a:lstStyle/>
        <a:p>
          <a:r>
            <a:rPr lang="en-US" dirty="0"/>
            <a:t>Expense of Capital Nature</a:t>
          </a:r>
        </a:p>
      </dgm:t>
    </dgm:pt>
    <dgm:pt modelId="{9F48673E-E991-421D-936B-00644342AD9F}" type="parTrans" cxnId="{A520F6D7-2427-4B44-862F-ED5D45E0F882}">
      <dgm:prSet/>
      <dgm:spPr/>
      <dgm:t>
        <a:bodyPr/>
        <a:lstStyle/>
        <a:p>
          <a:endParaRPr lang="en-US"/>
        </a:p>
      </dgm:t>
    </dgm:pt>
    <dgm:pt modelId="{24FA5422-F04D-4DC6-80B1-28448AE4049E}" type="sibTrans" cxnId="{A520F6D7-2427-4B44-862F-ED5D45E0F882}">
      <dgm:prSet/>
      <dgm:spPr/>
      <dgm:t>
        <a:bodyPr/>
        <a:lstStyle/>
        <a:p>
          <a:endParaRPr lang="en-US"/>
        </a:p>
      </dgm:t>
    </dgm:pt>
    <dgm:pt modelId="{2C8D3AF8-7EBB-4A34-9363-4281F94A16F0}">
      <dgm:prSet phldrT="[Text]"/>
      <dgm:spPr/>
      <dgm:t>
        <a:bodyPr/>
        <a:lstStyle/>
        <a:p>
          <a:r>
            <a:rPr lang="en-US" dirty="0"/>
            <a:t>Installation Charges</a:t>
          </a:r>
        </a:p>
      </dgm:t>
    </dgm:pt>
    <dgm:pt modelId="{F2F3F22E-53CE-41CA-8492-E10388CBFCCD}" type="parTrans" cxnId="{D68062E7-32A9-4E17-808F-53B6D19D811A}">
      <dgm:prSet/>
      <dgm:spPr/>
      <dgm:t>
        <a:bodyPr/>
        <a:lstStyle/>
        <a:p>
          <a:endParaRPr lang="en-US"/>
        </a:p>
      </dgm:t>
    </dgm:pt>
    <dgm:pt modelId="{5E5D762D-1D04-482C-BB63-B13973E7A53E}" type="sibTrans" cxnId="{D68062E7-32A9-4E17-808F-53B6D19D811A}">
      <dgm:prSet/>
      <dgm:spPr/>
      <dgm:t>
        <a:bodyPr/>
        <a:lstStyle/>
        <a:p>
          <a:endParaRPr lang="en-US"/>
        </a:p>
      </dgm:t>
    </dgm:pt>
    <dgm:pt modelId="{B99D92B0-F109-4BDD-83A1-BBC4FC0EC936}">
      <dgm:prSet phldrT="[Text]"/>
      <dgm:spPr/>
      <dgm:t>
        <a:bodyPr/>
        <a:lstStyle/>
        <a:p>
          <a:r>
            <a:rPr lang="en-US" dirty="0"/>
            <a:t>Interest on Loan</a:t>
          </a:r>
        </a:p>
      </dgm:t>
    </dgm:pt>
    <dgm:pt modelId="{59D22C23-70C4-4B68-B436-510FF97F0A2D}" type="parTrans" cxnId="{0CD42816-C8D2-4458-95B0-D1EA05F4DEBC}">
      <dgm:prSet/>
      <dgm:spPr/>
      <dgm:t>
        <a:bodyPr/>
        <a:lstStyle/>
        <a:p>
          <a:endParaRPr lang="en-US"/>
        </a:p>
      </dgm:t>
    </dgm:pt>
    <dgm:pt modelId="{A6CF7871-AC1F-4CF8-B309-D7C515CF55D9}" type="sibTrans" cxnId="{0CD42816-C8D2-4458-95B0-D1EA05F4DEBC}">
      <dgm:prSet/>
      <dgm:spPr/>
      <dgm:t>
        <a:bodyPr/>
        <a:lstStyle/>
        <a:p>
          <a:endParaRPr lang="en-US"/>
        </a:p>
      </dgm:t>
    </dgm:pt>
    <dgm:pt modelId="{B93A08D7-474D-4ADF-BC0E-2BEE0265B8C0}">
      <dgm:prSet phldrT="[Text]"/>
      <dgm:spPr/>
      <dgm:t>
        <a:bodyPr/>
        <a:lstStyle/>
        <a:p>
          <a:r>
            <a:rPr lang="en-US" dirty="0"/>
            <a:t>Professional fees</a:t>
          </a:r>
        </a:p>
      </dgm:t>
    </dgm:pt>
    <dgm:pt modelId="{A6EDCCF5-71B1-46C1-9A44-06062B221A2F}" type="parTrans" cxnId="{7479B342-8E8E-466C-8959-3A406FEADF9E}">
      <dgm:prSet/>
      <dgm:spPr/>
      <dgm:t>
        <a:bodyPr/>
        <a:lstStyle/>
        <a:p>
          <a:endParaRPr lang="en-US"/>
        </a:p>
      </dgm:t>
    </dgm:pt>
    <dgm:pt modelId="{F2CACAFC-C53F-4258-A593-8607F642E000}" type="sibTrans" cxnId="{7479B342-8E8E-466C-8959-3A406FEADF9E}">
      <dgm:prSet/>
      <dgm:spPr/>
      <dgm:t>
        <a:bodyPr/>
        <a:lstStyle/>
        <a:p>
          <a:endParaRPr lang="en-US"/>
        </a:p>
      </dgm:t>
    </dgm:pt>
    <dgm:pt modelId="{8C19153E-70C6-4965-98E7-DF7040357ED2}">
      <dgm:prSet phldrT="[Text]"/>
      <dgm:spPr/>
      <dgm:t>
        <a:bodyPr/>
        <a:lstStyle/>
        <a:p>
          <a:r>
            <a:rPr lang="en-US" dirty="0"/>
            <a:t>Rent </a:t>
          </a:r>
          <a:r>
            <a:rPr lang="en-US" dirty="0" smtClean="0"/>
            <a:t>- Immovable </a:t>
          </a:r>
          <a:r>
            <a:rPr lang="en-US" dirty="0"/>
            <a:t>Property</a:t>
          </a:r>
        </a:p>
      </dgm:t>
    </dgm:pt>
    <dgm:pt modelId="{04E64793-A156-454F-A1E7-EB0F55A4B26B}" type="parTrans" cxnId="{9C7AD910-B1B5-4BA2-B9C3-EC588E8F4D18}">
      <dgm:prSet/>
      <dgm:spPr/>
      <dgm:t>
        <a:bodyPr/>
        <a:lstStyle/>
        <a:p>
          <a:endParaRPr lang="en-US"/>
        </a:p>
      </dgm:t>
    </dgm:pt>
    <dgm:pt modelId="{EB9697F2-BC7D-43FD-B120-717C5ADE7AEF}" type="sibTrans" cxnId="{9C7AD910-B1B5-4BA2-B9C3-EC588E8F4D18}">
      <dgm:prSet/>
      <dgm:spPr/>
      <dgm:t>
        <a:bodyPr/>
        <a:lstStyle/>
        <a:p>
          <a:endParaRPr lang="en-US"/>
        </a:p>
      </dgm:t>
    </dgm:pt>
    <dgm:pt modelId="{7BB2F660-80E9-44BE-8C14-9AE41FE7450B}">
      <dgm:prSet phldrT="[Text]"/>
      <dgm:spPr/>
      <dgm:t>
        <a:bodyPr/>
        <a:lstStyle/>
        <a:p>
          <a:r>
            <a:rPr lang="en-US" dirty="0"/>
            <a:t>Rent </a:t>
          </a:r>
          <a:r>
            <a:rPr lang="en-US" dirty="0" smtClean="0"/>
            <a:t>- Movable </a:t>
          </a:r>
          <a:r>
            <a:rPr lang="en-US" dirty="0"/>
            <a:t>Property</a:t>
          </a:r>
        </a:p>
      </dgm:t>
    </dgm:pt>
    <dgm:pt modelId="{9BBA226C-8079-4AE0-B1BB-560DBECF3DBE}" type="parTrans" cxnId="{E8ECD9B2-74B4-4520-A248-4F1FB7579DC7}">
      <dgm:prSet/>
      <dgm:spPr/>
      <dgm:t>
        <a:bodyPr/>
        <a:lstStyle/>
        <a:p>
          <a:endParaRPr lang="en-US"/>
        </a:p>
      </dgm:t>
    </dgm:pt>
    <dgm:pt modelId="{8B9A9B92-4EF6-4A1D-AA96-554845A8602C}" type="sibTrans" cxnId="{E8ECD9B2-74B4-4520-A248-4F1FB7579DC7}">
      <dgm:prSet/>
      <dgm:spPr/>
      <dgm:t>
        <a:bodyPr/>
        <a:lstStyle/>
        <a:p>
          <a:endParaRPr lang="en-US"/>
        </a:p>
      </dgm:t>
    </dgm:pt>
    <dgm:pt modelId="{98487D4D-9549-43E7-B90B-FE469208DC57}">
      <dgm:prSet phldrT="[Text]"/>
      <dgm:spPr/>
      <dgm:t>
        <a:bodyPr/>
        <a:lstStyle/>
        <a:p>
          <a:r>
            <a:rPr lang="en-US" dirty="0"/>
            <a:t>Commission </a:t>
          </a:r>
        </a:p>
      </dgm:t>
    </dgm:pt>
    <dgm:pt modelId="{F56EFDEA-8B45-464E-BF91-C2B6224140A8}" type="parTrans" cxnId="{CF77EE2A-4C81-46D9-A9D2-FC6EAE513D48}">
      <dgm:prSet/>
      <dgm:spPr/>
      <dgm:t>
        <a:bodyPr/>
        <a:lstStyle/>
        <a:p>
          <a:endParaRPr lang="en-US"/>
        </a:p>
      </dgm:t>
    </dgm:pt>
    <dgm:pt modelId="{7B1581C4-EE12-4814-AEB9-792D5CE30475}" type="sibTrans" cxnId="{CF77EE2A-4C81-46D9-A9D2-FC6EAE513D48}">
      <dgm:prSet/>
      <dgm:spPr/>
      <dgm:t>
        <a:bodyPr/>
        <a:lstStyle/>
        <a:p>
          <a:endParaRPr lang="en-US"/>
        </a:p>
      </dgm:t>
    </dgm:pt>
    <dgm:pt modelId="{E263814C-5A30-4CB2-A6F5-B37C80CD657E}">
      <dgm:prSet phldrT="[Text]"/>
      <dgm:spPr/>
      <dgm:t>
        <a:bodyPr/>
        <a:lstStyle/>
        <a:p>
          <a:r>
            <a:rPr lang="en-US" dirty="0"/>
            <a:t>Payment to NRI</a:t>
          </a:r>
        </a:p>
      </dgm:t>
    </dgm:pt>
    <dgm:pt modelId="{4B652DDC-735D-42F7-9882-14E03D637F10}" type="parTrans" cxnId="{7CC17064-65E2-4474-90A9-A21BCE7CC576}">
      <dgm:prSet/>
      <dgm:spPr/>
      <dgm:t>
        <a:bodyPr/>
        <a:lstStyle/>
        <a:p>
          <a:endParaRPr lang="en-US"/>
        </a:p>
      </dgm:t>
    </dgm:pt>
    <dgm:pt modelId="{4E8A05D2-BF66-4F7F-B206-9A6B93731E2B}" type="sibTrans" cxnId="{7CC17064-65E2-4474-90A9-A21BCE7CC576}">
      <dgm:prSet/>
      <dgm:spPr/>
      <dgm:t>
        <a:bodyPr/>
        <a:lstStyle/>
        <a:p>
          <a:endParaRPr lang="en-US"/>
        </a:p>
      </dgm:t>
    </dgm:pt>
    <dgm:pt modelId="{C6CCF5E3-46C8-4E60-AF1D-16C12853F7D6}">
      <dgm:prSet phldrT="[Text]"/>
      <dgm:spPr/>
      <dgm:t>
        <a:bodyPr/>
        <a:lstStyle/>
        <a:p>
          <a:r>
            <a:rPr lang="en-US" dirty="0"/>
            <a:t>Commission </a:t>
          </a:r>
        </a:p>
      </dgm:t>
    </dgm:pt>
    <dgm:pt modelId="{402D5E1F-FED6-4E0E-BDA4-1D4665533E54}" type="parTrans" cxnId="{76886248-AC74-4BF9-BEBC-41E173B8204E}">
      <dgm:prSet/>
      <dgm:spPr/>
      <dgm:t>
        <a:bodyPr/>
        <a:lstStyle/>
        <a:p>
          <a:endParaRPr lang="en-US"/>
        </a:p>
      </dgm:t>
    </dgm:pt>
    <dgm:pt modelId="{F8725A17-D013-4581-BC3A-F5F55A002DCA}" type="sibTrans" cxnId="{76886248-AC74-4BF9-BEBC-41E173B8204E}">
      <dgm:prSet/>
      <dgm:spPr/>
      <dgm:t>
        <a:bodyPr/>
        <a:lstStyle/>
        <a:p>
          <a:endParaRPr lang="en-US"/>
        </a:p>
      </dgm:t>
    </dgm:pt>
    <dgm:pt modelId="{409CD732-9E75-4070-97ED-1EB4D09A6E9C}">
      <dgm:prSet phldrT="[Text]"/>
      <dgm:spPr/>
      <dgm:t>
        <a:bodyPr/>
        <a:lstStyle/>
        <a:p>
          <a:r>
            <a:rPr lang="en-US" dirty="0" smtClean="0"/>
            <a:t>Professional </a:t>
          </a:r>
          <a:r>
            <a:rPr lang="en-US" dirty="0"/>
            <a:t>Fees</a:t>
          </a:r>
        </a:p>
      </dgm:t>
    </dgm:pt>
    <dgm:pt modelId="{6E7022EA-D5FD-41B8-AF49-2B6C782B612D}" type="parTrans" cxnId="{3168557F-BFA8-4D31-BC5C-C985F8755272}">
      <dgm:prSet/>
      <dgm:spPr/>
      <dgm:t>
        <a:bodyPr/>
        <a:lstStyle/>
        <a:p>
          <a:endParaRPr lang="en-US"/>
        </a:p>
      </dgm:t>
    </dgm:pt>
    <dgm:pt modelId="{92D9896C-D3AC-4B41-9908-C795EEFC45DD}" type="sibTrans" cxnId="{3168557F-BFA8-4D31-BC5C-C985F8755272}">
      <dgm:prSet/>
      <dgm:spPr/>
      <dgm:t>
        <a:bodyPr/>
        <a:lstStyle/>
        <a:p>
          <a:endParaRPr lang="en-US"/>
        </a:p>
      </dgm:t>
    </dgm:pt>
    <dgm:pt modelId="{CDF46AD6-234A-4B1A-83CA-8ECED37573CB}">
      <dgm:prSet phldrT="[Text]"/>
      <dgm:spPr/>
      <dgm:t>
        <a:bodyPr/>
        <a:lstStyle/>
        <a:p>
          <a:r>
            <a:rPr lang="en-US" dirty="0" smtClean="0"/>
            <a:t>Technical </a:t>
          </a:r>
          <a:r>
            <a:rPr lang="en-US" dirty="0"/>
            <a:t>Fees</a:t>
          </a:r>
        </a:p>
      </dgm:t>
    </dgm:pt>
    <dgm:pt modelId="{5BAEF5FE-3347-4339-9A36-1FD29EDB5A94}" type="parTrans" cxnId="{F061468A-EF5C-41BE-A9CD-2CD39A1C33A7}">
      <dgm:prSet/>
      <dgm:spPr/>
      <dgm:t>
        <a:bodyPr/>
        <a:lstStyle/>
        <a:p>
          <a:endParaRPr lang="en-US"/>
        </a:p>
      </dgm:t>
    </dgm:pt>
    <dgm:pt modelId="{F5F7F807-9669-4643-B4B9-52E5C38AEC1E}" type="sibTrans" cxnId="{F061468A-EF5C-41BE-A9CD-2CD39A1C33A7}">
      <dgm:prSet/>
      <dgm:spPr/>
      <dgm:t>
        <a:bodyPr/>
        <a:lstStyle/>
        <a:p>
          <a:endParaRPr lang="en-US"/>
        </a:p>
      </dgm:t>
    </dgm:pt>
    <dgm:pt modelId="{870A0FB0-E3A7-40FD-9A97-98A829B9019A}" type="pres">
      <dgm:prSet presAssocID="{5F2F4AD0-018A-4E54-924E-5B0128AF71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A8567C-7E86-49D7-8E19-CE0CD8985B7E}" type="pres">
      <dgm:prSet presAssocID="{F8F746FF-54BA-4043-97E9-DB088159B949}" presName="root" presStyleCnt="0"/>
      <dgm:spPr/>
    </dgm:pt>
    <dgm:pt modelId="{D3D02198-78AA-493E-A9AC-37F4BE95B075}" type="pres">
      <dgm:prSet presAssocID="{F8F746FF-54BA-4043-97E9-DB088159B949}" presName="rootComposite" presStyleCnt="0"/>
      <dgm:spPr/>
    </dgm:pt>
    <dgm:pt modelId="{BE05CB1B-3901-4788-B3D1-F2249ACFB2D1}" type="pres">
      <dgm:prSet presAssocID="{F8F746FF-54BA-4043-97E9-DB088159B949}" presName="rootText" presStyleLbl="node1" presStyleIdx="0" presStyleCnt="2" custScaleX="289518"/>
      <dgm:spPr/>
      <dgm:t>
        <a:bodyPr/>
        <a:lstStyle/>
        <a:p>
          <a:endParaRPr lang="en-US"/>
        </a:p>
      </dgm:t>
    </dgm:pt>
    <dgm:pt modelId="{973F2D3D-82CA-4498-82EC-04AFBC2DFC9E}" type="pres">
      <dgm:prSet presAssocID="{F8F746FF-54BA-4043-97E9-DB088159B94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A1432C9-0265-4C2C-9DB8-FC5FEEBE0C38}" type="pres">
      <dgm:prSet presAssocID="{F8F746FF-54BA-4043-97E9-DB088159B949}" presName="childShape" presStyleCnt="0"/>
      <dgm:spPr/>
    </dgm:pt>
    <dgm:pt modelId="{05D786FE-ACEA-442A-AA28-02C91F38EE61}" type="pres">
      <dgm:prSet presAssocID="{9B8E2E18-8F24-4CFD-8F8B-57B985F71C00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9F9883D4-F513-4D1E-8092-533A7257F72F}" type="pres">
      <dgm:prSet presAssocID="{C931D409-4C9E-4AB3-8675-CFCB931122CB}" presName="childText" presStyleLbl="bgAcc1" presStyleIdx="0" presStyleCnt="12" custScaleX="171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93F8-A641-4405-96B9-8AD2160CA342}" type="pres">
      <dgm:prSet presAssocID="{C3F99A07-1CC3-49B7-AB2B-EA1F4FEB86C7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6E22EFEE-C9BE-4D33-ABC3-E0A1D1FF3774}" type="pres">
      <dgm:prSet presAssocID="{121F46FD-D099-4E48-89EE-98D37433F049}" presName="childText" presStyleLbl="bgAcc1" presStyleIdx="1" presStyleCnt="12" custScaleX="214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6891F-4130-4325-B53B-5E15183B895C}" type="pres">
      <dgm:prSet presAssocID="{A6EDCCF5-71B1-46C1-9A44-06062B221A2F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2F6E0C45-C240-4A18-805E-29309D563CE8}" type="pres">
      <dgm:prSet presAssocID="{B93A08D7-474D-4ADF-BC0E-2BEE0265B8C0}" presName="childText" presStyleLbl="bgAcc1" presStyleIdx="2" presStyleCnt="12" custScaleX="22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9053F-971C-4D69-976A-2755996EC406}" type="pres">
      <dgm:prSet presAssocID="{04E64793-A156-454F-A1E7-EB0F55A4B26B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AF98200B-F1AA-450B-9B70-560A079EC14A}" type="pres">
      <dgm:prSet presAssocID="{8C19153E-70C6-4965-98E7-DF7040357ED2}" presName="childText" presStyleLbl="bgAcc1" presStyleIdx="3" presStyleCnt="12" custScaleX="22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284E5-793A-4689-A5BE-4BBAB58B4D84}" type="pres">
      <dgm:prSet presAssocID="{9BBA226C-8079-4AE0-B1BB-560DBECF3DBE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5B1BAD87-6AD0-4D07-8D1D-64C71D7ADB03}" type="pres">
      <dgm:prSet presAssocID="{7BB2F660-80E9-44BE-8C14-9AE41FE7450B}" presName="childText" presStyleLbl="bgAcc1" presStyleIdx="4" presStyleCnt="12" custScaleX="22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E0BDC-A683-49CB-A6EA-15782B3EFBA7}" type="pres">
      <dgm:prSet presAssocID="{F56EFDEA-8B45-464E-BF91-C2B6224140A8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493B5406-C6FE-40E2-A34B-4F80CC6ABBD0}" type="pres">
      <dgm:prSet presAssocID="{98487D4D-9549-43E7-B90B-FE469208DC57}" presName="childText" presStyleLbl="bgAcc1" presStyleIdx="5" presStyleCnt="12" custScaleX="22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F8F79-7446-4BEF-989C-D99D3D28340D}" type="pres">
      <dgm:prSet presAssocID="{4B652DDC-735D-42F7-9882-14E03D637F10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D7FE5E60-30DD-4041-AD03-29A83869E8CD}" type="pres">
      <dgm:prSet presAssocID="{E263814C-5A30-4CB2-A6F5-B37C80CD657E}" presName="childText" presStyleLbl="bgAcc1" presStyleIdx="6" presStyleCnt="12" custScaleX="22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3F0B4-8FB6-4126-8F3B-FD0A479794B6}" type="pres">
      <dgm:prSet presAssocID="{7739CB34-57DD-460A-A7FD-B7115F369416}" presName="root" presStyleCnt="0"/>
      <dgm:spPr/>
    </dgm:pt>
    <dgm:pt modelId="{AB5594DD-7ACF-44CC-BB1E-CD0A564D4435}" type="pres">
      <dgm:prSet presAssocID="{7739CB34-57DD-460A-A7FD-B7115F369416}" presName="rootComposite" presStyleCnt="0"/>
      <dgm:spPr/>
    </dgm:pt>
    <dgm:pt modelId="{2B18FBA8-5CD1-4800-880D-8DA9B99B5360}" type="pres">
      <dgm:prSet presAssocID="{7739CB34-57DD-460A-A7FD-B7115F369416}" presName="rootText" presStyleLbl="node1" presStyleIdx="1" presStyleCnt="2" custScaleX="255972"/>
      <dgm:spPr/>
      <dgm:t>
        <a:bodyPr/>
        <a:lstStyle/>
        <a:p>
          <a:endParaRPr lang="en-US"/>
        </a:p>
      </dgm:t>
    </dgm:pt>
    <dgm:pt modelId="{F50B7F11-51EB-4BB2-BCB8-70828D3551B6}" type="pres">
      <dgm:prSet presAssocID="{7739CB34-57DD-460A-A7FD-B7115F369416}" presName="rootConnector" presStyleLbl="node1" presStyleIdx="1" presStyleCnt="2"/>
      <dgm:spPr/>
      <dgm:t>
        <a:bodyPr/>
        <a:lstStyle/>
        <a:p>
          <a:endParaRPr lang="en-US"/>
        </a:p>
      </dgm:t>
    </dgm:pt>
    <dgm:pt modelId="{9504DD62-1219-41F4-A3DA-DFB42B4D8D19}" type="pres">
      <dgm:prSet presAssocID="{7739CB34-57DD-460A-A7FD-B7115F369416}" presName="childShape" presStyleCnt="0"/>
      <dgm:spPr/>
    </dgm:pt>
    <dgm:pt modelId="{547D4B05-9C5E-462C-A2F8-594801BF47B7}" type="pres">
      <dgm:prSet presAssocID="{F2F3F22E-53CE-41CA-8492-E10388CBFCCD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CC47C7CF-D9F9-4EC1-B991-48113EA1BD15}" type="pres">
      <dgm:prSet presAssocID="{2C8D3AF8-7EBB-4A34-9363-4281F94A16F0}" presName="childText" presStyleLbl="bgAcc1" presStyleIdx="7" presStyleCnt="12" custScaleX="18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8BF89-3140-435E-9097-7D42795A414E}" type="pres">
      <dgm:prSet presAssocID="{59D22C23-70C4-4B68-B436-510FF97F0A2D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593B807F-2AA0-4EDB-8B52-2E2BA557A9FE}" type="pres">
      <dgm:prSet presAssocID="{B99D92B0-F109-4BDD-83A1-BBC4FC0EC936}" presName="childText" presStyleLbl="bgAcc1" presStyleIdx="8" presStyleCnt="12" custScaleX="201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7F7F8-4710-486F-848F-0E738CEDD7C1}" type="pres">
      <dgm:prSet presAssocID="{402D5E1F-FED6-4E0E-BDA4-1D4665533E54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C369E421-760F-45A8-B6D1-D93EAD2EC145}" type="pres">
      <dgm:prSet presAssocID="{C6CCF5E3-46C8-4E60-AF1D-16C12853F7D6}" presName="childText" presStyleLbl="bgAcc1" presStyleIdx="9" presStyleCnt="12" custScaleX="199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E4B87-1601-46E1-9383-ECD48523239C}" type="pres">
      <dgm:prSet presAssocID="{6E7022EA-D5FD-41B8-AF49-2B6C782B612D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2C8BAEBC-6887-4FC1-94CF-134B55DB4598}" type="pres">
      <dgm:prSet presAssocID="{409CD732-9E75-4070-97ED-1EB4D09A6E9C}" presName="childText" presStyleLbl="bgAcc1" presStyleIdx="10" presStyleCnt="12" custScaleX="20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81B20-166A-4E2A-BA45-CEA16C80EB6D}" type="pres">
      <dgm:prSet presAssocID="{5BAEF5FE-3347-4339-9A36-1FD29EDB5A94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3CB13298-A5DE-4785-9BC6-A05B6CA7A127}" type="pres">
      <dgm:prSet presAssocID="{CDF46AD6-234A-4B1A-83CA-8ECED37573CB}" presName="childText" presStyleLbl="bgAcc1" presStyleIdx="11" presStyleCnt="12" custScaleX="20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66DD6-DE5F-44FB-B71D-94DADF63E6EB}" type="presOf" srcId="{6E7022EA-D5FD-41B8-AF49-2B6C782B612D}" destId="{C70E4B87-1601-46E1-9383-ECD48523239C}" srcOrd="0" destOrd="0" presId="urn:microsoft.com/office/officeart/2005/8/layout/hierarchy3"/>
    <dgm:cxn modelId="{0C33E81E-308B-48E6-9455-1565C1DD016C}" type="presOf" srcId="{121F46FD-D099-4E48-89EE-98D37433F049}" destId="{6E22EFEE-C9BE-4D33-ABC3-E0A1D1FF3774}" srcOrd="0" destOrd="0" presId="urn:microsoft.com/office/officeart/2005/8/layout/hierarchy3"/>
    <dgm:cxn modelId="{773514AC-A620-4792-AF17-11F892D7ED5C}" srcId="{F8F746FF-54BA-4043-97E9-DB088159B949}" destId="{121F46FD-D099-4E48-89EE-98D37433F049}" srcOrd="1" destOrd="0" parTransId="{C3F99A07-1CC3-49B7-AB2B-EA1F4FEB86C7}" sibTransId="{DE940FD0-8EA6-4429-8BC6-FE9A70A6CC9C}"/>
    <dgm:cxn modelId="{3168557F-BFA8-4D31-BC5C-C985F8755272}" srcId="{7739CB34-57DD-460A-A7FD-B7115F369416}" destId="{409CD732-9E75-4070-97ED-1EB4D09A6E9C}" srcOrd="3" destOrd="0" parTransId="{6E7022EA-D5FD-41B8-AF49-2B6C782B612D}" sibTransId="{92D9896C-D3AC-4B41-9908-C795EEFC45DD}"/>
    <dgm:cxn modelId="{8400CB8A-B21F-4B03-A1B8-D1CF5342E609}" type="presOf" srcId="{F8F746FF-54BA-4043-97E9-DB088159B949}" destId="{973F2D3D-82CA-4498-82EC-04AFBC2DFC9E}" srcOrd="1" destOrd="0" presId="urn:microsoft.com/office/officeart/2005/8/layout/hierarchy3"/>
    <dgm:cxn modelId="{30DB9DA6-6C13-4B1E-B23B-785F71C397BE}" type="presOf" srcId="{F8F746FF-54BA-4043-97E9-DB088159B949}" destId="{BE05CB1B-3901-4788-B3D1-F2249ACFB2D1}" srcOrd="0" destOrd="0" presId="urn:microsoft.com/office/officeart/2005/8/layout/hierarchy3"/>
    <dgm:cxn modelId="{7479B342-8E8E-466C-8959-3A406FEADF9E}" srcId="{F8F746FF-54BA-4043-97E9-DB088159B949}" destId="{B93A08D7-474D-4ADF-BC0E-2BEE0265B8C0}" srcOrd="2" destOrd="0" parTransId="{A6EDCCF5-71B1-46C1-9A44-06062B221A2F}" sibTransId="{F2CACAFC-C53F-4258-A593-8607F642E000}"/>
    <dgm:cxn modelId="{603F2D46-E60F-4B24-BC7F-88C58A2EEECA}" type="presOf" srcId="{A6EDCCF5-71B1-46C1-9A44-06062B221A2F}" destId="{E516891F-4130-4325-B53B-5E15183B895C}" srcOrd="0" destOrd="0" presId="urn:microsoft.com/office/officeart/2005/8/layout/hierarchy3"/>
    <dgm:cxn modelId="{4A495A17-DA53-4C28-9BD1-C8E8103CAF63}" srcId="{F8F746FF-54BA-4043-97E9-DB088159B949}" destId="{C931D409-4C9E-4AB3-8675-CFCB931122CB}" srcOrd="0" destOrd="0" parTransId="{9B8E2E18-8F24-4CFD-8F8B-57B985F71C00}" sibTransId="{A4E5C1EE-D50C-411A-83B1-269354F3EE6B}"/>
    <dgm:cxn modelId="{56846232-4826-4407-BE8D-B2590FD89995}" type="presOf" srcId="{409CD732-9E75-4070-97ED-1EB4D09A6E9C}" destId="{2C8BAEBC-6887-4FC1-94CF-134B55DB4598}" srcOrd="0" destOrd="0" presId="urn:microsoft.com/office/officeart/2005/8/layout/hierarchy3"/>
    <dgm:cxn modelId="{C046858C-D71F-411B-BE70-3094B766FEBA}" type="presOf" srcId="{402D5E1F-FED6-4E0E-BDA4-1D4665533E54}" destId="{4707F7F8-4710-486F-848F-0E738CEDD7C1}" srcOrd="0" destOrd="0" presId="urn:microsoft.com/office/officeart/2005/8/layout/hierarchy3"/>
    <dgm:cxn modelId="{03F12E09-29CF-43C4-B424-62B9FCC40459}" type="presOf" srcId="{8C19153E-70C6-4965-98E7-DF7040357ED2}" destId="{AF98200B-F1AA-450B-9B70-560A079EC14A}" srcOrd="0" destOrd="0" presId="urn:microsoft.com/office/officeart/2005/8/layout/hierarchy3"/>
    <dgm:cxn modelId="{0FE1862B-AB17-4060-AD27-B8028F24C171}" srcId="{5F2F4AD0-018A-4E54-924E-5B0128AF711E}" destId="{F8F746FF-54BA-4043-97E9-DB088159B949}" srcOrd="0" destOrd="0" parTransId="{606B2AB3-347D-45F1-9C2F-808C5314E21D}" sibTransId="{9B42B34A-3EB9-47CD-B9B7-8E9410CE13F3}"/>
    <dgm:cxn modelId="{1CBA0C65-F4B5-4E26-846F-89FF1669B97D}" type="presOf" srcId="{C3F99A07-1CC3-49B7-AB2B-EA1F4FEB86C7}" destId="{91D793F8-A641-4405-96B9-8AD2160CA342}" srcOrd="0" destOrd="0" presId="urn:microsoft.com/office/officeart/2005/8/layout/hierarchy3"/>
    <dgm:cxn modelId="{15A84C30-D49F-4CE2-8D46-6C5D708CE8CF}" type="presOf" srcId="{7739CB34-57DD-460A-A7FD-B7115F369416}" destId="{F50B7F11-51EB-4BB2-BCB8-70828D3551B6}" srcOrd="1" destOrd="0" presId="urn:microsoft.com/office/officeart/2005/8/layout/hierarchy3"/>
    <dgm:cxn modelId="{F061468A-EF5C-41BE-A9CD-2CD39A1C33A7}" srcId="{7739CB34-57DD-460A-A7FD-B7115F369416}" destId="{CDF46AD6-234A-4B1A-83CA-8ECED37573CB}" srcOrd="4" destOrd="0" parTransId="{5BAEF5FE-3347-4339-9A36-1FD29EDB5A94}" sibTransId="{F5F7F807-9669-4643-B4B9-52E5C38AEC1E}"/>
    <dgm:cxn modelId="{2F0579FC-FBA2-49C3-8A26-0F5121D75923}" type="presOf" srcId="{9BBA226C-8079-4AE0-B1BB-560DBECF3DBE}" destId="{1F8284E5-793A-4689-A5BE-4BBAB58B4D84}" srcOrd="0" destOrd="0" presId="urn:microsoft.com/office/officeart/2005/8/layout/hierarchy3"/>
    <dgm:cxn modelId="{13BB7640-D8A3-4A0F-8794-CB2BA683D9FF}" type="presOf" srcId="{E263814C-5A30-4CB2-A6F5-B37C80CD657E}" destId="{D7FE5E60-30DD-4041-AD03-29A83869E8CD}" srcOrd="0" destOrd="0" presId="urn:microsoft.com/office/officeart/2005/8/layout/hierarchy3"/>
    <dgm:cxn modelId="{68F66E7A-FD36-4714-B3F1-BC32104FAF18}" type="presOf" srcId="{5BAEF5FE-3347-4339-9A36-1FD29EDB5A94}" destId="{5B481B20-166A-4E2A-BA45-CEA16C80EB6D}" srcOrd="0" destOrd="0" presId="urn:microsoft.com/office/officeart/2005/8/layout/hierarchy3"/>
    <dgm:cxn modelId="{455AF0FD-94DC-4FBD-B21E-41CBE2BFB3D6}" type="presOf" srcId="{59D22C23-70C4-4B68-B436-510FF97F0A2D}" destId="{2238BF89-3140-435E-9097-7D42795A414E}" srcOrd="0" destOrd="0" presId="urn:microsoft.com/office/officeart/2005/8/layout/hierarchy3"/>
    <dgm:cxn modelId="{7CC17064-65E2-4474-90A9-A21BCE7CC576}" srcId="{F8F746FF-54BA-4043-97E9-DB088159B949}" destId="{E263814C-5A30-4CB2-A6F5-B37C80CD657E}" srcOrd="6" destOrd="0" parTransId="{4B652DDC-735D-42F7-9882-14E03D637F10}" sibTransId="{4E8A05D2-BF66-4F7F-B206-9A6B93731E2B}"/>
    <dgm:cxn modelId="{4077CC33-78A9-45C9-AD6C-B165295F5B90}" type="presOf" srcId="{F2F3F22E-53CE-41CA-8492-E10388CBFCCD}" destId="{547D4B05-9C5E-462C-A2F8-594801BF47B7}" srcOrd="0" destOrd="0" presId="urn:microsoft.com/office/officeart/2005/8/layout/hierarchy3"/>
    <dgm:cxn modelId="{8E54D19C-21C3-4F2A-9631-5DFA168A2349}" type="presOf" srcId="{CDF46AD6-234A-4B1A-83CA-8ECED37573CB}" destId="{3CB13298-A5DE-4785-9BC6-A05B6CA7A127}" srcOrd="0" destOrd="0" presId="urn:microsoft.com/office/officeart/2005/8/layout/hierarchy3"/>
    <dgm:cxn modelId="{80581360-C60F-4C9F-958A-CB58810951CA}" type="presOf" srcId="{98487D4D-9549-43E7-B90B-FE469208DC57}" destId="{493B5406-C6FE-40E2-A34B-4F80CC6ABBD0}" srcOrd="0" destOrd="0" presId="urn:microsoft.com/office/officeart/2005/8/layout/hierarchy3"/>
    <dgm:cxn modelId="{76886248-AC74-4BF9-BEBC-41E173B8204E}" srcId="{7739CB34-57DD-460A-A7FD-B7115F369416}" destId="{C6CCF5E3-46C8-4E60-AF1D-16C12853F7D6}" srcOrd="2" destOrd="0" parTransId="{402D5E1F-FED6-4E0E-BDA4-1D4665533E54}" sibTransId="{F8725A17-D013-4581-BC3A-F5F55A002DCA}"/>
    <dgm:cxn modelId="{CF77EE2A-4C81-46D9-A9D2-FC6EAE513D48}" srcId="{F8F746FF-54BA-4043-97E9-DB088159B949}" destId="{98487D4D-9549-43E7-B90B-FE469208DC57}" srcOrd="5" destOrd="0" parTransId="{F56EFDEA-8B45-464E-BF91-C2B6224140A8}" sibTransId="{7B1581C4-EE12-4814-AEB9-792D5CE30475}"/>
    <dgm:cxn modelId="{9C7AD910-B1B5-4BA2-B9C3-EC588E8F4D18}" srcId="{F8F746FF-54BA-4043-97E9-DB088159B949}" destId="{8C19153E-70C6-4965-98E7-DF7040357ED2}" srcOrd="3" destOrd="0" parTransId="{04E64793-A156-454F-A1E7-EB0F55A4B26B}" sibTransId="{EB9697F2-BC7D-43FD-B120-717C5ADE7AEF}"/>
    <dgm:cxn modelId="{3D7F32FD-21CA-418A-8CE2-55BFD5E819E1}" type="presOf" srcId="{B99D92B0-F109-4BDD-83A1-BBC4FC0EC936}" destId="{593B807F-2AA0-4EDB-8B52-2E2BA557A9FE}" srcOrd="0" destOrd="0" presId="urn:microsoft.com/office/officeart/2005/8/layout/hierarchy3"/>
    <dgm:cxn modelId="{3DAB04DA-59EC-4E3E-9F31-E80B2D3B62F6}" type="presOf" srcId="{2C8D3AF8-7EBB-4A34-9363-4281F94A16F0}" destId="{CC47C7CF-D9F9-4EC1-B991-48113EA1BD15}" srcOrd="0" destOrd="0" presId="urn:microsoft.com/office/officeart/2005/8/layout/hierarchy3"/>
    <dgm:cxn modelId="{67574A7B-95A0-426D-AA93-28DB4269FBDB}" type="presOf" srcId="{4B652DDC-735D-42F7-9882-14E03D637F10}" destId="{2FFF8F79-7446-4BEF-989C-D99D3D28340D}" srcOrd="0" destOrd="0" presId="urn:microsoft.com/office/officeart/2005/8/layout/hierarchy3"/>
    <dgm:cxn modelId="{5D5B2343-886D-432B-BA4C-72AE6CEA8D13}" type="presOf" srcId="{5F2F4AD0-018A-4E54-924E-5B0128AF711E}" destId="{870A0FB0-E3A7-40FD-9A97-98A829B9019A}" srcOrd="0" destOrd="0" presId="urn:microsoft.com/office/officeart/2005/8/layout/hierarchy3"/>
    <dgm:cxn modelId="{D68062E7-32A9-4E17-808F-53B6D19D811A}" srcId="{7739CB34-57DD-460A-A7FD-B7115F369416}" destId="{2C8D3AF8-7EBB-4A34-9363-4281F94A16F0}" srcOrd="0" destOrd="0" parTransId="{F2F3F22E-53CE-41CA-8492-E10388CBFCCD}" sibTransId="{5E5D762D-1D04-482C-BB63-B13973E7A53E}"/>
    <dgm:cxn modelId="{0CD42816-C8D2-4458-95B0-D1EA05F4DEBC}" srcId="{7739CB34-57DD-460A-A7FD-B7115F369416}" destId="{B99D92B0-F109-4BDD-83A1-BBC4FC0EC936}" srcOrd="1" destOrd="0" parTransId="{59D22C23-70C4-4B68-B436-510FF97F0A2D}" sibTransId="{A6CF7871-AC1F-4CF8-B309-D7C515CF55D9}"/>
    <dgm:cxn modelId="{847EA03F-BA0A-48DF-ADA8-C0A203E5C655}" type="presOf" srcId="{C6CCF5E3-46C8-4E60-AF1D-16C12853F7D6}" destId="{C369E421-760F-45A8-B6D1-D93EAD2EC145}" srcOrd="0" destOrd="0" presId="urn:microsoft.com/office/officeart/2005/8/layout/hierarchy3"/>
    <dgm:cxn modelId="{6CF8988D-0B32-4420-8EA6-5D43308F5DE4}" type="presOf" srcId="{7739CB34-57DD-460A-A7FD-B7115F369416}" destId="{2B18FBA8-5CD1-4800-880D-8DA9B99B5360}" srcOrd="0" destOrd="0" presId="urn:microsoft.com/office/officeart/2005/8/layout/hierarchy3"/>
    <dgm:cxn modelId="{E8ECD9B2-74B4-4520-A248-4F1FB7579DC7}" srcId="{F8F746FF-54BA-4043-97E9-DB088159B949}" destId="{7BB2F660-80E9-44BE-8C14-9AE41FE7450B}" srcOrd="4" destOrd="0" parTransId="{9BBA226C-8079-4AE0-B1BB-560DBECF3DBE}" sibTransId="{8B9A9B92-4EF6-4A1D-AA96-554845A8602C}"/>
    <dgm:cxn modelId="{EAA1F5F7-3CBE-4E23-B580-EA0413F160DF}" type="presOf" srcId="{04E64793-A156-454F-A1E7-EB0F55A4B26B}" destId="{EA69053F-971C-4D69-976A-2755996EC406}" srcOrd="0" destOrd="0" presId="urn:microsoft.com/office/officeart/2005/8/layout/hierarchy3"/>
    <dgm:cxn modelId="{A22884DF-71B8-4C1E-9E16-B027ADACB18A}" type="presOf" srcId="{F56EFDEA-8B45-464E-BF91-C2B6224140A8}" destId="{3CEE0BDC-A683-49CB-A6EA-15782B3EFBA7}" srcOrd="0" destOrd="0" presId="urn:microsoft.com/office/officeart/2005/8/layout/hierarchy3"/>
    <dgm:cxn modelId="{A520F6D7-2427-4B44-862F-ED5D45E0F882}" srcId="{5F2F4AD0-018A-4E54-924E-5B0128AF711E}" destId="{7739CB34-57DD-460A-A7FD-B7115F369416}" srcOrd="1" destOrd="0" parTransId="{9F48673E-E991-421D-936B-00644342AD9F}" sibTransId="{24FA5422-F04D-4DC6-80B1-28448AE4049E}"/>
    <dgm:cxn modelId="{869194F7-8BC1-46E6-9FDE-C3080BC1A2BC}" type="presOf" srcId="{C931D409-4C9E-4AB3-8675-CFCB931122CB}" destId="{9F9883D4-F513-4D1E-8092-533A7257F72F}" srcOrd="0" destOrd="0" presId="urn:microsoft.com/office/officeart/2005/8/layout/hierarchy3"/>
    <dgm:cxn modelId="{19483EFD-FF44-48A2-A387-76C73D83866B}" type="presOf" srcId="{B93A08D7-474D-4ADF-BC0E-2BEE0265B8C0}" destId="{2F6E0C45-C240-4A18-805E-29309D563CE8}" srcOrd="0" destOrd="0" presId="urn:microsoft.com/office/officeart/2005/8/layout/hierarchy3"/>
    <dgm:cxn modelId="{21E87765-0B81-4E15-82FE-D34BBA144296}" type="presOf" srcId="{9B8E2E18-8F24-4CFD-8F8B-57B985F71C00}" destId="{05D786FE-ACEA-442A-AA28-02C91F38EE61}" srcOrd="0" destOrd="0" presId="urn:microsoft.com/office/officeart/2005/8/layout/hierarchy3"/>
    <dgm:cxn modelId="{F6169A4A-F6D4-4394-ADF3-E9C824F3ACD6}" type="presOf" srcId="{7BB2F660-80E9-44BE-8C14-9AE41FE7450B}" destId="{5B1BAD87-6AD0-4D07-8D1D-64C71D7ADB03}" srcOrd="0" destOrd="0" presId="urn:microsoft.com/office/officeart/2005/8/layout/hierarchy3"/>
    <dgm:cxn modelId="{717B1EEE-128C-4DC5-9EBA-8BD519D6E646}" type="presParOf" srcId="{870A0FB0-E3A7-40FD-9A97-98A829B9019A}" destId="{2EA8567C-7E86-49D7-8E19-CE0CD8985B7E}" srcOrd="0" destOrd="0" presId="urn:microsoft.com/office/officeart/2005/8/layout/hierarchy3"/>
    <dgm:cxn modelId="{9E3784B4-C4E8-4FEB-85F2-E60845F129B1}" type="presParOf" srcId="{2EA8567C-7E86-49D7-8E19-CE0CD8985B7E}" destId="{D3D02198-78AA-493E-A9AC-37F4BE95B075}" srcOrd="0" destOrd="0" presId="urn:microsoft.com/office/officeart/2005/8/layout/hierarchy3"/>
    <dgm:cxn modelId="{732E942B-E61C-4930-9890-448C0EF77991}" type="presParOf" srcId="{D3D02198-78AA-493E-A9AC-37F4BE95B075}" destId="{BE05CB1B-3901-4788-B3D1-F2249ACFB2D1}" srcOrd="0" destOrd="0" presId="urn:microsoft.com/office/officeart/2005/8/layout/hierarchy3"/>
    <dgm:cxn modelId="{1D4D8BF7-6821-4E3D-B34D-7249786AB40D}" type="presParOf" srcId="{D3D02198-78AA-493E-A9AC-37F4BE95B075}" destId="{973F2D3D-82CA-4498-82EC-04AFBC2DFC9E}" srcOrd="1" destOrd="0" presId="urn:microsoft.com/office/officeart/2005/8/layout/hierarchy3"/>
    <dgm:cxn modelId="{FBC0390A-D6AF-47C8-B7E7-F9B3A72DD2D0}" type="presParOf" srcId="{2EA8567C-7E86-49D7-8E19-CE0CD8985B7E}" destId="{AA1432C9-0265-4C2C-9DB8-FC5FEEBE0C38}" srcOrd="1" destOrd="0" presId="urn:microsoft.com/office/officeart/2005/8/layout/hierarchy3"/>
    <dgm:cxn modelId="{F917DD2F-2383-452B-A76A-103B72AF44A8}" type="presParOf" srcId="{AA1432C9-0265-4C2C-9DB8-FC5FEEBE0C38}" destId="{05D786FE-ACEA-442A-AA28-02C91F38EE61}" srcOrd="0" destOrd="0" presId="urn:microsoft.com/office/officeart/2005/8/layout/hierarchy3"/>
    <dgm:cxn modelId="{7421DEBB-FD05-4B7B-9AE0-B047390A6F62}" type="presParOf" srcId="{AA1432C9-0265-4C2C-9DB8-FC5FEEBE0C38}" destId="{9F9883D4-F513-4D1E-8092-533A7257F72F}" srcOrd="1" destOrd="0" presId="urn:microsoft.com/office/officeart/2005/8/layout/hierarchy3"/>
    <dgm:cxn modelId="{082CA7FB-50C4-4DD9-8C41-275B3D5D4833}" type="presParOf" srcId="{AA1432C9-0265-4C2C-9DB8-FC5FEEBE0C38}" destId="{91D793F8-A641-4405-96B9-8AD2160CA342}" srcOrd="2" destOrd="0" presId="urn:microsoft.com/office/officeart/2005/8/layout/hierarchy3"/>
    <dgm:cxn modelId="{A0D5E1DF-D241-48B0-9850-9D62BCD9A5A7}" type="presParOf" srcId="{AA1432C9-0265-4C2C-9DB8-FC5FEEBE0C38}" destId="{6E22EFEE-C9BE-4D33-ABC3-E0A1D1FF3774}" srcOrd="3" destOrd="0" presId="urn:microsoft.com/office/officeart/2005/8/layout/hierarchy3"/>
    <dgm:cxn modelId="{BE6191C8-CFC6-4766-A1B3-0E95C3313A57}" type="presParOf" srcId="{AA1432C9-0265-4C2C-9DB8-FC5FEEBE0C38}" destId="{E516891F-4130-4325-B53B-5E15183B895C}" srcOrd="4" destOrd="0" presId="urn:microsoft.com/office/officeart/2005/8/layout/hierarchy3"/>
    <dgm:cxn modelId="{ADEBC03C-8B50-4BB4-B2DF-4866D2381AE8}" type="presParOf" srcId="{AA1432C9-0265-4C2C-9DB8-FC5FEEBE0C38}" destId="{2F6E0C45-C240-4A18-805E-29309D563CE8}" srcOrd="5" destOrd="0" presId="urn:microsoft.com/office/officeart/2005/8/layout/hierarchy3"/>
    <dgm:cxn modelId="{BF77EC7D-FAA1-4951-AB4D-06C7A0653729}" type="presParOf" srcId="{AA1432C9-0265-4C2C-9DB8-FC5FEEBE0C38}" destId="{EA69053F-971C-4D69-976A-2755996EC406}" srcOrd="6" destOrd="0" presId="urn:microsoft.com/office/officeart/2005/8/layout/hierarchy3"/>
    <dgm:cxn modelId="{F5D50B27-30C5-4493-82F0-5181C2DE61A8}" type="presParOf" srcId="{AA1432C9-0265-4C2C-9DB8-FC5FEEBE0C38}" destId="{AF98200B-F1AA-450B-9B70-560A079EC14A}" srcOrd="7" destOrd="0" presId="urn:microsoft.com/office/officeart/2005/8/layout/hierarchy3"/>
    <dgm:cxn modelId="{E5F5E4EB-F332-4D0D-8C31-3E061989C6D5}" type="presParOf" srcId="{AA1432C9-0265-4C2C-9DB8-FC5FEEBE0C38}" destId="{1F8284E5-793A-4689-A5BE-4BBAB58B4D84}" srcOrd="8" destOrd="0" presId="urn:microsoft.com/office/officeart/2005/8/layout/hierarchy3"/>
    <dgm:cxn modelId="{A712E51F-288D-4496-B52A-D538488879EB}" type="presParOf" srcId="{AA1432C9-0265-4C2C-9DB8-FC5FEEBE0C38}" destId="{5B1BAD87-6AD0-4D07-8D1D-64C71D7ADB03}" srcOrd="9" destOrd="0" presId="urn:microsoft.com/office/officeart/2005/8/layout/hierarchy3"/>
    <dgm:cxn modelId="{3E7F9DCE-9930-4D1F-B423-72A1293F6164}" type="presParOf" srcId="{AA1432C9-0265-4C2C-9DB8-FC5FEEBE0C38}" destId="{3CEE0BDC-A683-49CB-A6EA-15782B3EFBA7}" srcOrd="10" destOrd="0" presId="urn:microsoft.com/office/officeart/2005/8/layout/hierarchy3"/>
    <dgm:cxn modelId="{B79286A9-9B6E-413F-B019-5170EECDAAF1}" type="presParOf" srcId="{AA1432C9-0265-4C2C-9DB8-FC5FEEBE0C38}" destId="{493B5406-C6FE-40E2-A34B-4F80CC6ABBD0}" srcOrd="11" destOrd="0" presId="urn:microsoft.com/office/officeart/2005/8/layout/hierarchy3"/>
    <dgm:cxn modelId="{6E73D0D1-FE74-43FF-B244-8A77284C90EF}" type="presParOf" srcId="{AA1432C9-0265-4C2C-9DB8-FC5FEEBE0C38}" destId="{2FFF8F79-7446-4BEF-989C-D99D3D28340D}" srcOrd="12" destOrd="0" presId="urn:microsoft.com/office/officeart/2005/8/layout/hierarchy3"/>
    <dgm:cxn modelId="{945AA839-BD02-4BB2-A904-E5FD718AD997}" type="presParOf" srcId="{AA1432C9-0265-4C2C-9DB8-FC5FEEBE0C38}" destId="{D7FE5E60-30DD-4041-AD03-29A83869E8CD}" srcOrd="13" destOrd="0" presId="urn:microsoft.com/office/officeart/2005/8/layout/hierarchy3"/>
    <dgm:cxn modelId="{8FA8B4FE-367D-47F5-8441-11088E9DE35F}" type="presParOf" srcId="{870A0FB0-E3A7-40FD-9A97-98A829B9019A}" destId="{3093F0B4-8FB6-4126-8F3B-FD0A479794B6}" srcOrd="1" destOrd="0" presId="urn:microsoft.com/office/officeart/2005/8/layout/hierarchy3"/>
    <dgm:cxn modelId="{A0C1935A-17AB-4CBF-9B61-4E9C59E1BB62}" type="presParOf" srcId="{3093F0B4-8FB6-4126-8F3B-FD0A479794B6}" destId="{AB5594DD-7ACF-44CC-BB1E-CD0A564D4435}" srcOrd="0" destOrd="0" presId="urn:microsoft.com/office/officeart/2005/8/layout/hierarchy3"/>
    <dgm:cxn modelId="{65813073-D4EF-4B50-BD94-AFD14469213A}" type="presParOf" srcId="{AB5594DD-7ACF-44CC-BB1E-CD0A564D4435}" destId="{2B18FBA8-5CD1-4800-880D-8DA9B99B5360}" srcOrd="0" destOrd="0" presId="urn:microsoft.com/office/officeart/2005/8/layout/hierarchy3"/>
    <dgm:cxn modelId="{4204F897-1E0F-4D1B-BD31-C5185D3E9016}" type="presParOf" srcId="{AB5594DD-7ACF-44CC-BB1E-CD0A564D4435}" destId="{F50B7F11-51EB-4BB2-BCB8-70828D3551B6}" srcOrd="1" destOrd="0" presId="urn:microsoft.com/office/officeart/2005/8/layout/hierarchy3"/>
    <dgm:cxn modelId="{2FDF28C9-5C1C-49EF-9AA5-C38EF6FD0079}" type="presParOf" srcId="{3093F0B4-8FB6-4126-8F3B-FD0A479794B6}" destId="{9504DD62-1219-41F4-A3DA-DFB42B4D8D19}" srcOrd="1" destOrd="0" presId="urn:microsoft.com/office/officeart/2005/8/layout/hierarchy3"/>
    <dgm:cxn modelId="{C9639518-8EA9-4451-86EF-FD53B96EF376}" type="presParOf" srcId="{9504DD62-1219-41F4-A3DA-DFB42B4D8D19}" destId="{547D4B05-9C5E-462C-A2F8-594801BF47B7}" srcOrd="0" destOrd="0" presId="urn:microsoft.com/office/officeart/2005/8/layout/hierarchy3"/>
    <dgm:cxn modelId="{CFCB7DBB-9900-4055-86E4-33C4F89C18F7}" type="presParOf" srcId="{9504DD62-1219-41F4-A3DA-DFB42B4D8D19}" destId="{CC47C7CF-D9F9-4EC1-B991-48113EA1BD15}" srcOrd="1" destOrd="0" presId="urn:microsoft.com/office/officeart/2005/8/layout/hierarchy3"/>
    <dgm:cxn modelId="{C6F8A39C-0C3E-4343-8EE5-A59B76649E98}" type="presParOf" srcId="{9504DD62-1219-41F4-A3DA-DFB42B4D8D19}" destId="{2238BF89-3140-435E-9097-7D42795A414E}" srcOrd="2" destOrd="0" presId="urn:microsoft.com/office/officeart/2005/8/layout/hierarchy3"/>
    <dgm:cxn modelId="{71824C91-DC57-4C8F-8442-A7C749D33152}" type="presParOf" srcId="{9504DD62-1219-41F4-A3DA-DFB42B4D8D19}" destId="{593B807F-2AA0-4EDB-8B52-2E2BA557A9FE}" srcOrd="3" destOrd="0" presId="urn:microsoft.com/office/officeart/2005/8/layout/hierarchy3"/>
    <dgm:cxn modelId="{558B7FFD-A129-4ED9-B8E6-10ABBA94C879}" type="presParOf" srcId="{9504DD62-1219-41F4-A3DA-DFB42B4D8D19}" destId="{4707F7F8-4710-486F-848F-0E738CEDD7C1}" srcOrd="4" destOrd="0" presId="urn:microsoft.com/office/officeart/2005/8/layout/hierarchy3"/>
    <dgm:cxn modelId="{D44212E1-C538-4B08-9090-23B2BC60AFCF}" type="presParOf" srcId="{9504DD62-1219-41F4-A3DA-DFB42B4D8D19}" destId="{C369E421-760F-45A8-B6D1-D93EAD2EC145}" srcOrd="5" destOrd="0" presId="urn:microsoft.com/office/officeart/2005/8/layout/hierarchy3"/>
    <dgm:cxn modelId="{C4FF9087-8ACA-41FD-AAC2-445B0825AF55}" type="presParOf" srcId="{9504DD62-1219-41F4-A3DA-DFB42B4D8D19}" destId="{C70E4B87-1601-46E1-9383-ECD48523239C}" srcOrd="6" destOrd="0" presId="urn:microsoft.com/office/officeart/2005/8/layout/hierarchy3"/>
    <dgm:cxn modelId="{99FAFB93-991C-44FD-8086-714D6B9F6ED5}" type="presParOf" srcId="{9504DD62-1219-41F4-A3DA-DFB42B4D8D19}" destId="{2C8BAEBC-6887-4FC1-94CF-134B55DB4598}" srcOrd="7" destOrd="0" presId="urn:microsoft.com/office/officeart/2005/8/layout/hierarchy3"/>
    <dgm:cxn modelId="{7C222A94-DBC1-4A5A-948B-8DE2A335E718}" type="presParOf" srcId="{9504DD62-1219-41F4-A3DA-DFB42B4D8D19}" destId="{5B481B20-166A-4E2A-BA45-CEA16C80EB6D}" srcOrd="8" destOrd="0" presId="urn:microsoft.com/office/officeart/2005/8/layout/hierarchy3"/>
    <dgm:cxn modelId="{BB28CABC-FCE6-4896-8847-F44707F4AFBF}" type="presParOf" srcId="{9504DD62-1219-41F4-A3DA-DFB42B4D8D19}" destId="{3CB13298-A5DE-4785-9BC6-A05B6CA7A12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23961E-0D8F-4B82-8E55-5C8A37C77B62}" type="doc">
      <dgm:prSet loTypeId="urn:microsoft.com/office/officeart/2005/8/layout/chevron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A4B90C9-DF05-4FB3-B145-2657CB2818D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A4376F6F-3963-4F6E-B389-B9A4AA99E57F}" type="parTrans" cxnId="{3359771D-9356-4172-93F7-38E6236A50CE}">
      <dgm:prSet/>
      <dgm:spPr/>
      <dgm:t>
        <a:bodyPr/>
        <a:lstStyle/>
        <a:p>
          <a:endParaRPr lang="en-US"/>
        </a:p>
      </dgm:t>
    </dgm:pt>
    <dgm:pt modelId="{98658B54-E8BC-452F-8B23-F9C88B98EBBC}" type="sibTrans" cxnId="{3359771D-9356-4172-93F7-38E6236A50CE}">
      <dgm:prSet/>
      <dgm:spPr/>
      <dgm:t>
        <a:bodyPr/>
        <a:lstStyle/>
        <a:p>
          <a:endParaRPr lang="en-US"/>
        </a:p>
      </dgm:t>
    </dgm:pt>
    <dgm:pt modelId="{4D05F2BF-729F-4A12-B19A-6E8149198B21}">
      <dgm:prSet phldrT="[Text]"/>
      <dgm:spPr/>
      <dgm:t>
        <a:bodyPr/>
        <a:lstStyle/>
        <a:p>
          <a:r>
            <a:rPr lang="en-US" dirty="0"/>
            <a:t>Date of Purchase order</a:t>
          </a:r>
        </a:p>
      </dgm:t>
    </dgm:pt>
    <dgm:pt modelId="{00B2BDAA-8341-4C62-8FF0-C2DF74F49AA7}" type="parTrans" cxnId="{FC2B6AA1-40AC-436A-AE95-82D71378D8BD}">
      <dgm:prSet/>
      <dgm:spPr/>
      <dgm:t>
        <a:bodyPr/>
        <a:lstStyle/>
        <a:p>
          <a:endParaRPr lang="en-US"/>
        </a:p>
      </dgm:t>
    </dgm:pt>
    <dgm:pt modelId="{DD342695-1F0C-4EE7-AA61-BCC0F3C9DEC1}" type="sibTrans" cxnId="{FC2B6AA1-40AC-436A-AE95-82D71378D8BD}">
      <dgm:prSet/>
      <dgm:spPr/>
      <dgm:t>
        <a:bodyPr/>
        <a:lstStyle/>
        <a:p>
          <a:endParaRPr lang="en-US"/>
        </a:p>
      </dgm:t>
    </dgm:pt>
    <dgm:pt modelId="{683F2CC7-C1C1-44C9-A3C5-9E722820C5FE}">
      <dgm:prSet phldrT="[Text]"/>
      <dgm:spPr/>
      <dgm:t>
        <a:bodyPr/>
        <a:lstStyle/>
        <a:p>
          <a:r>
            <a:rPr lang="en-US" dirty="0"/>
            <a:t>Date of Work order/ agreement</a:t>
          </a:r>
        </a:p>
      </dgm:t>
    </dgm:pt>
    <dgm:pt modelId="{9B50690D-33CA-4212-8883-F2DE54FC8488}" type="parTrans" cxnId="{57F29741-C865-4EC3-A5E8-E077AE81DCF0}">
      <dgm:prSet/>
      <dgm:spPr/>
      <dgm:t>
        <a:bodyPr/>
        <a:lstStyle/>
        <a:p>
          <a:endParaRPr lang="en-US"/>
        </a:p>
      </dgm:t>
    </dgm:pt>
    <dgm:pt modelId="{F6AC827B-1DFC-42FC-8838-E8B783C57B02}" type="sibTrans" cxnId="{57F29741-C865-4EC3-A5E8-E077AE81DCF0}">
      <dgm:prSet/>
      <dgm:spPr/>
      <dgm:t>
        <a:bodyPr/>
        <a:lstStyle/>
        <a:p>
          <a:endParaRPr lang="en-US"/>
        </a:p>
      </dgm:t>
    </dgm:pt>
    <dgm:pt modelId="{BA68FD90-6B98-49EA-9740-E41B6A5E1028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106B4487-329A-4831-ABE4-D8E5178FB251}" type="parTrans" cxnId="{33492002-20AA-4DB5-8A82-5479FD775255}">
      <dgm:prSet/>
      <dgm:spPr/>
      <dgm:t>
        <a:bodyPr/>
        <a:lstStyle/>
        <a:p>
          <a:endParaRPr lang="en-US"/>
        </a:p>
      </dgm:t>
    </dgm:pt>
    <dgm:pt modelId="{A897F0A2-A760-4509-9C99-CEFFE3C78504}" type="sibTrans" cxnId="{33492002-20AA-4DB5-8A82-5479FD775255}">
      <dgm:prSet/>
      <dgm:spPr/>
      <dgm:t>
        <a:bodyPr/>
        <a:lstStyle/>
        <a:p>
          <a:endParaRPr lang="en-US"/>
        </a:p>
      </dgm:t>
    </dgm:pt>
    <dgm:pt modelId="{7606185B-84CA-4C5C-A5A8-04FEBB570B27}">
      <dgm:prSet phldrT="[Text]"/>
      <dgm:spPr/>
      <dgm:t>
        <a:bodyPr/>
        <a:lstStyle/>
        <a:p>
          <a:r>
            <a:rPr lang="en-US" dirty="0"/>
            <a:t>Date of Good Received Note</a:t>
          </a:r>
        </a:p>
      </dgm:t>
    </dgm:pt>
    <dgm:pt modelId="{7E77B76B-6182-4543-B364-1AF431316924}" type="parTrans" cxnId="{B2A1D368-2099-4F43-A4B5-C39437DC476D}">
      <dgm:prSet/>
      <dgm:spPr/>
      <dgm:t>
        <a:bodyPr/>
        <a:lstStyle/>
        <a:p>
          <a:endParaRPr lang="en-US"/>
        </a:p>
      </dgm:t>
    </dgm:pt>
    <dgm:pt modelId="{13776A3C-D0B0-4B63-A815-F42632C79B4F}" type="sibTrans" cxnId="{B2A1D368-2099-4F43-A4B5-C39437DC476D}">
      <dgm:prSet/>
      <dgm:spPr/>
      <dgm:t>
        <a:bodyPr/>
        <a:lstStyle/>
        <a:p>
          <a:endParaRPr lang="en-US"/>
        </a:p>
      </dgm:t>
    </dgm:pt>
    <dgm:pt modelId="{F31F74B1-17F7-4CE2-AF7E-8A505363805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EE52548-B7F2-48E4-BFBA-77829633727D}" type="parTrans" cxnId="{61E6A1FF-E03A-4FD7-B4DB-52CF334A401C}">
      <dgm:prSet/>
      <dgm:spPr/>
      <dgm:t>
        <a:bodyPr/>
        <a:lstStyle/>
        <a:p>
          <a:endParaRPr lang="en-US"/>
        </a:p>
      </dgm:t>
    </dgm:pt>
    <dgm:pt modelId="{A7D98A46-AE75-475E-99EE-0868BF29B7FD}" type="sibTrans" cxnId="{61E6A1FF-E03A-4FD7-B4DB-52CF334A401C}">
      <dgm:prSet/>
      <dgm:spPr/>
      <dgm:t>
        <a:bodyPr/>
        <a:lstStyle/>
        <a:p>
          <a:endParaRPr lang="en-US"/>
        </a:p>
      </dgm:t>
    </dgm:pt>
    <dgm:pt modelId="{1A58FC0C-5187-424E-A2B5-2FAF2877C50C}">
      <dgm:prSet phldrT="[Text]"/>
      <dgm:spPr/>
      <dgm:t>
        <a:bodyPr/>
        <a:lstStyle/>
        <a:p>
          <a:r>
            <a:rPr lang="en-US" dirty="0"/>
            <a:t>Date of Invoice Received </a:t>
          </a:r>
        </a:p>
      </dgm:t>
    </dgm:pt>
    <dgm:pt modelId="{9C60FCED-F084-4156-8A38-DB1AF32F438E}" type="parTrans" cxnId="{1B7B01C8-4D7C-486F-9EC2-890A412839AC}">
      <dgm:prSet/>
      <dgm:spPr/>
      <dgm:t>
        <a:bodyPr/>
        <a:lstStyle/>
        <a:p>
          <a:endParaRPr lang="en-US"/>
        </a:p>
      </dgm:t>
    </dgm:pt>
    <dgm:pt modelId="{349E3EEF-AB19-440E-899A-F6F3E34CAEF8}" type="sibTrans" cxnId="{1B7B01C8-4D7C-486F-9EC2-890A412839AC}">
      <dgm:prSet/>
      <dgm:spPr/>
      <dgm:t>
        <a:bodyPr/>
        <a:lstStyle/>
        <a:p>
          <a:endParaRPr lang="en-US"/>
        </a:p>
      </dgm:t>
    </dgm:pt>
    <dgm:pt modelId="{82508248-D8A5-414A-880C-F6212A0627B0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6BB8F68D-A9E7-4FAA-A980-2C315FC6B4FD}" type="parTrans" cxnId="{B6190A12-F302-4145-B980-B9D8053E3394}">
      <dgm:prSet/>
      <dgm:spPr/>
      <dgm:t>
        <a:bodyPr/>
        <a:lstStyle/>
        <a:p>
          <a:endParaRPr lang="en-US"/>
        </a:p>
      </dgm:t>
    </dgm:pt>
    <dgm:pt modelId="{E1F709B1-CD28-4376-A80F-643534853C6E}" type="sibTrans" cxnId="{B6190A12-F302-4145-B980-B9D8053E3394}">
      <dgm:prSet/>
      <dgm:spPr/>
      <dgm:t>
        <a:bodyPr/>
        <a:lstStyle/>
        <a:p>
          <a:endParaRPr lang="en-US"/>
        </a:p>
      </dgm:t>
    </dgm:pt>
    <dgm:pt modelId="{41286B36-5C98-4035-9C38-BDD17251C267}">
      <dgm:prSet phldrT="[Text]"/>
      <dgm:spPr/>
      <dgm:t>
        <a:bodyPr/>
        <a:lstStyle/>
        <a:p>
          <a:r>
            <a:rPr lang="en-US" dirty="0"/>
            <a:t>Date of Booking of Invoices</a:t>
          </a:r>
        </a:p>
      </dgm:t>
    </dgm:pt>
    <dgm:pt modelId="{847688FC-E6EE-4850-8EE8-321793E398E5}" type="parTrans" cxnId="{8825F317-B585-4253-AF8B-EF352972ECA6}">
      <dgm:prSet/>
      <dgm:spPr/>
      <dgm:t>
        <a:bodyPr/>
        <a:lstStyle/>
        <a:p>
          <a:endParaRPr lang="en-US"/>
        </a:p>
      </dgm:t>
    </dgm:pt>
    <dgm:pt modelId="{D6A9A05B-88CF-40E6-AAE1-11D915E60ECC}" type="sibTrans" cxnId="{8825F317-B585-4253-AF8B-EF352972ECA6}">
      <dgm:prSet/>
      <dgm:spPr/>
      <dgm:t>
        <a:bodyPr/>
        <a:lstStyle/>
        <a:p>
          <a:endParaRPr lang="en-US"/>
        </a:p>
      </dgm:t>
    </dgm:pt>
    <dgm:pt modelId="{8D83DE2E-A658-4F40-91A0-E871DCABF13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721DC67D-F228-4279-9123-420A741BE1A1}" type="parTrans" cxnId="{66BBE0B9-4A4A-4624-8377-680308BE7B29}">
      <dgm:prSet/>
      <dgm:spPr/>
      <dgm:t>
        <a:bodyPr/>
        <a:lstStyle/>
        <a:p>
          <a:endParaRPr lang="en-US"/>
        </a:p>
      </dgm:t>
    </dgm:pt>
    <dgm:pt modelId="{DDA18759-AADA-4480-B5BF-0C4F286CC107}" type="sibTrans" cxnId="{66BBE0B9-4A4A-4624-8377-680308BE7B29}">
      <dgm:prSet/>
      <dgm:spPr/>
      <dgm:t>
        <a:bodyPr/>
        <a:lstStyle/>
        <a:p>
          <a:endParaRPr lang="en-US"/>
        </a:p>
      </dgm:t>
    </dgm:pt>
    <dgm:pt modelId="{3EDE07F4-D791-4BAF-A4CD-81520DD170E7}">
      <dgm:prSet/>
      <dgm:spPr/>
      <dgm:t>
        <a:bodyPr/>
        <a:lstStyle/>
        <a:p>
          <a:r>
            <a:rPr lang="en-US" dirty="0"/>
            <a:t>Date of Certificate of Completion of Service Received</a:t>
          </a:r>
        </a:p>
      </dgm:t>
    </dgm:pt>
    <dgm:pt modelId="{78FDF63D-820F-45D0-8938-945334891D33}" type="parTrans" cxnId="{30B06C76-ECFD-4D3F-B5B0-4C6F263C0032}">
      <dgm:prSet/>
      <dgm:spPr/>
      <dgm:t>
        <a:bodyPr/>
        <a:lstStyle/>
        <a:p>
          <a:endParaRPr lang="en-US"/>
        </a:p>
      </dgm:t>
    </dgm:pt>
    <dgm:pt modelId="{F0218499-CAD1-4C25-A30B-686CFBFF053E}" type="sibTrans" cxnId="{30B06C76-ECFD-4D3F-B5B0-4C6F263C0032}">
      <dgm:prSet/>
      <dgm:spPr/>
      <dgm:t>
        <a:bodyPr/>
        <a:lstStyle/>
        <a:p>
          <a:endParaRPr lang="en-US"/>
        </a:p>
      </dgm:t>
    </dgm:pt>
    <dgm:pt modelId="{C31F7A0B-8383-4964-B0E8-AEB0CD436556}" type="pres">
      <dgm:prSet presAssocID="{7D23961E-0D8F-4B82-8E55-5C8A37C77B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B1FBB3-00F9-4FC6-8A22-481CECC038B7}" type="pres">
      <dgm:prSet presAssocID="{3A4B90C9-DF05-4FB3-B145-2657CB2818DD}" presName="composite" presStyleCnt="0"/>
      <dgm:spPr/>
    </dgm:pt>
    <dgm:pt modelId="{A0767E02-1B78-43BC-8251-25D96CD3E62D}" type="pres">
      <dgm:prSet presAssocID="{3A4B90C9-DF05-4FB3-B145-2657CB2818D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980CD-3593-4171-A114-CC7C5031B39A}" type="pres">
      <dgm:prSet presAssocID="{3A4B90C9-DF05-4FB3-B145-2657CB2818D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8F5E0-6D4F-467B-91AC-8F008718767C}" type="pres">
      <dgm:prSet presAssocID="{98658B54-E8BC-452F-8B23-F9C88B98EBBC}" presName="sp" presStyleCnt="0"/>
      <dgm:spPr/>
    </dgm:pt>
    <dgm:pt modelId="{5C55F7DD-9881-4AC0-A675-88720D31BA46}" type="pres">
      <dgm:prSet presAssocID="{BA68FD90-6B98-49EA-9740-E41B6A5E1028}" presName="composite" presStyleCnt="0"/>
      <dgm:spPr/>
    </dgm:pt>
    <dgm:pt modelId="{A0B6C502-A142-4497-9F50-508B68192206}" type="pres">
      <dgm:prSet presAssocID="{BA68FD90-6B98-49EA-9740-E41B6A5E102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03B3E-031C-4944-B41E-475F323A8FEF}" type="pres">
      <dgm:prSet presAssocID="{BA68FD90-6B98-49EA-9740-E41B6A5E102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DCF2-717F-4011-9C49-2034C14A4111}" type="pres">
      <dgm:prSet presAssocID="{A897F0A2-A760-4509-9C99-CEFFE3C78504}" presName="sp" presStyleCnt="0"/>
      <dgm:spPr/>
    </dgm:pt>
    <dgm:pt modelId="{CB39754F-3706-46D6-BB37-073312A136C3}" type="pres">
      <dgm:prSet presAssocID="{F31F74B1-17F7-4CE2-AF7E-8A5053638050}" presName="composite" presStyleCnt="0"/>
      <dgm:spPr/>
    </dgm:pt>
    <dgm:pt modelId="{C7D235EA-711E-46BB-AE55-B16B305DBB66}" type="pres">
      <dgm:prSet presAssocID="{F31F74B1-17F7-4CE2-AF7E-8A505363805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700BF-BC10-4BA9-AC7A-8FD0186B2A5F}" type="pres">
      <dgm:prSet presAssocID="{F31F74B1-17F7-4CE2-AF7E-8A505363805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E4A8-8316-4B56-A415-C52EADCC2B82}" type="pres">
      <dgm:prSet presAssocID="{A7D98A46-AE75-475E-99EE-0868BF29B7FD}" presName="sp" presStyleCnt="0"/>
      <dgm:spPr/>
    </dgm:pt>
    <dgm:pt modelId="{DAF53408-19C0-49CA-84E2-AC9A02FF77F3}" type="pres">
      <dgm:prSet presAssocID="{82508248-D8A5-414A-880C-F6212A0627B0}" presName="composite" presStyleCnt="0"/>
      <dgm:spPr/>
    </dgm:pt>
    <dgm:pt modelId="{FC236D47-2585-4D57-9BE2-52D5BB992FEF}" type="pres">
      <dgm:prSet presAssocID="{82508248-D8A5-414A-880C-F6212A0627B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6288-AF53-4DB4-9DE1-C447D68D11F4}" type="pres">
      <dgm:prSet presAssocID="{82508248-D8A5-414A-880C-F6212A0627B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398C-B070-4238-B8BE-4563D07E9B21}" type="pres">
      <dgm:prSet presAssocID="{E1F709B1-CD28-4376-A80F-643534853C6E}" presName="sp" presStyleCnt="0"/>
      <dgm:spPr/>
    </dgm:pt>
    <dgm:pt modelId="{E9C03C44-4B6E-4679-805F-A64C7D508815}" type="pres">
      <dgm:prSet presAssocID="{8D83DE2E-A658-4F40-91A0-E871DCABF13B}" presName="composite" presStyleCnt="0"/>
      <dgm:spPr/>
    </dgm:pt>
    <dgm:pt modelId="{DD96CD06-575D-42F1-9603-0149075820D9}" type="pres">
      <dgm:prSet presAssocID="{8D83DE2E-A658-4F40-91A0-E871DCABF13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AC433-78D6-410E-9FAD-98741554510A}" type="pres">
      <dgm:prSet presAssocID="{8D83DE2E-A658-4F40-91A0-E871DCABF13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90A12-F302-4145-B980-B9D8053E3394}" srcId="{7D23961E-0D8F-4B82-8E55-5C8A37C77B62}" destId="{82508248-D8A5-414A-880C-F6212A0627B0}" srcOrd="3" destOrd="0" parTransId="{6BB8F68D-A9E7-4FAA-A980-2C315FC6B4FD}" sibTransId="{E1F709B1-CD28-4376-A80F-643534853C6E}"/>
    <dgm:cxn modelId="{61E6A1FF-E03A-4FD7-B4DB-52CF334A401C}" srcId="{7D23961E-0D8F-4B82-8E55-5C8A37C77B62}" destId="{F31F74B1-17F7-4CE2-AF7E-8A5053638050}" srcOrd="2" destOrd="0" parTransId="{3EE52548-B7F2-48E4-BFBA-77829633727D}" sibTransId="{A7D98A46-AE75-475E-99EE-0868BF29B7FD}"/>
    <dgm:cxn modelId="{C184270E-4FBE-42A1-9EC6-2A7E9ED74831}" type="presOf" srcId="{3EDE07F4-D791-4BAF-A4CD-81520DD170E7}" destId="{A14AC433-78D6-410E-9FAD-98741554510A}" srcOrd="0" destOrd="0" presId="urn:microsoft.com/office/officeart/2005/8/layout/chevron2"/>
    <dgm:cxn modelId="{59891A83-D713-4638-A0A9-A638551D99F1}" type="presOf" srcId="{4D05F2BF-729F-4A12-B19A-6E8149198B21}" destId="{525980CD-3593-4171-A114-CC7C5031B39A}" srcOrd="0" destOrd="0" presId="urn:microsoft.com/office/officeart/2005/8/layout/chevron2"/>
    <dgm:cxn modelId="{FC2B6AA1-40AC-436A-AE95-82D71378D8BD}" srcId="{3A4B90C9-DF05-4FB3-B145-2657CB2818DD}" destId="{4D05F2BF-729F-4A12-B19A-6E8149198B21}" srcOrd="0" destOrd="0" parTransId="{00B2BDAA-8341-4C62-8FF0-C2DF74F49AA7}" sibTransId="{DD342695-1F0C-4EE7-AA61-BCC0F3C9DEC1}"/>
    <dgm:cxn modelId="{8825F317-B585-4253-AF8B-EF352972ECA6}" srcId="{82508248-D8A5-414A-880C-F6212A0627B0}" destId="{41286B36-5C98-4035-9C38-BDD17251C267}" srcOrd="0" destOrd="0" parTransId="{847688FC-E6EE-4850-8EE8-321793E398E5}" sibTransId="{D6A9A05B-88CF-40E6-AAE1-11D915E60ECC}"/>
    <dgm:cxn modelId="{33492002-20AA-4DB5-8A82-5479FD775255}" srcId="{7D23961E-0D8F-4B82-8E55-5C8A37C77B62}" destId="{BA68FD90-6B98-49EA-9740-E41B6A5E1028}" srcOrd="1" destOrd="0" parTransId="{106B4487-329A-4831-ABE4-D8E5178FB251}" sibTransId="{A897F0A2-A760-4509-9C99-CEFFE3C78504}"/>
    <dgm:cxn modelId="{342C83B3-739B-4CE3-A55F-821EBBE29E21}" type="presOf" srcId="{BA68FD90-6B98-49EA-9740-E41B6A5E1028}" destId="{A0B6C502-A142-4497-9F50-508B68192206}" srcOrd="0" destOrd="0" presId="urn:microsoft.com/office/officeart/2005/8/layout/chevron2"/>
    <dgm:cxn modelId="{734EE256-7153-4C12-B924-E10369EFE58D}" type="presOf" srcId="{7606185B-84CA-4C5C-A5A8-04FEBB570B27}" destId="{56B03B3E-031C-4944-B41E-475F323A8FEF}" srcOrd="0" destOrd="0" presId="urn:microsoft.com/office/officeart/2005/8/layout/chevron2"/>
    <dgm:cxn modelId="{1549F22B-6C53-446D-8FE1-968D5D652A24}" type="presOf" srcId="{683F2CC7-C1C1-44C9-A3C5-9E722820C5FE}" destId="{525980CD-3593-4171-A114-CC7C5031B39A}" srcOrd="0" destOrd="1" presId="urn:microsoft.com/office/officeart/2005/8/layout/chevron2"/>
    <dgm:cxn modelId="{B2A1D368-2099-4F43-A4B5-C39437DC476D}" srcId="{BA68FD90-6B98-49EA-9740-E41B6A5E1028}" destId="{7606185B-84CA-4C5C-A5A8-04FEBB570B27}" srcOrd="0" destOrd="0" parTransId="{7E77B76B-6182-4543-B364-1AF431316924}" sibTransId="{13776A3C-D0B0-4B63-A815-F42632C79B4F}"/>
    <dgm:cxn modelId="{56AD1671-3CFD-4CBE-B78F-BAA313E7D866}" type="presOf" srcId="{82508248-D8A5-414A-880C-F6212A0627B0}" destId="{FC236D47-2585-4D57-9BE2-52D5BB992FEF}" srcOrd="0" destOrd="0" presId="urn:microsoft.com/office/officeart/2005/8/layout/chevron2"/>
    <dgm:cxn modelId="{66BBE0B9-4A4A-4624-8377-680308BE7B29}" srcId="{7D23961E-0D8F-4B82-8E55-5C8A37C77B62}" destId="{8D83DE2E-A658-4F40-91A0-E871DCABF13B}" srcOrd="4" destOrd="0" parTransId="{721DC67D-F228-4279-9123-420A741BE1A1}" sibTransId="{DDA18759-AADA-4480-B5BF-0C4F286CC107}"/>
    <dgm:cxn modelId="{A963B9A9-FAD1-47F5-8C81-F2B08C900E51}" type="presOf" srcId="{8D83DE2E-A658-4F40-91A0-E871DCABF13B}" destId="{DD96CD06-575D-42F1-9603-0149075820D9}" srcOrd="0" destOrd="0" presId="urn:microsoft.com/office/officeart/2005/8/layout/chevron2"/>
    <dgm:cxn modelId="{57F29741-C865-4EC3-A5E8-E077AE81DCF0}" srcId="{3A4B90C9-DF05-4FB3-B145-2657CB2818DD}" destId="{683F2CC7-C1C1-44C9-A3C5-9E722820C5FE}" srcOrd="1" destOrd="0" parTransId="{9B50690D-33CA-4212-8883-F2DE54FC8488}" sibTransId="{F6AC827B-1DFC-42FC-8838-E8B783C57B02}"/>
    <dgm:cxn modelId="{1B7B01C8-4D7C-486F-9EC2-890A412839AC}" srcId="{F31F74B1-17F7-4CE2-AF7E-8A5053638050}" destId="{1A58FC0C-5187-424E-A2B5-2FAF2877C50C}" srcOrd="0" destOrd="0" parTransId="{9C60FCED-F084-4156-8A38-DB1AF32F438E}" sibTransId="{349E3EEF-AB19-440E-899A-F6F3E34CAEF8}"/>
    <dgm:cxn modelId="{30B06C76-ECFD-4D3F-B5B0-4C6F263C0032}" srcId="{8D83DE2E-A658-4F40-91A0-E871DCABF13B}" destId="{3EDE07F4-D791-4BAF-A4CD-81520DD170E7}" srcOrd="0" destOrd="0" parTransId="{78FDF63D-820F-45D0-8938-945334891D33}" sibTransId="{F0218499-CAD1-4C25-A30B-686CFBFF053E}"/>
    <dgm:cxn modelId="{F723EE22-D363-4544-887D-6964D5F8F88E}" type="presOf" srcId="{3A4B90C9-DF05-4FB3-B145-2657CB2818DD}" destId="{A0767E02-1B78-43BC-8251-25D96CD3E62D}" srcOrd="0" destOrd="0" presId="urn:microsoft.com/office/officeart/2005/8/layout/chevron2"/>
    <dgm:cxn modelId="{F1A6EFA0-2FDA-41B6-8C52-06422E64769D}" type="presOf" srcId="{7D23961E-0D8F-4B82-8E55-5C8A37C77B62}" destId="{C31F7A0B-8383-4964-B0E8-AEB0CD436556}" srcOrd="0" destOrd="0" presId="urn:microsoft.com/office/officeart/2005/8/layout/chevron2"/>
    <dgm:cxn modelId="{52139A82-A9EF-47E8-A76F-A554A7FC91C9}" type="presOf" srcId="{F31F74B1-17F7-4CE2-AF7E-8A5053638050}" destId="{C7D235EA-711E-46BB-AE55-B16B305DBB66}" srcOrd="0" destOrd="0" presId="urn:microsoft.com/office/officeart/2005/8/layout/chevron2"/>
    <dgm:cxn modelId="{3359771D-9356-4172-93F7-38E6236A50CE}" srcId="{7D23961E-0D8F-4B82-8E55-5C8A37C77B62}" destId="{3A4B90C9-DF05-4FB3-B145-2657CB2818DD}" srcOrd="0" destOrd="0" parTransId="{A4376F6F-3963-4F6E-B389-B9A4AA99E57F}" sibTransId="{98658B54-E8BC-452F-8B23-F9C88B98EBBC}"/>
    <dgm:cxn modelId="{4A6A76FA-3DB2-45BB-BD87-F75E4AD91F4C}" type="presOf" srcId="{41286B36-5C98-4035-9C38-BDD17251C267}" destId="{A8BA6288-AF53-4DB4-9DE1-C447D68D11F4}" srcOrd="0" destOrd="0" presId="urn:microsoft.com/office/officeart/2005/8/layout/chevron2"/>
    <dgm:cxn modelId="{ADFD3F80-9D6D-4CBA-A799-182AE47EC88B}" type="presOf" srcId="{1A58FC0C-5187-424E-A2B5-2FAF2877C50C}" destId="{9A4700BF-BC10-4BA9-AC7A-8FD0186B2A5F}" srcOrd="0" destOrd="0" presId="urn:microsoft.com/office/officeart/2005/8/layout/chevron2"/>
    <dgm:cxn modelId="{E1B4A2DF-E183-4606-BD95-D61BD06151D2}" type="presParOf" srcId="{C31F7A0B-8383-4964-B0E8-AEB0CD436556}" destId="{0AB1FBB3-00F9-4FC6-8A22-481CECC038B7}" srcOrd="0" destOrd="0" presId="urn:microsoft.com/office/officeart/2005/8/layout/chevron2"/>
    <dgm:cxn modelId="{76AE2B8E-3270-4ED9-92E5-E12F3E9D15FC}" type="presParOf" srcId="{0AB1FBB3-00F9-4FC6-8A22-481CECC038B7}" destId="{A0767E02-1B78-43BC-8251-25D96CD3E62D}" srcOrd="0" destOrd="0" presId="urn:microsoft.com/office/officeart/2005/8/layout/chevron2"/>
    <dgm:cxn modelId="{30400398-E2FC-43F8-B46A-F3E0311BB8C5}" type="presParOf" srcId="{0AB1FBB3-00F9-4FC6-8A22-481CECC038B7}" destId="{525980CD-3593-4171-A114-CC7C5031B39A}" srcOrd="1" destOrd="0" presId="urn:microsoft.com/office/officeart/2005/8/layout/chevron2"/>
    <dgm:cxn modelId="{FF494A64-F8E3-49C5-B498-003B18958B86}" type="presParOf" srcId="{C31F7A0B-8383-4964-B0E8-AEB0CD436556}" destId="{F618F5E0-6D4F-467B-91AC-8F008718767C}" srcOrd="1" destOrd="0" presId="urn:microsoft.com/office/officeart/2005/8/layout/chevron2"/>
    <dgm:cxn modelId="{FC37601F-473B-466A-8862-B4EFF8A09EEC}" type="presParOf" srcId="{C31F7A0B-8383-4964-B0E8-AEB0CD436556}" destId="{5C55F7DD-9881-4AC0-A675-88720D31BA46}" srcOrd="2" destOrd="0" presId="urn:microsoft.com/office/officeart/2005/8/layout/chevron2"/>
    <dgm:cxn modelId="{61D3ACE3-65B7-4313-B573-79CC94527407}" type="presParOf" srcId="{5C55F7DD-9881-4AC0-A675-88720D31BA46}" destId="{A0B6C502-A142-4497-9F50-508B68192206}" srcOrd="0" destOrd="0" presId="urn:microsoft.com/office/officeart/2005/8/layout/chevron2"/>
    <dgm:cxn modelId="{810EC6EB-7585-42A0-84A5-80478AB6B2DA}" type="presParOf" srcId="{5C55F7DD-9881-4AC0-A675-88720D31BA46}" destId="{56B03B3E-031C-4944-B41E-475F323A8FEF}" srcOrd="1" destOrd="0" presId="urn:microsoft.com/office/officeart/2005/8/layout/chevron2"/>
    <dgm:cxn modelId="{41534319-7BE7-41CA-8379-E006D3EEFC6D}" type="presParOf" srcId="{C31F7A0B-8383-4964-B0E8-AEB0CD436556}" destId="{1DDBDCF2-717F-4011-9C49-2034C14A4111}" srcOrd="3" destOrd="0" presId="urn:microsoft.com/office/officeart/2005/8/layout/chevron2"/>
    <dgm:cxn modelId="{D6DBABF0-FE04-46DA-BC75-241556AC848C}" type="presParOf" srcId="{C31F7A0B-8383-4964-B0E8-AEB0CD436556}" destId="{CB39754F-3706-46D6-BB37-073312A136C3}" srcOrd="4" destOrd="0" presId="urn:microsoft.com/office/officeart/2005/8/layout/chevron2"/>
    <dgm:cxn modelId="{03594766-4F58-484C-A863-21A54EA3375B}" type="presParOf" srcId="{CB39754F-3706-46D6-BB37-073312A136C3}" destId="{C7D235EA-711E-46BB-AE55-B16B305DBB66}" srcOrd="0" destOrd="0" presId="urn:microsoft.com/office/officeart/2005/8/layout/chevron2"/>
    <dgm:cxn modelId="{36A08490-1FAB-4011-B66E-01123BD9C08C}" type="presParOf" srcId="{CB39754F-3706-46D6-BB37-073312A136C3}" destId="{9A4700BF-BC10-4BA9-AC7A-8FD0186B2A5F}" srcOrd="1" destOrd="0" presId="urn:microsoft.com/office/officeart/2005/8/layout/chevron2"/>
    <dgm:cxn modelId="{00C61C71-EF46-4CE5-A210-796EABBE24AD}" type="presParOf" srcId="{C31F7A0B-8383-4964-B0E8-AEB0CD436556}" destId="{D2B3E4A8-8316-4B56-A415-C52EADCC2B82}" srcOrd="5" destOrd="0" presId="urn:microsoft.com/office/officeart/2005/8/layout/chevron2"/>
    <dgm:cxn modelId="{0DB1F70E-9D09-44DD-95DC-83A4C7DE2466}" type="presParOf" srcId="{C31F7A0B-8383-4964-B0E8-AEB0CD436556}" destId="{DAF53408-19C0-49CA-84E2-AC9A02FF77F3}" srcOrd="6" destOrd="0" presId="urn:microsoft.com/office/officeart/2005/8/layout/chevron2"/>
    <dgm:cxn modelId="{57FC1433-BCBB-4377-BB49-536728BE60D7}" type="presParOf" srcId="{DAF53408-19C0-49CA-84E2-AC9A02FF77F3}" destId="{FC236D47-2585-4D57-9BE2-52D5BB992FEF}" srcOrd="0" destOrd="0" presId="urn:microsoft.com/office/officeart/2005/8/layout/chevron2"/>
    <dgm:cxn modelId="{18A25941-9B95-4E9B-B1BA-80F1584CE87A}" type="presParOf" srcId="{DAF53408-19C0-49CA-84E2-AC9A02FF77F3}" destId="{A8BA6288-AF53-4DB4-9DE1-C447D68D11F4}" srcOrd="1" destOrd="0" presId="urn:microsoft.com/office/officeart/2005/8/layout/chevron2"/>
    <dgm:cxn modelId="{E97CDE3A-9362-4DE2-AE0F-F274CE2628A4}" type="presParOf" srcId="{C31F7A0B-8383-4964-B0E8-AEB0CD436556}" destId="{5225398C-B070-4238-B8BE-4563D07E9B21}" srcOrd="7" destOrd="0" presId="urn:microsoft.com/office/officeart/2005/8/layout/chevron2"/>
    <dgm:cxn modelId="{9A28BBD7-DC49-4945-BCC2-D3F81E86CE7D}" type="presParOf" srcId="{C31F7A0B-8383-4964-B0E8-AEB0CD436556}" destId="{E9C03C44-4B6E-4679-805F-A64C7D508815}" srcOrd="8" destOrd="0" presId="urn:microsoft.com/office/officeart/2005/8/layout/chevron2"/>
    <dgm:cxn modelId="{3265BBD7-69F4-45EB-B958-15100AAF7B77}" type="presParOf" srcId="{E9C03C44-4B6E-4679-805F-A64C7D508815}" destId="{DD96CD06-575D-42F1-9603-0149075820D9}" srcOrd="0" destOrd="0" presId="urn:microsoft.com/office/officeart/2005/8/layout/chevron2"/>
    <dgm:cxn modelId="{33C6D713-F3BF-4D65-A4BD-F9EBFBA6077E}" type="presParOf" srcId="{E9C03C44-4B6E-4679-805F-A64C7D508815}" destId="{A14AC433-78D6-410E-9FAD-9874155451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23961E-0D8F-4B82-8E55-5C8A37C77B62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4B90C9-DF05-4FB3-B145-2657CB2818D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A4376F6F-3963-4F6E-B389-B9A4AA99E57F}" type="parTrans" cxnId="{3359771D-9356-4172-93F7-38E6236A50CE}">
      <dgm:prSet/>
      <dgm:spPr/>
      <dgm:t>
        <a:bodyPr/>
        <a:lstStyle/>
        <a:p>
          <a:endParaRPr lang="en-US"/>
        </a:p>
      </dgm:t>
    </dgm:pt>
    <dgm:pt modelId="{98658B54-E8BC-452F-8B23-F9C88B98EBBC}" type="sibTrans" cxnId="{3359771D-9356-4172-93F7-38E6236A50CE}">
      <dgm:prSet/>
      <dgm:spPr/>
      <dgm:t>
        <a:bodyPr/>
        <a:lstStyle/>
        <a:p>
          <a:endParaRPr lang="en-US"/>
        </a:p>
      </dgm:t>
    </dgm:pt>
    <dgm:pt modelId="{4D05F2BF-729F-4A12-B19A-6E8149198B21}">
      <dgm:prSet phldrT="[Text]"/>
      <dgm:spPr/>
      <dgm:t>
        <a:bodyPr/>
        <a:lstStyle/>
        <a:p>
          <a:r>
            <a:rPr lang="en-US" dirty="0" smtClean="0"/>
            <a:t>Billed Expense Vs Unbilled Expense</a:t>
          </a:r>
          <a:endParaRPr lang="en-US" dirty="0"/>
        </a:p>
      </dgm:t>
    </dgm:pt>
    <dgm:pt modelId="{00B2BDAA-8341-4C62-8FF0-C2DF74F49AA7}" type="parTrans" cxnId="{FC2B6AA1-40AC-436A-AE95-82D71378D8BD}">
      <dgm:prSet/>
      <dgm:spPr/>
      <dgm:t>
        <a:bodyPr/>
        <a:lstStyle/>
        <a:p>
          <a:endParaRPr lang="en-US"/>
        </a:p>
      </dgm:t>
    </dgm:pt>
    <dgm:pt modelId="{DD342695-1F0C-4EE7-AA61-BCC0F3C9DEC1}" type="sibTrans" cxnId="{FC2B6AA1-40AC-436A-AE95-82D71378D8BD}">
      <dgm:prSet/>
      <dgm:spPr/>
      <dgm:t>
        <a:bodyPr/>
        <a:lstStyle/>
        <a:p>
          <a:endParaRPr lang="en-US"/>
        </a:p>
      </dgm:t>
    </dgm:pt>
    <dgm:pt modelId="{BA68FD90-6B98-49EA-9740-E41B6A5E1028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106B4487-329A-4831-ABE4-D8E5178FB251}" type="parTrans" cxnId="{33492002-20AA-4DB5-8A82-5479FD775255}">
      <dgm:prSet/>
      <dgm:spPr/>
      <dgm:t>
        <a:bodyPr/>
        <a:lstStyle/>
        <a:p>
          <a:endParaRPr lang="en-US"/>
        </a:p>
      </dgm:t>
    </dgm:pt>
    <dgm:pt modelId="{A897F0A2-A760-4509-9C99-CEFFE3C78504}" type="sibTrans" cxnId="{33492002-20AA-4DB5-8A82-5479FD775255}">
      <dgm:prSet/>
      <dgm:spPr/>
      <dgm:t>
        <a:bodyPr/>
        <a:lstStyle/>
        <a:p>
          <a:endParaRPr lang="en-US"/>
        </a:p>
      </dgm:t>
    </dgm:pt>
    <dgm:pt modelId="{7606185B-84CA-4C5C-A5A8-04FEBB570B27}">
      <dgm:prSet phldrT="[Text]"/>
      <dgm:spPr/>
      <dgm:t>
        <a:bodyPr/>
        <a:lstStyle/>
        <a:p>
          <a:r>
            <a:rPr lang="en-US" dirty="0" smtClean="0"/>
            <a:t>TDS Applicable  on Unbilled Amount in the same month</a:t>
          </a:r>
          <a:endParaRPr lang="en-US" dirty="0"/>
        </a:p>
      </dgm:t>
    </dgm:pt>
    <dgm:pt modelId="{7E77B76B-6182-4543-B364-1AF431316924}" type="parTrans" cxnId="{B2A1D368-2099-4F43-A4B5-C39437DC476D}">
      <dgm:prSet/>
      <dgm:spPr/>
      <dgm:t>
        <a:bodyPr/>
        <a:lstStyle/>
        <a:p>
          <a:endParaRPr lang="en-US"/>
        </a:p>
      </dgm:t>
    </dgm:pt>
    <dgm:pt modelId="{13776A3C-D0B0-4B63-A815-F42632C79B4F}" type="sibTrans" cxnId="{B2A1D368-2099-4F43-A4B5-C39437DC476D}">
      <dgm:prSet/>
      <dgm:spPr/>
      <dgm:t>
        <a:bodyPr/>
        <a:lstStyle/>
        <a:p>
          <a:endParaRPr lang="en-US"/>
        </a:p>
      </dgm:t>
    </dgm:pt>
    <dgm:pt modelId="{F31F74B1-17F7-4CE2-AF7E-8A505363805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EE52548-B7F2-48E4-BFBA-77829633727D}" type="parTrans" cxnId="{61E6A1FF-E03A-4FD7-B4DB-52CF334A401C}">
      <dgm:prSet/>
      <dgm:spPr/>
      <dgm:t>
        <a:bodyPr/>
        <a:lstStyle/>
        <a:p>
          <a:endParaRPr lang="en-US"/>
        </a:p>
      </dgm:t>
    </dgm:pt>
    <dgm:pt modelId="{A7D98A46-AE75-475E-99EE-0868BF29B7FD}" type="sibTrans" cxnId="{61E6A1FF-E03A-4FD7-B4DB-52CF334A401C}">
      <dgm:prSet/>
      <dgm:spPr/>
      <dgm:t>
        <a:bodyPr/>
        <a:lstStyle/>
        <a:p>
          <a:endParaRPr lang="en-US"/>
        </a:p>
      </dgm:t>
    </dgm:pt>
    <dgm:pt modelId="{1A58FC0C-5187-424E-A2B5-2FAF2877C50C}">
      <dgm:prSet phldrT="[Text]"/>
      <dgm:spPr/>
      <dgm:t>
        <a:bodyPr/>
        <a:lstStyle/>
        <a:p>
          <a:r>
            <a:rPr lang="en-US" dirty="0" smtClean="0"/>
            <a:t>ITC Credit in subsequent month </a:t>
          </a:r>
          <a:endParaRPr lang="en-US" dirty="0"/>
        </a:p>
      </dgm:t>
    </dgm:pt>
    <dgm:pt modelId="{9C60FCED-F084-4156-8A38-DB1AF32F438E}" type="parTrans" cxnId="{1B7B01C8-4D7C-486F-9EC2-890A412839AC}">
      <dgm:prSet/>
      <dgm:spPr/>
      <dgm:t>
        <a:bodyPr/>
        <a:lstStyle/>
        <a:p>
          <a:endParaRPr lang="en-US"/>
        </a:p>
      </dgm:t>
    </dgm:pt>
    <dgm:pt modelId="{349E3EEF-AB19-440E-899A-F6F3E34CAEF8}" type="sibTrans" cxnId="{1B7B01C8-4D7C-486F-9EC2-890A412839AC}">
      <dgm:prSet/>
      <dgm:spPr/>
      <dgm:t>
        <a:bodyPr/>
        <a:lstStyle/>
        <a:p>
          <a:endParaRPr lang="en-US"/>
        </a:p>
      </dgm:t>
    </dgm:pt>
    <dgm:pt modelId="{82508248-D8A5-414A-880C-F6212A0627B0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6BB8F68D-A9E7-4FAA-A980-2C315FC6B4FD}" type="parTrans" cxnId="{B6190A12-F302-4145-B980-B9D8053E3394}">
      <dgm:prSet/>
      <dgm:spPr/>
      <dgm:t>
        <a:bodyPr/>
        <a:lstStyle/>
        <a:p>
          <a:endParaRPr lang="en-US"/>
        </a:p>
      </dgm:t>
    </dgm:pt>
    <dgm:pt modelId="{E1F709B1-CD28-4376-A80F-643534853C6E}" type="sibTrans" cxnId="{B6190A12-F302-4145-B980-B9D8053E3394}">
      <dgm:prSet/>
      <dgm:spPr/>
      <dgm:t>
        <a:bodyPr/>
        <a:lstStyle/>
        <a:p>
          <a:endParaRPr lang="en-US"/>
        </a:p>
      </dgm:t>
    </dgm:pt>
    <dgm:pt modelId="{41286B36-5C98-4035-9C38-BDD17251C267}">
      <dgm:prSet phldrT="[Text]"/>
      <dgm:spPr/>
      <dgm:t>
        <a:bodyPr/>
        <a:lstStyle/>
        <a:p>
          <a:r>
            <a:rPr lang="en-US" dirty="0" smtClean="0"/>
            <a:t>Timings of Recognizing Expense by Deductor Vs Timing of Recognizing Income by Deductee</a:t>
          </a:r>
          <a:endParaRPr lang="en-US" dirty="0"/>
        </a:p>
      </dgm:t>
    </dgm:pt>
    <dgm:pt modelId="{847688FC-E6EE-4850-8EE8-321793E398E5}" type="parTrans" cxnId="{8825F317-B585-4253-AF8B-EF352972ECA6}">
      <dgm:prSet/>
      <dgm:spPr/>
      <dgm:t>
        <a:bodyPr/>
        <a:lstStyle/>
        <a:p>
          <a:endParaRPr lang="en-US"/>
        </a:p>
      </dgm:t>
    </dgm:pt>
    <dgm:pt modelId="{D6A9A05B-88CF-40E6-AAE1-11D915E60ECC}" type="sibTrans" cxnId="{8825F317-B585-4253-AF8B-EF352972ECA6}">
      <dgm:prSet/>
      <dgm:spPr/>
      <dgm:t>
        <a:bodyPr/>
        <a:lstStyle/>
        <a:p>
          <a:endParaRPr lang="en-US"/>
        </a:p>
      </dgm:t>
    </dgm:pt>
    <dgm:pt modelId="{C31F7A0B-8383-4964-B0E8-AEB0CD436556}" type="pres">
      <dgm:prSet presAssocID="{7D23961E-0D8F-4B82-8E55-5C8A37C77B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B1FBB3-00F9-4FC6-8A22-481CECC038B7}" type="pres">
      <dgm:prSet presAssocID="{3A4B90C9-DF05-4FB3-B145-2657CB2818DD}" presName="composite" presStyleCnt="0"/>
      <dgm:spPr/>
      <dgm:t>
        <a:bodyPr/>
        <a:lstStyle/>
        <a:p>
          <a:endParaRPr lang="en-US"/>
        </a:p>
      </dgm:t>
    </dgm:pt>
    <dgm:pt modelId="{A0767E02-1B78-43BC-8251-25D96CD3E62D}" type="pres">
      <dgm:prSet presAssocID="{3A4B90C9-DF05-4FB3-B145-2657CB2818D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980CD-3593-4171-A114-CC7C5031B39A}" type="pres">
      <dgm:prSet presAssocID="{3A4B90C9-DF05-4FB3-B145-2657CB2818D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8F5E0-6D4F-467B-91AC-8F008718767C}" type="pres">
      <dgm:prSet presAssocID="{98658B54-E8BC-452F-8B23-F9C88B98EBBC}" presName="sp" presStyleCnt="0"/>
      <dgm:spPr/>
      <dgm:t>
        <a:bodyPr/>
        <a:lstStyle/>
        <a:p>
          <a:endParaRPr lang="en-US"/>
        </a:p>
      </dgm:t>
    </dgm:pt>
    <dgm:pt modelId="{5C55F7DD-9881-4AC0-A675-88720D31BA46}" type="pres">
      <dgm:prSet presAssocID="{BA68FD90-6B98-49EA-9740-E41B6A5E1028}" presName="composite" presStyleCnt="0"/>
      <dgm:spPr/>
      <dgm:t>
        <a:bodyPr/>
        <a:lstStyle/>
        <a:p>
          <a:endParaRPr lang="en-US"/>
        </a:p>
      </dgm:t>
    </dgm:pt>
    <dgm:pt modelId="{A0B6C502-A142-4497-9F50-508B68192206}" type="pres">
      <dgm:prSet presAssocID="{BA68FD90-6B98-49EA-9740-E41B6A5E102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03B3E-031C-4944-B41E-475F323A8FEF}" type="pres">
      <dgm:prSet presAssocID="{BA68FD90-6B98-49EA-9740-E41B6A5E102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DCF2-717F-4011-9C49-2034C14A4111}" type="pres">
      <dgm:prSet presAssocID="{A897F0A2-A760-4509-9C99-CEFFE3C78504}" presName="sp" presStyleCnt="0"/>
      <dgm:spPr/>
      <dgm:t>
        <a:bodyPr/>
        <a:lstStyle/>
        <a:p>
          <a:endParaRPr lang="en-US"/>
        </a:p>
      </dgm:t>
    </dgm:pt>
    <dgm:pt modelId="{CB39754F-3706-46D6-BB37-073312A136C3}" type="pres">
      <dgm:prSet presAssocID="{F31F74B1-17F7-4CE2-AF7E-8A5053638050}" presName="composite" presStyleCnt="0"/>
      <dgm:spPr/>
      <dgm:t>
        <a:bodyPr/>
        <a:lstStyle/>
        <a:p>
          <a:endParaRPr lang="en-US"/>
        </a:p>
      </dgm:t>
    </dgm:pt>
    <dgm:pt modelId="{C7D235EA-711E-46BB-AE55-B16B305DBB66}" type="pres">
      <dgm:prSet presAssocID="{F31F74B1-17F7-4CE2-AF7E-8A505363805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700BF-BC10-4BA9-AC7A-8FD0186B2A5F}" type="pres">
      <dgm:prSet presAssocID="{F31F74B1-17F7-4CE2-AF7E-8A505363805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E4A8-8316-4B56-A415-C52EADCC2B82}" type="pres">
      <dgm:prSet presAssocID="{A7D98A46-AE75-475E-99EE-0868BF29B7FD}" presName="sp" presStyleCnt="0"/>
      <dgm:spPr/>
      <dgm:t>
        <a:bodyPr/>
        <a:lstStyle/>
        <a:p>
          <a:endParaRPr lang="en-US"/>
        </a:p>
      </dgm:t>
    </dgm:pt>
    <dgm:pt modelId="{DAF53408-19C0-49CA-84E2-AC9A02FF77F3}" type="pres">
      <dgm:prSet presAssocID="{82508248-D8A5-414A-880C-F6212A0627B0}" presName="composite" presStyleCnt="0"/>
      <dgm:spPr/>
      <dgm:t>
        <a:bodyPr/>
        <a:lstStyle/>
        <a:p>
          <a:endParaRPr lang="en-US"/>
        </a:p>
      </dgm:t>
    </dgm:pt>
    <dgm:pt modelId="{FC236D47-2585-4D57-9BE2-52D5BB992FEF}" type="pres">
      <dgm:prSet presAssocID="{82508248-D8A5-414A-880C-F6212A0627B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6288-AF53-4DB4-9DE1-C447D68D11F4}" type="pres">
      <dgm:prSet presAssocID="{82508248-D8A5-414A-880C-F6212A0627B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B01C8-4D7C-486F-9EC2-890A412839AC}" srcId="{F31F74B1-17F7-4CE2-AF7E-8A5053638050}" destId="{1A58FC0C-5187-424E-A2B5-2FAF2877C50C}" srcOrd="0" destOrd="0" parTransId="{9C60FCED-F084-4156-8A38-DB1AF32F438E}" sibTransId="{349E3EEF-AB19-440E-899A-F6F3E34CAEF8}"/>
    <dgm:cxn modelId="{F723EE22-D363-4544-887D-6964D5F8F88E}" type="presOf" srcId="{3A4B90C9-DF05-4FB3-B145-2657CB2818DD}" destId="{A0767E02-1B78-43BC-8251-25D96CD3E62D}" srcOrd="0" destOrd="0" presId="urn:microsoft.com/office/officeart/2005/8/layout/chevron2"/>
    <dgm:cxn modelId="{59891A83-D713-4638-A0A9-A638551D99F1}" type="presOf" srcId="{4D05F2BF-729F-4A12-B19A-6E8149198B21}" destId="{525980CD-3593-4171-A114-CC7C5031B39A}" srcOrd="0" destOrd="0" presId="urn:microsoft.com/office/officeart/2005/8/layout/chevron2"/>
    <dgm:cxn modelId="{F1A6EFA0-2FDA-41B6-8C52-06422E64769D}" type="presOf" srcId="{7D23961E-0D8F-4B82-8E55-5C8A37C77B62}" destId="{C31F7A0B-8383-4964-B0E8-AEB0CD436556}" srcOrd="0" destOrd="0" presId="urn:microsoft.com/office/officeart/2005/8/layout/chevron2"/>
    <dgm:cxn modelId="{734EE256-7153-4C12-B924-E10369EFE58D}" type="presOf" srcId="{7606185B-84CA-4C5C-A5A8-04FEBB570B27}" destId="{56B03B3E-031C-4944-B41E-475F323A8FEF}" srcOrd="0" destOrd="0" presId="urn:microsoft.com/office/officeart/2005/8/layout/chevron2"/>
    <dgm:cxn modelId="{8825F317-B585-4253-AF8B-EF352972ECA6}" srcId="{82508248-D8A5-414A-880C-F6212A0627B0}" destId="{41286B36-5C98-4035-9C38-BDD17251C267}" srcOrd="0" destOrd="0" parTransId="{847688FC-E6EE-4850-8EE8-321793E398E5}" sibTransId="{D6A9A05B-88CF-40E6-AAE1-11D915E60ECC}"/>
    <dgm:cxn modelId="{52139A82-A9EF-47E8-A76F-A554A7FC91C9}" type="presOf" srcId="{F31F74B1-17F7-4CE2-AF7E-8A5053638050}" destId="{C7D235EA-711E-46BB-AE55-B16B305DBB66}" srcOrd="0" destOrd="0" presId="urn:microsoft.com/office/officeart/2005/8/layout/chevron2"/>
    <dgm:cxn modelId="{ADFD3F80-9D6D-4CBA-A799-182AE47EC88B}" type="presOf" srcId="{1A58FC0C-5187-424E-A2B5-2FAF2877C50C}" destId="{9A4700BF-BC10-4BA9-AC7A-8FD0186B2A5F}" srcOrd="0" destOrd="0" presId="urn:microsoft.com/office/officeart/2005/8/layout/chevron2"/>
    <dgm:cxn modelId="{4A6A76FA-3DB2-45BB-BD87-F75E4AD91F4C}" type="presOf" srcId="{41286B36-5C98-4035-9C38-BDD17251C267}" destId="{A8BA6288-AF53-4DB4-9DE1-C447D68D11F4}" srcOrd="0" destOrd="0" presId="urn:microsoft.com/office/officeart/2005/8/layout/chevron2"/>
    <dgm:cxn modelId="{B6190A12-F302-4145-B980-B9D8053E3394}" srcId="{7D23961E-0D8F-4B82-8E55-5C8A37C77B62}" destId="{82508248-D8A5-414A-880C-F6212A0627B0}" srcOrd="3" destOrd="0" parTransId="{6BB8F68D-A9E7-4FAA-A980-2C315FC6B4FD}" sibTransId="{E1F709B1-CD28-4376-A80F-643534853C6E}"/>
    <dgm:cxn modelId="{B2A1D368-2099-4F43-A4B5-C39437DC476D}" srcId="{BA68FD90-6B98-49EA-9740-E41B6A5E1028}" destId="{7606185B-84CA-4C5C-A5A8-04FEBB570B27}" srcOrd="0" destOrd="0" parTransId="{7E77B76B-6182-4543-B364-1AF431316924}" sibTransId="{13776A3C-D0B0-4B63-A815-F42632C79B4F}"/>
    <dgm:cxn modelId="{342C83B3-739B-4CE3-A55F-821EBBE29E21}" type="presOf" srcId="{BA68FD90-6B98-49EA-9740-E41B6A5E1028}" destId="{A0B6C502-A142-4497-9F50-508B68192206}" srcOrd="0" destOrd="0" presId="urn:microsoft.com/office/officeart/2005/8/layout/chevron2"/>
    <dgm:cxn modelId="{56AD1671-3CFD-4CBE-B78F-BAA313E7D866}" type="presOf" srcId="{82508248-D8A5-414A-880C-F6212A0627B0}" destId="{FC236D47-2585-4D57-9BE2-52D5BB992FEF}" srcOrd="0" destOrd="0" presId="urn:microsoft.com/office/officeart/2005/8/layout/chevron2"/>
    <dgm:cxn modelId="{61E6A1FF-E03A-4FD7-B4DB-52CF334A401C}" srcId="{7D23961E-0D8F-4B82-8E55-5C8A37C77B62}" destId="{F31F74B1-17F7-4CE2-AF7E-8A5053638050}" srcOrd="2" destOrd="0" parTransId="{3EE52548-B7F2-48E4-BFBA-77829633727D}" sibTransId="{A7D98A46-AE75-475E-99EE-0868BF29B7FD}"/>
    <dgm:cxn modelId="{33492002-20AA-4DB5-8A82-5479FD775255}" srcId="{7D23961E-0D8F-4B82-8E55-5C8A37C77B62}" destId="{BA68FD90-6B98-49EA-9740-E41B6A5E1028}" srcOrd="1" destOrd="0" parTransId="{106B4487-329A-4831-ABE4-D8E5178FB251}" sibTransId="{A897F0A2-A760-4509-9C99-CEFFE3C78504}"/>
    <dgm:cxn modelId="{FC2B6AA1-40AC-436A-AE95-82D71378D8BD}" srcId="{3A4B90C9-DF05-4FB3-B145-2657CB2818DD}" destId="{4D05F2BF-729F-4A12-B19A-6E8149198B21}" srcOrd="0" destOrd="0" parTransId="{00B2BDAA-8341-4C62-8FF0-C2DF74F49AA7}" sibTransId="{DD342695-1F0C-4EE7-AA61-BCC0F3C9DEC1}"/>
    <dgm:cxn modelId="{3359771D-9356-4172-93F7-38E6236A50CE}" srcId="{7D23961E-0D8F-4B82-8E55-5C8A37C77B62}" destId="{3A4B90C9-DF05-4FB3-B145-2657CB2818DD}" srcOrd="0" destOrd="0" parTransId="{A4376F6F-3963-4F6E-B389-B9A4AA99E57F}" sibTransId="{98658B54-E8BC-452F-8B23-F9C88B98EBBC}"/>
    <dgm:cxn modelId="{E1B4A2DF-E183-4606-BD95-D61BD06151D2}" type="presParOf" srcId="{C31F7A0B-8383-4964-B0E8-AEB0CD436556}" destId="{0AB1FBB3-00F9-4FC6-8A22-481CECC038B7}" srcOrd="0" destOrd="0" presId="urn:microsoft.com/office/officeart/2005/8/layout/chevron2"/>
    <dgm:cxn modelId="{76AE2B8E-3270-4ED9-92E5-E12F3E9D15FC}" type="presParOf" srcId="{0AB1FBB3-00F9-4FC6-8A22-481CECC038B7}" destId="{A0767E02-1B78-43BC-8251-25D96CD3E62D}" srcOrd="0" destOrd="0" presId="urn:microsoft.com/office/officeart/2005/8/layout/chevron2"/>
    <dgm:cxn modelId="{30400398-E2FC-43F8-B46A-F3E0311BB8C5}" type="presParOf" srcId="{0AB1FBB3-00F9-4FC6-8A22-481CECC038B7}" destId="{525980CD-3593-4171-A114-CC7C5031B39A}" srcOrd="1" destOrd="0" presId="urn:microsoft.com/office/officeart/2005/8/layout/chevron2"/>
    <dgm:cxn modelId="{FF494A64-F8E3-49C5-B498-003B18958B86}" type="presParOf" srcId="{C31F7A0B-8383-4964-B0E8-AEB0CD436556}" destId="{F618F5E0-6D4F-467B-91AC-8F008718767C}" srcOrd="1" destOrd="0" presId="urn:microsoft.com/office/officeart/2005/8/layout/chevron2"/>
    <dgm:cxn modelId="{FC37601F-473B-466A-8862-B4EFF8A09EEC}" type="presParOf" srcId="{C31F7A0B-8383-4964-B0E8-AEB0CD436556}" destId="{5C55F7DD-9881-4AC0-A675-88720D31BA46}" srcOrd="2" destOrd="0" presId="urn:microsoft.com/office/officeart/2005/8/layout/chevron2"/>
    <dgm:cxn modelId="{61D3ACE3-65B7-4313-B573-79CC94527407}" type="presParOf" srcId="{5C55F7DD-9881-4AC0-A675-88720D31BA46}" destId="{A0B6C502-A142-4497-9F50-508B68192206}" srcOrd="0" destOrd="0" presId="urn:microsoft.com/office/officeart/2005/8/layout/chevron2"/>
    <dgm:cxn modelId="{810EC6EB-7585-42A0-84A5-80478AB6B2DA}" type="presParOf" srcId="{5C55F7DD-9881-4AC0-A675-88720D31BA46}" destId="{56B03B3E-031C-4944-B41E-475F323A8FEF}" srcOrd="1" destOrd="0" presId="urn:microsoft.com/office/officeart/2005/8/layout/chevron2"/>
    <dgm:cxn modelId="{41534319-7BE7-41CA-8379-E006D3EEFC6D}" type="presParOf" srcId="{C31F7A0B-8383-4964-B0E8-AEB0CD436556}" destId="{1DDBDCF2-717F-4011-9C49-2034C14A4111}" srcOrd="3" destOrd="0" presId="urn:microsoft.com/office/officeart/2005/8/layout/chevron2"/>
    <dgm:cxn modelId="{D6DBABF0-FE04-46DA-BC75-241556AC848C}" type="presParOf" srcId="{C31F7A0B-8383-4964-B0E8-AEB0CD436556}" destId="{CB39754F-3706-46D6-BB37-073312A136C3}" srcOrd="4" destOrd="0" presId="urn:microsoft.com/office/officeart/2005/8/layout/chevron2"/>
    <dgm:cxn modelId="{03594766-4F58-484C-A863-21A54EA3375B}" type="presParOf" srcId="{CB39754F-3706-46D6-BB37-073312A136C3}" destId="{C7D235EA-711E-46BB-AE55-B16B305DBB66}" srcOrd="0" destOrd="0" presId="urn:microsoft.com/office/officeart/2005/8/layout/chevron2"/>
    <dgm:cxn modelId="{36A08490-1FAB-4011-B66E-01123BD9C08C}" type="presParOf" srcId="{CB39754F-3706-46D6-BB37-073312A136C3}" destId="{9A4700BF-BC10-4BA9-AC7A-8FD0186B2A5F}" srcOrd="1" destOrd="0" presId="urn:microsoft.com/office/officeart/2005/8/layout/chevron2"/>
    <dgm:cxn modelId="{00C61C71-EF46-4CE5-A210-796EABBE24AD}" type="presParOf" srcId="{C31F7A0B-8383-4964-B0E8-AEB0CD436556}" destId="{D2B3E4A8-8316-4B56-A415-C52EADCC2B82}" srcOrd="5" destOrd="0" presId="urn:microsoft.com/office/officeart/2005/8/layout/chevron2"/>
    <dgm:cxn modelId="{0DB1F70E-9D09-44DD-95DC-83A4C7DE2466}" type="presParOf" srcId="{C31F7A0B-8383-4964-B0E8-AEB0CD436556}" destId="{DAF53408-19C0-49CA-84E2-AC9A02FF77F3}" srcOrd="6" destOrd="0" presId="urn:microsoft.com/office/officeart/2005/8/layout/chevron2"/>
    <dgm:cxn modelId="{57FC1433-BCBB-4377-BB49-536728BE60D7}" type="presParOf" srcId="{DAF53408-19C0-49CA-84E2-AC9A02FF77F3}" destId="{FC236D47-2585-4D57-9BE2-52D5BB992FEF}" srcOrd="0" destOrd="0" presId="urn:microsoft.com/office/officeart/2005/8/layout/chevron2"/>
    <dgm:cxn modelId="{18A25941-9B95-4E9B-B1BA-80F1584CE87A}" type="presParOf" srcId="{DAF53408-19C0-49CA-84E2-AC9A02FF77F3}" destId="{A8BA6288-AF53-4DB4-9DE1-C447D68D11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Any SUM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ED4BD763-41E0-4BBF-AF4F-B1CA8BA178FF}">
      <dgm:prSet/>
      <dgm:spPr/>
      <dgm:t>
        <a:bodyPr/>
        <a:lstStyle/>
        <a:p>
          <a:r>
            <a:rPr lang="en-US" dirty="0" smtClean="0">
              <a:latin typeface="+mn-lt"/>
            </a:rPr>
            <a:t>Any PERSON </a:t>
          </a:r>
          <a:endParaRPr lang="en-US" dirty="0">
            <a:latin typeface="+mn-lt"/>
          </a:endParaRPr>
        </a:p>
      </dgm:t>
    </dgm:pt>
    <dgm:pt modelId="{CF1722AE-2F5A-4D67-A9BA-73E1C758F40C}" type="parTrans" cxnId="{87D3CF23-CF67-49E1-A690-05F2ACD9D7C8}">
      <dgm:prSet/>
      <dgm:spPr/>
      <dgm:t>
        <a:bodyPr/>
        <a:lstStyle/>
        <a:p>
          <a:endParaRPr lang="en-US"/>
        </a:p>
      </dgm:t>
    </dgm:pt>
    <dgm:pt modelId="{90B1382E-7BB4-4C16-AA48-3C476BCD6F3E}" type="sibTrans" cxnId="{87D3CF23-CF67-49E1-A690-05F2ACD9D7C8}">
      <dgm:prSet/>
      <dgm:spPr/>
      <dgm:t>
        <a:bodyPr/>
        <a:lstStyle/>
        <a:p>
          <a:endParaRPr lang="en-US"/>
        </a:p>
      </dgm:t>
    </dgm:pt>
    <dgm:pt modelId="{4ADBB5E9-17E2-402C-BC45-461BEB997BDD}">
      <dgm:prSet/>
      <dgm:spPr/>
      <dgm:t>
        <a:bodyPr/>
        <a:lstStyle/>
        <a:p>
          <a:r>
            <a:rPr lang="en-US" dirty="0" smtClean="0">
              <a:latin typeface="+mn-lt"/>
            </a:rPr>
            <a:t>Consideration </a:t>
          </a:r>
          <a:endParaRPr lang="en-US" dirty="0">
            <a:latin typeface="+mn-lt"/>
          </a:endParaRPr>
        </a:p>
      </dgm:t>
    </dgm:pt>
    <dgm:pt modelId="{5423132B-C049-48C8-BF7F-00CEDB755CD3}" type="parTrans" cxnId="{89B1AB80-CF53-4DD0-B848-468630E92092}">
      <dgm:prSet/>
      <dgm:spPr/>
      <dgm:t>
        <a:bodyPr/>
        <a:lstStyle/>
        <a:p>
          <a:endParaRPr lang="en-US"/>
        </a:p>
      </dgm:t>
    </dgm:pt>
    <dgm:pt modelId="{10D5066A-05DB-44C3-8338-B95C7272D07F}" type="sibTrans" cxnId="{89B1AB80-CF53-4DD0-B848-468630E92092}">
      <dgm:prSet/>
      <dgm:spPr/>
      <dgm:t>
        <a:bodyPr/>
        <a:lstStyle/>
        <a:p>
          <a:endParaRPr lang="en-US"/>
        </a:p>
      </dgm:t>
    </dgm:pt>
    <dgm:pt modelId="{003E2B96-EFF7-4344-A1DE-8DD033E1DBCD}">
      <dgm:prSet/>
      <dgm:spPr/>
      <dgm:t>
        <a:bodyPr/>
        <a:lstStyle/>
        <a:p>
          <a:r>
            <a:rPr lang="en-US" dirty="0" smtClean="0">
              <a:latin typeface="+mn-lt"/>
            </a:rPr>
            <a:t>Time of CREDIT</a:t>
          </a:r>
          <a:endParaRPr lang="en-US" dirty="0">
            <a:latin typeface="+mn-lt"/>
          </a:endParaRPr>
        </a:p>
      </dgm:t>
    </dgm:pt>
    <dgm:pt modelId="{AD4F278F-C479-449B-BA06-6EEAB37B91E6}" type="parTrans" cxnId="{24CC62FD-F41E-48A7-A3BA-C65282F5A191}">
      <dgm:prSet/>
      <dgm:spPr/>
      <dgm:t>
        <a:bodyPr/>
        <a:lstStyle/>
        <a:p>
          <a:endParaRPr lang="en-US"/>
        </a:p>
      </dgm:t>
    </dgm:pt>
    <dgm:pt modelId="{F3613B3A-BC00-4A1C-A1AD-D3C5600259AA}" type="sibTrans" cxnId="{24CC62FD-F41E-48A7-A3BA-C65282F5A191}">
      <dgm:prSet/>
      <dgm:spPr/>
      <dgm:t>
        <a:bodyPr/>
        <a:lstStyle/>
        <a:p>
          <a:endParaRPr lang="en-US"/>
        </a:p>
      </dgm:t>
    </dgm:pt>
    <dgm:pt modelId="{19E6C0F6-0505-4121-994A-47D0432F63A9}">
      <dgm:prSet/>
      <dgm:spPr/>
      <dgm:t>
        <a:bodyPr/>
        <a:lstStyle/>
        <a:p>
          <a:r>
            <a:rPr lang="en-US" dirty="0" smtClean="0">
              <a:latin typeface="+mn-lt"/>
            </a:rPr>
            <a:t> Section 2(31)</a:t>
          </a:r>
          <a:endParaRPr lang="en-US" dirty="0">
            <a:latin typeface="+mn-lt"/>
          </a:endParaRPr>
        </a:p>
      </dgm:t>
    </dgm:pt>
    <dgm:pt modelId="{25365B66-307E-4708-AC54-3C3BDB8A7593}" type="parTrans" cxnId="{2280E24E-C6C5-4CA4-85BA-D8BBCD94DF4C}">
      <dgm:prSet/>
      <dgm:spPr/>
      <dgm:t>
        <a:bodyPr/>
        <a:lstStyle/>
        <a:p>
          <a:endParaRPr lang="en-US"/>
        </a:p>
      </dgm:t>
    </dgm:pt>
    <dgm:pt modelId="{F69D3BD8-C18F-4D81-9BEF-F8DC988F5943}" type="sibTrans" cxnId="{2280E24E-C6C5-4CA4-85BA-D8BBCD94DF4C}">
      <dgm:prSet/>
      <dgm:spPr/>
      <dgm:t>
        <a:bodyPr/>
        <a:lstStyle/>
        <a:p>
          <a:endParaRPr lang="en-US"/>
        </a:p>
      </dgm:t>
    </dgm:pt>
    <dgm:pt modelId="{741A09E6-4EF2-4561-A2E1-9D9A52F19076}">
      <dgm:prSet/>
      <dgm:spPr/>
      <dgm:t>
        <a:bodyPr/>
        <a:lstStyle/>
        <a:p>
          <a:r>
            <a:rPr lang="en-US" dirty="0" smtClean="0">
              <a:latin typeface="+mn-lt"/>
            </a:rPr>
            <a:t>Section 2(d) of Indian Contract Act</a:t>
          </a:r>
          <a:endParaRPr lang="en-US" dirty="0">
            <a:latin typeface="+mn-lt"/>
          </a:endParaRPr>
        </a:p>
      </dgm:t>
    </dgm:pt>
    <dgm:pt modelId="{92F578F9-AC44-410A-BE68-BF37742B6C96}" type="parTrans" cxnId="{B34F4AAA-8003-4AE1-922B-05685F49DCA8}">
      <dgm:prSet/>
      <dgm:spPr/>
      <dgm:t>
        <a:bodyPr/>
        <a:lstStyle/>
        <a:p>
          <a:endParaRPr lang="en-US"/>
        </a:p>
      </dgm:t>
    </dgm:pt>
    <dgm:pt modelId="{5A7F3F57-DFD6-4F95-ACCD-EB10C71087D2}" type="sibTrans" cxnId="{B34F4AAA-8003-4AE1-922B-05685F49DCA8}">
      <dgm:prSet/>
      <dgm:spPr/>
      <dgm:t>
        <a:bodyPr/>
        <a:lstStyle/>
        <a:p>
          <a:endParaRPr lang="en-US"/>
        </a:p>
      </dgm:t>
    </dgm:pt>
    <dgm:pt modelId="{83356F53-C90B-46DF-B536-130B0334A25B}">
      <dgm:prSet/>
      <dgm:spPr/>
      <dgm:t>
        <a:bodyPr/>
        <a:lstStyle/>
        <a:p>
          <a:r>
            <a:rPr lang="en-US" dirty="0" smtClean="0">
              <a:latin typeface="+mn-lt"/>
            </a:rPr>
            <a:t>Time of PAYMENT</a:t>
          </a:r>
          <a:endParaRPr lang="en-US" dirty="0">
            <a:latin typeface="+mn-lt"/>
          </a:endParaRPr>
        </a:p>
      </dgm:t>
    </dgm:pt>
    <dgm:pt modelId="{B46E5A2A-4026-49B6-9573-57093FE2233E}" type="parTrans" cxnId="{95F91F11-26E3-4BE2-9FF6-E3BD67BBA17E}">
      <dgm:prSet/>
      <dgm:spPr/>
      <dgm:t>
        <a:bodyPr/>
        <a:lstStyle/>
        <a:p>
          <a:endParaRPr lang="en-US"/>
        </a:p>
      </dgm:t>
    </dgm:pt>
    <dgm:pt modelId="{916244AA-E879-402C-B9EF-1B569BC4B7B1}" type="sibTrans" cxnId="{95F91F11-26E3-4BE2-9FF6-E3BD67BBA17E}">
      <dgm:prSet/>
      <dgm:spPr/>
      <dgm:t>
        <a:bodyPr/>
        <a:lstStyle/>
        <a:p>
          <a:endParaRPr lang="en-US"/>
        </a:p>
      </dgm:t>
    </dgm:pt>
    <dgm:pt modelId="{A2BACE01-6380-4159-B615-53437E9056B0}">
      <dgm:prSet/>
      <dgm:spPr/>
      <dgm:t>
        <a:bodyPr/>
        <a:lstStyle/>
        <a:p>
          <a:r>
            <a:rPr lang="en-US" dirty="0" smtClean="0">
              <a:latin typeface="+mn-lt"/>
            </a:rPr>
            <a:t>Any Amount </a:t>
          </a:r>
          <a:endParaRPr lang="en-US" dirty="0">
            <a:latin typeface="+mn-lt"/>
          </a:endParaRPr>
        </a:p>
      </dgm:t>
    </dgm:pt>
    <dgm:pt modelId="{A7BC0AC0-6EAB-4C12-BC20-52F1887249EE}" type="parTrans" cxnId="{D3AFB510-EBEF-432A-A2EC-F49A0694A49A}">
      <dgm:prSet/>
      <dgm:spPr/>
      <dgm:t>
        <a:bodyPr/>
        <a:lstStyle/>
        <a:p>
          <a:endParaRPr lang="en-US"/>
        </a:p>
      </dgm:t>
    </dgm:pt>
    <dgm:pt modelId="{DB9D2DEC-0768-4CE8-9BFF-DA88464BC01F}" type="sibTrans" cxnId="{D3AFB510-EBEF-432A-A2EC-F49A0694A49A}">
      <dgm:prSet/>
      <dgm:spPr/>
      <dgm:t>
        <a:bodyPr/>
        <a:lstStyle/>
        <a:p>
          <a:endParaRPr lang="en-US"/>
        </a:p>
      </dgm:t>
    </dgm:pt>
    <dgm:pt modelId="{56BAFFA8-8A6F-4B41-A8D7-CE7BD379E815}">
      <dgm:prSet/>
      <dgm:spPr/>
      <dgm:t>
        <a:bodyPr/>
        <a:lstStyle/>
        <a:p>
          <a:r>
            <a:rPr lang="en-US" dirty="0" smtClean="0">
              <a:latin typeface="+mn-lt"/>
            </a:rPr>
            <a:t>Contract </a:t>
          </a:r>
          <a:endParaRPr lang="en-US" dirty="0">
            <a:latin typeface="+mn-lt"/>
          </a:endParaRPr>
        </a:p>
      </dgm:t>
    </dgm:pt>
    <dgm:pt modelId="{D1081A80-DF8A-4B81-8AA4-8FAAB3DE06CF}" type="parTrans" cxnId="{DFDFD019-1130-4F01-9AD5-DCB59AB83BCD}">
      <dgm:prSet/>
      <dgm:spPr/>
      <dgm:t>
        <a:bodyPr/>
        <a:lstStyle/>
        <a:p>
          <a:endParaRPr lang="en-US"/>
        </a:p>
      </dgm:t>
    </dgm:pt>
    <dgm:pt modelId="{F8565E7F-7EEB-4C79-A069-989B18199074}" type="sibTrans" cxnId="{DFDFD019-1130-4F01-9AD5-DCB59AB83BCD}">
      <dgm:prSet/>
      <dgm:spPr/>
      <dgm:t>
        <a:bodyPr/>
        <a:lstStyle/>
        <a:p>
          <a:endParaRPr lang="en-US"/>
        </a:p>
      </dgm:t>
    </dgm:pt>
    <dgm:pt modelId="{395754D5-A4BD-4821-8133-FFB9CD309352}">
      <dgm:prSet/>
      <dgm:spPr/>
      <dgm:t>
        <a:bodyPr/>
        <a:lstStyle/>
        <a:p>
          <a:r>
            <a:rPr lang="en-US" dirty="0" smtClean="0">
              <a:latin typeface="+mn-lt"/>
            </a:rPr>
            <a:t>Section 2(f) of Indian Contract Act</a:t>
          </a:r>
          <a:endParaRPr lang="en-US" dirty="0">
            <a:latin typeface="+mn-lt"/>
          </a:endParaRPr>
        </a:p>
      </dgm:t>
    </dgm:pt>
    <dgm:pt modelId="{C7EF03FF-E719-4A94-8FFC-26FDAAC55110}" type="parTrans" cxnId="{8EAB9664-F05D-4AC0-B349-8114781B9EF6}">
      <dgm:prSet/>
      <dgm:spPr/>
      <dgm:t>
        <a:bodyPr/>
        <a:lstStyle/>
        <a:p>
          <a:endParaRPr lang="en-US"/>
        </a:p>
      </dgm:t>
    </dgm:pt>
    <dgm:pt modelId="{2D9A68BF-F06D-44EA-8BE5-DFA58AD2E3CA}" type="sibTrans" cxnId="{8EAB9664-F05D-4AC0-B349-8114781B9EF6}">
      <dgm:prSet/>
      <dgm:spPr/>
      <dgm:t>
        <a:bodyPr/>
        <a:lstStyle/>
        <a:p>
          <a:endParaRPr lang="en-US"/>
        </a:p>
      </dgm:t>
    </dgm:pt>
    <dgm:pt modelId="{F70C1CC8-65C2-4F25-8F6C-318257AEB15E}">
      <dgm:prSet/>
      <dgm:spPr/>
      <dgm:t>
        <a:bodyPr/>
        <a:lstStyle/>
        <a:p>
          <a:r>
            <a:rPr lang="en-US" dirty="0" smtClean="0">
              <a:latin typeface="+mn-lt"/>
            </a:rPr>
            <a:t>Timing of Accounting Entry </a:t>
          </a:r>
          <a:endParaRPr lang="en-US" dirty="0">
            <a:latin typeface="+mn-lt"/>
          </a:endParaRPr>
        </a:p>
      </dgm:t>
    </dgm:pt>
    <dgm:pt modelId="{B429AA7A-C674-4AFB-B4D7-4BCFDDF758CA}" type="parTrans" cxnId="{01148B54-DBF1-482A-83F1-3FE0AA04DFF9}">
      <dgm:prSet/>
      <dgm:spPr/>
      <dgm:t>
        <a:bodyPr/>
        <a:lstStyle/>
        <a:p>
          <a:endParaRPr lang="en-US"/>
        </a:p>
      </dgm:t>
    </dgm:pt>
    <dgm:pt modelId="{AA628D88-DFC0-4787-8E57-6BE3AC5BA0B4}" type="sibTrans" cxnId="{01148B54-DBF1-482A-83F1-3FE0AA04DFF9}">
      <dgm:prSet/>
      <dgm:spPr/>
      <dgm:t>
        <a:bodyPr/>
        <a:lstStyle/>
        <a:p>
          <a:endParaRPr lang="en-US"/>
        </a:p>
      </dgm:t>
    </dgm:pt>
    <dgm:pt modelId="{5BD4C441-4E49-4C46-9337-7483D262AD2E}">
      <dgm:prSet/>
      <dgm:spPr/>
      <dgm:t>
        <a:bodyPr/>
        <a:lstStyle/>
        <a:p>
          <a:r>
            <a:rPr lang="en-US" dirty="0" smtClean="0">
              <a:latin typeface="+mn-lt"/>
            </a:rPr>
            <a:t>Time of actual credit </a:t>
          </a:r>
          <a:endParaRPr lang="en-US" dirty="0">
            <a:latin typeface="+mn-lt"/>
          </a:endParaRPr>
        </a:p>
      </dgm:t>
    </dgm:pt>
    <dgm:pt modelId="{29CA79B2-66D0-499D-BDAE-F695455EDD4F}" type="parTrans" cxnId="{D711A235-CFAE-4D80-B5E6-373276C774F0}">
      <dgm:prSet/>
      <dgm:spPr/>
      <dgm:t>
        <a:bodyPr/>
        <a:lstStyle/>
        <a:p>
          <a:endParaRPr lang="en-US"/>
        </a:p>
      </dgm:t>
    </dgm:pt>
    <dgm:pt modelId="{8AAB99DA-CF70-45CA-BD34-9591C02432A7}" type="sibTrans" cxnId="{D711A235-CFAE-4D80-B5E6-373276C774F0}">
      <dgm:prSet/>
      <dgm:spPr/>
      <dgm:t>
        <a:bodyPr/>
        <a:lstStyle/>
        <a:p>
          <a:endParaRPr lang="en-US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6" custLinFactNeighborX="-1099" custLinFactNeighborY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1321D554-D239-4CFA-959A-8B3380FB17BE}" type="pres">
      <dgm:prSet presAssocID="{ED4BD763-41E0-4BBF-AF4F-B1CA8BA178FF}" presName="linNode" presStyleCnt="0"/>
      <dgm:spPr/>
    </dgm:pt>
    <dgm:pt modelId="{F34DD609-E2D5-4605-9D07-D06271AD4A07}" type="pres">
      <dgm:prSet presAssocID="{ED4BD763-41E0-4BBF-AF4F-B1CA8BA178FF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6C24-587A-44F9-8A78-E368E859C783}" type="pres">
      <dgm:prSet presAssocID="{ED4BD763-41E0-4BBF-AF4F-B1CA8BA178FF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73A19-C39A-45D1-B6C1-6B671E592D08}" type="pres">
      <dgm:prSet presAssocID="{90B1382E-7BB4-4C16-AA48-3C476BCD6F3E}" presName="spacing" presStyleCnt="0"/>
      <dgm:spPr/>
    </dgm:pt>
    <dgm:pt modelId="{4CF06F5A-628F-46E3-8749-EBE905D5661A}" type="pres">
      <dgm:prSet presAssocID="{56BAFFA8-8A6F-4B41-A8D7-CE7BD379E815}" presName="linNode" presStyleCnt="0"/>
      <dgm:spPr/>
    </dgm:pt>
    <dgm:pt modelId="{326C50FC-4CF7-4CF8-897C-5B01D7CC6517}" type="pres">
      <dgm:prSet presAssocID="{56BAFFA8-8A6F-4B41-A8D7-CE7BD379E815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FBB24-8A70-4956-8E6F-04DC99DB9740}" type="pres">
      <dgm:prSet presAssocID="{56BAFFA8-8A6F-4B41-A8D7-CE7BD379E815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D6D6A-5F4D-46DD-963D-36192A30943B}" type="pres">
      <dgm:prSet presAssocID="{F8565E7F-7EEB-4C79-A069-989B18199074}" presName="spacing" presStyleCnt="0"/>
      <dgm:spPr/>
    </dgm:pt>
    <dgm:pt modelId="{87AA68A4-5562-46F8-8EA0-6167E3D94241}" type="pres">
      <dgm:prSet presAssocID="{4ADBB5E9-17E2-402C-BC45-461BEB997BDD}" presName="linNode" presStyleCnt="0"/>
      <dgm:spPr/>
    </dgm:pt>
    <dgm:pt modelId="{610CA435-3C09-4D1B-AABA-5ADB7DF11F26}" type="pres">
      <dgm:prSet presAssocID="{4ADBB5E9-17E2-402C-BC45-461BEB997BD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7856E-3D26-48DF-BEAA-D4FAC01AC479}" type="pres">
      <dgm:prSet presAssocID="{4ADBB5E9-17E2-402C-BC45-461BEB997BDD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48620-7D86-4F21-BEE8-6904329FFF1A}" type="pres">
      <dgm:prSet presAssocID="{10D5066A-05DB-44C3-8338-B95C7272D07F}" presName="spacing" presStyleCnt="0"/>
      <dgm:spPr/>
    </dgm:pt>
    <dgm:pt modelId="{095FF5DE-DC84-4518-873D-363FBAC0E189}" type="pres">
      <dgm:prSet presAssocID="{003E2B96-EFF7-4344-A1DE-8DD033E1DBCD}" presName="linNode" presStyleCnt="0"/>
      <dgm:spPr/>
    </dgm:pt>
    <dgm:pt modelId="{8B576494-8A28-4252-B641-CBCFA3899886}" type="pres">
      <dgm:prSet presAssocID="{003E2B96-EFF7-4344-A1DE-8DD033E1DBCD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49A1F-0F0B-490F-A473-AB2A068469F4}" type="pres">
      <dgm:prSet presAssocID="{003E2B96-EFF7-4344-A1DE-8DD033E1DBCD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A5C2F-BE59-40D1-980D-2F04E4AC3B2C}" type="pres">
      <dgm:prSet presAssocID="{F3613B3A-BC00-4A1C-A1AD-D3C5600259AA}" presName="spacing" presStyleCnt="0"/>
      <dgm:spPr/>
    </dgm:pt>
    <dgm:pt modelId="{F0AE22ED-8523-4BAD-8283-BCBF0A214194}" type="pres">
      <dgm:prSet presAssocID="{83356F53-C90B-46DF-B536-130B0334A25B}" presName="linNode" presStyleCnt="0"/>
      <dgm:spPr/>
    </dgm:pt>
    <dgm:pt modelId="{8CB00923-3F27-42F9-9088-CE90B36CD826}" type="pres">
      <dgm:prSet presAssocID="{83356F53-C90B-46DF-B536-130B0334A25B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37BB2-EC1B-443C-B80C-4A98AE8696C2}" type="pres">
      <dgm:prSet presAssocID="{83356F53-C90B-46DF-B536-130B0334A25B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48B54-DBF1-482A-83F1-3FE0AA04DFF9}" srcId="{003E2B96-EFF7-4344-A1DE-8DD033E1DBCD}" destId="{F70C1CC8-65C2-4F25-8F6C-318257AEB15E}" srcOrd="0" destOrd="0" parTransId="{B429AA7A-C674-4AFB-B4D7-4BCFDDF758CA}" sibTransId="{AA628D88-DFC0-4787-8E57-6BE3AC5BA0B4}"/>
    <dgm:cxn modelId="{87D3CF23-CF67-49E1-A690-05F2ACD9D7C8}" srcId="{FEC0F26D-E673-482E-B61E-6B23D782986F}" destId="{ED4BD763-41E0-4BBF-AF4F-B1CA8BA178FF}" srcOrd="1" destOrd="0" parTransId="{CF1722AE-2F5A-4D67-A9BA-73E1C758F40C}" sibTransId="{90B1382E-7BB4-4C16-AA48-3C476BCD6F3E}"/>
    <dgm:cxn modelId="{06D8D006-C295-40AC-B318-64441EEDF7C4}" type="presOf" srcId="{F70C1CC8-65C2-4F25-8F6C-318257AEB15E}" destId="{C5649A1F-0F0B-490F-A473-AB2A068469F4}" srcOrd="0" destOrd="0" presId="urn:microsoft.com/office/officeart/2005/8/layout/vList6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2280E24E-C6C5-4CA4-85BA-D8BBCD94DF4C}" srcId="{ED4BD763-41E0-4BBF-AF4F-B1CA8BA178FF}" destId="{19E6C0F6-0505-4121-994A-47D0432F63A9}" srcOrd="0" destOrd="0" parTransId="{25365B66-307E-4708-AC54-3C3BDB8A7593}" sibTransId="{F69D3BD8-C18F-4D81-9BEF-F8DC988F5943}"/>
    <dgm:cxn modelId="{D711A235-CFAE-4D80-B5E6-373276C774F0}" srcId="{83356F53-C90B-46DF-B536-130B0334A25B}" destId="{5BD4C441-4E49-4C46-9337-7483D262AD2E}" srcOrd="0" destOrd="0" parTransId="{29CA79B2-66D0-499D-BDAE-F695455EDD4F}" sibTransId="{8AAB99DA-CF70-45CA-BD34-9591C02432A7}"/>
    <dgm:cxn modelId="{95F91F11-26E3-4BE2-9FF6-E3BD67BBA17E}" srcId="{FEC0F26D-E673-482E-B61E-6B23D782986F}" destId="{83356F53-C90B-46DF-B536-130B0334A25B}" srcOrd="5" destOrd="0" parTransId="{B46E5A2A-4026-49B6-9573-57093FE2233E}" sibTransId="{916244AA-E879-402C-B9EF-1B569BC4B7B1}"/>
    <dgm:cxn modelId="{791500B3-786F-4DB6-8CC4-A24E0F22DF83}" type="presOf" srcId="{56BAFFA8-8A6F-4B41-A8D7-CE7BD379E815}" destId="{326C50FC-4CF7-4CF8-897C-5B01D7CC6517}" srcOrd="0" destOrd="0" presId="urn:microsoft.com/office/officeart/2005/8/layout/vList6"/>
    <dgm:cxn modelId="{C1288D72-BA64-43ED-8420-6BE3A969756D}" type="presOf" srcId="{741A09E6-4EF2-4561-A2E1-9D9A52F19076}" destId="{0DB7856E-3D26-48DF-BEAA-D4FAC01AC479}" srcOrd="0" destOrd="0" presId="urn:microsoft.com/office/officeart/2005/8/layout/vList6"/>
    <dgm:cxn modelId="{3BC961D0-D4DE-40EE-A854-0757C6821812}" type="presOf" srcId="{19E6C0F6-0505-4121-994A-47D0432F63A9}" destId="{75996C24-587A-44F9-8A78-E368E859C783}" srcOrd="0" destOrd="0" presId="urn:microsoft.com/office/officeart/2005/8/layout/vList6"/>
    <dgm:cxn modelId="{DE3F609E-2BE3-4DB4-ACCC-53957925E7A6}" type="presOf" srcId="{83356F53-C90B-46DF-B536-130B0334A25B}" destId="{8CB00923-3F27-42F9-9088-CE90B36CD826}" srcOrd="0" destOrd="0" presId="urn:microsoft.com/office/officeart/2005/8/layout/vList6"/>
    <dgm:cxn modelId="{FBC4E758-EE99-4855-8547-A4FED3027BF1}" type="presOf" srcId="{4ADBB5E9-17E2-402C-BC45-461BEB997BDD}" destId="{610CA435-3C09-4D1B-AABA-5ADB7DF11F26}" srcOrd="0" destOrd="0" presId="urn:microsoft.com/office/officeart/2005/8/layout/vList6"/>
    <dgm:cxn modelId="{D0DA2399-7A2D-46C9-93DE-C77937FFF174}" type="presOf" srcId="{003E2B96-EFF7-4344-A1DE-8DD033E1DBCD}" destId="{8B576494-8A28-4252-B641-CBCFA3899886}" srcOrd="0" destOrd="0" presId="urn:microsoft.com/office/officeart/2005/8/layout/vList6"/>
    <dgm:cxn modelId="{8EAB9664-F05D-4AC0-B349-8114781B9EF6}" srcId="{56BAFFA8-8A6F-4B41-A8D7-CE7BD379E815}" destId="{395754D5-A4BD-4821-8133-FFB9CD309352}" srcOrd="0" destOrd="0" parTransId="{C7EF03FF-E719-4A94-8FFC-26FDAAC55110}" sibTransId="{2D9A68BF-F06D-44EA-8BE5-DFA58AD2E3CA}"/>
    <dgm:cxn modelId="{F15BBC01-0EE9-41E7-BE90-4DFDB90A7C1A}" type="presOf" srcId="{A2BACE01-6380-4159-B615-53437E9056B0}" destId="{12FF3BD1-C500-4A81-B708-3373B403959B}" srcOrd="0" destOrd="0" presId="urn:microsoft.com/office/officeart/2005/8/layout/vList6"/>
    <dgm:cxn modelId="{1CC7B8CD-9B55-4E6F-9718-3E33D985DEAB}" type="presOf" srcId="{ED4BD763-41E0-4BBF-AF4F-B1CA8BA178FF}" destId="{F34DD609-E2D5-4605-9D07-D06271AD4A07}" srcOrd="0" destOrd="0" presId="urn:microsoft.com/office/officeart/2005/8/layout/vList6"/>
    <dgm:cxn modelId="{D3AFB510-EBEF-432A-A2EC-F49A0694A49A}" srcId="{92F7BD6F-7A9E-4717-A52D-8EF2010E9155}" destId="{A2BACE01-6380-4159-B615-53437E9056B0}" srcOrd="0" destOrd="0" parTransId="{A7BC0AC0-6EAB-4C12-BC20-52F1887249EE}" sibTransId="{DB9D2DEC-0768-4CE8-9BFF-DA88464BC01F}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89B1AB80-CF53-4DD0-B848-468630E92092}" srcId="{FEC0F26D-E673-482E-B61E-6B23D782986F}" destId="{4ADBB5E9-17E2-402C-BC45-461BEB997BDD}" srcOrd="3" destOrd="0" parTransId="{5423132B-C049-48C8-BF7F-00CEDB755CD3}" sibTransId="{10D5066A-05DB-44C3-8338-B95C7272D07F}"/>
    <dgm:cxn modelId="{3C776718-BCD9-4C40-AE8A-D043476D7CB9}" type="presOf" srcId="{5BD4C441-4E49-4C46-9337-7483D262AD2E}" destId="{35137BB2-EC1B-443C-B80C-4A98AE8696C2}" srcOrd="0" destOrd="0" presId="urn:microsoft.com/office/officeart/2005/8/layout/vList6"/>
    <dgm:cxn modelId="{B34F4AAA-8003-4AE1-922B-05685F49DCA8}" srcId="{4ADBB5E9-17E2-402C-BC45-461BEB997BDD}" destId="{741A09E6-4EF2-4561-A2E1-9D9A52F19076}" srcOrd="0" destOrd="0" parTransId="{92F578F9-AC44-410A-BE68-BF37742B6C96}" sibTransId="{5A7F3F57-DFD6-4F95-ACCD-EB10C71087D2}"/>
    <dgm:cxn modelId="{79D1755A-486B-4AA3-9B4E-8AA3BB99E92E}" type="presOf" srcId="{395754D5-A4BD-4821-8133-FFB9CD309352}" destId="{834FBB24-8A70-4956-8E6F-04DC99DB9740}" srcOrd="0" destOrd="0" presId="urn:microsoft.com/office/officeart/2005/8/layout/vList6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DFDFD019-1130-4F01-9AD5-DCB59AB83BCD}" srcId="{FEC0F26D-E673-482E-B61E-6B23D782986F}" destId="{56BAFFA8-8A6F-4B41-A8D7-CE7BD379E815}" srcOrd="2" destOrd="0" parTransId="{D1081A80-DF8A-4B81-8AA4-8FAAB3DE06CF}" sibTransId="{F8565E7F-7EEB-4C79-A069-989B18199074}"/>
    <dgm:cxn modelId="{24CC62FD-F41E-48A7-A3BA-C65282F5A191}" srcId="{FEC0F26D-E673-482E-B61E-6B23D782986F}" destId="{003E2B96-EFF7-4344-A1DE-8DD033E1DBCD}" srcOrd="4" destOrd="0" parTransId="{AD4F278F-C479-449B-BA06-6EEAB37B91E6}" sibTransId="{F3613B3A-BC00-4A1C-A1AD-D3C5600259AA}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5B32A0C9-F686-42A7-8A04-8CEE9145CC1E}" type="presParOf" srcId="{A8833B78-B830-4C45-B939-3391D14ECBF8}" destId="{1321D554-D239-4CFA-959A-8B3380FB17BE}" srcOrd="2" destOrd="0" presId="urn:microsoft.com/office/officeart/2005/8/layout/vList6"/>
    <dgm:cxn modelId="{B3110EEF-4365-4C94-B4F6-F8D48A47C52B}" type="presParOf" srcId="{1321D554-D239-4CFA-959A-8B3380FB17BE}" destId="{F34DD609-E2D5-4605-9D07-D06271AD4A07}" srcOrd="0" destOrd="0" presId="urn:microsoft.com/office/officeart/2005/8/layout/vList6"/>
    <dgm:cxn modelId="{214A9710-DC11-4773-833F-F25AFECB75D3}" type="presParOf" srcId="{1321D554-D239-4CFA-959A-8B3380FB17BE}" destId="{75996C24-587A-44F9-8A78-E368E859C783}" srcOrd="1" destOrd="0" presId="urn:microsoft.com/office/officeart/2005/8/layout/vList6"/>
    <dgm:cxn modelId="{2672EDFE-35C3-442D-93D0-FF7F7A454231}" type="presParOf" srcId="{A8833B78-B830-4C45-B939-3391D14ECBF8}" destId="{A1E73A19-C39A-45D1-B6C1-6B671E592D08}" srcOrd="3" destOrd="0" presId="urn:microsoft.com/office/officeart/2005/8/layout/vList6"/>
    <dgm:cxn modelId="{8A28B5C6-6DE7-40B1-83B3-D0D1DDC58CCA}" type="presParOf" srcId="{A8833B78-B830-4C45-B939-3391D14ECBF8}" destId="{4CF06F5A-628F-46E3-8749-EBE905D5661A}" srcOrd="4" destOrd="0" presId="urn:microsoft.com/office/officeart/2005/8/layout/vList6"/>
    <dgm:cxn modelId="{C5E2AEA9-4726-4DCD-BC22-2517A689BC78}" type="presParOf" srcId="{4CF06F5A-628F-46E3-8749-EBE905D5661A}" destId="{326C50FC-4CF7-4CF8-897C-5B01D7CC6517}" srcOrd="0" destOrd="0" presId="urn:microsoft.com/office/officeart/2005/8/layout/vList6"/>
    <dgm:cxn modelId="{A4EB7234-1EEF-409A-9536-9A9E710C1AA9}" type="presParOf" srcId="{4CF06F5A-628F-46E3-8749-EBE905D5661A}" destId="{834FBB24-8A70-4956-8E6F-04DC99DB9740}" srcOrd="1" destOrd="0" presId="urn:microsoft.com/office/officeart/2005/8/layout/vList6"/>
    <dgm:cxn modelId="{F9C89D2E-EF72-4DC6-9D0C-C0C11A6C2C75}" type="presParOf" srcId="{A8833B78-B830-4C45-B939-3391D14ECBF8}" destId="{F5DD6D6A-5F4D-46DD-963D-36192A30943B}" srcOrd="5" destOrd="0" presId="urn:microsoft.com/office/officeart/2005/8/layout/vList6"/>
    <dgm:cxn modelId="{095FE744-6FB4-4924-A269-D48F8782FAA5}" type="presParOf" srcId="{A8833B78-B830-4C45-B939-3391D14ECBF8}" destId="{87AA68A4-5562-46F8-8EA0-6167E3D94241}" srcOrd="6" destOrd="0" presId="urn:microsoft.com/office/officeart/2005/8/layout/vList6"/>
    <dgm:cxn modelId="{9B6962E2-9AF6-44F6-A0AA-C3F8952094FE}" type="presParOf" srcId="{87AA68A4-5562-46F8-8EA0-6167E3D94241}" destId="{610CA435-3C09-4D1B-AABA-5ADB7DF11F26}" srcOrd="0" destOrd="0" presId="urn:microsoft.com/office/officeart/2005/8/layout/vList6"/>
    <dgm:cxn modelId="{1F5A3646-BB74-4D8F-9720-6E97BE963C5C}" type="presParOf" srcId="{87AA68A4-5562-46F8-8EA0-6167E3D94241}" destId="{0DB7856E-3D26-48DF-BEAA-D4FAC01AC479}" srcOrd="1" destOrd="0" presId="urn:microsoft.com/office/officeart/2005/8/layout/vList6"/>
    <dgm:cxn modelId="{EAC40B1D-F674-4CBE-9498-E94657FB960C}" type="presParOf" srcId="{A8833B78-B830-4C45-B939-3391D14ECBF8}" destId="{28B48620-7D86-4F21-BEE8-6904329FFF1A}" srcOrd="7" destOrd="0" presId="urn:microsoft.com/office/officeart/2005/8/layout/vList6"/>
    <dgm:cxn modelId="{FD9678A0-5476-4520-BD56-F1570B596596}" type="presParOf" srcId="{A8833B78-B830-4C45-B939-3391D14ECBF8}" destId="{095FF5DE-DC84-4518-873D-363FBAC0E189}" srcOrd="8" destOrd="0" presId="urn:microsoft.com/office/officeart/2005/8/layout/vList6"/>
    <dgm:cxn modelId="{5B41BA3C-651B-4DEA-813F-7AB64A845A80}" type="presParOf" srcId="{095FF5DE-DC84-4518-873D-363FBAC0E189}" destId="{8B576494-8A28-4252-B641-CBCFA3899886}" srcOrd="0" destOrd="0" presId="urn:microsoft.com/office/officeart/2005/8/layout/vList6"/>
    <dgm:cxn modelId="{F968EE3D-0950-464E-8AC4-3C680F5CB79E}" type="presParOf" srcId="{095FF5DE-DC84-4518-873D-363FBAC0E189}" destId="{C5649A1F-0F0B-490F-A473-AB2A068469F4}" srcOrd="1" destOrd="0" presId="urn:microsoft.com/office/officeart/2005/8/layout/vList6"/>
    <dgm:cxn modelId="{4C8B94F7-66DC-4BD1-B9A5-34154B0973AE}" type="presParOf" srcId="{A8833B78-B830-4C45-B939-3391D14ECBF8}" destId="{DC7A5C2F-BE59-40D1-980D-2F04E4AC3B2C}" srcOrd="9" destOrd="0" presId="urn:microsoft.com/office/officeart/2005/8/layout/vList6"/>
    <dgm:cxn modelId="{D0D4F6BC-8B7E-4383-9D04-FE8FFBA15A82}" type="presParOf" srcId="{A8833B78-B830-4C45-B939-3391D14ECBF8}" destId="{F0AE22ED-8523-4BAD-8283-BCBF0A214194}" srcOrd="10" destOrd="0" presId="urn:microsoft.com/office/officeart/2005/8/layout/vList6"/>
    <dgm:cxn modelId="{99392C0A-4486-4B62-96C4-699DB324F2DB}" type="presParOf" srcId="{F0AE22ED-8523-4BAD-8283-BCBF0A214194}" destId="{8CB00923-3F27-42F9-9088-CE90B36CD826}" srcOrd="0" destOrd="0" presId="urn:microsoft.com/office/officeart/2005/8/layout/vList6"/>
    <dgm:cxn modelId="{C95726F5-2631-4122-A09D-313A5D9983F4}" type="presParOf" srcId="{F0AE22ED-8523-4BAD-8283-BCBF0A214194}" destId="{35137BB2-EC1B-443C-B80C-4A98AE8696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Resident Vs NRI 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0D48338D-5AC0-477A-968C-4EFA40483F25}">
      <dgm:prSet/>
      <dgm:spPr/>
      <dgm:t>
        <a:bodyPr/>
        <a:lstStyle/>
        <a:p>
          <a:r>
            <a:rPr lang="en-US" dirty="0" smtClean="0">
              <a:latin typeface="+mn-lt"/>
            </a:rPr>
            <a:t> Section 6 of Act</a:t>
          </a:r>
          <a:endParaRPr lang="en-US" dirty="0">
            <a:latin typeface="+mn-lt"/>
          </a:endParaRPr>
        </a:p>
      </dgm:t>
    </dgm:pt>
    <dgm:pt modelId="{DFEFADE7-6B80-4D83-A8B7-545D97934E8E}" type="parTrans" cxnId="{A0DC1932-6497-433E-ADEE-C5FB267A086C}">
      <dgm:prSet/>
      <dgm:spPr/>
      <dgm:t>
        <a:bodyPr/>
        <a:lstStyle/>
        <a:p>
          <a:endParaRPr lang="en-US"/>
        </a:p>
      </dgm:t>
    </dgm:pt>
    <dgm:pt modelId="{554128F9-87FD-4722-837F-08794FD5E26D}" type="sibTrans" cxnId="{A0DC1932-6497-433E-ADEE-C5FB267A086C}">
      <dgm:prSet/>
      <dgm:spPr/>
      <dgm:t>
        <a:bodyPr/>
        <a:lstStyle/>
        <a:p>
          <a:endParaRPr lang="en-US"/>
        </a:p>
      </dgm:t>
    </dgm:pt>
    <dgm:pt modelId="{ED4BD763-41E0-4BBF-AF4F-B1CA8BA178FF}">
      <dgm:prSet/>
      <dgm:spPr/>
      <dgm:t>
        <a:bodyPr/>
        <a:lstStyle/>
        <a:p>
          <a:r>
            <a:rPr lang="en-US" dirty="0" smtClean="0">
              <a:latin typeface="+mn-lt"/>
            </a:rPr>
            <a:t>Sale </a:t>
          </a:r>
          <a:endParaRPr lang="en-US" dirty="0">
            <a:latin typeface="+mn-lt"/>
          </a:endParaRPr>
        </a:p>
      </dgm:t>
    </dgm:pt>
    <dgm:pt modelId="{CF1722AE-2F5A-4D67-A9BA-73E1C758F40C}" type="parTrans" cxnId="{87D3CF23-CF67-49E1-A690-05F2ACD9D7C8}">
      <dgm:prSet/>
      <dgm:spPr/>
      <dgm:t>
        <a:bodyPr/>
        <a:lstStyle/>
        <a:p>
          <a:endParaRPr lang="en-US"/>
        </a:p>
      </dgm:t>
    </dgm:pt>
    <dgm:pt modelId="{90B1382E-7BB4-4C16-AA48-3C476BCD6F3E}" type="sibTrans" cxnId="{87D3CF23-CF67-49E1-A690-05F2ACD9D7C8}">
      <dgm:prSet/>
      <dgm:spPr/>
      <dgm:t>
        <a:bodyPr/>
        <a:lstStyle/>
        <a:p>
          <a:endParaRPr lang="en-US"/>
        </a:p>
      </dgm:t>
    </dgm:pt>
    <dgm:pt modelId="{4ADBB5E9-17E2-402C-BC45-461BEB997BDD}">
      <dgm:prSet/>
      <dgm:spPr/>
      <dgm:t>
        <a:bodyPr/>
        <a:lstStyle/>
        <a:p>
          <a:r>
            <a:rPr lang="en-US" dirty="0" smtClean="0">
              <a:latin typeface="+mn-lt"/>
            </a:rPr>
            <a:t>Supply  	</a:t>
          </a:r>
          <a:endParaRPr lang="en-US" dirty="0">
            <a:latin typeface="+mn-lt"/>
          </a:endParaRPr>
        </a:p>
      </dgm:t>
    </dgm:pt>
    <dgm:pt modelId="{5423132B-C049-48C8-BF7F-00CEDB755CD3}" type="parTrans" cxnId="{89B1AB80-CF53-4DD0-B848-468630E92092}">
      <dgm:prSet/>
      <dgm:spPr/>
      <dgm:t>
        <a:bodyPr/>
        <a:lstStyle/>
        <a:p>
          <a:endParaRPr lang="en-US"/>
        </a:p>
      </dgm:t>
    </dgm:pt>
    <dgm:pt modelId="{10D5066A-05DB-44C3-8338-B95C7272D07F}" type="sibTrans" cxnId="{89B1AB80-CF53-4DD0-B848-468630E92092}">
      <dgm:prSet/>
      <dgm:spPr/>
      <dgm:t>
        <a:bodyPr/>
        <a:lstStyle/>
        <a:p>
          <a:endParaRPr lang="en-US"/>
        </a:p>
      </dgm:t>
    </dgm:pt>
    <dgm:pt modelId="{19E6C0F6-0505-4121-994A-47D0432F63A9}">
      <dgm:prSet/>
      <dgm:spPr/>
      <dgm:t>
        <a:bodyPr/>
        <a:lstStyle/>
        <a:p>
          <a:r>
            <a:rPr lang="en-US" dirty="0" smtClean="0">
              <a:latin typeface="+mn-lt"/>
            </a:rPr>
            <a:t> Section 4 of Sale of Goods Act, 1930</a:t>
          </a:r>
          <a:endParaRPr lang="en-US" dirty="0">
            <a:latin typeface="+mn-lt"/>
          </a:endParaRPr>
        </a:p>
      </dgm:t>
    </dgm:pt>
    <dgm:pt modelId="{25365B66-307E-4708-AC54-3C3BDB8A7593}" type="parTrans" cxnId="{2280E24E-C6C5-4CA4-85BA-D8BBCD94DF4C}">
      <dgm:prSet/>
      <dgm:spPr/>
      <dgm:t>
        <a:bodyPr/>
        <a:lstStyle/>
        <a:p>
          <a:endParaRPr lang="en-US"/>
        </a:p>
      </dgm:t>
    </dgm:pt>
    <dgm:pt modelId="{F69D3BD8-C18F-4D81-9BEF-F8DC988F5943}" type="sibTrans" cxnId="{2280E24E-C6C5-4CA4-85BA-D8BBCD94DF4C}">
      <dgm:prSet/>
      <dgm:spPr/>
      <dgm:t>
        <a:bodyPr/>
        <a:lstStyle/>
        <a:p>
          <a:endParaRPr lang="en-US"/>
        </a:p>
      </dgm:t>
    </dgm:pt>
    <dgm:pt modelId="{741A09E6-4EF2-4561-A2E1-9D9A52F19076}">
      <dgm:prSet/>
      <dgm:spPr/>
      <dgm:t>
        <a:bodyPr/>
        <a:lstStyle/>
        <a:p>
          <a:r>
            <a:rPr lang="en-US" dirty="0" smtClean="0">
              <a:latin typeface="+mn-lt"/>
            </a:rPr>
            <a:t>Defined under GST</a:t>
          </a:r>
          <a:endParaRPr lang="en-US" dirty="0">
            <a:latin typeface="+mn-lt"/>
          </a:endParaRPr>
        </a:p>
      </dgm:t>
    </dgm:pt>
    <dgm:pt modelId="{92F578F9-AC44-410A-BE68-BF37742B6C96}" type="parTrans" cxnId="{B34F4AAA-8003-4AE1-922B-05685F49DCA8}">
      <dgm:prSet/>
      <dgm:spPr/>
      <dgm:t>
        <a:bodyPr/>
        <a:lstStyle/>
        <a:p>
          <a:endParaRPr lang="en-US"/>
        </a:p>
      </dgm:t>
    </dgm:pt>
    <dgm:pt modelId="{5A7F3F57-DFD6-4F95-ACCD-EB10C71087D2}" type="sibTrans" cxnId="{B34F4AAA-8003-4AE1-922B-05685F49DCA8}">
      <dgm:prSet/>
      <dgm:spPr/>
      <dgm:t>
        <a:bodyPr/>
        <a:lstStyle/>
        <a:p>
          <a:endParaRPr lang="en-US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3" custLinFactNeighborX="-1099" custLinFactNeighborY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1321D554-D239-4CFA-959A-8B3380FB17BE}" type="pres">
      <dgm:prSet presAssocID="{ED4BD763-41E0-4BBF-AF4F-B1CA8BA178FF}" presName="linNode" presStyleCnt="0"/>
      <dgm:spPr/>
    </dgm:pt>
    <dgm:pt modelId="{F34DD609-E2D5-4605-9D07-D06271AD4A07}" type="pres">
      <dgm:prSet presAssocID="{ED4BD763-41E0-4BBF-AF4F-B1CA8BA178F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6C24-587A-44F9-8A78-E368E859C783}" type="pres">
      <dgm:prSet presAssocID="{ED4BD763-41E0-4BBF-AF4F-B1CA8BA178F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73A19-C39A-45D1-B6C1-6B671E592D08}" type="pres">
      <dgm:prSet presAssocID="{90B1382E-7BB4-4C16-AA48-3C476BCD6F3E}" presName="spacing" presStyleCnt="0"/>
      <dgm:spPr/>
    </dgm:pt>
    <dgm:pt modelId="{87AA68A4-5562-46F8-8EA0-6167E3D94241}" type="pres">
      <dgm:prSet presAssocID="{4ADBB5E9-17E2-402C-BC45-461BEB997BDD}" presName="linNode" presStyleCnt="0"/>
      <dgm:spPr/>
    </dgm:pt>
    <dgm:pt modelId="{610CA435-3C09-4D1B-AABA-5ADB7DF11F26}" type="pres">
      <dgm:prSet presAssocID="{4ADBB5E9-17E2-402C-BC45-461BEB997BD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7856E-3D26-48DF-BEAA-D4FAC01AC479}" type="pres">
      <dgm:prSet presAssocID="{4ADBB5E9-17E2-402C-BC45-461BEB997BD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1AB80-CF53-4DD0-B848-468630E92092}" srcId="{FEC0F26D-E673-482E-B61E-6B23D782986F}" destId="{4ADBB5E9-17E2-402C-BC45-461BEB997BDD}" srcOrd="2" destOrd="0" parTransId="{5423132B-C049-48C8-BF7F-00CEDB755CD3}" sibTransId="{10D5066A-05DB-44C3-8338-B95C7272D07F}"/>
    <dgm:cxn modelId="{93D6BEB8-F257-40C9-B6A2-FFC6A5FA71BD}" type="presOf" srcId="{0D48338D-5AC0-477A-968C-4EFA40483F25}" destId="{12FF3BD1-C500-4A81-B708-3373B403959B}" srcOrd="0" destOrd="0" presId="urn:microsoft.com/office/officeart/2005/8/layout/vList6"/>
    <dgm:cxn modelId="{3BC961D0-D4DE-40EE-A854-0757C6821812}" type="presOf" srcId="{19E6C0F6-0505-4121-994A-47D0432F63A9}" destId="{75996C24-587A-44F9-8A78-E368E859C783}" srcOrd="0" destOrd="0" presId="urn:microsoft.com/office/officeart/2005/8/layout/vList6"/>
    <dgm:cxn modelId="{1CC7B8CD-9B55-4E6F-9718-3E33D985DEAB}" type="presOf" srcId="{ED4BD763-41E0-4BBF-AF4F-B1CA8BA178FF}" destId="{F34DD609-E2D5-4605-9D07-D06271AD4A07}" srcOrd="0" destOrd="0" presId="urn:microsoft.com/office/officeart/2005/8/layout/vList6"/>
    <dgm:cxn modelId="{B34F4AAA-8003-4AE1-922B-05685F49DCA8}" srcId="{4ADBB5E9-17E2-402C-BC45-461BEB997BDD}" destId="{741A09E6-4EF2-4561-A2E1-9D9A52F19076}" srcOrd="0" destOrd="0" parTransId="{92F578F9-AC44-410A-BE68-BF37742B6C96}" sibTransId="{5A7F3F57-DFD6-4F95-ACCD-EB10C71087D2}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A0DC1932-6497-433E-ADEE-C5FB267A086C}" srcId="{92F7BD6F-7A9E-4717-A52D-8EF2010E9155}" destId="{0D48338D-5AC0-477A-968C-4EFA40483F25}" srcOrd="0" destOrd="0" parTransId="{DFEFADE7-6B80-4D83-A8B7-545D97934E8E}" sibTransId="{554128F9-87FD-4722-837F-08794FD5E26D}"/>
    <dgm:cxn modelId="{87D3CF23-CF67-49E1-A690-05F2ACD9D7C8}" srcId="{FEC0F26D-E673-482E-B61E-6B23D782986F}" destId="{ED4BD763-41E0-4BBF-AF4F-B1CA8BA178FF}" srcOrd="1" destOrd="0" parTransId="{CF1722AE-2F5A-4D67-A9BA-73E1C758F40C}" sibTransId="{90B1382E-7BB4-4C16-AA48-3C476BCD6F3E}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FBC4E758-EE99-4855-8547-A4FED3027BF1}" type="presOf" srcId="{4ADBB5E9-17E2-402C-BC45-461BEB997BDD}" destId="{610CA435-3C09-4D1B-AABA-5ADB7DF11F26}" srcOrd="0" destOrd="0" presId="urn:microsoft.com/office/officeart/2005/8/layout/vList6"/>
    <dgm:cxn modelId="{2280E24E-C6C5-4CA4-85BA-D8BBCD94DF4C}" srcId="{ED4BD763-41E0-4BBF-AF4F-B1CA8BA178FF}" destId="{19E6C0F6-0505-4121-994A-47D0432F63A9}" srcOrd="0" destOrd="0" parTransId="{25365B66-307E-4708-AC54-3C3BDB8A7593}" sibTransId="{F69D3BD8-C18F-4D81-9BEF-F8DC988F5943}"/>
    <dgm:cxn modelId="{C1288D72-BA64-43ED-8420-6BE3A969756D}" type="presOf" srcId="{741A09E6-4EF2-4561-A2E1-9D9A52F19076}" destId="{0DB7856E-3D26-48DF-BEAA-D4FAC01AC479}" srcOrd="0" destOrd="0" presId="urn:microsoft.com/office/officeart/2005/8/layout/vList6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5B32A0C9-F686-42A7-8A04-8CEE9145CC1E}" type="presParOf" srcId="{A8833B78-B830-4C45-B939-3391D14ECBF8}" destId="{1321D554-D239-4CFA-959A-8B3380FB17BE}" srcOrd="2" destOrd="0" presId="urn:microsoft.com/office/officeart/2005/8/layout/vList6"/>
    <dgm:cxn modelId="{B3110EEF-4365-4C94-B4F6-F8D48A47C52B}" type="presParOf" srcId="{1321D554-D239-4CFA-959A-8B3380FB17BE}" destId="{F34DD609-E2D5-4605-9D07-D06271AD4A07}" srcOrd="0" destOrd="0" presId="urn:microsoft.com/office/officeart/2005/8/layout/vList6"/>
    <dgm:cxn modelId="{214A9710-DC11-4773-833F-F25AFECB75D3}" type="presParOf" srcId="{1321D554-D239-4CFA-959A-8B3380FB17BE}" destId="{75996C24-587A-44F9-8A78-E368E859C783}" srcOrd="1" destOrd="0" presId="urn:microsoft.com/office/officeart/2005/8/layout/vList6"/>
    <dgm:cxn modelId="{2672EDFE-35C3-442D-93D0-FF7F7A454231}" type="presParOf" srcId="{A8833B78-B830-4C45-B939-3391D14ECBF8}" destId="{A1E73A19-C39A-45D1-B6C1-6B671E592D08}" srcOrd="3" destOrd="0" presId="urn:microsoft.com/office/officeart/2005/8/layout/vList6"/>
    <dgm:cxn modelId="{095FE744-6FB4-4924-A269-D48F8782FAA5}" type="presParOf" srcId="{A8833B78-B830-4C45-B939-3391D14ECBF8}" destId="{87AA68A4-5562-46F8-8EA0-6167E3D94241}" srcOrd="4" destOrd="0" presId="urn:microsoft.com/office/officeart/2005/8/layout/vList6"/>
    <dgm:cxn modelId="{9B6962E2-9AF6-44F6-A0AA-C3F8952094FE}" type="presParOf" srcId="{87AA68A4-5562-46F8-8EA0-6167E3D94241}" destId="{610CA435-3C09-4D1B-AABA-5ADB7DF11F26}" srcOrd="0" destOrd="0" presId="urn:microsoft.com/office/officeart/2005/8/layout/vList6"/>
    <dgm:cxn modelId="{1F5A3646-BB74-4D8F-9720-6E97BE963C5C}" type="presParOf" srcId="{87AA68A4-5562-46F8-8EA0-6167E3D94241}" destId="{0DB7856E-3D26-48DF-BEAA-D4FAC01AC4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Accounting Policy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0D48338D-5AC0-477A-968C-4EFA40483F25}">
      <dgm:prSet custT="1"/>
      <dgm:spPr/>
      <dgm:t>
        <a:bodyPr/>
        <a:lstStyle/>
        <a:p>
          <a:r>
            <a:rPr lang="en-US" sz="1500" b="0" i="0" dirty="0" smtClean="0">
              <a:latin typeface="+mn-lt"/>
            </a:rPr>
            <a:t>They are the principles and methods that the company has chosen to prepare financial statements.</a:t>
          </a:r>
          <a:endParaRPr lang="en-US" sz="1500" dirty="0">
            <a:latin typeface="+mn-lt"/>
          </a:endParaRPr>
        </a:p>
      </dgm:t>
    </dgm:pt>
    <dgm:pt modelId="{DFEFADE7-6B80-4D83-A8B7-545D97934E8E}" type="parTrans" cxnId="{A0DC1932-6497-433E-ADEE-C5FB267A086C}">
      <dgm:prSet/>
      <dgm:spPr/>
      <dgm:t>
        <a:bodyPr/>
        <a:lstStyle/>
        <a:p>
          <a:endParaRPr lang="en-US"/>
        </a:p>
      </dgm:t>
    </dgm:pt>
    <dgm:pt modelId="{554128F9-87FD-4722-837F-08794FD5E26D}" type="sibTrans" cxnId="{A0DC1932-6497-433E-ADEE-C5FB267A086C}">
      <dgm:prSet/>
      <dgm:spPr/>
      <dgm:t>
        <a:bodyPr/>
        <a:lstStyle/>
        <a:p>
          <a:endParaRPr lang="en-US"/>
        </a:p>
      </dgm:t>
    </dgm:pt>
    <dgm:pt modelId="{ED4BD763-41E0-4BBF-AF4F-B1CA8BA178FF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Deduction of Tax</a:t>
          </a:r>
          <a:endParaRPr lang="en-US" sz="2100" dirty="0">
            <a:latin typeface="+mn-lt"/>
          </a:endParaRPr>
        </a:p>
      </dgm:t>
    </dgm:pt>
    <dgm:pt modelId="{CF1722AE-2F5A-4D67-A9BA-73E1C758F40C}" type="parTrans" cxnId="{87D3CF23-CF67-49E1-A690-05F2ACD9D7C8}">
      <dgm:prSet/>
      <dgm:spPr/>
      <dgm:t>
        <a:bodyPr/>
        <a:lstStyle/>
        <a:p>
          <a:endParaRPr lang="en-US"/>
        </a:p>
      </dgm:t>
    </dgm:pt>
    <dgm:pt modelId="{90B1382E-7BB4-4C16-AA48-3C476BCD6F3E}" type="sibTrans" cxnId="{87D3CF23-CF67-49E1-A690-05F2ACD9D7C8}">
      <dgm:prSet/>
      <dgm:spPr/>
      <dgm:t>
        <a:bodyPr/>
        <a:lstStyle/>
        <a:p>
          <a:endParaRPr lang="en-US"/>
        </a:p>
      </dgm:t>
    </dgm:pt>
    <dgm:pt modelId="{4ADBB5E9-17E2-402C-BC45-461BEB997BDD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Deposit of TDS</a:t>
          </a:r>
          <a:endParaRPr lang="en-US" sz="2100" dirty="0">
            <a:latin typeface="+mn-lt"/>
          </a:endParaRPr>
        </a:p>
      </dgm:t>
    </dgm:pt>
    <dgm:pt modelId="{5423132B-C049-48C8-BF7F-00CEDB755CD3}" type="parTrans" cxnId="{89B1AB80-CF53-4DD0-B848-468630E92092}">
      <dgm:prSet/>
      <dgm:spPr/>
      <dgm:t>
        <a:bodyPr/>
        <a:lstStyle/>
        <a:p>
          <a:endParaRPr lang="en-US"/>
        </a:p>
      </dgm:t>
    </dgm:pt>
    <dgm:pt modelId="{10D5066A-05DB-44C3-8338-B95C7272D07F}" type="sibTrans" cxnId="{89B1AB80-CF53-4DD0-B848-468630E92092}">
      <dgm:prSet/>
      <dgm:spPr/>
      <dgm:t>
        <a:bodyPr/>
        <a:lstStyle/>
        <a:p>
          <a:endParaRPr lang="en-US"/>
        </a:p>
      </dgm:t>
    </dgm:pt>
    <dgm:pt modelId="{003E2B96-EFF7-4344-A1DE-8DD033E1DBCD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Collection of Tax –TCS</a:t>
          </a:r>
          <a:endParaRPr lang="en-US" sz="2100" dirty="0">
            <a:latin typeface="+mn-lt"/>
          </a:endParaRPr>
        </a:p>
      </dgm:t>
    </dgm:pt>
    <dgm:pt modelId="{AD4F278F-C479-449B-BA06-6EEAB37B91E6}" type="parTrans" cxnId="{24CC62FD-F41E-48A7-A3BA-C65282F5A191}">
      <dgm:prSet/>
      <dgm:spPr/>
      <dgm:t>
        <a:bodyPr/>
        <a:lstStyle/>
        <a:p>
          <a:endParaRPr lang="en-US"/>
        </a:p>
      </dgm:t>
    </dgm:pt>
    <dgm:pt modelId="{F3613B3A-BC00-4A1C-A1AD-D3C5600259AA}" type="sibTrans" cxnId="{24CC62FD-F41E-48A7-A3BA-C65282F5A191}">
      <dgm:prSet/>
      <dgm:spPr/>
      <dgm:t>
        <a:bodyPr/>
        <a:lstStyle/>
        <a:p>
          <a:endParaRPr lang="en-US"/>
        </a:p>
      </dgm:t>
    </dgm:pt>
    <dgm:pt modelId="{19E6C0F6-0505-4121-994A-47D0432F63A9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Activity to deduct the tax. </a:t>
          </a:r>
          <a:endParaRPr lang="en-US" sz="2100" dirty="0">
            <a:latin typeface="+mn-lt"/>
          </a:endParaRPr>
        </a:p>
      </dgm:t>
    </dgm:pt>
    <dgm:pt modelId="{25365B66-307E-4708-AC54-3C3BDB8A7593}" type="parTrans" cxnId="{2280E24E-C6C5-4CA4-85BA-D8BBCD94DF4C}">
      <dgm:prSet/>
      <dgm:spPr/>
      <dgm:t>
        <a:bodyPr/>
        <a:lstStyle/>
        <a:p>
          <a:endParaRPr lang="en-US"/>
        </a:p>
      </dgm:t>
    </dgm:pt>
    <dgm:pt modelId="{F69D3BD8-C18F-4D81-9BEF-F8DC988F5943}" type="sibTrans" cxnId="{2280E24E-C6C5-4CA4-85BA-D8BBCD94DF4C}">
      <dgm:prSet/>
      <dgm:spPr/>
      <dgm:t>
        <a:bodyPr/>
        <a:lstStyle/>
        <a:p>
          <a:endParaRPr lang="en-US"/>
        </a:p>
      </dgm:t>
    </dgm:pt>
    <dgm:pt modelId="{741A09E6-4EF2-4561-A2E1-9D9A52F19076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Activity to deposit the Tax with GOI.</a:t>
          </a:r>
          <a:endParaRPr lang="en-US" sz="2100" dirty="0">
            <a:latin typeface="+mn-lt"/>
          </a:endParaRPr>
        </a:p>
      </dgm:t>
    </dgm:pt>
    <dgm:pt modelId="{92F578F9-AC44-410A-BE68-BF37742B6C96}" type="parTrans" cxnId="{B34F4AAA-8003-4AE1-922B-05685F49DCA8}">
      <dgm:prSet/>
      <dgm:spPr/>
      <dgm:t>
        <a:bodyPr/>
        <a:lstStyle/>
        <a:p>
          <a:endParaRPr lang="en-US"/>
        </a:p>
      </dgm:t>
    </dgm:pt>
    <dgm:pt modelId="{5A7F3F57-DFD6-4F95-ACCD-EB10C71087D2}" type="sibTrans" cxnId="{B34F4AAA-8003-4AE1-922B-05685F49DCA8}">
      <dgm:prSet/>
      <dgm:spPr/>
      <dgm:t>
        <a:bodyPr/>
        <a:lstStyle/>
        <a:p>
          <a:endParaRPr lang="en-US"/>
        </a:p>
      </dgm:t>
    </dgm:pt>
    <dgm:pt modelId="{83356F53-C90B-46DF-B536-130B0334A25B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Perquisites</a:t>
          </a:r>
          <a:endParaRPr lang="en-US" sz="2100" dirty="0">
            <a:latin typeface="+mn-lt"/>
          </a:endParaRPr>
        </a:p>
      </dgm:t>
    </dgm:pt>
    <dgm:pt modelId="{B46E5A2A-4026-49B6-9573-57093FE2233E}" type="parTrans" cxnId="{95F91F11-26E3-4BE2-9FF6-E3BD67BBA17E}">
      <dgm:prSet/>
      <dgm:spPr/>
      <dgm:t>
        <a:bodyPr/>
        <a:lstStyle/>
        <a:p>
          <a:endParaRPr lang="en-US"/>
        </a:p>
      </dgm:t>
    </dgm:pt>
    <dgm:pt modelId="{916244AA-E879-402C-B9EF-1B569BC4B7B1}" type="sibTrans" cxnId="{95F91F11-26E3-4BE2-9FF6-E3BD67BBA17E}">
      <dgm:prSet/>
      <dgm:spPr/>
      <dgm:t>
        <a:bodyPr/>
        <a:lstStyle/>
        <a:p>
          <a:endParaRPr lang="en-US"/>
        </a:p>
      </dgm:t>
    </dgm:pt>
    <dgm:pt modelId="{EC05DBFF-C49D-4BA7-B578-B072478709BD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Activity to receive tax on behalf of GOI.</a:t>
          </a:r>
          <a:endParaRPr lang="en-US" sz="2100" dirty="0">
            <a:latin typeface="+mn-lt"/>
          </a:endParaRPr>
        </a:p>
      </dgm:t>
    </dgm:pt>
    <dgm:pt modelId="{18801174-FE28-40CB-8FF8-BA1DF60B350C}" type="parTrans" cxnId="{F127EB50-262C-49E4-A182-EAAD4F97B6BF}">
      <dgm:prSet/>
      <dgm:spPr/>
      <dgm:t>
        <a:bodyPr/>
        <a:lstStyle/>
        <a:p>
          <a:endParaRPr lang="en-IN"/>
        </a:p>
      </dgm:t>
    </dgm:pt>
    <dgm:pt modelId="{8D4733B9-EB72-40AE-9BA4-A825E05DD9D1}" type="sibTrans" cxnId="{F127EB50-262C-49E4-A182-EAAD4F97B6BF}">
      <dgm:prSet/>
      <dgm:spPr/>
      <dgm:t>
        <a:bodyPr/>
        <a:lstStyle/>
        <a:p>
          <a:endParaRPr lang="en-IN"/>
        </a:p>
      </dgm:t>
    </dgm:pt>
    <dgm:pt modelId="{105E31A8-F4F7-45DC-A6E0-BB636A286625}">
      <dgm:prSet custT="1"/>
      <dgm:spPr/>
      <dgm:t>
        <a:bodyPr/>
        <a:lstStyle/>
        <a:p>
          <a:r>
            <a:rPr lang="en-US" sz="2100" dirty="0" smtClean="0">
              <a:latin typeface="+mn-lt"/>
            </a:rPr>
            <a:t>In kind benefit. </a:t>
          </a:r>
          <a:endParaRPr lang="en-US" sz="2100" dirty="0">
            <a:latin typeface="+mn-lt"/>
          </a:endParaRPr>
        </a:p>
      </dgm:t>
    </dgm:pt>
    <dgm:pt modelId="{E800D948-375D-4725-BB7E-4A52EC71A1FC}" type="parTrans" cxnId="{1D033A7C-B308-4A8D-A503-C5AD4767A20A}">
      <dgm:prSet/>
      <dgm:spPr/>
      <dgm:t>
        <a:bodyPr/>
        <a:lstStyle/>
        <a:p>
          <a:endParaRPr lang="en-IN"/>
        </a:p>
      </dgm:t>
    </dgm:pt>
    <dgm:pt modelId="{46CC7EFB-9F6B-4E04-8A89-D3C38D88F6D7}" type="sibTrans" cxnId="{1D033A7C-B308-4A8D-A503-C5AD4767A20A}">
      <dgm:prSet/>
      <dgm:spPr/>
      <dgm:t>
        <a:bodyPr/>
        <a:lstStyle/>
        <a:p>
          <a:endParaRPr lang="en-IN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5" custLinFactNeighborX="-1099" custLinFactNeighborY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1321D554-D239-4CFA-959A-8B3380FB17BE}" type="pres">
      <dgm:prSet presAssocID="{ED4BD763-41E0-4BBF-AF4F-B1CA8BA178FF}" presName="linNode" presStyleCnt="0"/>
      <dgm:spPr/>
    </dgm:pt>
    <dgm:pt modelId="{F34DD609-E2D5-4605-9D07-D06271AD4A07}" type="pres">
      <dgm:prSet presAssocID="{ED4BD763-41E0-4BBF-AF4F-B1CA8BA178FF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6C24-587A-44F9-8A78-E368E859C783}" type="pres">
      <dgm:prSet presAssocID="{ED4BD763-41E0-4BBF-AF4F-B1CA8BA178FF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73A19-C39A-45D1-B6C1-6B671E592D08}" type="pres">
      <dgm:prSet presAssocID="{90B1382E-7BB4-4C16-AA48-3C476BCD6F3E}" presName="spacing" presStyleCnt="0"/>
      <dgm:spPr/>
    </dgm:pt>
    <dgm:pt modelId="{87AA68A4-5562-46F8-8EA0-6167E3D94241}" type="pres">
      <dgm:prSet presAssocID="{4ADBB5E9-17E2-402C-BC45-461BEB997BDD}" presName="linNode" presStyleCnt="0"/>
      <dgm:spPr/>
    </dgm:pt>
    <dgm:pt modelId="{610CA435-3C09-4D1B-AABA-5ADB7DF11F26}" type="pres">
      <dgm:prSet presAssocID="{4ADBB5E9-17E2-402C-BC45-461BEB997BD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7856E-3D26-48DF-BEAA-D4FAC01AC479}" type="pres">
      <dgm:prSet presAssocID="{4ADBB5E9-17E2-402C-BC45-461BEB997BD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48620-7D86-4F21-BEE8-6904329FFF1A}" type="pres">
      <dgm:prSet presAssocID="{10D5066A-05DB-44C3-8338-B95C7272D07F}" presName="spacing" presStyleCnt="0"/>
      <dgm:spPr/>
    </dgm:pt>
    <dgm:pt modelId="{095FF5DE-DC84-4518-873D-363FBAC0E189}" type="pres">
      <dgm:prSet presAssocID="{003E2B96-EFF7-4344-A1DE-8DD033E1DBCD}" presName="linNode" presStyleCnt="0"/>
      <dgm:spPr/>
    </dgm:pt>
    <dgm:pt modelId="{8B576494-8A28-4252-B641-CBCFA3899886}" type="pres">
      <dgm:prSet presAssocID="{003E2B96-EFF7-4344-A1DE-8DD033E1DBC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49A1F-0F0B-490F-A473-AB2A068469F4}" type="pres">
      <dgm:prSet presAssocID="{003E2B96-EFF7-4344-A1DE-8DD033E1DBC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A5C2F-BE59-40D1-980D-2F04E4AC3B2C}" type="pres">
      <dgm:prSet presAssocID="{F3613B3A-BC00-4A1C-A1AD-D3C5600259AA}" presName="spacing" presStyleCnt="0"/>
      <dgm:spPr/>
    </dgm:pt>
    <dgm:pt modelId="{F0AE22ED-8523-4BAD-8283-BCBF0A214194}" type="pres">
      <dgm:prSet presAssocID="{83356F53-C90B-46DF-B536-130B0334A25B}" presName="linNode" presStyleCnt="0"/>
      <dgm:spPr/>
    </dgm:pt>
    <dgm:pt modelId="{8CB00923-3F27-42F9-9088-CE90B36CD826}" type="pres">
      <dgm:prSet presAssocID="{83356F53-C90B-46DF-B536-130B0334A25B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37BB2-EC1B-443C-B80C-4A98AE8696C2}" type="pres">
      <dgm:prSet presAssocID="{83356F53-C90B-46DF-B536-130B0334A25B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0E24E-C6C5-4CA4-85BA-D8BBCD94DF4C}" srcId="{ED4BD763-41E0-4BBF-AF4F-B1CA8BA178FF}" destId="{19E6C0F6-0505-4121-994A-47D0432F63A9}" srcOrd="0" destOrd="0" parTransId="{25365B66-307E-4708-AC54-3C3BDB8A7593}" sibTransId="{F69D3BD8-C18F-4D81-9BEF-F8DC988F5943}"/>
    <dgm:cxn modelId="{87D3CF23-CF67-49E1-A690-05F2ACD9D7C8}" srcId="{FEC0F26D-E673-482E-B61E-6B23D782986F}" destId="{ED4BD763-41E0-4BBF-AF4F-B1CA8BA178FF}" srcOrd="1" destOrd="0" parTransId="{CF1722AE-2F5A-4D67-A9BA-73E1C758F40C}" sibTransId="{90B1382E-7BB4-4C16-AA48-3C476BCD6F3E}"/>
    <dgm:cxn modelId="{3BC961D0-D4DE-40EE-A854-0757C6821812}" type="presOf" srcId="{19E6C0F6-0505-4121-994A-47D0432F63A9}" destId="{75996C24-587A-44F9-8A78-E368E859C783}" srcOrd="0" destOrd="0" presId="urn:microsoft.com/office/officeart/2005/8/layout/vList6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D0DA2399-7A2D-46C9-93DE-C77937FFF174}" type="presOf" srcId="{003E2B96-EFF7-4344-A1DE-8DD033E1DBCD}" destId="{8B576494-8A28-4252-B641-CBCFA3899886}" srcOrd="0" destOrd="0" presId="urn:microsoft.com/office/officeart/2005/8/layout/vList6"/>
    <dgm:cxn modelId="{95F91F11-26E3-4BE2-9FF6-E3BD67BBA17E}" srcId="{FEC0F26D-E673-482E-B61E-6B23D782986F}" destId="{83356F53-C90B-46DF-B536-130B0334A25B}" srcOrd="4" destOrd="0" parTransId="{B46E5A2A-4026-49B6-9573-57093FE2233E}" sibTransId="{916244AA-E879-402C-B9EF-1B569BC4B7B1}"/>
    <dgm:cxn modelId="{A0DC1932-6497-433E-ADEE-C5FB267A086C}" srcId="{92F7BD6F-7A9E-4717-A52D-8EF2010E9155}" destId="{0D48338D-5AC0-477A-968C-4EFA40483F25}" srcOrd="0" destOrd="0" parTransId="{DFEFADE7-6B80-4D83-A8B7-545D97934E8E}" sibTransId="{554128F9-87FD-4722-837F-08794FD5E26D}"/>
    <dgm:cxn modelId="{1D033A7C-B308-4A8D-A503-C5AD4767A20A}" srcId="{83356F53-C90B-46DF-B536-130B0334A25B}" destId="{105E31A8-F4F7-45DC-A6E0-BB636A286625}" srcOrd="0" destOrd="0" parTransId="{E800D948-375D-4725-BB7E-4A52EC71A1FC}" sibTransId="{46CC7EFB-9F6B-4E04-8A89-D3C38D88F6D7}"/>
    <dgm:cxn modelId="{1B937560-7D31-4162-B211-80F3D9925D49}" type="presOf" srcId="{105E31A8-F4F7-45DC-A6E0-BB636A286625}" destId="{35137BB2-EC1B-443C-B80C-4A98AE8696C2}" srcOrd="0" destOrd="0" presId="urn:microsoft.com/office/officeart/2005/8/layout/vList6"/>
    <dgm:cxn modelId="{B34F4AAA-8003-4AE1-922B-05685F49DCA8}" srcId="{4ADBB5E9-17E2-402C-BC45-461BEB997BDD}" destId="{741A09E6-4EF2-4561-A2E1-9D9A52F19076}" srcOrd="0" destOrd="0" parTransId="{92F578F9-AC44-410A-BE68-BF37742B6C96}" sibTransId="{5A7F3F57-DFD6-4F95-ACCD-EB10C71087D2}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F127EB50-262C-49E4-A182-EAAD4F97B6BF}" srcId="{003E2B96-EFF7-4344-A1DE-8DD033E1DBCD}" destId="{EC05DBFF-C49D-4BA7-B578-B072478709BD}" srcOrd="0" destOrd="0" parTransId="{18801174-FE28-40CB-8FF8-BA1DF60B350C}" sibTransId="{8D4733B9-EB72-40AE-9BA4-A825E05DD9D1}"/>
    <dgm:cxn modelId="{93D6BEB8-F257-40C9-B6A2-FFC6A5FA71BD}" type="presOf" srcId="{0D48338D-5AC0-477A-968C-4EFA40483F25}" destId="{12FF3BD1-C500-4A81-B708-3373B403959B}" srcOrd="0" destOrd="0" presId="urn:microsoft.com/office/officeart/2005/8/layout/vList6"/>
    <dgm:cxn modelId="{DE3F609E-2BE3-4DB4-ACCC-53957925E7A6}" type="presOf" srcId="{83356F53-C90B-46DF-B536-130B0334A25B}" destId="{8CB00923-3F27-42F9-9088-CE90B36CD826}" srcOrd="0" destOrd="0" presId="urn:microsoft.com/office/officeart/2005/8/layout/vList6"/>
    <dgm:cxn modelId="{89B1AB80-CF53-4DD0-B848-468630E92092}" srcId="{FEC0F26D-E673-482E-B61E-6B23D782986F}" destId="{4ADBB5E9-17E2-402C-BC45-461BEB997BDD}" srcOrd="2" destOrd="0" parTransId="{5423132B-C049-48C8-BF7F-00CEDB755CD3}" sibTransId="{10D5066A-05DB-44C3-8338-B95C7272D07F}"/>
    <dgm:cxn modelId="{786077BC-C7C1-4C07-B524-187D2F2DB0FE}" type="presOf" srcId="{EC05DBFF-C49D-4BA7-B578-B072478709BD}" destId="{C5649A1F-0F0B-490F-A473-AB2A068469F4}" srcOrd="0" destOrd="0" presId="urn:microsoft.com/office/officeart/2005/8/layout/vList6"/>
    <dgm:cxn modelId="{FBC4E758-EE99-4855-8547-A4FED3027BF1}" type="presOf" srcId="{4ADBB5E9-17E2-402C-BC45-461BEB997BDD}" destId="{610CA435-3C09-4D1B-AABA-5ADB7DF11F26}" srcOrd="0" destOrd="0" presId="urn:microsoft.com/office/officeart/2005/8/layout/vList6"/>
    <dgm:cxn modelId="{1CC7B8CD-9B55-4E6F-9718-3E33D985DEAB}" type="presOf" srcId="{ED4BD763-41E0-4BBF-AF4F-B1CA8BA178FF}" destId="{F34DD609-E2D5-4605-9D07-D06271AD4A07}" srcOrd="0" destOrd="0" presId="urn:microsoft.com/office/officeart/2005/8/layout/vList6"/>
    <dgm:cxn modelId="{C1288D72-BA64-43ED-8420-6BE3A969756D}" type="presOf" srcId="{741A09E6-4EF2-4561-A2E1-9D9A52F19076}" destId="{0DB7856E-3D26-48DF-BEAA-D4FAC01AC479}" srcOrd="0" destOrd="0" presId="urn:microsoft.com/office/officeart/2005/8/layout/vList6"/>
    <dgm:cxn modelId="{24CC62FD-F41E-48A7-A3BA-C65282F5A191}" srcId="{FEC0F26D-E673-482E-B61E-6B23D782986F}" destId="{003E2B96-EFF7-4344-A1DE-8DD033E1DBCD}" srcOrd="3" destOrd="0" parTransId="{AD4F278F-C479-449B-BA06-6EEAB37B91E6}" sibTransId="{F3613B3A-BC00-4A1C-A1AD-D3C5600259AA}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5B32A0C9-F686-42A7-8A04-8CEE9145CC1E}" type="presParOf" srcId="{A8833B78-B830-4C45-B939-3391D14ECBF8}" destId="{1321D554-D239-4CFA-959A-8B3380FB17BE}" srcOrd="2" destOrd="0" presId="urn:microsoft.com/office/officeart/2005/8/layout/vList6"/>
    <dgm:cxn modelId="{B3110EEF-4365-4C94-B4F6-F8D48A47C52B}" type="presParOf" srcId="{1321D554-D239-4CFA-959A-8B3380FB17BE}" destId="{F34DD609-E2D5-4605-9D07-D06271AD4A07}" srcOrd="0" destOrd="0" presId="urn:microsoft.com/office/officeart/2005/8/layout/vList6"/>
    <dgm:cxn modelId="{214A9710-DC11-4773-833F-F25AFECB75D3}" type="presParOf" srcId="{1321D554-D239-4CFA-959A-8B3380FB17BE}" destId="{75996C24-587A-44F9-8A78-E368E859C783}" srcOrd="1" destOrd="0" presId="urn:microsoft.com/office/officeart/2005/8/layout/vList6"/>
    <dgm:cxn modelId="{2672EDFE-35C3-442D-93D0-FF7F7A454231}" type="presParOf" srcId="{A8833B78-B830-4C45-B939-3391D14ECBF8}" destId="{A1E73A19-C39A-45D1-B6C1-6B671E592D08}" srcOrd="3" destOrd="0" presId="urn:microsoft.com/office/officeart/2005/8/layout/vList6"/>
    <dgm:cxn modelId="{095FE744-6FB4-4924-A269-D48F8782FAA5}" type="presParOf" srcId="{A8833B78-B830-4C45-B939-3391D14ECBF8}" destId="{87AA68A4-5562-46F8-8EA0-6167E3D94241}" srcOrd="4" destOrd="0" presId="urn:microsoft.com/office/officeart/2005/8/layout/vList6"/>
    <dgm:cxn modelId="{9B6962E2-9AF6-44F6-A0AA-C3F8952094FE}" type="presParOf" srcId="{87AA68A4-5562-46F8-8EA0-6167E3D94241}" destId="{610CA435-3C09-4D1B-AABA-5ADB7DF11F26}" srcOrd="0" destOrd="0" presId="urn:microsoft.com/office/officeart/2005/8/layout/vList6"/>
    <dgm:cxn modelId="{1F5A3646-BB74-4D8F-9720-6E97BE963C5C}" type="presParOf" srcId="{87AA68A4-5562-46F8-8EA0-6167E3D94241}" destId="{0DB7856E-3D26-48DF-BEAA-D4FAC01AC479}" srcOrd="1" destOrd="0" presId="urn:microsoft.com/office/officeart/2005/8/layout/vList6"/>
    <dgm:cxn modelId="{EAC40B1D-F674-4CBE-9498-E94657FB960C}" type="presParOf" srcId="{A8833B78-B830-4C45-B939-3391D14ECBF8}" destId="{28B48620-7D86-4F21-BEE8-6904329FFF1A}" srcOrd="5" destOrd="0" presId="urn:microsoft.com/office/officeart/2005/8/layout/vList6"/>
    <dgm:cxn modelId="{FD9678A0-5476-4520-BD56-F1570B596596}" type="presParOf" srcId="{A8833B78-B830-4C45-B939-3391D14ECBF8}" destId="{095FF5DE-DC84-4518-873D-363FBAC0E189}" srcOrd="6" destOrd="0" presId="urn:microsoft.com/office/officeart/2005/8/layout/vList6"/>
    <dgm:cxn modelId="{5B41BA3C-651B-4DEA-813F-7AB64A845A80}" type="presParOf" srcId="{095FF5DE-DC84-4518-873D-363FBAC0E189}" destId="{8B576494-8A28-4252-B641-CBCFA3899886}" srcOrd="0" destOrd="0" presId="urn:microsoft.com/office/officeart/2005/8/layout/vList6"/>
    <dgm:cxn modelId="{F968EE3D-0950-464E-8AC4-3C680F5CB79E}" type="presParOf" srcId="{095FF5DE-DC84-4518-873D-363FBAC0E189}" destId="{C5649A1F-0F0B-490F-A473-AB2A068469F4}" srcOrd="1" destOrd="0" presId="urn:microsoft.com/office/officeart/2005/8/layout/vList6"/>
    <dgm:cxn modelId="{4C8B94F7-66DC-4BD1-B9A5-34154B0973AE}" type="presParOf" srcId="{A8833B78-B830-4C45-B939-3391D14ECBF8}" destId="{DC7A5C2F-BE59-40D1-980D-2F04E4AC3B2C}" srcOrd="7" destOrd="0" presId="urn:microsoft.com/office/officeart/2005/8/layout/vList6"/>
    <dgm:cxn modelId="{D0D4F6BC-8B7E-4383-9D04-FE8FFBA15A82}" type="presParOf" srcId="{A8833B78-B830-4C45-B939-3391D14ECBF8}" destId="{F0AE22ED-8523-4BAD-8283-BCBF0A214194}" srcOrd="8" destOrd="0" presId="urn:microsoft.com/office/officeart/2005/8/layout/vList6"/>
    <dgm:cxn modelId="{99392C0A-4486-4B62-96C4-699DB324F2DB}" type="presParOf" srcId="{F0AE22ED-8523-4BAD-8283-BCBF0A214194}" destId="{8CB00923-3F27-42F9-9088-CE90B36CD826}" srcOrd="0" destOrd="0" presId="urn:microsoft.com/office/officeart/2005/8/layout/vList6"/>
    <dgm:cxn modelId="{C95726F5-2631-4122-A09D-313A5D9983F4}" type="presParOf" srcId="{F0AE22ED-8523-4BAD-8283-BCBF0A214194}" destId="{35137BB2-EC1B-443C-B80C-4A98AE8696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Winnings Vs Gift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0D48338D-5AC0-477A-968C-4EFA40483F25}">
      <dgm:prSet/>
      <dgm:spPr/>
      <dgm:t>
        <a:bodyPr/>
        <a:lstStyle/>
        <a:p>
          <a:r>
            <a:rPr lang="en-US" dirty="0" smtClean="0">
              <a:latin typeface="+mn-lt"/>
            </a:rPr>
            <a:t>Discuss in other Slide </a:t>
          </a:r>
          <a:endParaRPr lang="en-US" dirty="0">
            <a:latin typeface="+mn-lt"/>
          </a:endParaRPr>
        </a:p>
      </dgm:t>
    </dgm:pt>
    <dgm:pt modelId="{DFEFADE7-6B80-4D83-A8B7-545D97934E8E}" type="parTrans" cxnId="{A0DC1932-6497-433E-ADEE-C5FB267A086C}">
      <dgm:prSet/>
      <dgm:spPr/>
      <dgm:t>
        <a:bodyPr/>
        <a:lstStyle/>
        <a:p>
          <a:endParaRPr lang="en-US"/>
        </a:p>
      </dgm:t>
    </dgm:pt>
    <dgm:pt modelId="{554128F9-87FD-4722-837F-08794FD5E26D}" type="sibTrans" cxnId="{A0DC1932-6497-433E-ADEE-C5FB267A086C}">
      <dgm:prSet/>
      <dgm:spPr/>
      <dgm:t>
        <a:bodyPr/>
        <a:lstStyle/>
        <a:p>
          <a:endParaRPr lang="en-US"/>
        </a:p>
      </dgm:t>
    </dgm:pt>
    <dgm:pt modelId="{ED4BD763-41E0-4BBF-AF4F-B1CA8BA178FF}">
      <dgm:prSet/>
      <dgm:spPr/>
      <dgm:t>
        <a:bodyPr/>
        <a:lstStyle/>
        <a:p>
          <a:r>
            <a:rPr lang="en-US" dirty="0" smtClean="0">
              <a:latin typeface="+mn-lt"/>
            </a:rPr>
            <a:t>Revenue Vs Capital </a:t>
          </a:r>
          <a:endParaRPr lang="en-US" dirty="0">
            <a:latin typeface="+mn-lt"/>
          </a:endParaRPr>
        </a:p>
      </dgm:t>
    </dgm:pt>
    <dgm:pt modelId="{CF1722AE-2F5A-4D67-A9BA-73E1C758F40C}" type="parTrans" cxnId="{87D3CF23-CF67-49E1-A690-05F2ACD9D7C8}">
      <dgm:prSet/>
      <dgm:spPr/>
      <dgm:t>
        <a:bodyPr/>
        <a:lstStyle/>
        <a:p>
          <a:endParaRPr lang="en-US"/>
        </a:p>
      </dgm:t>
    </dgm:pt>
    <dgm:pt modelId="{90B1382E-7BB4-4C16-AA48-3C476BCD6F3E}" type="sibTrans" cxnId="{87D3CF23-CF67-49E1-A690-05F2ACD9D7C8}">
      <dgm:prSet/>
      <dgm:spPr/>
      <dgm:t>
        <a:bodyPr/>
        <a:lstStyle/>
        <a:p>
          <a:endParaRPr lang="en-US"/>
        </a:p>
      </dgm:t>
    </dgm:pt>
    <dgm:pt modelId="{4ADBB5E9-17E2-402C-BC45-461BEB997BDD}">
      <dgm:prSet/>
      <dgm:spPr/>
      <dgm:t>
        <a:bodyPr/>
        <a:lstStyle/>
        <a:p>
          <a:r>
            <a:rPr lang="en-US" dirty="0" smtClean="0">
              <a:latin typeface="+mn-lt"/>
            </a:rPr>
            <a:t>Clauses of TAR</a:t>
          </a:r>
          <a:endParaRPr lang="en-US" dirty="0">
            <a:latin typeface="+mn-lt"/>
          </a:endParaRPr>
        </a:p>
      </dgm:t>
    </dgm:pt>
    <dgm:pt modelId="{5423132B-C049-48C8-BF7F-00CEDB755CD3}" type="parTrans" cxnId="{89B1AB80-CF53-4DD0-B848-468630E92092}">
      <dgm:prSet/>
      <dgm:spPr/>
      <dgm:t>
        <a:bodyPr/>
        <a:lstStyle/>
        <a:p>
          <a:endParaRPr lang="en-US"/>
        </a:p>
      </dgm:t>
    </dgm:pt>
    <dgm:pt modelId="{10D5066A-05DB-44C3-8338-B95C7272D07F}" type="sibTrans" cxnId="{89B1AB80-CF53-4DD0-B848-468630E92092}">
      <dgm:prSet/>
      <dgm:spPr/>
      <dgm:t>
        <a:bodyPr/>
        <a:lstStyle/>
        <a:p>
          <a:endParaRPr lang="en-US"/>
        </a:p>
      </dgm:t>
    </dgm:pt>
    <dgm:pt modelId="{003E2B96-EFF7-4344-A1DE-8DD033E1DBCD}">
      <dgm:prSet/>
      <dgm:spPr/>
      <dgm:t>
        <a:bodyPr/>
        <a:lstStyle/>
        <a:p>
          <a:r>
            <a:rPr lang="en-US" dirty="0" smtClean="0">
              <a:latin typeface="+mn-lt"/>
            </a:rPr>
            <a:t>TDS Returns</a:t>
          </a:r>
          <a:endParaRPr lang="en-US" dirty="0">
            <a:latin typeface="+mn-lt"/>
          </a:endParaRPr>
        </a:p>
      </dgm:t>
    </dgm:pt>
    <dgm:pt modelId="{AD4F278F-C479-449B-BA06-6EEAB37B91E6}" type="parTrans" cxnId="{24CC62FD-F41E-48A7-A3BA-C65282F5A191}">
      <dgm:prSet/>
      <dgm:spPr/>
      <dgm:t>
        <a:bodyPr/>
        <a:lstStyle/>
        <a:p>
          <a:endParaRPr lang="en-US"/>
        </a:p>
      </dgm:t>
    </dgm:pt>
    <dgm:pt modelId="{F3613B3A-BC00-4A1C-A1AD-D3C5600259AA}" type="sibTrans" cxnId="{24CC62FD-F41E-48A7-A3BA-C65282F5A191}">
      <dgm:prSet/>
      <dgm:spPr/>
      <dgm:t>
        <a:bodyPr/>
        <a:lstStyle/>
        <a:p>
          <a:endParaRPr lang="en-US"/>
        </a:p>
      </dgm:t>
    </dgm:pt>
    <dgm:pt modelId="{19E6C0F6-0505-4121-994A-47D0432F63A9}">
      <dgm:prSet/>
      <dgm:spPr/>
      <dgm:t>
        <a:bodyPr/>
        <a:lstStyle/>
        <a:p>
          <a:r>
            <a:rPr lang="en-US" dirty="0" smtClean="0">
              <a:latin typeface="+mn-lt"/>
            </a:rPr>
            <a:t> Basic Difference</a:t>
          </a:r>
          <a:endParaRPr lang="en-US" dirty="0">
            <a:latin typeface="+mn-lt"/>
          </a:endParaRPr>
        </a:p>
      </dgm:t>
    </dgm:pt>
    <dgm:pt modelId="{25365B66-307E-4708-AC54-3C3BDB8A7593}" type="parTrans" cxnId="{2280E24E-C6C5-4CA4-85BA-D8BBCD94DF4C}">
      <dgm:prSet/>
      <dgm:spPr/>
      <dgm:t>
        <a:bodyPr/>
        <a:lstStyle/>
        <a:p>
          <a:endParaRPr lang="en-US"/>
        </a:p>
      </dgm:t>
    </dgm:pt>
    <dgm:pt modelId="{F69D3BD8-C18F-4D81-9BEF-F8DC988F5943}" type="sibTrans" cxnId="{2280E24E-C6C5-4CA4-85BA-D8BBCD94DF4C}">
      <dgm:prSet/>
      <dgm:spPr/>
      <dgm:t>
        <a:bodyPr/>
        <a:lstStyle/>
        <a:p>
          <a:endParaRPr lang="en-US"/>
        </a:p>
      </dgm:t>
    </dgm:pt>
    <dgm:pt modelId="{741A09E6-4EF2-4561-A2E1-9D9A52F19076}">
      <dgm:prSet/>
      <dgm:spPr/>
      <dgm:t>
        <a:bodyPr/>
        <a:lstStyle/>
        <a:p>
          <a:r>
            <a:rPr lang="en-US" dirty="0" smtClean="0">
              <a:latin typeface="+mn-lt"/>
            </a:rPr>
            <a:t>Discuss in other slide</a:t>
          </a:r>
          <a:endParaRPr lang="en-US" dirty="0">
            <a:latin typeface="+mn-lt"/>
          </a:endParaRPr>
        </a:p>
      </dgm:t>
    </dgm:pt>
    <dgm:pt modelId="{92F578F9-AC44-410A-BE68-BF37742B6C96}" type="parTrans" cxnId="{B34F4AAA-8003-4AE1-922B-05685F49DCA8}">
      <dgm:prSet/>
      <dgm:spPr/>
      <dgm:t>
        <a:bodyPr/>
        <a:lstStyle/>
        <a:p>
          <a:endParaRPr lang="en-US"/>
        </a:p>
      </dgm:t>
    </dgm:pt>
    <dgm:pt modelId="{5A7F3F57-DFD6-4F95-ACCD-EB10C71087D2}" type="sibTrans" cxnId="{B34F4AAA-8003-4AE1-922B-05685F49DCA8}">
      <dgm:prSet/>
      <dgm:spPr/>
      <dgm:t>
        <a:bodyPr/>
        <a:lstStyle/>
        <a:p>
          <a:endParaRPr lang="en-US"/>
        </a:p>
      </dgm:t>
    </dgm:pt>
    <dgm:pt modelId="{83356F53-C90B-46DF-B536-130B0334A25B}">
      <dgm:prSet/>
      <dgm:spPr/>
      <dgm:t>
        <a:bodyPr/>
        <a:lstStyle/>
        <a:p>
          <a:r>
            <a:rPr lang="en-US" dirty="0" smtClean="0">
              <a:latin typeface="+mn-lt"/>
            </a:rPr>
            <a:t>GST Returns </a:t>
          </a:r>
          <a:endParaRPr lang="en-US" dirty="0">
            <a:latin typeface="+mn-lt"/>
          </a:endParaRPr>
        </a:p>
      </dgm:t>
    </dgm:pt>
    <dgm:pt modelId="{B46E5A2A-4026-49B6-9573-57093FE2233E}" type="parTrans" cxnId="{95F91F11-26E3-4BE2-9FF6-E3BD67BBA17E}">
      <dgm:prSet/>
      <dgm:spPr/>
      <dgm:t>
        <a:bodyPr/>
        <a:lstStyle/>
        <a:p>
          <a:endParaRPr lang="en-US"/>
        </a:p>
      </dgm:t>
    </dgm:pt>
    <dgm:pt modelId="{916244AA-E879-402C-B9EF-1B569BC4B7B1}" type="sibTrans" cxnId="{95F91F11-26E3-4BE2-9FF6-E3BD67BBA17E}">
      <dgm:prSet/>
      <dgm:spPr/>
      <dgm:t>
        <a:bodyPr/>
        <a:lstStyle/>
        <a:p>
          <a:endParaRPr lang="en-US"/>
        </a:p>
      </dgm:t>
    </dgm:pt>
    <dgm:pt modelId="{51038B9D-53EF-4C99-9BC5-67CA62809431}">
      <dgm:prSet/>
      <dgm:spPr/>
      <dgm:t>
        <a:bodyPr/>
        <a:lstStyle/>
        <a:p>
          <a:r>
            <a:rPr lang="en-US" dirty="0" smtClean="0">
              <a:latin typeface="+mn-lt"/>
            </a:rPr>
            <a:t>Statement of Tax deducted</a:t>
          </a:r>
          <a:endParaRPr lang="en-US" dirty="0">
            <a:latin typeface="+mn-lt"/>
          </a:endParaRPr>
        </a:p>
      </dgm:t>
    </dgm:pt>
    <dgm:pt modelId="{15116F5B-20BD-4907-9AB8-5A5352869C8A}" type="parTrans" cxnId="{AD8456DD-B673-4D9E-8946-737B7740743C}">
      <dgm:prSet/>
      <dgm:spPr/>
      <dgm:t>
        <a:bodyPr/>
        <a:lstStyle/>
        <a:p>
          <a:endParaRPr lang="en-IN"/>
        </a:p>
      </dgm:t>
    </dgm:pt>
    <dgm:pt modelId="{9DC251C8-3897-41A4-B9FD-8383F5CD2A51}" type="sibTrans" cxnId="{AD8456DD-B673-4D9E-8946-737B7740743C}">
      <dgm:prSet/>
      <dgm:spPr/>
      <dgm:t>
        <a:bodyPr/>
        <a:lstStyle/>
        <a:p>
          <a:endParaRPr lang="en-IN"/>
        </a:p>
      </dgm:t>
    </dgm:pt>
    <dgm:pt modelId="{30ADE7A1-BB50-4BD7-A1DE-6BC69181A8D5}">
      <dgm:prSet/>
      <dgm:spPr/>
      <dgm:t>
        <a:bodyPr/>
        <a:lstStyle/>
        <a:p>
          <a:r>
            <a:rPr lang="en-US" dirty="0" smtClean="0">
              <a:latin typeface="+mn-lt"/>
            </a:rPr>
            <a:t>GSTR 1 , 2B, 3B</a:t>
          </a:r>
          <a:endParaRPr lang="en-US" dirty="0">
            <a:latin typeface="+mn-lt"/>
          </a:endParaRPr>
        </a:p>
      </dgm:t>
    </dgm:pt>
    <dgm:pt modelId="{B1DEE720-A02C-4C8A-A6B9-7EE6CDBB793B}" type="parTrans" cxnId="{390690A9-885A-46A8-B860-0FAE82D177D5}">
      <dgm:prSet/>
      <dgm:spPr/>
      <dgm:t>
        <a:bodyPr/>
        <a:lstStyle/>
        <a:p>
          <a:endParaRPr lang="en-IN"/>
        </a:p>
      </dgm:t>
    </dgm:pt>
    <dgm:pt modelId="{77A0E32D-8EAA-407B-B22B-CFD5DD98B25A}" type="sibTrans" cxnId="{390690A9-885A-46A8-B860-0FAE82D177D5}">
      <dgm:prSet/>
      <dgm:spPr/>
      <dgm:t>
        <a:bodyPr/>
        <a:lstStyle/>
        <a:p>
          <a:endParaRPr lang="en-IN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5" custLinFactNeighborX="-1099" custLinFactNeighborY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1321D554-D239-4CFA-959A-8B3380FB17BE}" type="pres">
      <dgm:prSet presAssocID="{ED4BD763-41E0-4BBF-AF4F-B1CA8BA178FF}" presName="linNode" presStyleCnt="0"/>
      <dgm:spPr/>
    </dgm:pt>
    <dgm:pt modelId="{F34DD609-E2D5-4605-9D07-D06271AD4A07}" type="pres">
      <dgm:prSet presAssocID="{ED4BD763-41E0-4BBF-AF4F-B1CA8BA178FF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6C24-587A-44F9-8A78-E368E859C783}" type="pres">
      <dgm:prSet presAssocID="{ED4BD763-41E0-4BBF-AF4F-B1CA8BA178FF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73A19-C39A-45D1-B6C1-6B671E592D08}" type="pres">
      <dgm:prSet presAssocID="{90B1382E-7BB4-4C16-AA48-3C476BCD6F3E}" presName="spacing" presStyleCnt="0"/>
      <dgm:spPr/>
    </dgm:pt>
    <dgm:pt modelId="{87AA68A4-5562-46F8-8EA0-6167E3D94241}" type="pres">
      <dgm:prSet presAssocID="{4ADBB5E9-17E2-402C-BC45-461BEB997BDD}" presName="linNode" presStyleCnt="0"/>
      <dgm:spPr/>
    </dgm:pt>
    <dgm:pt modelId="{610CA435-3C09-4D1B-AABA-5ADB7DF11F26}" type="pres">
      <dgm:prSet presAssocID="{4ADBB5E9-17E2-402C-BC45-461BEB997BD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7856E-3D26-48DF-BEAA-D4FAC01AC479}" type="pres">
      <dgm:prSet presAssocID="{4ADBB5E9-17E2-402C-BC45-461BEB997BDD}" presName="childShp" presStyleLbl="bgAccFollowNode1" presStyleIdx="2" presStyleCnt="5" custLinFactNeighborY="-2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48620-7D86-4F21-BEE8-6904329FFF1A}" type="pres">
      <dgm:prSet presAssocID="{10D5066A-05DB-44C3-8338-B95C7272D07F}" presName="spacing" presStyleCnt="0"/>
      <dgm:spPr/>
    </dgm:pt>
    <dgm:pt modelId="{095FF5DE-DC84-4518-873D-363FBAC0E189}" type="pres">
      <dgm:prSet presAssocID="{003E2B96-EFF7-4344-A1DE-8DD033E1DBCD}" presName="linNode" presStyleCnt="0"/>
      <dgm:spPr/>
    </dgm:pt>
    <dgm:pt modelId="{8B576494-8A28-4252-B641-CBCFA3899886}" type="pres">
      <dgm:prSet presAssocID="{003E2B96-EFF7-4344-A1DE-8DD033E1DBC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49A1F-0F0B-490F-A473-AB2A068469F4}" type="pres">
      <dgm:prSet presAssocID="{003E2B96-EFF7-4344-A1DE-8DD033E1DBCD}" presName="childShp" presStyleLbl="bgAccFollowNode1" presStyleIdx="3" presStyleCnt="5" custLinFactNeighborX="1242" custLinFactNeighborY="-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A5C2F-BE59-40D1-980D-2F04E4AC3B2C}" type="pres">
      <dgm:prSet presAssocID="{F3613B3A-BC00-4A1C-A1AD-D3C5600259AA}" presName="spacing" presStyleCnt="0"/>
      <dgm:spPr/>
    </dgm:pt>
    <dgm:pt modelId="{F0AE22ED-8523-4BAD-8283-BCBF0A214194}" type="pres">
      <dgm:prSet presAssocID="{83356F53-C90B-46DF-B536-130B0334A25B}" presName="linNode" presStyleCnt="0"/>
      <dgm:spPr/>
    </dgm:pt>
    <dgm:pt modelId="{8CB00923-3F27-42F9-9088-CE90B36CD826}" type="pres">
      <dgm:prSet presAssocID="{83356F53-C90B-46DF-B536-130B0334A25B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37BB2-EC1B-443C-B80C-4A98AE8696C2}" type="pres">
      <dgm:prSet presAssocID="{83356F53-C90B-46DF-B536-130B0334A25B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0E24E-C6C5-4CA4-85BA-D8BBCD94DF4C}" srcId="{ED4BD763-41E0-4BBF-AF4F-B1CA8BA178FF}" destId="{19E6C0F6-0505-4121-994A-47D0432F63A9}" srcOrd="0" destOrd="0" parTransId="{25365B66-307E-4708-AC54-3C3BDB8A7593}" sibTransId="{F69D3BD8-C18F-4D81-9BEF-F8DC988F5943}"/>
    <dgm:cxn modelId="{87D3CF23-CF67-49E1-A690-05F2ACD9D7C8}" srcId="{FEC0F26D-E673-482E-B61E-6B23D782986F}" destId="{ED4BD763-41E0-4BBF-AF4F-B1CA8BA178FF}" srcOrd="1" destOrd="0" parTransId="{CF1722AE-2F5A-4D67-A9BA-73E1C758F40C}" sibTransId="{90B1382E-7BB4-4C16-AA48-3C476BCD6F3E}"/>
    <dgm:cxn modelId="{3BC961D0-D4DE-40EE-A854-0757C6821812}" type="presOf" srcId="{19E6C0F6-0505-4121-994A-47D0432F63A9}" destId="{75996C24-587A-44F9-8A78-E368E859C783}" srcOrd="0" destOrd="0" presId="urn:microsoft.com/office/officeart/2005/8/layout/vList6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D0DA2399-7A2D-46C9-93DE-C77937FFF174}" type="presOf" srcId="{003E2B96-EFF7-4344-A1DE-8DD033E1DBCD}" destId="{8B576494-8A28-4252-B641-CBCFA3899886}" srcOrd="0" destOrd="0" presId="urn:microsoft.com/office/officeart/2005/8/layout/vList6"/>
    <dgm:cxn modelId="{95F91F11-26E3-4BE2-9FF6-E3BD67BBA17E}" srcId="{FEC0F26D-E673-482E-B61E-6B23D782986F}" destId="{83356F53-C90B-46DF-B536-130B0334A25B}" srcOrd="4" destOrd="0" parTransId="{B46E5A2A-4026-49B6-9573-57093FE2233E}" sibTransId="{916244AA-E879-402C-B9EF-1B569BC4B7B1}"/>
    <dgm:cxn modelId="{A0DC1932-6497-433E-ADEE-C5FB267A086C}" srcId="{92F7BD6F-7A9E-4717-A52D-8EF2010E9155}" destId="{0D48338D-5AC0-477A-968C-4EFA40483F25}" srcOrd="0" destOrd="0" parTransId="{DFEFADE7-6B80-4D83-A8B7-545D97934E8E}" sibTransId="{554128F9-87FD-4722-837F-08794FD5E26D}"/>
    <dgm:cxn modelId="{B34F4AAA-8003-4AE1-922B-05685F49DCA8}" srcId="{4ADBB5E9-17E2-402C-BC45-461BEB997BDD}" destId="{741A09E6-4EF2-4561-A2E1-9D9A52F19076}" srcOrd="0" destOrd="0" parTransId="{92F578F9-AC44-410A-BE68-BF37742B6C96}" sibTransId="{5A7F3F57-DFD6-4F95-ACCD-EB10C71087D2}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93D6BEB8-F257-40C9-B6A2-FFC6A5FA71BD}" type="presOf" srcId="{0D48338D-5AC0-477A-968C-4EFA40483F25}" destId="{12FF3BD1-C500-4A81-B708-3373B403959B}" srcOrd="0" destOrd="0" presId="urn:microsoft.com/office/officeart/2005/8/layout/vList6"/>
    <dgm:cxn modelId="{DE3F609E-2BE3-4DB4-ACCC-53957925E7A6}" type="presOf" srcId="{83356F53-C90B-46DF-B536-130B0334A25B}" destId="{8CB00923-3F27-42F9-9088-CE90B36CD826}" srcOrd="0" destOrd="0" presId="urn:microsoft.com/office/officeart/2005/8/layout/vList6"/>
    <dgm:cxn modelId="{89B1AB80-CF53-4DD0-B848-468630E92092}" srcId="{FEC0F26D-E673-482E-B61E-6B23D782986F}" destId="{4ADBB5E9-17E2-402C-BC45-461BEB997BDD}" srcOrd="2" destOrd="0" parTransId="{5423132B-C049-48C8-BF7F-00CEDB755CD3}" sibTransId="{10D5066A-05DB-44C3-8338-B95C7272D07F}"/>
    <dgm:cxn modelId="{FBC4E758-EE99-4855-8547-A4FED3027BF1}" type="presOf" srcId="{4ADBB5E9-17E2-402C-BC45-461BEB997BDD}" destId="{610CA435-3C09-4D1B-AABA-5ADB7DF11F26}" srcOrd="0" destOrd="0" presId="urn:microsoft.com/office/officeart/2005/8/layout/vList6"/>
    <dgm:cxn modelId="{1CC7B8CD-9B55-4E6F-9718-3E33D985DEAB}" type="presOf" srcId="{ED4BD763-41E0-4BBF-AF4F-B1CA8BA178FF}" destId="{F34DD609-E2D5-4605-9D07-D06271AD4A07}" srcOrd="0" destOrd="0" presId="urn:microsoft.com/office/officeart/2005/8/layout/vList6"/>
    <dgm:cxn modelId="{C1288D72-BA64-43ED-8420-6BE3A969756D}" type="presOf" srcId="{741A09E6-4EF2-4561-A2E1-9D9A52F19076}" destId="{0DB7856E-3D26-48DF-BEAA-D4FAC01AC479}" srcOrd="0" destOrd="0" presId="urn:microsoft.com/office/officeart/2005/8/layout/vList6"/>
    <dgm:cxn modelId="{24CC62FD-F41E-48A7-A3BA-C65282F5A191}" srcId="{FEC0F26D-E673-482E-B61E-6B23D782986F}" destId="{003E2B96-EFF7-4344-A1DE-8DD033E1DBCD}" srcOrd="3" destOrd="0" parTransId="{AD4F278F-C479-449B-BA06-6EEAB37B91E6}" sibTransId="{F3613B3A-BC00-4A1C-A1AD-D3C5600259AA}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AD8456DD-B673-4D9E-8946-737B7740743C}" srcId="{003E2B96-EFF7-4344-A1DE-8DD033E1DBCD}" destId="{51038B9D-53EF-4C99-9BC5-67CA62809431}" srcOrd="0" destOrd="0" parTransId="{15116F5B-20BD-4907-9AB8-5A5352869C8A}" sibTransId="{9DC251C8-3897-41A4-B9FD-8383F5CD2A51}"/>
    <dgm:cxn modelId="{390690A9-885A-46A8-B860-0FAE82D177D5}" srcId="{83356F53-C90B-46DF-B536-130B0334A25B}" destId="{30ADE7A1-BB50-4BD7-A1DE-6BC69181A8D5}" srcOrd="0" destOrd="0" parTransId="{B1DEE720-A02C-4C8A-A6B9-7EE6CDBB793B}" sibTransId="{77A0E32D-8EAA-407B-B22B-CFD5DD98B25A}"/>
    <dgm:cxn modelId="{F324CC9C-EB8A-49A4-B6C0-20B0375B6F0B}" type="presOf" srcId="{51038B9D-53EF-4C99-9BC5-67CA62809431}" destId="{C5649A1F-0F0B-490F-A473-AB2A068469F4}" srcOrd="0" destOrd="0" presId="urn:microsoft.com/office/officeart/2005/8/layout/vList6"/>
    <dgm:cxn modelId="{BB98CA04-45E8-4B0E-9D2D-96CF19A9D61B}" type="presOf" srcId="{30ADE7A1-BB50-4BD7-A1DE-6BC69181A8D5}" destId="{35137BB2-EC1B-443C-B80C-4A98AE8696C2}" srcOrd="0" destOrd="0" presId="urn:microsoft.com/office/officeart/2005/8/layout/vList6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5B32A0C9-F686-42A7-8A04-8CEE9145CC1E}" type="presParOf" srcId="{A8833B78-B830-4C45-B939-3391D14ECBF8}" destId="{1321D554-D239-4CFA-959A-8B3380FB17BE}" srcOrd="2" destOrd="0" presId="urn:microsoft.com/office/officeart/2005/8/layout/vList6"/>
    <dgm:cxn modelId="{B3110EEF-4365-4C94-B4F6-F8D48A47C52B}" type="presParOf" srcId="{1321D554-D239-4CFA-959A-8B3380FB17BE}" destId="{F34DD609-E2D5-4605-9D07-D06271AD4A07}" srcOrd="0" destOrd="0" presId="urn:microsoft.com/office/officeart/2005/8/layout/vList6"/>
    <dgm:cxn modelId="{214A9710-DC11-4773-833F-F25AFECB75D3}" type="presParOf" srcId="{1321D554-D239-4CFA-959A-8B3380FB17BE}" destId="{75996C24-587A-44F9-8A78-E368E859C783}" srcOrd="1" destOrd="0" presId="urn:microsoft.com/office/officeart/2005/8/layout/vList6"/>
    <dgm:cxn modelId="{2672EDFE-35C3-442D-93D0-FF7F7A454231}" type="presParOf" srcId="{A8833B78-B830-4C45-B939-3391D14ECBF8}" destId="{A1E73A19-C39A-45D1-B6C1-6B671E592D08}" srcOrd="3" destOrd="0" presId="urn:microsoft.com/office/officeart/2005/8/layout/vList6"/>
    <dgm:cxn modelId="{095FE744-6FB4-4924-A269-D48F8782FAA5}" type="presParOf" srcId="{A8833B78-B830-4C45-B939-3391D14ECBF8}" destId="{87AA68A4-5562-46F8-8EA0-6167E3D94241}" srcOrd="4" destOrd="0" presId="urn:microsoft.com/office/officeart/2005/8/layout/vList6"/>
    <dgm:cxn modelId="{9B6962E2-9AF6-44F6-A0AA-C3F8952094FE}" type="presParOf" srcId="{87AA68A4-5562-46F8-8EA0-6167E3D94241}" destId="{610CA435-3C09-4D1B-AABA-5ADB7DF11F26}" srcOrd="0" destOrd="0" presId="urn:microsoft.com/office/officeart/2005/8/layout/vList6"/>
    <dgm:cxn modelId="{1F5A3646-BB74-4D8F-9720-6E97BE963C5C}" type="presParOf" srcId="{87AA68A4-5562-46F8-8EA0-6167E3D94241}" destId="{0DB7856E-3D26-48DF-BEAA-D4FAC01AC479}" srcOrd="1" destOrd="0" presId="urn:microsoft.com/office/officeart/2005/8/layout/vList6"/>
    <dgm:cxn modelId="{EAC40B1D-F674-4CBE-9498-E94657FB960C}" type="presParOf" srcId="{A8833B78-B830-4C45-B939-3391D14ECBF8}" destId="{28B48620-7D86-4F21-BEE8-6904329FFF1A}" srcOrd="5" destOrd="0" presId="urn:microsoft.com/office/officeart/2005/8/layout/vList6"/>
    <dgm:cxn modelId="{FD9678A0-5476-4520-BD56-F1570B596596}" type="presParOf" srcId="{A8833B78-B830-4C45-B939-3391D14ECBF8}" destId="{095FF5DE-DC84-4518-873D-363FBAC0E189}" srcOrd="6" destOrd="0" presId="urn:microsoft.com/office/officeart/2005/8/layout/vList6"/>
    <dgm:cxn modelId="{5B41BA3C-651B-4DEA-813F-7AB64A845A80}" type="presParOf" srcId="{095FF5DE-DC84-4518-873D-363FBAC0E189}" destId="{8B576494-8A28-4252-B641-CBCFA3899886}" srcOrd="0" destOrd="0" presId="urn:microsoft.com/office/officeart/2005/8/layout/vList6"/>
    <dgm:cxn modelId="{F968EE3D-0950-464E-8AC4-3C680F5CB79E}" type="presParOf" srcId="{095FF5DE-DC84-4518-873D-363FBAC0E189}" destId="{C5649A1F-0F0B-490F-A473-AB2A068469F4}" srcOrd="1" destOrd="0" presId="urn:microsoft.com/office/officeart/2005/8/layout/vList6"/>
    <dgm:cxn modelId="{4C8B94F7-66DC-4BD1-B9A5-34154B0973AE}" type="presParOf" srcId="{A8833B78-B830-4C45-B939-3391D14ECBF8}" destId="{DC7A5C2F-BE59-40D1-980D-2F04E4AC3B2C}" srcOrd="7" destOrd="0" presId="urn:microsoft.com/office/officeart/2005/8/layout/vList6"/>
    <dgm:cxn modelId="{D0D4F6BC-8B7E-4383-9D04-FE8FFBA15A82}" type="presParOf" srcId="{A8833B78-B830-4C45-B939-3391D14ECBF8}" destId="{F0AE22ED-8523-4BAD-8283-BCBF0A214194}" srcOrd="8" destOrd="0" presId="urn:microsoft.com/office/officeart/2005/8/layout/vList6"/>
    <dgm:cxn modelId="{99392C0A-4486-4B62-96C4-699DB324F2DB}" type="presParOf" srcId="{F0AE22ED-8523-4BAD-8283-BCBF0A214194}" destId="{8CB00923-3F27-42F9-9088-CE90B36CD826}" srcOrd="0" destOrd="0" presId="urn:microsoft.com/office/officeart/2005/8/layout/vList6"/>
    <dgm:cxn modelId="{C95726F5-2631-4122-A09D-313A5D9983F4}" type="presParOf" srcId="{F0AE22ED-8523-4BAD-8283-BCBF0A214194}" destId="{35137BB2-EC1B-443C-B80C-4A98AE8696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26AS 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0D48338D-5AC0-477A-968C-4EFA40483F25}">
      <dgm:prSet/>
      <dgm:spPr/>
      <dgm:t>
        <a:bodyPr/>
        <a:lstStyle/>
        <a:p>
          <a:r>
            <a:rPr lang="en-US" dirty="0" smtClean="0">
              <a:latin typeface="+mn-lt"/>
            </a:rPr>
            <a:t>Statement of  Actual TDS credits</a:t>
          </a:r>
          <a:endParaRPr lang="en-US" dirty="0">
            <a:latin typeface="+mn-lt"/>
          </a:endParaRPr>
        </a:p>
      </dgm:t>
    </dgm:pt>
    <dgm:pt modelId="{DFEFADE7-6B80-4D83-A8B7-545D97934E8E}" type="parTrans" cxnId="{A0DC1932-6497-433E-ADEE-C5FB267A086C}">
      <dgm:prSet/>
      <dgm:spPr/>
      <dgm:t>
        <a:bodyPr/>
        <a:lstStyle/>
        <a:p>
          <a:endParaRPr lang="en-US"/>
        </a:p>
      </dgm:t>
    </dgm:pt>
    <dgm:pt modelId="{554128F9-87FD-4722-837F-08794FD5E26D}" type="sibTrans" cxnId="{A0DC1932-6497-433E-ADEE-C5FB267A086C}">
      <dgm:prSet/>
      <dgm:spPr/>
      <dgm:t>
        <a:bodyPr/>
        <a:lstStyle/>
        <a:p>
          <a:endParaRPr lang="en-US"/>
        </a:p>
      </dgm:t>
    </dgm:pt>
    <dgm:pt modelId="{19E6C0F6-0505-4121-994A-47D0432F63A9}">
      <dgm:prSet/>
      <dgm:spPr/>
      <dgm:t>
        <a:bodyPr/>
        <a:lstStyle/>
        <a:p>
          <a:r>
            <a:rPr lang="en-US" dirty="0" smtClean="0">
              <a:latin typeface="+mn-lt"/>
            </a:rPr>
            <a:t>TDS Certificate </a:t>
          </a:r>
          <a:endParaRPr lang="en-US" dirty="0">
            <a:latin typeface="+mn-lt"/>
          </a:endParaRPr>
        </a:p>
      </dgm:t>
    </dgm:pt>
    <dgm:pt modelId="{25365B66-307E-4708-AC54-3C3BDB8A7593}" type="parTrans" cxnId="{2280E24E-C6C5-4CA4-85BA-D8BBCD94DF4C}">
      <dgm:prSet/>
      <dgm:spPr/>
      <dgm:t>
        <a:bodyPr/>
        <a:lstStyle/>
        <a:p>
          <a:endParaRPr lang="en-US"/>
        </a:p>
      </dgm:t>
    </dgm:pt>
    <dgm:pt modelId="{F69D3BD8-C18F-4D81-9BEF-F8DC988F5943}" type="sibTrans" cxnId="{2280E24E-C6C5-4CA4-85BA-D8BBCD94DF4C}">
      <dgm:prSet/>
      <dgm:spPr/>
      <dgm:t>
        <a:bodyPr/>
        <a:lstStyle/>
        <a:p>
          <a:endParaRPr lang="en-US"/>
        </a:p>
      </dgm:t>
    </dgm:pt>
    <dgm:pt modelId="{246CBE69-2447-4496-AE16-B0FF17C53FB4}">
      <dgm:prSet/>
      <dgm:spPr/>
      <dgm:t>
        <a:bodyPr/>
        <a:lstStyle/>
        <a:p>
          <a:r>
            <a:rPr lang="en-US" dirty="0" smtClean="0">
              <a:latin typeface="+mn-lt"/>
            </a:rPr>
            <a:t>Document with details of tax deducted and paid </a:t>
          </a:r>
          <a:endParaRPr lang="en-US" dirty="0">
            <a:latin typeface="+mn-lt"/>
          </a:endParaRPr>
        </a:p>
      </dgm:t>
    </dgm:pt>
    <dgm:pt modelId="{0BCD2A3F-3F59-489A-8512-525A86D53B3C}" type="parTrans" cxnId="{CC5E0AAF-0C2F-4E69-B3BC-1187D235D77F}">
      <dgm:prSet/>
      <dgm:spPr/>
      <dgm:t>
        <a:bodyPr/>
        <a:lstStyle/>
        <a:p>
          <a:endParaRPr lang="en-IN"/>
        </a:p>
      </dgm:t>
    </dgm:pt>
    <dgm:pt modelId="{D17B8D73-81A1-4738-8BB6-FA10E979CF34}" type="sibTrans" cxnId="{CC5E0AAF-0C2F-4E69-B3BC-1187D235D77F}">
      <dgm:prSet/>
      <dgm:spPr/>
      <dgm:t>
        <a:bodyPr/>
        <a:lstStyle/>
        <a:p>
          <a:endParaRPr lang="en-IN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2" custLinFactNeighborX="-1099" custLinFactNeighborY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34241BA2-3727-4C44-ADCC-595ACB81B27F}" type="pres">
      <dgm:prSet presAssocID="{19E6C0F6-0505-4121-994A-47D0432F63A9}" presName="linNode" presStyleCnt="0"/>
      <dgm:spPr/>
    </dgm:pt>
    <dgm:pt modelId="{2C851286-FEDD-44E2-997E-4AE6DBD575C0}" type="pres">
      <dgm:prSet presAssocID="{19E6C0F6-0505-4121-994A-47D0432F63A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53729-1F42-43C1-AAAC-1400F35A47F5}" type="pres">
      <dgm:prSet presAssocID="{19E6C0F6-0505-4121-994A-47D0432F63A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6BEB8-F257-40C9-B6A2-FFC6A5FA71BD}" type="presOf" srcId="{0D48338D-5AC0-477A-968C-4EFA40483F25}" destId="{12FF3BD1-C500-4A81-B708-3373B403959B}" srcOrd="0" destOrd="0" presId="urn:microsoft.com/office/officeart/2005/8/layout/vList6"/>
    <dgm:cxn modelId="{2BD89588-654F-44E4-B57E-862B9483DF94}" type="presOf" srcId="{246CBE69-2447-4496-AE16-B0FF17C53FB4}" destId="{E1453729-1F42-43C1-AAAC-1400F35A47F5}" srcOrd="0" destOrd="0" presId="urn:microsoft.com/office/officeart/2005/8/layout/vList6"/>
    <dgm:cxn modelId="{CC5E0AAF-0C2F-4E69-B3BC-1187D235D77F}" srcId="{19E6C0F6-0505-4121-994A-47D0432F63A9}" destId="{246CBE69-2447-4496-AE16-B0FF17C53FB4}" srcOrd="0" destOrd="0" parTransId="{0BCD2A3F-3F59-489A-8512-525A86D53B3C}" sibTransId="{D17B8D73-81A1-4738-8BB6-FA10E979CF34}"/>
    <dgm:cxn modelId="{6B4B5A9E-83FB-4EDE-942D-84CFE8C3BF1D}" type="presOf" srcId="{19E6C0F6-0505-4121-994A-47D0432F63A9}" destId="{2C851286-FEDD-44E2-997E-4AE6DBD575C0}" srcOrd="0" destOrd="0" presId="urn:microsoft.com/office/officeart/2005/8/layout/vList6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A0DC1932-6497-433E-ADEE-C5FB267A086C}" srcId="{92F7BD6F-7A9E-4717-A52D-8EF2010E9155}" destId="{0D48338D-5AC0-477A-968C-4EFA40483F25}" srcOrd="0" destOrd="0" parTransId="{DFEFADE7-6B80-4D83-A8B7-545D97934E8E}" sibTransId="{554128F9-87FD-4722-837F-08794FD5E26D}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2280E24E-C6C5-4CA4-85BA-D8BBCD94DF4C}" srcId="{FEC0F26D-E673-482E-B61E-6B23D782986F}" destId="{19E6C0F6-0505-4121-994A-47D0432F63A9}" srcOrd="1" destOrd="0" parTransId="{25365B66-307E-4708-AC54-3C3BDB8A7593}" sibTransId="{F69D3BD8-C18F-4D81-9BEF-F8DC988F5943}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3C9F2517-1220-47EA-8289-BDD97D323086}" type="presParOf" srcId="{A8833B78-B830-4C45-B939-3391D14ECBF8}" destId="{34241BA2-3727-4C44-ADCC-595ACB81B27F}" srcOrd="2" destOrd="0" presId="urn:microsoft.com/office/officeart/2005/8/layout/vList6"/>
    <dgm:cxn modelId="{B4407982-9795-4C9C-A6B2-692A8DBC1E16}" type="presParOf" srcId="{34241BA2-3727-4C44-ADCC-595ACB81B27F}" destId="{2C851286-FEDD-44E2-997E-4AE6DBD575C0}" srcOrd="0" destOrd="0" presId="urn:microsoft.com/office/officeart/2005/8/layout/vList6"/>
    <dgm:cxn modelId="{9DDFFBE8-F3BE-4B1D-82B7-B05996254A24}" type="presParOf" srcId="{34241BA2-3727-4C44-ADCC-595ACB81B27F}" destId="{E1453729-1F42-43C1-AAAC-1400F35A47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7BD6F-7A9E-4717-A52D-8EF2010E9155}">
      <dgm:prSet/>
      <dgm:spPr/>
      <dgm:t>
        <a:bodyPr/>
        <a:lstStyle/>
        <a:p>
          <a:r>
            <a:rPr lang="en-US" dirty="0" smtClean="0">
              <a:latin typeface="+mn-lt"/>
            </a:rPr>
            <a:t>Revenue Recognition</a:t>
          </a:r>
          <a:endParaRPr lang="en-US" dirty="0">
            <a:latin typeface="+mn-lt"/>
          </a:endParaRPr>
        </a:p>
      </dgm:t>
    </dgm:pt>
    <dgm:pt modelId="{971B7A37-A985-4636-86DF-04CF21C31515}" type="parTrans" cxnId="{A8E2DA86-7BA4-47C4-82D3-B89D7B56A471}">
      <dgm:prSet/>
      <dgm:spPr/>
      <dgm:t>
        <a:bodyPr/>
        <a:lstStyle/>
        <a:p>
          <a:endParaRPr lang="en-US"/>
        </a:p>
      </dgm:t>
    </dgm:pt>
    <dgm:pt modelId="{BDF7CF4D-CABD-414B-AC2D-52D275E4BE6E}" type="sibTrans" cxnId="{A8E2DA86-7BA4-47C4-82D3-B89D7B56A471}">
      <dgm:prSet/>
      <dgm:spPr/>
      <dgm:t>
        <a:bodyPr/>
        <a:lstStyle/>
        <a:p>
          <a:endParaRPr lang="en-US"/>
        </a:p>
      </dgm:t>
    </dgm:pt>
    <dgm:pt modelId="{37CC5701-67D6-43BD-8216-96B8013ECEB0}">
      <dgm:prSet/>
      <dgm:spPr/>
      <dgm:t>
        <a:bodyPr/>
        <a:lstStyle/>
        <a:p>
          <a:r>
            <a:rPr lang="en-US" dirty="0" smtClean="0">
              <a:latin typeface="+mn-lt"/>
            </a:rPr>
            <a:t>Matching Concept</a:t>
          </a:r>
          <a:endParaRPr lang="en-US" dirty="0">
            <a:latin typeface="+mn-lt"/>
          </a:endParaRPr>
        </a:p>
      </dgm:t>
    </dgm:pt>
    <dgm:pt modelId="{BB2BE423-7AD0-4FBC-9D88-CC078B7A8AA7}" type="parTrans" cxnId="{D672D00A-95D7-4029-A9E6-A348AE0811F0}">
      <dgm:prSet/>
      <dgm:spPr/>
      <dgm:t>
        <a:bodyPr/>
        <a:lstStyle/>
        <a:p>
          <a:endParaRPr lang="en-US"/>
        </a:p>
      </dgm:t>
    </dgm:pt>
    <dgm:pt modelId="{D8950D14-BBA6-41AE-9460-C3962533ABDC}" type="sibTrans" cxnId="{D672D00A-95D7-4029-A9E6-A348AE0811F0}">
      <dgm:prSet/>
      <dgm:spPr/>
      <dgm:t>
        <a:bodyPr/>
        <a:lstStyle/>
        <a:p>
          <a:endParaRPr lang="en-US"/>
        </a:p>
      </dgm:t>
    </dgm:pt>
    <dgm:pt modelId="{0D48338D-5AC0-477A-968C-4EFA40483F25}">
      <dgm:prSet/>
      <dgm:spPr/>
      <dgm:t>
        <a:bodyPr/>
        <a:lstStyle/>
        <a:p>
          <a:r>
            <a:rPr lang="en-US" dirty="0" smtClean="0">
              <a:latin typeface="+mn-lt"/>
            </a:rPr>
            <a:t>How to identify the Revenue?</a:t>
          </a:r>
          <a:endParaRPr lang="en-US" dirty="0">
            <a:latin typeface="+mn-lt"/>
          </a:endParaRPr>
        </a:p>
      </dgm:t>
    </dgm:pt>
    <dgm:pt modelId="{DFEFADE7-6B80-4D83-A8B7-545D97934E8E}" type="parTrans" cxnId="{A0DC1932-6497-433E-ADEE-C5FB267A086C}">
      <dgm:prSet/>
      <dgm:spPr/>
      <dgm:t>
        <a:bodyPr/>
        <a:lstStyle/>
        <a:p>
          <a:endParaRPr lang="en-US"/>
        </a:p>
      </dgm:t>
    </dgm:pt>
    <dgm:pt modelId="{554128F9-87FD-4722-837F-08794FD5E26D}" type="sibTrans" cxnId="{A0DC1932-6497-433E-ADEE-C5FB267A086C}">
      <dgm:prSet/>
      <dgm:spPr/>
      <dgm:t>
        <a:bodyPr/>
        <a:lstStyle/>
        <a:p>
          <a:endParaRPr lang="en-US"/>
        </a:p>
      </dgm:t>
    </dgm:pt>
    <dgm:pt modelId="{84B2493D-5761-494C-99C3-A0809F2156D0}">
      <dgm:prSet/>
      <dgm:spPr/>
      <dgm:t>
        <a:bodyPr/>
        <a:lstStyle/>
        <a:p>
          <a:r>
            <a:rPr lang="en-US" dirty="0" smtClean="0">
              <a:latin typeface="+mn-lt"/>
            </a:rPr>
            <a:t>Expense are matching with the revenue.</a:t>
          </a:r>
          <a:endParaRPr lang="en-US" dirty="0">
            <a:latin typeface="+mn-lt"/>
          </a:endParaRPr>
        </a:p>
      </dgm:t>
    </dgm:pt>
    <dgm:pt modelId="{730A1B0C-5F13-42EA-B4AA-936F5F1C0AEF}" type="parTrans" cxnId="{BBB341EA-C55C-4DFE-AA72-CA4A609FAA6C}">
      <dgm:prSet/>
      <dgm:spPr/>
      <dgm:t>
        <a:bodyPr/>
        <a:lstStyle/>
        <a:p>
          <a:endParaRPr lang="en-US"/>
        </a:p>
      </dgm:t>
    </dgm:pt>
    <dgm:pt modelId="{630767B5-9259-4220-A63D-AA1D01FB4912}" type="sibTrans" cxnId="{BBB341EA-C55C-4DFE-AA72-CA4A609FAA6C}">
      <dgm:prSet/>
      <dgm:spPr/>
      <dgm:t>
        <a:bodyPr/>
        <a:lstStyle/>
        <a:p>
          <a:endParaRPr lang="en-US"/>
        </a:p>
      </dgm:t>
    </dgm:pt>
    <dgm:pt modelId="{79552FC0-C3F2-413D-9F10-ABEEC320E045}">
      <dgm:prSet/>
      <dgm:spPr/>
      <dgm:t>
        <a:bodyPr/>
        <a:lstStyle/>
        <a:p>
          <a:r>
            <a:rPr lang="en-US" dirty="0" smtClean="0">
              <a:latin typeface="+mn-lt"/>
            </a:rPr>
            <a:t>Timing of Recognition</a:t>
          </a:r>
          <a:endParaRPr lang="en-US" dirty="0">
            <a:latin typeface="+mn-lt"/>
          </a:endParaRPr>
        </a:p>
      </dgm:t>
    </dgm:pt>
    <dgm:pt modelId="{723FB6BC-3ACC-4C1C-B856-1C40FDF2ABEC}" type="parTrans" cxnId="{8F553E13-FBAE-4D20-BB67-7D75FF19F9DA}">
      <dgm:prSet/>
      <dgm:spPr/>
      <dgm:t>
        <a:bodyPr/>
        <a:lstStyle/>
        <a:p>
          <a:endParaRPr lang="en-US"/>
        </a:p>
      </dgm:t>
    </dgm:pt>
    <dgm:pt modelId="{E9C513CD-BF1E-4386-8CF9-66492D41A3AB}" type="sibTrans" cxnId="{8F553E13-FBAE-4D20-BB67-7D75FF19F9DA}">
      <dgm:prSet/>
      <dgm:spPr/>
      <dgm:t>
        <a:bodyPr/>
        <a:lstStyle/>
        <a:p>
          <a:endParaRPr lang="en-US"/>
        </a:p>
      </dgm:t>
    </dgm:pt>
    <dgm:pt modelId="{706DC0FB-671E-4BA3-880F-88DA1761D834}">
      <dgm:prSet/>
      <dgm:spPr/>
      <dgm:t>
        <a:bodyPr/>
        <a:lstStyle/>
        <a:p>
          <a:r>
            <a:rPr lang="en-US" dirty="0" smtClean="0">
              <a:latin typeface="+mn-lt"/>
            </a:rPr>
            <a:t>With respect of Period and nature of Business.</a:t>
          </a:r>
          <a:endParaRPr lang="en-US" dirty="0">
            <a:latin typeface="+mn-lt"/>
          </a:endParaRPr>
        </a:p>
      </dgm:t>
    </dgm:pt>
    <dgm:pt modelId="{28676482-D649-442C-8B65-7DB27BF011BB}" type="parTrans" cxnId="{6194DE1E-491E-407A-9B1F-210080997604}">
      <dgm:prSet/>
      <dgm:spPr/>
      <dgm:t>
        <a:bodyPr/>
        <a:lstStyle/>
        <a:p>
          <a:endParaRPr lang="en-IN"/>
        </a:p>
      </dgm:t>
    </dgm:pt>
    <dgm:pt modelId="{77F1B9EC-020C-403D-A175-5109F7197C33}" type="sibTrans" cxnId="{6194DE1E-491E-407A-9B1F-210080997604}">
      <dgm:prSet/>
      <dgm:spPr/>
      <dgm:t>
        <a:bodyPr/>
        <a:lstStyle/>
        <a:p>
          <a:endParaRPr lang="en-IN"/>
        </a:p>
      </dgm:t>
    </dgm:pt>
    <dgm:pt modelId="{C807A502-23FD-4BDB-AF43-146B28ABAD9D}">
      <dgm:prSet/>
      <dgm:spPr/>
      <dgm:t>
        <a:bodyPr/>
        <a:lstStyle/>
        <a:p>
          <a:r>
            <a:rPr lang="en-US" dirty="0" smtClean="0">
              <a:latin typeface="+mn-lt"/>
            </a:rPr>
            <a:t>Recognition of Liability</a:t>
          </a:r>
          <a:endParaRPr lang="en-US" dirty="0">
            <a:latin typeface="+mn-lt"/>
          </a:endParaRPr>
        </a:p>
      </dgm:t>
    </dgm:pt>
    <dgm:pt modelId="{827B6656-1426-44EE-A635-745D336642B5}" type="parTrans" cxnId="{561A501B-BF82-4B8B-B3AA-33FAB65DF0B8}">
      <dgm:prSet/>
      <dgm:spPr/>
      <dgm:t>
        <a:bodyPr/>
        <a:lstStyle/>
        <a:p>
          <a:endParaRPr lang="en-IN"/>
        </a:p>
      </dgm:t>
    </dgm:pt>
    <dgm:pt modelId="{C449BF7E-A836-42B1-A15A-8931621DEDE3}" type="sibTrans" cxnId="{561A501B-BF82-4B8B-B3AA-33FAB65DF0B8}">
      <dgm:prSet/>
      <dgm:spPr/>
      <dgm:t>
        <a:bodyPr/>
        <a:lstStyle/>
        <a:p>
          <a:endParaRPr lang="en-IN"/>
        </a:p>
      </dgm:t>
    </dgm:pt>
    <dgm:pt modelId="{16B2CF24-03B6-482F-B23D-4FB04DE62909}">
      <dgm:prSet/>
      <dgm:spPr/>
      <dgm:t>
        <a:bodyPr/>
        <a:lstStyle/>
        <a:p>
          <a:r>
            <a:rPr lang="en-US" dirty="0" smtClean="0">
              <a:latin typeface="+mn-lt"/>
            </a:rPr>
            <a:t>How to identify the Liability?</a:t>
          </a:r>
          <a:endParaRPr lang="en-US" dirty="0">
            <a:latin typeface="+mn-lt"/>
          </a:endParaRPr>
        </a:p>
      </dgm:t>
    </dgm:pt>
    <dgm:pt modelId="{D5CE3060-6ACD-4D79-96AA-AF265B467B3C}" type="parTrans" cxnId="{F1BD1827-E1EA-4F6A-941D-A5C6B42444E7}">
      <dgm:prSet/>
      <dgm:spPr/>
      <dgm:t>
        <a:bodyPr/>
        <a:lstStyle/>
        <a:p>
          <a:endParaRPr lang="en-IN"/>
        </a:p>
      </dgm:t>
    </dgm:pt>
    <dgm:pt modelId="{3136F4FA-3BC6-4E35-9A98-CF934AC06517}" type="sibTrans" cxnId="{F1BD1827-E1EA-4F6A-941D-A5C6B42444E7}">
      <dgm:prSet/>
      <dgm:spPr/>
      <dgm:t>
        <a:bodyPr/>
        <a:lstStyle/>
        <a:p>
          <a:endParaRPr lang="en-IN"/>
        </a:p>
      </dgm:t>
    </dgm:pt>
    <dgm:pt modelId="{E40BC79E-4132-456E-931C-BCFEFEA23CCD}">
      <dgm:prSet/>
      <dgm:spPr/>
      <dgm:t>
        <a:bodyPr/>
        <a:lstStyle/>
        <a:p>
          <a:r>
            <a:rPr lang="en-US" dirty="0" smtClean="0">
              <a:latin typeface="+mn-lt"/>
            </a:rPr>
            <a:t>Timing of Recognition</a:t>
          </a:r>
          <a:endParaRPr lang="en-US" dirty="0">
            <a:latin typeface="+mn-lt"/>
          </a:endParaRPr>
        </a:p>
      </dgm:t>
    </dgm:pt>
    <dgm:pt modelId="{D8530B7D-799D-4910-B176-62B4EAF08B10}" type="parTrans" cxnId="{6266A7A2-A1E8-44EB-B92A-757E9BF0CFAE}">
      <dgm:prSet/>
      <dgm:spPr/>
      <dgm:t>
        <a:bodyPr/>
        <a:lstStyle/>
        <a:p>
          <a:endParaRPr lang="en-IN"/>
        </a:p>
      </dgm:t>
    </dgm:pt>
    <dgm:pt modelId="{F5A48E81-ABCE-44A6-8BBA-C53B9C48C00B}" type="sibTrans" cxnId="{6266A7A2-A1E8-44EB-B92A-757E9BF0CFAE}">
      <dgm:prSet/>
      <dgm:spPr/>
      <dgm:t>
        <a:bodyPr/>
        <a:lstStyle/>
        <a:p>
          <a:endParaRPr lang="en-IN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A723C6-0586-4FC9-8429-D125BBE048B2}" type="pres">
      <dgm:prSet presAssocID="{92F7BD6F-7A9E-4717-A52D-8EF2010E9155}" presName="linNode" presStyleCnt="0"/>
      <dgm:spPr/>
      <dgm:t>
        <a:bodyPr/>
        <a:lstStyle/>
        <a:p>
          <a:endParaRPr lang="en-US"/>
        </a:p>
      </dgm:t>
    </dgm:pt>
    <dgm:pt modelId="{8308FE1D-8E06-4CE1-A5A7-78AB904FBB87}" type="pres">
      <dgm:prSet presAssocID="{92F7BD6F-7A9E-4717-A52D-8EF2010E915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3BD1-C500-4A81-B708-3373B403959B}" type="pres">
      <dgm:prSet presAssocID="{92F7BD6F-7A9E-4717-A52D-8EF2010E9155}" presName="childShp" presStyleLbl="bgAccFollowNode1" presStyleIdx="0" presStyleCnt="3" custLinFactNeighborX="-1099" custLinFactNeighborY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4BE7-B0A0-49BD-A5B9-A5C7C74CA8BC}" type="pres">
      <dgm:prSet presAssocID="{BDF7CF4D-CABD-414B-AC2D-52D275E4BE6E}" presName="spacing" presStyleCnt="0"/>
      <dgm:spPr/>
      <dgm:t>
        <a:bodyPr/>
        <a:lstStyle/>
        <a:p>
          <a:endParaRPr lang="en-US"/>
        </a:p>
      </dgm:t>
    </dgm:pt>
    <dgm:pt modelId="{734233E4-F024-42A2-9FFF-1290F751B083}" type="pres">
      <dgm:prSet presAssocID="{37CC5701-67D6-43BD-8216-96B8013ECEB0}" presName="linNode" presStyleCnt="0"/>
      <dgm:spPr/>
      <dgm:t>
        <a:bodyPr/>
        <a:lstStyle/>
        <a:p>
          <a:endParaRPr lang="en-US"/>
        </a:p>
      </dgm:t>
    </dgm:pt>
    <dgm:pt modelId="{6FB305BE-5992-4275-819F-1E11F4AC19CD}" type="pres">
      <dgm:prSet presAssocID="{37CC5701-67D6-43BD-8216-96B8013ECEB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4E5DB-A2F8-4197-A293-9A657FDB102A}" type="pres">
      <dgm:prSet presAssocID="{37CC5701-67D6-43BD-8216-96B8013ECEB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8E38F-0397-4C17-B23B-7C94BCFAF317}" type="pres">
      <dgm:prSet presAssocID="{D8950D14-BBA6-41AE-9460-C3962533ABDC}" presName="spacing" presStyleCnt="0"/>
      <dgm:spPr/>
      <dgm:t>
        <a:bodyPr/>
        <a:lstStyle/>
        <a:p>
          <a:endParaRPr lang="en-US"/>
        </a:p>
      </dgm:t>
    </dgm:pt>
    <dgm:pt modelId="{87CD8D47-B117-4F67-A235-A3068A06B23D}" type="pres">
      <dgm:prSet presAssocID="{C807A502-23FD-4BDB-AF43-146B28ABAD9D}" presName="linNode" presStyleCnt="0"/>
      <dgm:spPr/>
      <dgm:t>
        <a:bodyPr/>
        <a:lstStyle/>
        <a:p>
          <a:endParaRPr lang="en-US"/>
        </a:p>
      </dgm:t>
    </dgm:pt>
    <dgm:pt modelId="{E094063D-EC9A-47EA-8EFA-066F6D2C3FA4}" type="pres">
      <dgm:prSet presAssocID="{C807A502-23FD-4BDB-AF43-146B28ABAD9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C7596-70FC-4A06-8445-EA7D4FF392FD}" type="pres">
      <dgm:prSet presAssocID="{C807A502-23FD-4BDB-AF43-146B28ABAD9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6BEB8-F257-40C9-B6A2-FFC6A5FA71BD}" type="presOf" srcId="{0D48338D-5AC0-477A-968C-4EFA40483F25}" destId="{12FF3BD1-C500-4A81-B708-3373B403959B}" srcOrd="0" destOrd="0" presId="urn:microsoft.com/office/officeart/2005/8/layout/vList6"/>
    <dgm:cxn modelId="{6194DE1E-491E-407A-9B1F-210080997604}" srcId="{37CC5701-67D6-43BD-8216-96B8013ECEB0}" destId="{706DC0FB-671E-4BA3-880F-88DA1761D834}" srcOrd="1" destOrd="0" parTransId="{28676482-D649-442C-8B65-7DB27BF011BB}" sibTransId="{77F1B9EC-020C-403D-A175-5109F7197C33}"/>
    <dgm:cxn modelId="{77168E25-D2F5-4D91-9EA9-CA5815E8BBCE}" type="presOf" srcId="{E40BC79E-4132-456E-931C-BCFEFEA23CCD}" destId="{718C7596-70FC-4A06-8445-EA7D4FF392FD}" srcOrd="0" destOrd="1" presId="urn:microsoft.com/office/officeart/2005/8/layout/vList6"/>
    <dgm:cxn modelId="{6266A7A2-A1E8-44EB-B92A-757E9BF0CFAE}" srcId="{C807A502-23FD-4BDB-AF43-146B28ABAD9D}" destId="{E40BC79E-4132-456E-931C-BCFEFEA23CCD}" srcOrd="1" destOrd="0" parTransId="{D8530B7D-799D-4910-B176-62B4EAF08B10}" sibTransId="{F5A48E81-ABCE-44A6-8BBA-C53B9C48C00B}"/>
    <dgm:cxn modelId="{BBB341EA-C55C-4DFE-AA72-CA4A609FAA6C}" srcId="{37CC5701-67D6-43BD-8216-96B8013ECEB0}" destId="{84B2493D-5761-494C-99C3-A0809F2156D0}" srcOrd="0" destOrd="0" parTransId="{730A1B0C-5F13-42EA-B4AA-936F5F1C0AEF}" sibTransId="{630767B5-9259-4220-A63D-AA1D01FB4912}"/>
    <dgm:cxn modelId="{561A501B-BF82-4B8B-B3AA-33FAB65DF0B8}" srcId="{FEC0F26D-E673-482E-B61E-6B23D782986F}" destId="{C807A502-23FD-4BDB-AF43-146B28ABAD9D}" srcOrd="2" destOrd="0" parTransId="{827B6656-1426-44EE-A635-745D336642B5}" sibTransId="{C449BF7E-A836-42B1-A15A-8931621DEDE3}"/>
    <dgm:cxn modelId="{D672D00A-95D7-4029-A9E6-A348AE0811F0}" srcId="{FEC0F26D-E673-482E-B61E-6B23D782986F}" destId="{37CC5701-67D6-43BD-8216-96B8013ECEB0}" srcOrd="1" destOrd="0" parTransId="{BB2BE423-7AD0-4FBC-9D88-CC078B7A8AA7}" sibTransId="{D8950D14-BBA6-41AE-9460-C3962533ABDC}"/>
    <dgm:cxn modelId="{5BC0772B-CF26-48E8-B38A-F788BA963A17}" type="presOf" srcId="{79552FC0-C3F2-413D-9F10-ABEEC320E045}" destId="{12FF3BD1-C500-4A81-B708-3373B403959B}" srcOrd="0" destOrd="1" presId="urn:microsoft.com/office/officeart/2005/8/layout/vList6"/>
    <dgm:cxn modelId="{C9799311-9C93-4280-958C-580CAE47B317}" type="presOf" srcId="{84B2493D-5761-494C-99C3-A0809F2156D0}" destId="{B9A4E5DB-A2F8-4197-A293-9A657FDB102A}" srcOrd="0" destOrd="0" presId="urn:microsoft.com/office/officeart/2005/8/layout/vList6"/>
    <dgm:cxn modelId="{5F2930F0-B4C8-444E-877C-03DDC0668C1C}" type="presOf" srcId="{37CC5701-67D6-43BD-8216-96B8013ECEB0}" destId="{6FB305BE-5992-4275-819F-1E11F4AC19CD}" srcOrd="0" destOrd="0" presId="urn:microsoft.com/office/officeart/2005/8/layout/vList6"/>
    <dgm:cxn modelId="{F1BD1827-E1EA-4F6A-941D-A5C6B42444E7}" srcId="{C807A502-23FD-4BDB-AF43-146B28ABAD9D}" destId="{16B2CF24-03B6-482F-B23D-4FB04DE62909}" srcOrd="0" destOrd="0" parTransId="{D5CE3060-6ACD-4D79-96AA-AF265B467B3C}" sibTransId="{3136F4FA-3BC6-4E35-9A98-CF934AC06517}"/>
    <dgm:cxn modelId="{0384B12E-EB71-47AA-9023-549DA0EA4717}" type="presOf" srcId="{92F7BD6F-7A9E-4717-A52D-8EF2010E9155}" destId="{8308FE1D-8E06-4CE1-A5A7-78AB904FBB87}" srcOrd="0" destOrd="0" presId="urn:microsoft.com/office/officeart/2005/8/layout/vList6"/>
    <dgm:cxn modelId="{3E9B2494-8612-4AA7-A2D1-42ED8F32D7BE}" type="presOf" srcId="{C807A502-23FD-4BDB-AF43-146B28ABAD9D}" destId="{E094063D-EC9A-47EA-8EFA-066F6D2C3FA4}" srcOrd="0" destOrd="0" presId="urn:microsoft.com/office/officeart/2005/8/layout/vList6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A0DC1932-6497-433E-ADEE-C5FB267A086C}" srcId="{92F7BD6F-7A9E-4717-A52D-8EF2010E9155}" destId="{0D48338D-5AC0-477A-968C-4EFA40483F25}" srcOrd="0" destOrd="0" parTransId="{DFEFADE7-6B80-4D83-A8B7-545D97934E8E}" sibTransId="{554128F9-87FD-4722-837F-08794FD5E26D}"/>
    <dgm:cxn modelId="{509E1A2F-5DD7-48A3-969C-DA4EE2022BE5}" type="presOf" srcId="{16B2CF24-03B6-482F-B23D-4FB04DE62909}" destId="{718C7596-70FC-4A06-8445-EA7D4FF392FD}" srcOrd="0" destOrd="0" presId="urn:microsoft.com/office/officeart/2005/8/layout/vList6"/>
    <dgm:cxn modelId="{A8E2DA86-7BA4-47C4-82D3-B89D7B56A471}" srcId="{FEC0F26D-E673-482E-B61E-6B23D782986F}" destId="{92F7BD6F-7A9E-4717-A52D-8EF2010E9155}" srcOrd="0" destOrd="0" parTransId="{971B7A37-A985-4636-86DF-04CF21C31515}" sibTransId="{BDF7CF4D-CABD-414B-AC2D-52D275E4BE6E}"/>
    <dgm:cxn modelId="{8F553E13-FBAE-4D20-BB67-7D75FF19F9DA}" srcId="{92F7BD6F-7A9E-4717-A52D-8EF2010E9155}" destId="{79552FC0-C3F2-413D-9F10-ABEEC320E045}" srcOrd="1" destOrd="0" parTransId="{723FB6BC-3ACC-4C1C-B856-1C40FDF2ABEC}" sibTransId="{E9C513CD-BF1E-4386-8CF9-66492D41A3AB}"/>
    <dgm:cxn modelId="{11018C6A-D872-4C78-8188-58B95E68A8D2}" type="presOf" srcId="{706DC0FB-671E-4BA3-880F-88DA1761D834}" destId="{B9A4E5DB-A2F8-4197-A293-9A657FDB102A}" srcOrd="0" destOrd="1" presId="urn:microsoft.com/office/officeart/2005/8/layout/vList6"/>
    <dgm:cxn modelId="{01E31EF7-C4D6-4359-9314-38C38D57EC02}" type="presParOf" srcId="{A8833B78-B830-4C45-B939-3391D14ECBF8}" destId="{59A723C6-0586-4FC9-8429-D125BBE048B2}" srcOrd="0" destOrd="0" presId="urn:microsoft.com/office/officeart/2005/8/layout/vList6"/>
    <dgm:cxn modelId="{D41A9C2E-09BB-4AB6-BD6E-F195E51037DA}" type="presParOf" srcId="{59A723C6-0586-4FC9-8429-D125BBE048B2}" destId="{8308FE1D-8E06-4CE1-A5A7-78AB904FBB87}" srcOrd="0" destOrd="0" presId="urn:microsoft.com/office/officeart/2005/8/layout/vList6"/>
    <dgm:cxn modelId="{CA2B2E43-FD95-4A04-A0E3-027894428326}" type="presParOf" srcId="{59A723C6-0586-4FC9-8429-D125BBE048B2}" destId="{12FF3BD1-C500-4A81-B708-3373B403959B}" srcOrd="1" destOrd="0" presId="urn:microsoft.com/office/officeart/2005/8/layout/vList6"/>
    <dgm:cxn modelId="{3ED964DA-1E69-4FA2-A701-00D394815CAE}" type="presParOf" srcId="{A8833B78-B830-4C45-B939-3391D14ECBF8}" destId="{FBBB4BE7-B0A0-49BD-A5B9-A5C7C74CA8BC}" srcOrd="1" destOrd="0" presId="urn:microsoft.com/office/officeart/2005/8/layout/vList6"/>
    <dgm:cxn modelId="{615C8757-A98A-4604-B76A-AC67D885014D}" type="presParOf" srcId="{A8833B78-B830-4C45-B939-3391D14ECBF8}" destId="{734233E4-F024-42A2-9FFF-1290F751B083}" srcOrd="2" destOrd="0" presId="urn:microsoft.com/office/officeart/2005/8/layout/vList6"/>
    <dgm:cxn modelId="{8CB35B2D-7F6F-4E23-9554-A2A51398BDE7}" type="presParOf" srcId="{734233E4-F024-42A2-9FFF-1290F751B083}" destId="{6FB305BE-5992-4275-819F-1E11F4AC19CD}" srcOrd="0" destOrd="0" presId="urn:microsoft.com/office/officeart/2005/8/layout/vList6"/>
    <dgm:cxn modelId="{2174F290-FBAA-40B7-81F6-6AA1DFD87746}" type="presParOf" srcId="{734233E4-F024-42A2-9FFF-1290F751B083}" destId="{B9A4E5DB-A2F8-4197-A293-9A657FDB102A}" srcOrd="1" destOrd="0" presId="urn:microsoft.com/office/officeart/2005/8/layout/vList6"/>
    <dgm:cxn modelId="{CAAEC056-4C54-4F87-9C9B-C1EB038A4665}" type="presParOf" srcId="{A8833B78-B830-4C45-B939-3391D14ECBF8}" destId="{AF38E38F-0397-4C17-B23B-7C94BCFAF317}" srcOrd="3" destOrd="0" presId="urn:microsoft.com/office/officeart/2005/8/layout/vList6"/>
    <dgm:cxn modelId="{CF27699C-1A12-4412-A21A-9DFEFA642FBB}" type="presParOf" srcId="{A8833B78-B830-4C45-B939-3391D14ECBF8}" destId="{87CD8D47-B117-4F67-A235-A3068A06B23D}" srcOrd="4" destOrd="0" presId="urn:microsoft.com/office/officeart/2005/8/layout/vList6"/>
    <dgm:cxn modelId="{6B09BD16-3E56-4D1D-BE7D-43B804D402C0}" type="presParOf" srcId="{87CD8D47-B117-4F67-A235-A3068A06B23D}" destId="{E094063D-EC9A-47EA-8EFA-066F6D2C3FA4}" srcOrd="0" destOrd="0" presId="urn:microsoft.com/office/officeart/2005/8/layout/vList6"/>
    <dgm:cxn modelId="{00A4D029-1FE4-4FB5-9015-7454E623A1B3}" type="presParOf" srcId="{87CD8D47-B117-4F67-A235-A3068A06B23D}" destId="{718C7596-70FC-4A06-8445-EA7D4FF392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F8D17B-6D74-4C8A-96C6-523337D26578}">
      <dgm:prSet/>
      <dgm:spPr/>
      <dgm:t>
        <a:bodyPr/>
        <a:lstStyle/>
        <a:p>
          <a:r>
            <a:rPr lang="en-US" dirty="0" smtClean="0">
              <a:latin typeface="+mn-lt"/>
            </a:rPr>
            <a:t>Conservatism</a:t>
          </a:r>
          <a:endParaRPr lang="en-US" dirty="0">
            <a:latin typeface="+mn-lt"/>
          </a:endParaRPr>
        </a:p>
      </dgm:t>
    </dgm:pt>
    <dgm:pt modelId="{00F94C26-3E96-4A1C-A29A-ADE2F1F2F152}" type="parTrans" cxnId="{29224A60-1653-4D92-B58A-959561AA0541}">
      <dgm:prSet/>
      <dgm:spPr/>
      <dgm:t>
        <a:bodyPr/>
        <a:lstStyle/>
        <a:p>
          <a:endParaRPr lang="en-US"/>
        </a:p>
      </dgm:t>
    </dgm:pt>
    <dgm:pt modelId="{788C6A25-C943-4995-9FA3-392A4E3C4C7E}" type="sibTrans" cxnId="{29224A60-1653-4D92-B58A-959561AA0541}">
      <dgm:prSet/>
      <dgm:spPr/>
      <dgm:t>
        <a:bodyPr/>
        <a:lstStyle/>
        <a:p>
          <a:endParaRPr lang="en-US"/>
        </a:p>
      </dgm:t>
    </dgm:pt>
    <dgm:pt modelId="{17723073-278C-487D-990B-8F0271DE71AE}">
      <dgm:prSet/>
      <dgm:spPr/>
      <dgm:t>
        <a:bodyPr/>
        <a:lstStyle/>
        <a:p>
          <a:r>
            <a:rPr lang="en-US" dirty="0" smtClean="0">
              <a:latin typeface="+mn-lt"/>
            </a:rPr>
            <a:t>Accrual </a:t>
          </a:r>
          <a:endParaRPr lang="en-US" dirty="0">
            <a:latin typeface="+mn-lt"/>
          </a:endParaRPr>
        </a:p>
      </dgm:t>
    </dgm:pt>
    <dgm:pt modelId="{F3297B6D-9BDA-4135-98A4-3122BECC8D80}" type="parTrans" cxnId="{62E0A670-7FA6-4760-9586-A3A931843D0C}">
      <dgm:prSet/>
      <dgm:spPr/>
      <dgm:t>
        <a:bodyPr/>
        <a:lstStyle/>
        <a:p>
          <a:endParaRPr lang="en-US"/>
        </a:p>
      </dgm:t>
    </dgm:pt>
    <dgm:pt modelId="{F8FD58FE-CCD4-42D1-8C51-0C92ADCC6A87}" type="sibTrans" cxnId="{62E0A670-7FA6-4760-9586-A3A931843D0C}">
      <dgm:prSet/>
      <dgm:spPr/>
      <dgm:t>
        <a:bodyPr/>
        <a:lstStyle/>
        <a:p>
          <a:endParaRPr lang="en-US"/>
        </a:p>
      </dgm:t>
    </dgm:pt>
    <dgm:pt modelId="{E66B7D34-2CD5-4FC0-900C-444494FA6527}">
      <dgm:prSet/>
      <dgm:spPr/>
      <dgm:t>
        <a:bodyPr/>
        <a:lstStyle/>
        <a:p>
          <a:r>
            <a:rPr lang="en-US" dirty="0" smtClean="0">
              <a:latin typeface="+mn-lt"/>
            </a:rPr>
            <a:t>Borrowing Cost</a:t>
          </a:r>
          <a:endParaRPr lang="en-US" dirty="0">
            <a:latin typeface="+mn-lt"/>
          </a:endParaRPr>
        </a:p>
      </dgm:t>
    </dgm:pt>
    <dgm:pt modelId="{53B2F66A-5C4B-4983-917E-F31CB897F5F7}" type="parTrans" cxnId="{108E73BE-291D-4CEA-99D9-E621E65BCE3E}">
      <dgm:prSet/>
      <dgm:spPr/>
      <dgm:t>
        <a:bodyPr/>
        <a:lstStyle/>
        <a:p>
          <a:endParaRPr lang="en-US"/>
        </a:p>
      </dgm:t>
    </dgm:pt>
    <dgm:pt modelId="{D8E25EC9-36EC-4121-AE24-25C58CBFCFE4}" type="sibTrans" cxnId="{108E73BE-291D-4CEA-99D9-E621E65BCE3E}">
      <dgm:prSet/>
      <dgm:spPr/>
      <dgm:t>
        <a:bodyPr/>
        <a:lstStyle/>
        <a:p>
          <a:endParaRPr lang="en-US"/>
        </a:p>
      </dgm:t>
    </dgm:pt>
    <dgm:pt modelId="{84B2493D-5761-494C-99C3-A0809F2156D0}">
      <dgm:prSet/>
      <dgm:spPr/>
      <dgm:t>
        <a:bodyPr/>
        <a:lstStyle/>
        <a:p>
          <a:r>
            <a:rPr lang="en-US" dirty="0" smtClean="0">
              <a:latin typeface="+mn-lt"/>
            </a:rPr>
            <a:t>Recognition of Asset</a:t>
          </a:r>
          <a:endParaRPr lang="en-US" dirty="0">
            <a:latin typeface="+mn-lt"/>
          </a:endParaRPr>
        </a:p>
      </dgm:t>
    </dgm:pt>
    <dgm:pt modelId="{730A1B0C-5F13-42EA-B4AA-936F5F1C0AEF}" type="parTrans" cxnId="{BBB341EA-C55C-4DFE-AA72-CA4A609FAA6C}">
      <dgm:prSet/>
      <dgm:spPr/>
      <dgm:t>
        <a:bodyPr/>
        <a:lstStyle/>
        <a:p>
          <a:endParaRPr lang="en-US"/>
        </a:p>
      </dgm:t>
    </dgm:pt>
    <dgm:pt modelId="{630767B5-9259-4220-A63D-AA1D01FB4912}" type="sibTrans" cxnId="{BBB341EA-C55C-4DFE-AA72-CA4A609FAA6C}">
      <dgm:prSet/>
      <dgm:spPr/>
      <dgm:t>
        <a:bodyPr/>
        <a:lstStyle/>
        <a:p>
          <a:endParaRPr lang="en-US"/>
        </a:p>
      </dgm:t>
    </dgm:pt>
    <dgm:pt modelId="{48EA4AA0-B853-4500-8F32-EF863C81FD76}">
      <dgm:prSet/>
      <dgm:spPr/>
      <dgm:t>
        <a:bodyPr/>
        <a:lstStyle/>
        <a:p>
          <a:r>
            <a:rPr lang="en-US" dirty="0" smtClean="0">
              <a:latin typeface="+mn-lt"/>
            </a:rPr>
            <a:t>Identification of Tangible or Intangible Asset</a:t>
          </a:r>
          <a:endParaRPr lang="en-US" dirty="0">
            <a:latin typeface="+mn-lt"/>
          </a:endParaRPr>
        </a:p>
      </dgm:t>
    </dgm:pt>
    <dgm:pt modelId="{79EA27AA-A1A1-4E40-8DD2-FA073D044B81}" type="parTrans" cxnId="{F02421D9-ED47-4FB3-AB9D-353D762135F0}">
      <dgm:prSet/>
      <dgm:spPr/>
      <dgm:t>
        <a:bodyPr/>
        <a:lstStyle/>
        <a:p>
          <a:endParaRPr lang="en-IN"/>
        </a:p>
      </dgm:t>
    </dgm:pt>
    <dgm:pt modelId="{4D6703C5-3943-4689-91C3-149FB3470B39}" type="sibTrans" cxnId="{F02421D9-ED47-4FB3-AB9D-353D762135F0}">
      <dgm:prSet/>
      <dgm:spPr/>
      <dgm:t>
        <a:bodyPr/>
        <a:lstStyle/>
        <a:p>
          <a:endParaRPr lang="en-IN"/>
        </a:p>
      </dgm:t>
    </dgm:pt>
    <dgm:pt modelId="{E96A72BE-3E24-4C7A-87EF-7F76528F0C36}">
      <dgm:prSet/>
      <dgm:spPr/>
      <dgm:t>
        <a:bodyPr/>
        <a:lstStyle/>
        <a:p>
          <a:r>
            <a:rPr lang="en-US" dirty="0" smtClean="0">
              <a:latin typeface="+mn-lt"/>
            </a:rPr>
            <a:t>Timing of Recognition</a:t>
          </a:r>
          <a:endParaRPr lang="en-US" dirty="0">
            <a:latin typeface="+mn-lt"/>
          </a:endParaRPr>
        </a:p>
      </dgm:t>
    </dgm:pt>
    <dgm:pt modelId="{1B573E0F-FF47-4196-8E49-462B57C253DE}" type="parTrans" cxnId="{E6B260F1-519E-4206-B7ED-F884165F7995}">
      <dgm:prSet/>
      <dgm:spPr/>
      <dgm:t>
        <a:bodyPr/>
        <a:lstStyle/>
        <a:p>
          <a:endParaRPr lang="en-IN"/>
        </a:p>
      </dgm:t>
    </dgm:pt>
    <dgm:pt modelId="{BCAF2F02-8518-42AB-A5BD-6F8C8EE37DBA}" type="sibTrans" cxnId="{E6B260F1-519E-4206-B7ED-F884165F7995}">
      <dgm:prSet/>
      <dgm:spPr/>
      <dgm:t>
        <a:bodyPr/>
        <a:lstStyle/>
        <a:p>
          <a:endParaRPr lang="en-IN"/>
        </a:p>
      </dgm:t>
    </dgm:pt>
    <dgm:pt modelId="{8EC35D70-FC17-4FF7-BC4D-BD0CF379ED01}">
      <dgm:prSet/>
      <dgm:spPr/>
      <dgm:t>
        <a:bodyPr/>
        <a:lstStyle/>
        <a:p>
          <a:r>
            <a:rPr lang="en-US" dirty="0" smtClean="0">
              <a:latin typeface="+mn-lt"/>
            </a:rPr>
            <a:t>Recognition of possible liability</a:t>
          </a:r>
          <a:endParaRPr lang="en-US" dirty="0">
            <a:latin typeface="+mn-lt"/>
          </a:endParaRPr>
        </a:p>
      </dgm:t>
    </dgm:pt>
    <dgm:pt modelId="{76E75617-8DC5-491E-BE8C-BEDE06355575}" type="parTrans" cxnId="{6F025376-397E-4035-93AD-E878250B3088}">
      <dgm:prSet/>
      <dgm:spPr/>
      <dgm:t>
        <a:bodyPr/>
        <a:lstStyle/>
        <a:p>
          <a:endParaRPr lang="en-IN"/>
        </a:p>
      </dgm:t>
    </dgm:pt>
    <dgm:pt modelId="{76CF0DBE-0996-4947-B094-D348F4CCFB03}" type="sibTrans" cxnId="{6F025376-397E-4035-93AD-E878250B3088}">
      <dgm:prSet/>
      <dgm:spPr/>
      <dgm:t>
        <a:bodyPr/>
        <a:lstStyle/>
        <a:p>
          <a:endParaRPr lang="en-IN"/>
        </a:p>
      </dgm:t>
    </dgm:pt>
    <dgm:pt modelId="{1AA577FD-59C1-4672-B0E6-302AE001171E}">
      <dgm:prSet/>
      <dgm:spPr/>
      <dgm:t>
        <a:bodyPr/>
        <a:lstStyle/>
        <a:p>
          <a:r>
            <a:rPr lang="en-US" dirty="0" smtClean="0">
              <a:latin typeface="+mn-lt"/>
            </a:rPr>
            <a:t>Accounting the transaction on Due basis</a:t>
          </a:r>
          <a:endParaRPr lang="en-US" dirty="0">
            <a:latin typeface="+mn-lt"/>
          </a:endParaRPr>
        </a:p>
      </dgm:t>
    </dgm:pt>
    <dgm:pt modelId="{D9459F71-DCF3-4772-8CF8-4C661D5986B9}" type="parTrans" cxnId="{ADC72CE0-73D5-45E9-956F-CF4F1D24AFDC}">
      <dgm:prSet/>
      <dgm:spPr/>
      <dgm:t>
        <a:bodyPr/>
        <a:lstStyle/>
        <a:p>
          <a:endParaRPr lang="en-IN"/>
        </a:p>
      </dgm:t>
    </dgm:pt>
    <dgm:pt modelId="{9F85EDD8-73FC-41D3-ADD0-8560A36E08FD}" type="sibTrans" cxnId="{ADC72CE0-73D5-45E9-956F-CF4F1D24AFDC}">
      <dgm:prSet/>
      <dgm:spPr/>
      <dgm:t>
        <a:bodyPr/>
        <a:lstStyle/>
        <a:p>
          <a:endParaRPr lang="en-IN"/>
        </a:p>
      </dgm:t>
    </dgm:pt>
    <dgm:pt modelId="{5DCAA60C-0993-493C-BAE7-ED17DC8F2AF5}">
      <dgm:prSet/>
      <dgm:spPr/>
      <dgm:t>
        <a:bodyPr/>
        <a:lstStyle/>
        <a:p>
          <a:r>
            <a:rPr lang="en-US" dirty="0" smtClean="0">
              <a:latin typeface="+mn-lt"/>
            </a:rPr>
            <a:t>Identification of cost</a:t>
          </a:r>
          <a:endParaRPr lang="en-US" dirty="0">
            <a:latin typeface="+mn-lt"/>
          </a:endParaRPr>
        </a:p>
      </dgm:t>
    </dgm:pt>
    <dgm:pt modelId="{534DF1A2-9FD6-4CD7-BC92-569D5A23A06D}" type="parTrans" cxnId="{00B7DCDD-47EA-4B19-86F0-789B55DA6682}">
      <dgm:prSet/>
      <dgm:spPr/>
      <dgm:t>
        <a:bodyPr/>
        <a:lstStyle/>
        <a:p>
          <a:endParaRPr lang="en-IN"/>
        </a:p>
      </dgm:t>
    </dgm:pt>
    <dgm:pt modelId="{C6A0F78F-736C-4CB4-A920-D56C5AA0252B}" type="sibTrans" cxnId="{00B7DCDD-47EA-4B19-86F0-789B55DA6682}">
      <dgm:prSet/>
      <dgm:spPr/>
      <dgm:t>
        <a:bodyPr/>
        <a:lstStyle/>
        <a:p>
          <a:endParaRPr lang="en-IN"/>
        </a:p>
      </dgm:t>
    </dgm:pt>
    <dgm:pt modelId="{11D59BCE-F1AB-483D-BA50-8904BCE4F8B0}">
      <dgm:prSet/>
      <dgm:spPr/>
      <dgm:t>
        <a:bodyPr/>
        <a:lstStyle/>
        <a:p>
          <a:r>
            <a:rPr lang="en-US" dirty="0" smtClean="0">
              <a:latin typeface="+mn-lt"/>
            </a:rPr>
            <a:t>Timing of recognition</a:t>
          </a:r>
          <a:r>
            <a:rPr lang="en-US" dirty="0" smtClean="0">
              <a:latin typeface="Garamond" panose="02020404030301010803" pitchFamily="18" charset="0"/>
            </a:rPr>
            <a:t> </a:t>
          </a:r>
          <a:endParaRPr lang="en-US" dirty="0">
            <a:latin typeface="Garamond" panose="02020404030301010803" pitchFamily="18" charset="0"/>
          </a:endParaRPr>
        </a:p>
      </dgm:t>
    </dgm:pt>
    <dgm:pt modelId="{5F6D75A5-D4A6-4C06-8E2E-E18D0ABBA441}" type="parTrans" cxnId="{0E2E23F9-456A-45F0-B22E-F32BFABDB8C1}">
      <dgm:prSet/>
      <dgm:spPr/>
      <dgm:t>
        <a:bodyPr/>
        <a:lstStyle/>
        <a:p>
          <a:endParaRPr lang="en-IN"/>
        </a:p>
      </dgm:t>
    </dgm:pt>
    <dgm:pt modelId="{4D70CC29-F049-4463-94D5-F0FE27DE2654}" type="sibTrans" cxnId="{0E2E23F9-456A-45F0-B22E-F32BFABDB8C1}">
      <dgm:prSet/>
      <dgm:spPr/>
      <dgm:t>
        <a:bodyPr/>
        <a:lstStyle/>
        <a:p>
          <a:endParaRPr lang="en-IN"/>
        </a:p>
      </dgm:t>
    </dgm:pt>
    <dgm:pt modelId="{A8833B78-B830-4C45-B939-3391D14ECBF8}" type="pres">
      <dgm:prSet presAssocID="{FEC0F26D-E673-482E-B61E-6B23D78298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F2B0D0-BA7D-4847-A8FD-4660C2B79254}" type="pres">
      <dgm:prSet presAssocID="{84B2493D-5761-494C-99C3-A0809F2156D0}" presName="linNode" presStyleCnt="0"/>
      <dgm:spPr/>
      <dgm:t>
        <a:bodyPr/>
        <a:lstStyle/>
        <a:p>
          <a:endParaRPr lang="en-US"/>
        </a:p>
      </dgm:t>
    </dgm:pt>
    <dgm:pt modelId="{59D8D504-05DA-497B-B487-11B61A121144}" type="pres">
      <dgm:prSet presAssocID="{84B2493D-5761-494C-99C3-A0809F2156D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203D4-33E8-412B-9DF9-083B0941291B}" type="pres">
      <dgm:prSet presAssocID="{84B2493D-5761-494C-99C3-A0809F2156D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C2AEA-4EA3-4722-939C-BB7B90E975D5}" type="pres">
      <dgm:prSet presAssocID="{630767B5-9259-4220-A63D-AA1D01FB4912}" presName="spacing" presStyleCnt="0"/>
      <dgm:spPr/>
      <dgm:t>
        <a:bodyPr/>
        <a:lstStyle/>
        <a:p>
          <a:endParaRPr lang="en-US"/>
        </a:p>
      </dgm:t>
    </dgm:pt>
    <dgm:pt modelId="{CF51ADC9-D9AB-4422-83C2-0643C32EEE07}" type="pres">
      <dgm:prSet presAssocID="{4EF8D17B-6D74-4C8A-96C6-523337D26578}" presName="linNode" presStyleCnt="0"/>
      <dgm:spPr/>
      <dgm:t>
        <a:bodyPr/>
        <a:lstStyle/>
        <a:p>
          <a:endParaRPr lang="en-US"/>
        </a:p>
      </dgm:t>
    </dgm:pt>
    <dgm:pt modelId="{414A3BA3-EABC-4020-8B33-91ED67E3B2F1}" type="pres">
      <dgm:prSet presAssocID="{4EF8D17B-6D74-4C8A-96C6-523337D2657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2BF99-BFC1-4836-84B8-CB088C28DB8E}" type="pres">
      <dgm:prSet presAssocID="{4EF8D17B-6D74-4C8A-96C6-523337D26578}" presName="childShp" presStyleLbl="bgAccFollowNode1" presStyleIdx="1" presStyleCnt="4" custLinFactNeighborY="-4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2EC01-0FC8-4E46-AA11-22B7D7ADBC73}" type="pres">
      <dgm:prSet presAssocID="{788C6A25-C943-4995-9FA3-392A4E3C4C7E}" presName="spacing" presStyleCnt="0"/>
      <dgm:spPr/>
      <dgm:t>
        <a:bodyPr/>
        <a:lstStyle/>
        <a:p>
          <a:endParaRPr lang="en-US"/>
        </a:p>
      </dgm:t>
    </dgm:pt>
    <dgm:pt modelId="{DE245E57-7A57-43A7-B11C-DB4484CE0705}" type="pres">
      <dgm:prSet presAssocID="{17723073-278C-487D-990B-8F0271DE71AE}" presName="linNode" presStyleCnt="0"/>
      <dgm:spPr/>
      <dgm:t>
        <a:bodyPr/>
        <a:lstStyle/>
        <a:p>
          <a:endParaRPr lang="en-US"/>
        </a:p>
      </dgm:t>
    </dgm:pt>
    <dgm:pt modelId="{8BCD4340-1D5A-42A2-AE2A-10A7F00C5E44}" type="pres">
      <dgm:prSet presAssocID="{17723073-278C-487D-990B-8F0271DE71A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C4121-21BE-4F8C-8D45-AB51053D405E}" type="pres">
      <dgm:prSet presAssocID="{17723073-278C-487D-990B-8F0271DE71A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619DF-DFF1-42E9-98B8-C82A462AC1EB}" type="pres">
      <dgm:prSet presAssocID="{F8FD58FE-CCD4-42D1-8C51-0C92ADCC6A87}" presName="spacing" presStyleCnt="0"/>
      <dgm:spPr/>
      <dgm:t>
        <a:bodyPr/>
        <a:lstStyle/>
        <a:p>
          <a:endParaRPr lang="en-US"/>
        </a:p>
      </dgm:t>
    </dgm:pt>
    <dgm:pt modelId="{0DA2C7E5-5D54-4042-B109-939889231D14}" type="pres">
      <dgm:prSet presAssocID="{E66B7D34-2CD5-4FC0-900C-444494FA6527}" presName="linNode" presStyleCnt="0"/>
      <dgm:spPr/>
      <dgm:t>
        <a:bodyPr/>
        <a:lstStyle/>
        <a:p>
          <a:endParaRPr lang="en-US"/>
        </a:p>
      </dgm:t>
    </dgm:pt>
    <dgm:pt modelId="{EA20DC51-23F7-46AA-AEA7-272890D93135}" type="pres">
      <dgm:prSet presAssocID="{E66B7D34-2CD5-4FC0-900C-444494FA652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3F2D9-791A-4F9E-A58A-540201BB917E}" type="pres">
      <dgm:prSet presAssocID="{E66B7D34-2CD5-4FC0-900C-444494FA652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6A38A-97C3-44AE-936F-57F3B5117C6E}" type="presOf" srcId="{8EC35D70-FC17-4FF7-BC4D-BD0CF379ED01}" destId="{3AE2BF99-BFC1-4836-84B8-CB088C28DB8E}" srcOrd="0" destOrd="0" presId="urn:microsoft.com/office/officeart/2005/8/layout/vList6"/>
    <dgm:cxn modelId="{E9EC8DDC-C1A3-43BA-9CBA-C2B1C8F36437}" type="presOf" srcId="{5DCAA60C-0993-493C-BAE7-ED17DC8F2AF5}" destId="{0A83F2D9-791A-4F9E-A58A-540201BB917E}" srcOrd="0" destOrd="0" presId="urn:microsoft.com/office/officeart/2005/8/layout/vList6"/>
    <dgm:cxn modelId="{F02421D9-ED47-4FB3-AB9D-353D762135F0}" srcId="{84B2493D-5761-494C-99C3-A0809F2156D0}" destId="{48EA4AA0-B853-4500-8F32-EF863C81FD76}" srcOrd="0" destOrd="0" parTransId="{79EA27AA-A1A1-4E40-8DD2-FA073D044B81}" sibTransId="{4D6703C5-3943-4689-91C3-149FB3470B39}"/>
    <dgm:cxn modelId="{C76BAFBE-44FB-4993-AA93-EE9457C74A41}" type="presOf" srcId="{11D59BCE-F1AB-483D-BA50-8904BCE4F8B0}" destId="{0A83F2D9-791A-4F9E-A58A-540201BB917E}" srcOrd="0" destOrd="1" presId="urn:microsoft.com/office/officeart/2005/8/layout/vList6"/>
    <dgm:cxn modelId="{BBB341EA-C55C-4DFE-AA72-CA4A609FAA6C}" srcId="{FEC0F26D-E673-482E-B61E-6B23D782986F}" destId="{84B2493D-5761-494C-99C3-A0809F2156D0}" srcOrd="0" destOrd="0" parTransId="{730A1B0C-5F13-42EA-B4AA-936F5F1C0AEF}" sibTransId="{630767B5-9259-4220-A63D-AA1D01FB4912}"/>
    <dgm:cxn modelId="{108E73BE-291D-4CEA-99D9-E621E65BCE3E}" srcId="{FEC0F26D-E673-482E-B61E-6B23D782986F}" destId="{E66B7D34-2CD5-4FC0-900C-444494FA6527}" srcOrd="3" destOrd="0" parTransId="{53B2F66A-5C4B-4983-917E-F31CB897F5F7}" sibTransId="{D8E25EC9-36EC-4121-AE24-25C58CBFCFE4}"/>
    <dgm:cxn modelId="{29224A60-1653-4D92-B58A-959561AA0541}" srcId="{FEC0F26D-E673-482E-B61E-6B23D782986F}" destId="{4EF8D17B-6D74-4C8A-96C6-523337D26578}" srcOrd="1" destOrd="0" parTransId="{00F94C26-3E96-4A1C-A29A-ADE2F1F2F152}" sibTransId="{788C6A25-C943-4995-9FA3-392A4E3C4C7E}"/>
    <dgm:cxn modelId="{FCAB1711-094F-4FD1-B75F-D67DA67F5364}" type="presOf" srcId="{1AA577FD-59C1-4672-B0E6-302AE001171E}" destId="{FEDC4121-21BE-4F8C-8D45-AB51053D405E}" srcOrd="0" destOrd="0" presId="urn:microsoft.com/office/officeart/2005/8/layout/vList6"/>
    <dgm:cxn modelId="{6D127844-C7EB-4342-898F-9FAF2A316247}" type="presOf" srcId="{17723073-278C-487D-990B-8F0271DE71AE}" destId="{8BCD4340-1D5A-42A2-AE2A-10A7F00C5E44}" srcOrd="0" destOrd="0" presId="urn:microsoft.com/office/officeart/2005/8/layout/vList6"/>
    <dgm:cxn modelId="{6F025376-397E-4035-93AD-E878250B3088}" srcId="{4EF8D17B-6D74-4C8A-96C6-523337D26578}" destId="{8EC35D70-FC17-4FF7-BC4D-BD0CF379ED01}" srcOrd="0" destOrd="0" parTransId="{76E75617-8DC5-491E-BE8C-BEDE06355575}" sibTransId="{76CF0DBE-0996-4947-B094-D348F4CCFB03}"/>
    <dgm:cxn modelId="{9A7DBE64-24C9-4563-9289-6D404537397A}" type="presOf" srcId="{E66B7D34-2CD5-4FC0-900C-444494FA6527}" destId="{EA20DC51-23F7-46AA-AEA7-272890D93135}" srcOrd="0" destOrd="0" presId="urn:microsoft.com/office/officeart/2005/8/layout/vList6"/>
    <dgm:cxn modelId="{ADC72CE0-73D5-45E9-956F-CF4F1D24AFDC}" srcId="{17723073-278C-487D-990B-8F0271DE71AE}" destId="{1AA577FD-59C1-4672-B0E6-302AE001171E}" srcOrd="0" destOrd="0" parTransId="{D9459F71-DCF3-4772-8CF8-4C661D5986B9}" sibTransId="{9F85EDD8-73FC-41D3-ADD0-8560A36E08FD}"/>
    <dgm:cxn modelId="{62E0A670-7FA6-4760-9586-A3A931843D0C}" srcId="{FEC0F26D-E673-482E-B61E-6B23D782986F}" destId="{17723073-278C-487D-990B-8F0271DE71AE}" srcOrd="2" destOrd="0" parTransId="{F3297B6D-9BDA-4135-98A4-3122BECC8D80}" sibTransId="{F8FD58FE-CCD4-42D1-8C51-0C92ADCC6A87}"/>
    <dgm:cxn modelId="{5393BAAF-D36E-45CB-A9B9-C09C4D2A2478}" type="presOf" srcId="{FEC0F26D-E673-482E-B61E-6B23D782986F}" destId="{A8833B78-B830-4C45-B939-3391D14ECBF8}" srcOrd="0" destOrd="0" presId="urn:microsoft.com/office/officeart/2005/8/layout/vList6"/>
    <dgm:cxn modelId="{89AB2601-B0D0-4F8E-BF63-F13DFEDEED5A}" type="presOf" srcId="{84B2493D-5761-494C-99C3-A0809F2156D0}" destId="{59D8D504-05DA-497B-B487-11B61A121144}" srcOrd="0" destOrd="0" presId="urn:microsoft.com/office/officeart/2005/8/layout/vList6"/>
    <dgm:cxn modelId="{32901293-FC10-43A5-9A61-27E87B37D6BA}" type="presOf" srcId="{E96A72BE-3E24-4C7A-87EF-7F76528F0C36}" destId="{82C203D4-33E8-412B-9DF9-083B0941291B}" srcOrd="0" destOrd="1" presId="urn:microsoft.com/office/officeart/2005/8/layout/vList6"/>
    <dgm:cxn modelId="{5C44E5B4-5829-4B4A-BFAE-DBD2DFED2571}" type="presOf" srcId="{48EA4AA0-B853-4500-8F32-EF863C81FD76}" destId="{82C203D4-33E8-412B-9DF9-083B0941291B}" srcOrd="0" destOrd="0" presId="urn:microsoft.com/office/officeart/2005/8/layout/vList6"/>
    <dgm:cxn modelId="{D5CF5C3F-2D60-40ED-A8AF-769B8E3C8846}" type="presOf" srcId="{4EF8D17B-6D74-4C8A-96C6-523337D26578}" destId="{414A3BA3-EABC-4020-8B33-91ED67E3B2F1}" srcOrd="0" destOrd="0" presId="urn:microsoft.com/office/officeart/2005/8/layout/vList6"/>
    <dgm:cxn modelId="{0E2E23F9-456A-45F0-B22E-F32BFABDB8C1}" srcId="{E66B7D34-2CD5-4FC0-900C-444494FA6527}" destId="{11D59BCE-F1AB-483D-BA50-8904BCE4F8B0}" srcOrd="1" destOrd="0" parTransId="{5F6D75A5-D4A6-4C06-8E2E-E18D0ABBA441}" sibTransId="{4D70CC29-F049-4463-94D5-F0FE27DE2654}"/>
    <dgm:cxn modelId="{E6B260F1-519E-4206-B7ED-F884165F7995}" srcId="{84B2493D-5761-494C-99C3-A0809F2156D0}" destId="{E96A72BE-3E24-4C7A-87EF-7F76528F0C36}" srcOrd="1" destOrd="0" parTransId="{1B573E0F-FF47-4196-8E49-462B57C253DE}" sibTransId="{BCAF2F02-8518-42AB-A5BD-6F8C8EE37DBA}"/>
    <dgm:cxn modelId="{00B7DCDD-47EA-4B19-86F0-789B55DA6682}" srcId="{E66B7D34-2CD5-4FC0-900C-444494FA6527}" destId="{5DCAA60C-0993-493C-BAE7-ED17DC8F2AF5}" srcOrd="0" destOrd="0" parTransId="{534DF1A2-9FD6-4CD7-BC92-569D5A23A06D}" sibTransId="{C6A0F78F-736C-4CB4-A920-D56C5AA0252B}"/>
    <dgm:cxn modelId="{90568205-0F02-4E8B-A0AE-493EBD172E76}" type="presParOf" srcId="{A8833B78-B830-4C45-B939-3391D14ECBF8}" destId="{B4F2B0D0-BA7D-4847-A8FD-4660C2B79254}" srcOrd="0" destOrd="0" presId="urn:microsoft.com/office/officeart/2005/8/layout/vList6"/>
    <dgm:cxn modelId="{575461E2-A6F5-4B33-9E62-3723628E7DF0}" type="presParOf" srcId="{B4F2B0D0-BA7D-4847-A8FD-4660C2B79254}" destId="{59D8D504-05DA-497B-B487-11B61A121144}" srcOrd="0" destOrd="0" presId="urn:microsoft.com/office/officeart/2005/8/layout/vList6"/>
    <dgm:cxn modelId="{A8D05383-C6E9-4141-A978-C27450537729}" type="presParOf" srcId="{B4F2B0D0-BA7D-4847-A8FD-4660C2B79254}" destId="{82C203D4-33E8-412B-9DF9-083B0941291B}" srcOrd="1" destOrd="0" presId="urn:microsoft.com/office/officeart/2005/8/layout/vList6"/>
    <dgm:cxn modelId="{0C113517-AF92-4475-9855-CF3CD8D73FD1}" type="presParOf" srcId="{A8833B78-B830-4C45-B939-3391D14ECBF8}" destId="{940C2AEA-4EA3-4722-939C-BB7B90E975D5}" srcOrd="1" destOrd="0" presId="urn:microsoft.com/office/officeart/2005/8/layout/vList6"/>
    <dgm:cxn modelId="{708C1BE0-F7F3-4253-B113-270D63F971F5}" type="presParOf" srcId="{A8833B78-B830-4C45-B939-3391D14ECBF8}" destId="{CF51ADC9-D9AB-4422-83C2-0643C32EEE07}" srcOrd="2" destOrd="0" presId="urn:microsoft.com/office/officeart/2005/8/layout/vList6"/>
    <dgm:cxn modelId="{4BAAD2FE-AE62-45D0-8149-1938BB396FDA}" type="presParOf" srcId="{CF51ADC9-D9AB-4422-83C2-0643C32EEE07}" destId="{414A3BA3-EABC-4020-8B33-91ED67E3B2F1}" srcOrd="0" destOrd="0" presId="urn:microsoft.com/office/officeart/2005/8/layout/vList6"/>
    <dgm:cxn modelId="{FA62F4CE-C253-44AE-92C6-C98B79BB92AB}" type="presParOf" srcId="{CF51ADC9-D9AB-4422-83C2-0643C32EEE07}" destId="{3AE2BF99-BFC1-4836-84B8-CB088C28DB8E}" srcOrd="1" destOrd="0" presId="urn:microsoft.com/office/officeart/2005/8/layout/vList6"/>
    <dgm:cxn modelId="{21B2B26F-FEAC-4FC7-89E2-53974915AF25}" type="presParOf" srcId="{A8833B78-B830-4C45-B939-3391D14ECBF8}" destId="{5F82EC01-0FC8-4E46-AA11-22B7D7ADBC73}" srcOrd="3" destOrd="0" presId="urn:microsoft.com/office/officeart/2005/8/layout/vList6"/>
    <dgm:cxn modelId="{7B59A08D-11E5-4584-B5BD-DFEE3D6D80D6}" type="presParOf" srcId="{A8833B78-B830-4C45-B939-3391D14ECBF8}" destId="{DE245E57-7A57-43A7-B11C-DB4484CE0705}" srcOrd="4" destOrd="0" presId="urn:microsoft.com/office/officeart/2005/8/layout/vList6"/>
    <dgm:cxn modelId="{F78B4BFB-C539-4739-941B-4394B9EE4B5F}" type="presParOf" srcId="{DE245E57-7A57-43A7-B11C-DB4484CE0705}" destId="{8BCD4340-1D5A-42A2-AE2A-10A7F00C5E44}" srcOrd="0" destOrd="0" presId="urn:microsoft.com/office/officeart/2005/8/layout/vList6"/>
    <dgm:cxn modelId="{894B0C78-6DD4-4944-BD01-295DFAC497BF}" type="presParOf" srcId="{DE245E57-7A57-43A7-B11C-DB4484CE0705}" destId="{FEDC4121-21BE-4F8C-8D45-AB51053D405E}" srcOrd="1" destOrd="0" presId="urn:microsoft.com/office/officeart/2005/8/layout/vList6"/>
    <dgm:cxn modelId="{861DE624-F6A9-498E-B8B4-01283D62A45F}" type="presParOf" srcId="{A8833B78-B830-4C45-B939-3391D14ECBF8}" destId="{A48619DF-DFF1-42E9-98B8-C82A462AC1EB}" srcOrd="5" destOrd="0" presId="urn:microsoft.com/office/officeart/2005/8/layout/vList6"/>
    <dgm:cxn modelId="{B1A9353A-439F-4C09-BA74-AE42CD44CC3D}" type="presParOf" srcId="{A8833B78-B830-4C45-B939-3391D14ECBF8}" destId="{0DA2C7E5-5D54-4042-B109-939889231D14}" srcOrd="6" destOrd="0" presId="urn:microsoft.com/office/officeart/2005/8/layout/vList6"/>
    <dgm:cxn modelId="{79662A56-C8E3-4E94-AD8D-6B7F870E1682}" type="presParOf" srcId="{0DA2C7E5-5D54-4042-B109-939889231D14}" destId="{EA20DC51-23F7-46AA-AEA7-272890D93135}" srcOrd="0" destOrd="0" presId="urn:microsoft.com/office/officeart/2005/8/layout/vList6"/>
    <dgm:cxn modelId="{35886570-0773-4589-A291-B431686998C5}" type="presParOf" srcId="{0DA2C7E5-5D54-4042-B109-939889231D14}" destId="{0A83F2D9-791A-4F9E-A58A-540201BB91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C0F26D-E673-482E-B61E-6B23D782986F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9327E4B-746D-4F81-B54A-8D36404A7CBA}">
      <dgm:prSet phldrT="[Text]"/>
      <dgm:spPr/>
      <dgm:t>
        <a:bodyPr/>
        <a:lstStyle/>
        <a:p>
          <a:r>
            <a:rPr lang="en-US" dirty="0"/>
            <a:t>Agreement /Purchase Order/ Work Order</a:t>
          </a:r>
        </a:p>
      </dgm:t>
    </dgm:pt>
    <dgm:pt modelId="{C209FCC6-8334-4740-AB5A-91300CE9F882}" type="parTrans" cxnId="{1D4440D4-60D6-4D2C-8313-DD8CC7DCB3C4}">
      <dgm:prSet/>
      <dgm:spPr/>
      <dgm:t>
        <a:bodyPr/>
        <a:lstStyle/>
        <a:p>
          <a:endParaRPr lang="en-US"/>
        </a:p>
      </dgm:t>
    </dgm:pt>
    <dgm:pt modelId="{798F69DD-6DB1-4AD2-8634-B836EDEAAA56}" type="sibTrans" cxnId="{1D4440D4-60D6-4D2C-8313-DD8CC7DCB3C4}">
      <dgm:prSet/>
      <dgm:spPr/>
      <dgm:t>
        <a:bodyPr/>
        <a:lstStyle/>
        <a:p>
          <a:endParaRPr lang="en-US"/>
        </a:p>
      </dgm:t>
    </dgm:pt>
    <dgm:pt modelId="{38040B32-7AB5-4E91-BAE9-5C3B7AEAB05D}" type="asst">
      <dgm:prSet phldrT="[Text]"/>
      <dgm:spPr/>
      <dgm:t>
        <a:bodyPr/>
        <a:lstStyle/>
        <a:p>
          <a:r>
            <a:rPr lang="en-US" dirty="0"/>
            <a:t>Transaction - Receiving Invoice and Making Payment</a:t>
          </a:r>
        </a:p>
      </dgm:t>
    </dgm:pt>
    <dgm:pt modelId="{9BD4B677-E6CE-49F1-AC44-66FA1E1E69DF}" type="parTrans" cxnId="{086F5370-E810-4085-BFBF-6B036FA59C5A}">
      <dgm:prSet/>
      <dgm:spPr/>
      <dgm:t>
        <a:bodyPr/>
        <a:lstStyle/>
        <a:p>
          <a:endParaRPr lang="en-US"/>
        </a:p>
      </dgm:t>
    </dgm:pt>
    <dgm:pt modelId="{658A24DE-B5C6-4ADB-9321-E3FAADCEC67F}" type="sibTrans" cxnId="{086F5370-E810-4085-BFBF-6B036FA59C5A}">
      <dgm:prSet/>
      <dgm:spPr/>
      <dgm:t>
        <a:bodyPr/>
        <a:lstStyle/>
        <a:p>
          <a:endParaRPr lang="en-US"/>
        </a:p>
      </dgm:t>
    </dgm:pt>
    <dgm:pt modelId="{34A7FDA9-2F73-486E-9E0B-BE063346A9DA}">
      <dgm:prSet phldrT="[Text]"/>
      <dgm:spPr/>
      <dgm:t>
        <a:bodyPr/>
        <a:lstStyle/>
        <a:p>
          <a:r>
            <a:rPr lang="en-US" dirty="0"/>
            <a:t>Purchases of Raw Material</a:t>
          </a:r>
        </a:p>
      </dgm:t>
    </dgm:pt>
    <dgm:pt modelId="{2C3E0F59-7A36-431F-9DF5-C58FEBD79F70}" type="parTrans" cxnId="{D3643AF9-8448-4CC2-B0B8-1D531A79E862}">
      <dgm:prSet/>
      <dgm:spPr/>
      <dgm:t>
        <a:bodyPr/>
        <a:lstStyle/>
        <a:p>
          <a:endParaRPr lang="en-US"/>
        </a:p>
      </dgm:t>
    </dgm:pt>
    <dgm:pt modelId="{E10E9427-E6A3-4679-A548-C27D7B41CDF6}" type="sibTrans" cxnId="{D3643AF9-8448-4CC2-B0B8-1D531A79E862}">
      <dgm:prSet/>
      <dgm:spPr/>
      <dgm:t>
        <a:bodyPr/>
        <a:lstStyle/>
        <a:p>
          <a:endParaRPr lang="en-US"/>
        </a:p>
      </dgm:t>
    </dgm:pt>
    <dgm:pt modelId="{0D34C8CD-DB49-48AA-8DBA-B53488377E93}">
      <dgm:prSet phldrT="[Text]"/>
      <dgm:spPr/>
      <dgm:t>
        <a:bodyPr/>
        <a:lstStyle/>
        <a:p>
          <a:r>
            <a:rPr lang="en-US" dirty="0"/>
            <a:t>Expense of </a:t>
          </a:r>
          <a:r>
            <a:rPr lang="en-US" dirty="0" smtClean="0"/>
            <a:t>Revenue</a:t>
          </a:r>
          <a:endParaRPr lang="en-US" dirty="0"/>
        </a:p>
      </dgm:t>
    </dgm:pt>
    <dgm:pt modelId="{64D4BDE6-0BD7-4882-90FE-13DA47C44C79}" type="parTrans" cxnId="{666F10FE-ABB9-4E59-AAB5-80C9AFA0FAFE}">
      <dgm:prSet/>
      <dgm:spPr/>
      <dgm:t>
        <a:bodyPr/>
        <a:lstStyle/>
        <a:p>
          <a:endParaRPr lang="en-US"/>
        </a:p>
      </dgm:t>
    </dgm:pt>
    <dgm:pt modelId="{BC34F49C-E83A-4D59-ADE0-2866AE08A88A}" type="sibTrans" cxnId="{666F10FE-ABB9-4E59-AAB5-80C9AFA0FAFE}">
      <dgm:prSet/>
      <dgm:spPr/>
      <dgm:t>
        <a:bodyPr/>
        <a:lstStyle/>
        <a:p>
          <a:endParaRPr lang="en-US"/>
        </a:p>
      </dgm:t>
    </dgm:pt>
    <dgm:pt modelId="{6FC0FE7E-4AEE-4D48-B14A-B54D1DBD8652}">
      <dgm:prSet phldrT="[Text]"/>
      <dgm:spPr/>
      <dgm:t>
        <a:bodyPr/>
        <a:lstStyle/>
        <a:p>
          <a:r>
            <a:rPr lang="en-US" dirty="0"/>
            <a:t>Expense of Capital Nature</a:t>
          </a:r>
        </a:p>
      </dgm:t>
    </dgm:pt>
    <dgm:pt modelId="{2DF457BD-AE72-4B18-BF83-0A142C2A86DE}" type="parTrans" cxnId="{FD10BB12-52EE-4679-840F-B9A472093315}">
      <dgm:prSet/>
      <dgm:spPr/>
      <dgm:t>
        <a:bodyPr/>
        <a:lstStyle/>
        <a:p>
          <a:endParaRPr lang="en-US"/>
        </a:p>
      </dgm:t>
    </dgm:pt>
    <dgm:pt modelId="{8D967D48-549A-4021-A0FC-C7BAEADD6813}" type="sibTrans" cxnId="{FD10BB12-52EE-4679-840F-B9A472093315}">
      <dgm:prSet/>
      <dgm:spPr/>
      <dgm:t>
        <a:bodyPr/>
        <a:lstStyle/>
        <a:p>
          <a:endParaRPr lang="en-US"/>
        </a:p>
      </dgm:t>
    </dgm:pt>
    <dgm:pt modelId="{49429294-9CAC-4FCF-87DB-DDFDCE7AA316}" type="asst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TDS Applicable </a:t>
          </a:r>
          <a:endParaRPr lang="en-US" dirty="0"/>
        </a:p>
      </dgm:t>
    </dgm:pt>
    <dgm:pt modelId="{B2652596-68FB-4338-8F49-99E69C250B20}" type="parTrans" cxnId="{EC916181-FFDB-4B53-B22E-620A2663AE56}">
      <dgm:prSet/>
      <dgm:spPr/>
      <dgm:t>
        <a:bodyPr/>
        <a:lstStyle/>
        <a:p>
          <a:endParaRPr lang="en-US"/>
        </a:p>
      </dgm:t>
    </dgm:pt>
    <dgm:pt modelId="{5DD1E108-EAAA-40BE-9BF7-17393F328E9D}" type="sibTrans" cxnId="{EC916181-FFDB-4B53-B22E-620A2663AE56}">
      <dgm:prSet/>
      <dgm:spPr/>
      <dgm:t>
        <a:bodyPr/>
        <a:lstStyle/>
        <a:p>
          <a:endParaRPr lang="en-IN"/>
        </a:p>
      </dgm:t>
    </dgm:pt>
    <dgm:pt modelId="{D45CFC2C-5CA0-4F08-9D49-4106ADBF5341}">
      <dgm:prSet phldrT="[Text]"/>
      <dgm:spPr/>
      <dgm:t>
        <a:bodyPr/>
        <a:lstStyle/>
        <a:p>
          <a:r>
            <a:rPr lang="en-US" dirty="0" smtClean="0"/>
            <a:t>TDS Applicable</a:t>
          </a:r>
          <a:endParaRPr lang="en-US" dirty="0"/>
        </a:p>
      </dgm:t>
    </dgm:pt>
    <dgm:pt modelId="{EAD7A489-265F-4C45-8308-55102242961F}" type="parTrans" cxnId="{5B322C5E-A87C-4783-A30B-A5E5D4E4F9F6}">
      <dgm:prSet/>
      <dgm:spPr/>
      <dgm:t>
        <a:bodyPr/>
        <a:lstStyle/>
        <a:p>
          <a:endParaRPr lang="en-US"/>
        </a:p>
      </dgm:t>
    </dgm:pt>
    <dgm:pt modelId="{0B667C02-E70F-4F1E-8A4D-27CC78994A24}" type="sibTrans" cxnId="{5B322C5E-A87C-4783-A30B-A5E5D4E4F9F6}">
      <dgm:prSet/>
      <dgm:spPr/>
      <dgm:t>
        <a:bodyPr/>
        <a:lstStyle/>
        <a:p>
          <a:endParaRPr lang="en-IN"/>
        </a:p>
      </dgm:t>
    </dgm:pt>
    <dgm:pt modelId="{8DEF897F-44AA-4925-9246-29B1B99A8C01}">
      <dgm:prSet phldrT="[Text]"/>
      <dgm:spPr/>
      <dgm:t>
        <a:bodyPr/>
        <a:lstStyle/>
        <a:p>
          <a:r>
            <a:rPr lang="en-US" dirty="0" smtClean="0"/>
            <a:t>TDS Applicable</a:t>
          </a:r>
          <a:endParaRPr lang="en-US" dirty="0"/>
        </a:p>
      </dgm:t>
    </dgm:pt>
    <dgm:pt modelId="{2874A4B8-1FB8-4FB3-982D-EA8FAD4BCC69}" type="parTrans" cxnId="{7E403F60-95C6-4D89-BE4D-CB41872A2BA1}">
      <dgm:prSet/>
      <dgm:spPr/>
      <dgm:t>
        <a:bodyPr/>
        <a:lstStyle/>
        <a:p>
          <a:endParaRPr lang="en-US"/>
        </a:p>
      </dgm:t>
    </dgm:pt>
    <dgm:pt modelId="{71E5366A-8C35-4F0C-A6DD-6EB4BC3F6EA3}" type="sibTrans" cxnId="{7E403F60-95C6-4D89-BE4D-CB41872A2BA1}">
      <dgm:prSet/>
      <dgm:spPr/>
      <dgm:t>
        <a:bodyPr/>
        <a:lstStyle/>
        <a:p>
          <a:endParaRPr lang="en-IN"/>
        </a:p>
      </dgm:t>
    </dgm:pt>
    <dgm:pt modelId="{D97C383E-B10B-44CF-B0A5-042C55C3AD5E}">
      <dgm:prSet phldrT="[Text]"/>
      <dgm:spPr/>
      <dgm:t>
        <a:bodyPr/>
        <a:lstStyle/>
        <a:p>
          <a:r>
            <a:rPr lang="en-US" dirty="0" smtClean="0"/>
            <a:t>TDS Applicable</a:t>
          </a:r>
          <a:endParaRPr lang="en-US" dirty="0"/>
        </a:p>
      </dgm:t>
    </dgm:pt>
    <dgm:pt modelId="{8A3262A2-B98B-4CEE-B749-0F0EA0A7E462}" type="parTrans" cxnId="{25C3D75B-5675-4CA6-9386-E47F1BB5E5CF}">
      <dgm:prSet/>
      <dgm:spPr/>
      <dgm:t>
        <a:bodyPr/>
        <a:lstStyle/>
        <a:p>
          <a:endParaRPr lang="en-US"/>
        </a:p>
      </dgm:t>
    </dgm:pt>
    <dgm:pt modelId="{8250A653-85E2-4031-B394-41F0AA552789}" type="sibTrans" cxnId="{25C3D75B-5675-4CA6-9386-E47F1BB5E5CF}">
      <dgm:prSet/>
      <dgm:spPr/>
      <dgm:t>
        <a:bodyPr/>
        <a:lstStyle/>
        <a:p>
          <a:endParaRPr lang="en-IN"/>
        </a:p>
      </dgm:t>
    </dgm:pt>
    <dgm:pt modelId="{43F6944D-2AA9-49FA-AC34-B8AF85FE3E25}" type="pres">
      <dgm:prSet presAssocID="{FEC0F26D-E673-482E-B61E-6B23D78298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F96AF8-B03B-4439-8BED-FA5173FA94DC}" type="pres">
      <dgm:prSet presAssocID="{39327E4B-746D-4F81-B54A-8D36404A7CBA}" presName="root1" presStyleCnt="0"/>
      <dgm:spPr/>
      <dgm:t>
        <a:bodyPr/>
        <a:lstStyle/>
        <a:p>
          <a:endParaRPr lang="en-US"/>
        </a:p>
      </dgm:t>
    </dgm:pt>
    <dgm:pt modelId="{75D38D6E-6DCA-4642-85AE-8DE2F6A37CF8}" type="pres">
      <dgm:prSet presAssocID="{39327E4B-746D-4F81-B54A-8D36404A7C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4E017-1DD7-4DBD-9387-78D67F24379A}" type="pres">
      <dgm:prSet presAssocID="{39327E4B-746D-4F81-B54A-8D36404A7CBA}" presName="level2hierChild" presStyleCnt="0"/>
      <dgm:spPr/>
      <dgm:t>
        <a:bodyPr/>
        <a:lstStyle/>
        <a:p>
          <a:endParaRPr lang="en-US"/>
        </a:p>
      </dgm:t>
    </dgm:pt>
    <dgm:pt modelId="{A97D9155-048B-4438-8C11-0D5C4CA36652}" type="pres">
      <dgm:prSet presAssocID="{9BD4B677-E6CE-49F1-AC44-66FA1E1E69D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2D13E16-BCB7-4061-92A7-1ABC9AB29BCF}" type="pres">
      <dgm:prSet presAssocID="{9BD4B677-E6CE-49F1-AC44-66FA1E1E69D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21FD9CC-F561-4ED7-A654-1B0F2C3A31D1}" type="pres">
      <dgm:prSet presAssocID="{38040B32-7AB5-4E91-BAE9-5C3B7AEAB05D}" presName="root2" presStyleCnt="0"/>
      <dgm:spPr/>
      <dgm:t>
        <a:bodyPr/>
        <a:lstStyle/>
        <a:p>
          <a:endParaRPr lang="en-US"/>
        </a:p>
      </dgm:t>
    </dgm:pt>
    <dgm:pt modelId="{5532EB0B-CE41-4E9F-B5A5-C1B85A88F769}" type="pres">
      <dgm:prSet presAssocID="{38040B32-7AB5-4E91-BAE9-5C3B7AEAB05D}" presName="LevelTwoTextNode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63F6D4-6270-4151-9613-48E2BCE44891}" type="pres">
      <dgm:prSet presAssocID="{38040B32-7AB5-4E91-BAE9-5C3B7AEAB05D}" presName="level3hierChild" presStyleCnt="0"/>
      <dgm:spPr/>
      <dgm:t>
        <a:bodyPr/>
        <a:lstStyle/>
        <a:p>
          <a:endParaRPr lang="en-US"/>
        </a:p>
      </dgm:t>
    </dgm:pt>
    <dgm:pt modelId="{4CD2296F-51B7-420D-9C21-FBEE02B6665B}" type="pres">
      <dgm:prSet presAssocID="{B2652596-68FB-4338-8F49-99E69C250B20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434152F-BFFD-442D-B738-199F38D26ABF}" type="pres">
      <dgm:prSet presAssocID="{B2652596-68FB-4338-8F49-99E69C250B20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D99BB12-42FB-4DC0-B864-02720D6455FA}" type="pres">
      <dgm:prSet presAssocID="{49429294-9CAC-4FCF-87DB-DDFDCE7AA316}" presName="root2" presStyleCnt="0"/>
      <dgm:spPr/>
      <dgm:t>
        <a:bodyPr/>
        <a:lstStyle/>
        <a:p>
          <a:endParaRPr lang="en-IN"/>
        </a:p>
      </dgm:t>
    </dgm:pt>
    <dgm:pt modelId="{DC4AE851-AC87-4D62-ABE3-B68E6A00BD8C}" type="pres">
      <dgm:prSet presAssocID="{49429294-9CAC-4FCF-87DB-DDFDCE7AA316}" presName="LevelTwoTextNod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948DD-EDFF-46AA-8B9F-DCAEDB404D9D}" type="pres">
      <dgm:prSet presAssocID="{49429294-9CAC-4FCF-87DB-DDFDCE7AA316}" presName="level3hierChild" presStyleCnt="0"/>
      <dgm:spPr/>
      <dgm:t>
        <a:bodyPr/>
        <a:lstStyle/>
        <a:p>
          <a:endParaRPr lang="en-IN"/>
        </a:p>
      </dgm:t>
    </dgm:pt>
    <dgm:pt modelId="{A1A69A8D-68C7-4C6B-AD2A-E2B8D11E5E4B}" type="pres">
      <dgm:prSet presAssocID="{2C3E0F59-7A36-431F-9DF5-C58FEBD79F7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8AD19B2-BAF2-4708-A332-7BFF923AA23C}" type="pres">
      <dgm:prSet presAssocID="{2C3E0F59-7A36-431F-9DF5-C58FEBD79F7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4D9FF3-5362-4C7F-8328-C1A6BC1EE89C}" type="pres">
      <dgm:prSet presAssocID="{34A7FDA9-2F73-486E-9E0B-BE063346A9DA}" presName="root2" presStyleCnt="0"/>
      <dgm:spPr/>
      <dgm:t>
        <a:bodyPr/>
        <a:lstStyle/>
        <a:p>
          <a:endParaRPr lang="en-US"/>
        </a:p>
      </dgm:t>
    </dgm:pt>
    <dgm:pt modelId="{6F0CBD94-B02E-444C-950C-352D9CC34327}" type="pres">
      <dgm:prSet presAssocID="{34A7FDA9-2F73-486E-9E0B-BE063346A9D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1EA23-6CF7-457D-AE4A-71B9AB95FED8}" type="pres">
      <dgm:prSet presAssocID="{34A7FDA9-2F73-486E-9E0B-BE063346A9DA}" presName="level3hierChild" presStyleCnt="0"/>
      <dgm:spPr/>
      <dgm:t>
        <a:bodyPr/>
        <a:lstStyle/>
        <a:p>
          <a:endParaRPr lang="en-US"/>
        </a:p>
      </dgm:t>
    </dgm:pt>
    <dgm:pt modelId="{400114BD-9E94-4899-9332-D56188BAF90F}" type="pres">
      <dgm:prSet presAssocID="{EAD7A489-265F-4C45-8308-55102242961F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D025C60D-A018-4516-A166-CB96248B3D99}" type="pres">
      <dgm:prSet presAssocID="{EAD7A489-265F-4C45-8308-55102242961F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1034441-0DDF-4409-9E86-7DB9D9799943}" type="pres">
      <dgm:prSet presAssocID="{D45CFC2C-5CA0-4F08-9D49-4106ADBF5341}" presName="root2" presStyleCnt="0"/>
      <dgm:spPr/>
      <dgm:t>
        <a:bodyPr/>
        <a:lstStyle/>
        <a:p>
          <a:endParaRPr lang="en-IN"/>
        </a:p>
      </dgm:t>
    </dgm:pt>
    <dgm:pt modelId="{51ECE07C-8FFE-4ECA-9DD4-FA3C41AD322A}" type="pres">
      <dgm:prSet presAssocID="{D45CFC2C-5CA0-4F08-9D49-4106ADBF534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2434C-1B56-4F97-8A99-5C4F636045D3}" type="pres">
      <dgm:prSet presAssocID="{D45CFC2C-5CA0-4F08-9D49-4106ADBF5341}" presName="level3hierChild" presStyleCnt="0"/>
      <dgm:spPr/>
      <dgm:t>
        <a:bodyPr/>
        <a:lstStyle/>
        <a:p>
          <a:endParaRPr lang="en-IN"/>
        </a:p>
      </dgm:t>
    </dgm:pt>
    <dgm:pt modelId="{F082084D-5330-4D89-857D-4A01B96D7666}" type="pres">
      <dgm:prSet presAssocID="{64D4BDE6-0BD7-4882-90FE-13DA47C44C7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3F6DF30-6A53-4336-9E7E-65BC6B87AB7A}" type="pres">
      <dgm:prSet presAssocID="{64D4BDE6-0BD7-4882-90FE-13DA47C44C7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3608013-5D8A-477E-BDA3-76CB11FA0EC7}" type="pres">
      <dgm:prSet presAssocID="{0D34C8CD-DB49-48AA-8DBA-B53488377E93}" presName="root2" presStyleCnt="0"/>
      <dgm:spPr/>
      <dgm:t>
        <a:bodyPr/>
        <a:lstStyle/>
        <a:p>
          <a:endParaRPr lang="en-US"/>
        </a:p>
      </dgm:t>
    </dgm:pt>
    <dgm:pt modelId="{4BC6CE09-8CD7-4B5D-85BF-C56A94D7D652}" type="pres">
      <dgm:prSet presAssocID="{0D34C8CD-DB49-48AA-8DBA-B53488377E9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05F9D-A1E4-43AD-8D96-B867721577B0}" type="pres">
      <dgm:prSet presAssocID="{0D34C8CD-DB49-48AA-8DBA-B53488377E93}" presName="level3hierChild" presStyleCnt="0"/>
      <dgm:spPr/>
      <dgm:t>
        <a:bodyPr/>
        <a:lstStyle/>
        <a:p>
          <a:endParaRPr lang="en-US"/>
        </a:p>
      </dgm:t>
    </dgm:pt>
    <dgm:pt modelId="{7146A4BC-7870-4F61-9D6C-5BA5155B4FE7}" type="pres">
      <dgm:prSet presAssocID="{2874A4B8-1FB8-4FB3-982D-EA8FAD4BCC6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C81183D-650E-4A68-81B5-5AD3BCBAA55C}" type="pres">
      <dgm:prSet presAssocID="{2874A4B8-1FB8-4FB3-982D-EA8FAD4BCC6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A7E5880-EF18-49A9-BB6D-4CE3F70F4DD6}" type="pres">
      <dgm:prSet presAssocID="{8DEF897F-44AA-4925-9246-29B1B99A8C01}" presName="root2" presStyleCnt="0"/>
      <dgm:spPr/>
      <dgm:t>
        <a:bodyPr/>
        <a:lstStyle/>
        <a:p>
          <a:endParaRPr lang="en-IN"/>
        </a:p>
      </dgm:t>
    </dgm:pt>
    <dgm:pt modelId="{C3B50DC3-8A69-4143-B8DC-4BE8E851FD1A}" type="pres">
      <dgm:prSet presAssocID="{8DEF897F-44AA-4925-9246-29B1B99A8C0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03AAB-E367-49BF-9ED3-2E33408A70DF}" type="pres">
      <dgm:prSet presAssocID="{8DEF897F-44AA-4925-9246-29B1B99A8C01}" presName="level3hierChild" presStyleCnt="0"/>
      <dgm:spPr/>
      <dgm:t>
        <a:bodyPr/>
        <a:lstStyle/>
        <a:p>
          <a:endParaRPr lang="en-IN"/>
        </a:p>
      </dgm:t>
    </dgm:pt>
    <dgm:pt modelId="{A80395A9-A16F-47D9-8992-BE83AA7F96DA}" type="pres">
      <dgm:prSet presAssocID="{2DF457BD-AE72-4B18-BF83-0A142C2A86D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0A9D7A4-EFD4-42ED-8CC1-E5D392651997}" type="pres">
      <dgm:prSet presAssocID="{2DF457BD-AE72-4B18-BF83-0A142C2A86D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04625BB-AF96-4DBA-AA96-4B0D89C330A5}" type="pres">
      <dgm:prSet presAssocID="{6FC0FE7E-4AEE-4D48-B14A-B54D1DBD8652}" presName="root2" presStyleCnt="0"/>
      <dgm:spPr/>
      <dgm:t>
        <a:bodyPr/>
        <a:lstStyle/>
        <a:p>
          <a:endParaRPr lang="en-US"/>
        </a:p>
      </dgm:t>
    </dgm:pt>
    <dgm:pt modelId="{05C6DCB5-9B84-4EC9-ACA2-869D5477580A}" type="pres">
      <dgm:prSet presAssocID="{6FC0FE7E-4AEE-4D48-B14A-B54D1DBD865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43916-4D20-4420-BAA3-60405243E7A1}" type="pres">
      <dgm:prSet presAssocID="{6FC0FE7E-4AEE-4D48-B14A-B54D1DBD8652}" presName="level3hierChild" presStyleCnt="0"/>
      <dgm:spPr/>
      <dgm:t>
        <a:bodyPr/>
        <a:lstStyle/>
        <a:p>
          <a:endParaRPr lang="en-US"/>
        </a:p>
      </dgm:t>
    </dgm:pt>
    <dgm:pt modelId="{F3B22B1E-1F57-43FF-972C-FE71AFA1BF15}" type="pres">
      <dgm:prSet presAssocID="{8A3262A2-B98B-4CEE-B749-0F0EA0A7E46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40A1AEE-0D48-4AD3-AA16-AB7D2DA29B00}" type="pres">
      <dgm:prSet presAssocID="{8A3262A2-B98B-4CEE-B749-0F0EA0A7E46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AA900DDD-1CB2-430A-918C-DB5F8584153F}" type="pres">
      <dgm:prSet presAssocID="{D97C383E-B10B-44CF-B0A5-042C55C3AD5E}" presName="root2" presStyleCnt="0"/>
      <dgm:spPr/>
      <dgm:t>
        <a:bodyPr/>
        <a:lstStyle/>
        <a:p>
          <a:endParaRPr lang="en-IN"/>
        </a:p>
      </dgm:t>
    </dgm:pt>
    <dgm:pt modelId="{F908DF18-8F27-419A-9BC1-A4C0C2B223F7}" type="pres">
      <dgm:prSet presAssocID="{D97C383E-B10B-44CF-B0A5-042C55C3AD5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82607-D412-41A4-BA68-4CFD00C50027}" type="pres">
      <dgm:prSet presAssocID="{D97C383E-B10B-44CF-B0A5-042C55C3AD5E}" presName="level3hierChild" presStyleCnt="0"/>
      <dgm:spPr/>
      <dgm:t>
        <a:bodyPr/>
        <a:lstStyle/>
        <a:p>
          <a:endParaRPr lang="en-IN"/>
        </a:p>
      </dgm:t>
    </dgm:pt>
  </dgm:ptLst>
  <dgm:cxnLst>
    <dgm:cxn modelId="{08A10A41-3430-4FB2-87A4-F4B114AC91CF}" type="presOf" srcId="{9BD4B677-E6CE-49F1-AC44-66FA1E1E69DF}" destId="{72D13E16-BCB7-4061-92A7-1ABC9AB29BCF}" srcOrd="1" destOrd="0" presId="urn:microsoft.com/office/officeart/2005/8/layout/hierarchy2"/>
    <dgm:cxn modelId="{C9556E63-ED13-427C-86F5-8B35E892E54D}" type="presOf" srcId="{2874A4B8-1FB8-4FB3-982D-EA8FAD4BCC69}" destId="{7146A4BC-7870-4F61-9D6C-5BA5155B4FE7}" srcOrd="0" destOrd="0" presId="urn:microsoft.com/office/officeart/2005/8/layout/hierarchy2"/>
    <dgm:cxn modelId="{1D4440D4-60D6-4D2C-8313-DD8CC7DCB3C4}" srcId="{FEC0F26D-E673-482E-B61E-6B23D782986F}" destId="{39327E4B-746D-4F81-B54A-8D36404A7CBA}" srcOrd="0" destOrd="0" parTransId="{C209FCC6-8334-4740-AB5A-91300CE9F882}" sibTransId="{798F69DD-6DB1-4AD2-8634-B836EDEAAA56}"/>
    <dgm:cxn modelId="{118C442B-92B0-48D7-8E0B-866605AE8AA1}" type="presOf" srcId="{2DF457BD-AE72-4B18-BF83-0A142C2A86DE}" destId="{F0A9D7A4-EFD4-42ED-8CC1-E5D392651997}" srcOrd="1" destOrd="0" presId="urn:microsoft.com/office/officeart/2005/8/layout/hierarchy2"/>
    <dgm:cxn modelId="{FFBA7CED-81DC-49A0-BFAF-364CFABAA9A2}" type="presOf" srcId="{49429294-9CAC-4FCF-87DB-DDFDCE7AA316}" destId="{DC4AE851-AC87-4D62-ABE3-B68E6A00BD8C}" srcOrd="0" destOrd="0" presId="urn:microsoft.com/office/officeart/2005/8/layout/hierarchy2"/>
    <dgm:cxn modelId="{AB1B3062-0FCA-491A-8AA4-5775B4B89F25}" type="presOf" srcId="{2DF457BD-AE72-4B18-BF83-0A142C2A86DE}" destId="{A80395A9-A16F-47D9-8992-BE83AA7F96DA}" srcOrd="0" destOrd="0" presId="urn:microsoft.com/office/officeart/2005/8/layout/hierarchy2"/>
    <dgm:cxn modelId="{7C96BD78-0EA3-415E-BBE8-ACA61F8EBE29}" type="presOf" srcId="{6FC0FE7E-4AEE-4D48-B14A-B54D1DBD8652}" destId="{05C6DCB5-9B84-4EC9-ACA2-869D5477580A}" srcOrd="0" destOrd="0" presId="urn:microsoft.com/office/officeart/2005/8/layout/hierarchy2"/>
    <dgm:cxn modelId="{F5E4482A-0BB0-4595-9AEB-1EC73ADAD143}" type="presOf" srcId="{D45CFC2C-5CA0-4F08-9D49-4106ADBF5341}" destId="{51ECE07C-8FFE-4ECA-9DD4-FA3C41AD322A}" srcOrd="0" destOrd="0" presId="urn:microsoft.com/office/officeart/2005/8/layout/hierarchy2"/>
    <dgm:cxn modelId="{25C3D75B-5675-4CA6-9386-E47F1BB5E5CF}" srcId="{6FC0FE7E-4AEE-4D48-B14A-B54D1DBD8652}" destId="{D97C383E-B10B-44CF-B0A5-042C55C3AD5E}" srcOrd="0" destOrd="0" parTransId="{8A3262A2-B98B-4CEE-B749-0F0EA0A7E462}" sibTransId="{8250A653-85E2-4031-B394-41F0AA552789}"/>
    <dgm:cxn modelId="{92353763-46A4-472E-91D2-1FABFE555736}" type="presOf" srcId="{8A3262A2-B98B-4CEE-B749-0F0EA0A7E462}" destId="{F3B22B1E-1F57-43FF-972C-FE71AFA1BF15}" srcOrd="0" destOrd="0" presId="urn:microsoft.com/office/officeart/2005/8/layout/hierarchy2"/>
    <dgm:cxn modelId="{9EB70386-419E-4286-A746-146E25FCE37B}" type="presOf" srcId="{8A3262A2-B98B-4CEE-B749-0F0EA0A7E462}" destId="{640A1AEE-0D48-4AD3-AA16-AB7D2DA29B00}" srcOrd="1" destOrd="0" presId="urn:microsoft.com/office/officeart/2005/8/layout/hierarchy2"/>
    <dgm:cxn modelId="{FD10BB12-52EE-4679-840F-B9A472093315}" srcId="{39327E4B-746D-4F81-B54A-8D36404A7CBA}" destId="{6FC0FE7E-4AEE-4D48-B14A-B54D1DBD8652}" srcOrd="3" destOrd="0" parTransId="{2DF457BD-AE72-4B18-BF83-0A142C2A86DE}" sibTransId="{8D967D48-549A-4021-A0FC-C7BAEADD6813}"/>
    <dgm:cxn modelId="{F5CF25A8-BF19-456A-A633-E1B389333371}" type="presOf" srcId="{64D4BDE6-0BD7-4882-90FE-13DA47C44C79}" destId="{F082084D-5330-4D89-857D-4A01B96D7666}" srcOrd="0" destOrd="0" presId="urn:microsoft.com/office/officeart/2005/8/layout/hierarchy2"/>
    <dgm:cxn modelId="{E7E15913-C130-4B38-A4D7-9638066CE4C4}" type="presOf" srcId="{2C3E0F59-7A36-431F-9DF5-C58FEBD79F70}" destId="{A1A69A8D-68C7-4C6B-AD2A-E2B8D11E5E4B}" srcOrd="0" destOrd="0" presId="urn:microsoft.com/office/officeart/2005/8/layout/hierarchy2"/>
    <dgm:cxn modelId="{D3643AF9-8448-4CC2-B0B8-1D531A79E862}" srcId="{39327E4B-746D-4F81-B54A-8D36404A7CBA}" destId="{34A7FDA9-2F73-486E-9E0B-BE063346A9DA}" srcOrd="1" destOrd="0" parTransId="{2C3E0F59-7A36-431F-9DF5-C58FEBD79F70}" sibTransId="{E10E9427-E6A3-4679-A548-C27D7B41CDF6}"/>
    <dgm:cxn modelId="{3CB6690E-8590-4AFA-898B-A9E59BEF8DFB}" type="presOf" srcId="{38040B32-7AB5-4E91-BAE9-5C3B7AEAB05D}" destId="{5532EB0B-CE41-4E9F-B5A5-C1B85A88F769}" srcOrd="0" destOrd="0" presId="urn:microsoft.com/office/officeart/2005/8/layout/hierarchy2"/>
    <dgm:cxn modelId="{2506E6E1-FA9F-4EDE-B21E-FA1CCBDFE1C7}" type="presOf" srcId="{34A7FDA9-2F73-486E-9E0B-BE063346A9DA}" destId="{6F0CBD94-B02E-444C-950C-352D9CC34327}" srcOrd="0" destOrd="0" presId="urn:microsoft.com/office/officeart/2005/8/layout/hierarchy2"/>
    <dgm:cxn modelId="{8E89D0CC-34CE-46B1-95EE-177DF766A3D8}" type="presOf" srcId="{64D4BDE6-0BD7-4882-90FE-13DA47C44C79}" destId="{23F6DF30-6A53-4336-9E7E-65BC6B87AB7A}" srcOrd="1" destOrd="0" presId="urn:microsoft.com/office/officeart/2005/8/layout/hierarchy2"/>
    <dgm:cxn modelId="{7E403F60-95C6-4D89-BE4D-CB41872A2BA1}" srcId="{0D34C8CD-DB49-48AA-8DBA-B53488377E93}" destId="{8DEF897F-44AA-4925-9246-29B1B99A8C01}" srcOrd="0" destOrd="0" parTransId="{2874A4B8-1FB8-4FB3-982D-EA8FAD4BCC69}" sibTransId="{71E5366A-8C35-4F0C-A6DD-6EB4BC3F6EA3}"/>
    <dgm:cxn modelId="{666F10FE-ABB9-4E59-AAB5-80C9AFA0FAFE}" srcId="{39327E4B-746D-4F81-B54A-8D36404A7CBA}" destId="{0D34C8CD-DB49-48AA-8DBA-B53488377E93}" srcOrd="2" destOrd="0" parTransId="{64D4BDE6-0BD7-4882-90FE-13DA47C44C79}" sibTransId="{BC34F49C-E83A-4D59-ADE0-2866AE08A88A}"/>
    <dgm:cxn modelId="{0D90058F-A0A3-4861-A120-B5DA06671B53}" type="presOf" srcId="{FEC0F26D-E673-482E-B61E-6B23D782986F}" destId="{43F6944D-2AA9-49FA-AC34-B8AF85FE3E25}" srcOrd="0" destOrd="0" presId="urn:microsoft.com/office/officeart/2005/8/layout/hierarchy2"/>
    <dgm:cxn modelId="{73EDDF50-D960-4A01-91EC-93087200A98C}" type="presOf" srcId="{D97C383E-B10B-44CF-B0A5-042C55C3AD5E}" destId="{F908DF18-8F27-419A-9BC1-A4C0C2B223F7}" srcOrd="0" destOrd="0" presId="urn:microsoft.com/office/officeart/2005/8/layout/hierarchy2"/>
    <dgm:cxn modelId="{09C85963-4F3A-4ED3-B28D-6A2BDD827527}" type="presOf" srcId="{B2652596-68FB-4338-8F49-99E69C250B20}" destId="{0434152F-BFFD-442D-B738-199F38D26ABF}" srcOrd="1" destOrd="0" presId="urn:microsoft.com/office/officeart/2005/8/layout/hierarchy2"/>
    <dgm:cxn modelId="{3E52EBEA-9D07-4B47-B889-4F1A26B42687}" type="presOf" srcId="{B2652596-68FB-4338-8F49-99E69C250B20}" destId="{4CD2296F-51B7-420D-9C21-FBEE02B6665B}" srcOrd="0" destOrd="0" presId="urn:microsoft.com/office/officeart/2005/8/layout/hierarchy2"/>
    <dgm:cxn modelId="{EC916181-FFDB-4B53-B22E-620A2663AE56}" srcId="{38040B32-7AB5-4E91-BAE9-5C3B7AEAB05D}" destId="{49429294-9CAC-4FCF-87DB-DDFDCE7AA316}" srcOrd="0" destOrd="0" parTransId="{B2652596-68FB-4338-8F49-99E69C250B20}" sibTransId="{5DD1E108-EAAA-40BE-9BF7-17393F328E9D}"/>
    <dgm:cxn modelId="{841D48E9-C688-44D8-A7D1-3D4EF4EDB017}" type="presOf" srcId="{2874A4B8-1FB8-4FB3-982D-EA8FAD4BCC69}" destId="{1C81183D-650E-4A68-81B5-5AD3BCBAA55C}" srcOrd="1" destOrd="0" presId="urn:microsoft.com/office/officeart/2005/8/layout/hierarchy2"/>
    <dgm:cxn modelId="{EF066781-C4CC-4E72-9556-91893C548D74}" type="presOf" srcId="{39327E4B-746D-4F81-B54A-8D36404A7CBA}" destId="{75D38D6E-6DCA-4642-85AE-8DE2F6A37CF8}" srcOrd="0" destOrd="0" presId="urn:microsoft.com/office/officeart/2005/8/layout/hierarchy2"/>
    <dgm:cxn modelId="{7406DD33-FB7A-479D-8400-6A71D2652D23}" type="presOf" srcId="{8DEF897F-44AA-4925-9246-29B1B99A8C01}" destId="{C3B50DC3-8A69-4143-B8DC-4BE8E851FD1A}" srcOrd="0" destOrd="0" presId="urn:microsoft.com/office/officeart/2005/8/layout/hierarchy2"/>
    <dgm:cxn modelId="{086F5370-E810-4085-BFBF-6B036FA59C5A}" srcId="{39327E4B-746D-4F81-B54A-8D36404A7CBA}" destId="{38040B32-7AB5-4E91-BAE9-5C3B7AEAB05D}" srcOrd="0" destOrd="0" parTransId="{9BD4B677-E6CE-49F1-AC44-66FA1E1E69DF}" sibTransId="{658A24DE-B5C6-4ADB-9321-E3FAADCEC67F}"/>
    <dgm:cxn modelId="{39AFA617-5081-4F56-AFAE-2AA691E6F791}" type="presOf" srcId="{EAD7A489-265F-4C45-8308-55102242961F}" destId="{D025C60D-A018-4516-A166-CB96248B3D99}" srcOrd="1" destOrd="0" presId="urn:microsoft.com/office/officeart/2005/8/layout/hierarchy2"/>
    <dgm:cxn modelId="{5B322C5E-A87C-4783-A30B-A5E5D4E4F9F6}" srcId="{34A7FDA9-2F73-486E-9E0B-BE063346A9DA}" destId="{D45CFC2C-5CA0-4F08-9D49-4106ADBF5341}" srcOrd="0" destOrd="0" parTransId="{EAD7A489-265F-4C45-8308-55102242961F}" sibTransId="{0B667C02-E70F-4F1E-8A4D-27CC78994A24}"/>
    <dgm:cxn modelId="{1C843A9D-E95A-4C43-8EDF-6F338D098748}" type="presOf" srcId="{0D34C8CD-DB49-48AA-8DBA-B53488377E93}" destId="{4BC6CE09-8CD7-4B5D-85BF-C56A94D7D652}" srcOrd="0" destOrd="0" presId="urn:microsoft.com/office/officeart/2005/8/layout/hierarchy2"/>
    <dgm:cxn modelId="{2D57E8E0-DD85-4798-845F-1F10A5EEB85A}" type="presOf" srcId="{9BD4B677-E6CE-49F1-AC44-66FA1E1E69DF}" destId="{A97D9155-048B-4438-8C11-0D5C4CA36652}" srcOrd="0" destOrd="0" presId="urn:microsoft.com/office/officeart/2005/8/layout/hierarchy2"/>
    <dgm:cxn modelId="{70F9E3BF-B3EB-4E98-85CF-CCF91F2DFA5B}" type="presOf" srcId="{2C3E0F59-7A36-431F-9DF5-C58FEBD79F70}" destId="{C8AD19B2-BAF2-4708-A332-7BFF923AA23C}" srcOrd="1" destOrd="0" presId="urn:microsoft.com/office/officeart/2005/8/layout/hierarchy2"/>
    <dgm:cxn modelId="{17F669BC-DD3A-41CC-8B68-C0C39E51113F}" type="presOf" srcId="{EAD7A489-265F-4C45-8308-55102242961F}" destId="{400114BD-9E94-4899-9332-D56188BAF90F}" srcOrd="0" destOrd="0" presId="urn:microsoft.com/office/officeart/2005/8/layout/hierarchy2"/>
    <dgm:cxn modelId="{57CD6D53-B232-4BA8-9A36-8D17201C8677}" type="presParOf" srcId="{43F6944D-2AA9-49FA-AC34-B8AF85FE3E25}" destId="{A0F96AF8-B03B-4439-8BED-FA5173FA94DC}" srcOrd="0" destOrd="0" presId="urn:microsoft.com/office/officeart/2005/8/layout/hierarchy2"/>
    <dgm:cxn modelId="{D1FE66E6-79F6-4533-A0AB-305F6B7FBAA1}" type="presParOf" srcId="{A0F96AF8-B03B-4439-8BED-FA5173FA94DC}" destId="{75D38D6E-6DCA-4642-85AE-8DE2F6A37CF8}" srcOrd="0" destOrd="0" presId="urn:microsoft.com/office/officeart/2005/8/layout/hierarchy2"/>
    <dgm:cxn modelId="{F7DB1FE8-CAF5-4CFB-B25F-21F792CB8AD2}" type="presParOf" srcId="{A0F96AF8-B03B-4439-8BED-FA5173FA94DC}" destId="{35A4E017-1DD7-4DBD-9387-78D67F24379A}" srcOrd="1" destOrd="0" presId="urn:microsoft.com/office/officeart/2005/8/layout/hierarchy2"/>
    <dgm:cxn modelId="{73759316-1E73-4F4D-9BF5-43AC55C5D39A}" type="presParOf" srcId="{35A4E017-1DD7-4DBD-9387-78D67F24379A}" destId="{A97D9155-048B-4438-8C11-0D5C4CA36652}" srcOrd="0" destOrd="0" presId="urn:microsoft.com/office/officeart/2005/8/layout/hierarchy2"/>
    <dgm:cxn modelId="{8E162C8A-AF8A-4CE1-9E42-74AE037FE4A0}" type="presParOf" srcId="{A97D9155-048B-4438-8C11-0D5C4CA36652}" destId="{72D13E16-BCB7-4061-92A7-1ABC9AB29BCF}" srcOrd="0" destOrd="0" presId="urn:microsoft.com/office/officeart/2005/8/layout/hierarchy2"/>
    <dgm:cxn modelId="{664220F8-9DD8-4A06-8999-AACA53854D10}" type="presParOf" srcId="{35A4E017-1DD7-4DBD-9387-78D67F24379A}" destId="{B21FD9CC-F561-4ED7-A654-1B0F2C3A31D1}" srcOrd="1" destOrd="0" presId="urn:microsoft.com/office/officeart/2005/8/layout/hierarchy2"/>
    <dgm:cxn modelId="{950AC3FF-318A-409A-AE0E-79F36DEBCA43}" type="presParOf" srcId="{B21FD9CC-F561-4ED7-A654-1B0F2C3A31D1}" destId="{5532EB0B-CE41-4E9F-B5A5-C1B85A88F769}" srcOrd="0" destOrd="0" presId="urn:microsoft.com/office/officeart/2005/8/layout/hierarchy2"/>
    <dgm:cxn modelId="{09326542-5547-4C8F-8355-234D66D49A10}" type="presParOf" srcId="{B21FD9CC-F561-4ED7-A654-1B0F2C3A31D1}" destId="{6963F6D4-6270-4151-9613-48E2BCE44891}" srcOrd="1" destOrd="0" presId="urn:microsoft.com/office/officeart/2005/8/layout/hierarchy2"/>
    <dgm:cxn modelId="{95682ABA-3C10-4DF6-940D-1452A9944FB5}" type="presParOf" srcId="{6963F6D4-6270-4151-9613-48E2BCE44891}" destId="{4CD2296F-51B7-420D-9C21-FBEE02B6665B}" srcOrd="0" destOrd="0" presId="urn:microsoft.com/office/officeart/2005/8/layout/hierarchy2"/>
    <dgm:cxn modelId="{62A670DD-F0A7-42AE-9E59-ED89E9E4EA57}" type="presParOf" srcId="{4CD2296F-51B7-420D-9C21-FBEE02B6665B}" destId="{0434152F-BFFD-442D-B738-199F38D26ABF}" srcOrd="0" destOrd="0" presId="urn:microsoft.com/office/officeart/2005/8/layout/hierarchy2"/>
    <dgm:cxn modelId="{F9D6E2C6-4DF7-49E4-802F-F22ABB741C28}" type="presParOf" srcId="{6963F6D4-6270-4151-9613-48E2BCE44891}" destId="{6D99BB12-42FB-4DC0-B864-02720D6455FA}" srcOrd="1" destOrd="0" presId="urn:microsoft.com/office/officeart/2005/8/layout/hierarchy2"/>
    <dgm:cxn modelId="{0ACB586A-04C3-4885-AF84-C836356A0C27}" type="presParOf" srcId="{6D99BB12-42FB-4DC0-B864-02720D6455FA}" destId="{DC4AE851-AC87-4D62-ABE3-B68E6A00BD8C}" srcOrd="0" destOrd="0" presId="urn:microsoft.com/office/officeart/2005/8/layout/hierarchy2"/>
    <dgm:cxn modelId="{97BB0114-7420-446F-813E-2480208D0E17}" type="presParOf" srcId="{6D99BB12-42FB-4DC0-B864-02720D6455FA}" destId="{B27948DD-EDFF-46AA-8B9F-DCAEDB404D9D}" srcOrd="1" destOrd="0" presId="urn:microsoft.com/office/officeart/2005/8/layout/hierarchy2"/>
    <dgm:cxn modelId="{65DFB68E-F84B-4860-BF88-0DC45AD0B67A}" type="presParOf" srcId="{35A4E017-1DD7-4DBD-9387-78D67F24379A}" destId="{A1A69A8D-68C7-4C6B-AD2A-E2B8D11E5E4B}" srcOrd="2" destOrd="0" presId="urn:microsoft.com/office/officeart/2005/8/layout/hierarchy2"/>
    <dgm:cxn modelId="{A980F14B-B88B-4773-B5EE-C0B678A667A3}" type="presParOf" srcId="{A1A69A8D-68C7-4C6B-AD2A-E2B8D11E5E4B}" destId="{C8AD19B2-BAF2-4708-A332-7BFF923AA23C}" srcOrd="0" destOrd="0" presId="urn:microsoft.com/office/officeart/2005/8/layout/hierarchy2"/>
    <dgm:cxn modelId="{9979E21F-9F42-4E3C-A170-10EDC357605C}" type="presParOf" srcId="{35A4E017-1DD7-4DBD-9387-78D67F24379A}" destId="{CB4D9FF3-5362-4C7F-8328-C1A6BC1EE89C}" srcOrd="3" destOrd="0" presId="urn:microsoft.com/office/officeart/2005/8/layout/hierarchy2"/>
    <dgm:cxn modelId="{C501A298-EC69-4836-8EFB-74F43A543841}" type="presParOf" srcId="{CB4D9FF3-5362-4C7F-8328-C1A6BC1EE89C}" destId="{6F0CBD94-B02E-444C-950C-352D9CC34327}" srcOrd="0" destOrd="0" presId="urn:microsoft.com/office/officeart/2005/8/layout/hierarchy2"/>
    <dgm:cxn modelId="{CBC8B291-7C77-46E3-AD89-FB072A43052B}" type="presParOf" srcId="{CB4D9FF3-5362-4C7F-8328-C1A6BC1EE89C}" destId="{49A1EA23-6CF7-457D-AE4A-71B9AB95FED8}" srcOrd="1" destOrd="0" presId="urn:microsoft.com/office/officeart/2005/8/layout/hierarchy2"/>
    <dgm:cxn modelId="{13DF64B3-12E7-4318-A3BE-D09638CFD26F}" type="presParOf" srcId="{49A1EA23-6CF7-457D-AE4A-71B9AB95FED8}" destId="{400114BD-9E94-4899-9332-D56188BAF90F}" srcOrd="0" destOrd="0" presId="urn:microsoft.com/office/officeart/2005/8/layout/hierarchy2"/>
    <dgm:cxn modelId="{FF0A071D-FF46-4E69-AEE0-0435951D9B34}" type="presParOf" srcId="{400114BD-9E94-4899-9332-D56188BAF90F}" destId="{D025C60D-A018-4516-A166-CB96248B3D99}" srcOrd="0" destOrd="0" presId="urn:microsoft.com/office/officeart/2005/8/layout/hierarchy2"/>
    <dgm:cxn modelId="{6AECF2DF-547E-4854-850D-EA6A5A893B5A}" type="presParOf" srcId="{49A1EA23-6CF7-457D-AE4A-71B9AB95FED8}" destId="{D1034441-0DDF-4409-9E86-7DB9D9799943}" srcOrd="1" destOrd="0" presId="urn:microsoft.com/office/officeart/2005/8/layout/hierarchy2"/>
    <dgm:cxn modelId="{7CB30642-154B-4136-804A-F4BD6DB1D7A4}" type="presParOf" srcId="{D1034441-0DDF-4409-9E86-7DB9D9799943}" destId="{51ECE07C-8FFE-4ECA-9DD4-FA3C41AD322A}" srcOrd="0" destOrd="0" presId="urn:microsoft.com/office/officeart/2005/8/layout/hierarchy2"/>
    <dgm:cxn modelId="{39D0075B-FE89-499E-8CA5-AD04B46A6E81}" type="presParOf" srcId="{D1034441-0DDF-4409-9E86-7DB9D9799943}" destId="{BC82434C-1B56-4F97-8A99-5C4F636045D3}" srcOrd="1" destOrd="0" presId="urn:microsoft.com/office/officeart/2005/8/layout/hierarchy2"/>
    <dgm:cxn modelId="{1B6E6868-498B-479C-82DA-23CFE6C359D7}" type="presParOf" srcId="{35A4E017-1DD7-4DBD-9387-78D67F24379A}" destId="{F082084D-5330-4D89-857D-4A01B96D7666}" srcOrd="4" destOrd="0" presId="urn:microsoft.com/office/officeart/2005/8/layout/hierarchy2"/>
    <dgm:cxn modelId="{58AA1D4F-2037-4D1A-8CE8-D4A4525D4245}" type="presParOf" srcId="{F082084D-5330-4D89-857D-4A01B96D7666}" destId="{23F6DF30-6A53-4336-9E7E-65BC6B87AB7A}" srcOrd="0" destOrd="0" presId="urn:microsoft.com/office/officeart/2005/8/layout/hierarchy2"/>
    <dgm:cxn modelId="{E607AEDE-7C4C-4586-9762-B8F9F81B83E8}" type="presParOf" srcId="{35A4E017-1DD7-4DBD-9387-78D67F24379A}" destId="{33608013-5D8A-477E-BDA3-76CB11FA0EC7}" srcOrd="5" destOrd="0" presId="urn:microsoft.com/office/officeart/2005/8/layout/hierarchy2"/>
    <dgm:cxn modelId="{7586A352-0683-4EBD-B321-237AD7770ACE}" type="presParOf" srcId="{33608013-5D8A-477E-BDA3-76CB11FA0EC7}" destId="{4BC6CE09-8CD7-4B5D-85BF-C56A94D7D652}" srcOrd="0" destOrd="0" presId="urn:microsoft.com/office/officeart/2005/8/layout/hierarchy2"/>
    <dgm:cxn modelId="{FF592AFD-C9BF-4AB2-BA4F-4AC5D09EF3E8}" type="presParOf" srcId="{33608013-5D8A-477E-BDA3-76CB11FA0EC7}" destId="{26105F9D-A1E4-43AD-8D96-B867721577B0}" srcOrd="1" destOrd="0" presId="urn:microsoft.com/office/officeart/2005/8/layout/hierarchy2"/>
    <dgm:cxn modelId="{60836E91-6AC0-41EE-8794-14413DF82B42}" type="presParOf" srcId="{26105F9D-A1E4-43AD-8D96-B867721577B0}" destId="{7146A4BC-7870-4F61-9D6C-5BA5155B4FE7}" srcOrd="0" destOrd="0" presId="urn:microsoft.com/office/officeart/2005/8/layout/hierarchy2"/>
    <dgm:cxn modelId="{2AA76982-668F-4F4E-ACE4-C2BD2E22E58D}" type="presParOf" srcId="{7146A4BC-7870-4F61-9D6C-5BA5155B4FE7}" destId="{1C81183D-650E-4A68-81B5-5AD3BCBAA55C}" srcOrd="0" destOrd="0" presId="urn:microsoft.com/office/officeart/2005/8/layout/hierarchy2"/>
    <dgm:cxn modelId="{8B25941A-6B48-44C1-9D31-78F13FF998A4}" type="presParOf" srcId="{26105F9D-A1E4-43AD-8D96-B867721577B0}" destId="{2A7E5880-EF18-49A9-BB6D-4CE3F70F4DD6}" srcOrd="1" destOrd="0" presId="urn:microsoft.com/office/officeart/2005/8/layout/hierarchy2"/>
    <dgm:cxn modelId="{3201466A-1926-4584-99A6-02F2FCBB14A7}" type="presParOf" srcId="{2A7E5880-EF18-49A9-BB6D-4CE3F70F4DD6}" destId="{C3B50DC3-8A69-4143-B8DC-4BE8E851FD1A}" srcOrd="0" destOrd="0" presId="urn:microsoft.com/office/officeart/2005/8/layout/hierarchy2"/>
    <dgm:cxn modelId="{A32D0F5B-4D28-409B-BC9A-AB70B5045767}" type="presParOf" srcId="{2A7E5880-EF18-49A9-BB6D-4CE3F70F4DD6}" destId="{CFD03AAB-E367-49BF-9ED3-2E33408A70DF}" srcOrd="1" destOrd="0" presId="urn:microsoft.com/office/officeart/2005/8/layout/hierarchy2"/>
    <dgm:cxn modelId="{2B446CD8-6A9F-4DF3-A7EE-AC5A64673FAC}" type="presParOf" srcId="{35A4E017-1DD7-4DBD-9387-78D67F24379A}" destId="{A80395A9-A16F-47D9-8992-BE83AA7F96DA}" srcOrd="6" destOrd="0" presId="urn:microsoft.com/office/officeart/2005/8/layout/hierarchy2"/>
    <dgm:cxn modelId="{2BC78039-A55F-400F-A403-6B4C2E55F538}" type="presParOf" srcId="{A80395A9-A16F-47D9-8992-BE83AA7F96DA}" destId="{F0A9D7A4-EFD4-42ED-8CC1-E5D392651997}" srcOrd="0" destOrd="0" presId="urn:microsoft.com/office/officeart/2005/8/layout/hierarchy2"/>
    <dgm:cxn modelId="{F2D11515-EEF9-4026-9572-86F47B5E22DF}" type="presParOf" srcId="{35A4E017-1DD7-4DBD-9387-78D67F24379A}" destId="{304625BB-AF96-4DBA-AA96-4B0D89C330A5}" srcOrd="7" destOrd="0" presId="urn:microsoft.com/office/officeart/2005/8/layout/hierarchy2"/>
    <dgm:cxn modelId="{90D2915E-1F7B-4635-9585-05EEB3A4C39D}" type="presParOf" srcId="{304625BB-AF96-4DBA-AA96-4B0D89C330A5}" destId="{05C6DCB5-9B84-4EC9-ACA2-869D5477580A}" srcOrd="0" destOrd="0" presId="urn:microsoft.com/office/officeart/2005/8/layout/hierarchy2"/>
    <dgm:cxn modelId="{172C3302-3B76-4BDE-9258-F93ED6DA9A68}" type="presParOf" srcId="{304625BB-AF96-4DBA-AA96-4B0D89C330A5}" destId="{1D543916-4D20-4420-BAA3-60405243E7A1}" srcOrd="1" destOrd="0" presId="urn:microsoft.com/office/officeart/2005/8/layout/hierarchy2"/>
    <dgm:cxn modelId="{799594A8-6980-4264-8022-57B3F2BDF780}" type="presParOf" srcId="{1D543916-4D20-4420-BAA3-60405243E7A1}" destId="{F3B22B1E-1F57-43FF-972C-FE71AFA1BF15}" srcOrd="0" destOrd="0" presId="urn:microsoft.com/office/officeart/2005/8/layout/hierarchy2"/>
    <dgm:cxn modelId="{A22A3240-D3B3-4BB1-BF42-41B28AE31BD1}" type="presParOf" srcId="{F3B22B1E-1F57-43FF-972C-FE71AFA1BF15}" destId="{640A1AEE-0D48-4AD3-AA16-AB7D2DA29B00}" srcOrd="0" destOrd="0" presId="urn:microsoft.com/office/officeart/2005/8/layout/hierarchy2"/>
    <dgm:cxn modelId="{B5AD46BC-019E-4009-9815-A7A739128909}" type="presParOf" srcId="{1D543916-4D20-4420-BAA3-60405243E7A1}" destId="{AA900DDD-1CB2-430A-918C-DB5F8584153F}" srcOrd="1" destOrd="0" presId="urn:microsoft.com/office/officeart/2005/8/layout/hierarchy2"/>
    <dgm:cxn modelId="{60A2DDE1-9378-4C72-8182-25DB3D53D58B}" type="presParOf" srcId="{AA900DDD-1CB2-430A-918C-DB5F8584153F}" destId="{F908DF18-8F27-419A-9BC1-A4C0C2B223F7}" srcOrd="0" destOrd="0" presId="urn:microsoft.com/office/officeart/2005/8/layout/hierarchy2"/>
    <dgm:cxn modelId="{AE771061-73CB-4B93-A5F7-8F686F4FECD3}" type="presParOf" srcId="{AA900DDD-1CB2-430A-918C-DB5F8584153F}" destId="{C6982607-D412-41A4-BA68-4CFD00C500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73680" y="372"/>
          <a:ext cx="4160520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As defined u/s 2(13) of Act</a:t>
          </a:r>
          <a:endParaRPr lang="en-US" sz="2500" kern="1200" dirty="0">
            <a:latin typeface="+mn-lt"/>
          </a:endParaRPr>
        </a:p>
      </dsp:txBody>
      <dsp:txXfrm>
        <a:off x="2773680" y="79693"/>
        <a:ext cx="3922558" cy="475923"/>
      </dsp:txXfrm>
    </dsp:sp>
    <dsp:sp modelId="{8308FE1D-8E06-4CE1-A5A7-78AB904FBB87}">
      <dsp:nvSpPr>
        <dsp:cNvPr id="0" name=""/>
        <dsp:cNvSpPr/>
      </dsp:nvSpPr>
      <dsp:spPr>
        <a:xfrm>
          <a:off x="0" y="1172"/>
          <a:ext cx="2773680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Business </a:t>
          </a:r>
          <a:endParaRPr lang="en-US" sz="2100" kern="1200" dirty="0">
            <a:latin typeface="+mn-lt"/>
          </a:endParaRPr>
        </a:p>
      </dsp:txBody>
      <dsp:txXfrm>
        <a:off x="30977" y="32149"/>
        <a:ext cx="2711726" cy="572611"/>
      </dsp:txXfrm>
    </dsp:sp>
    <dsp:sp modelId="{718C7596-70FC-4A06-8445-EA7D4FF392FD}">
      <dsp:nvSpPr>
        <dsp:cNvPr id="0" name=""/>
        <dsp:cNvSpPr/>
      </dsp:nvSpPr>
      <dsp:spPr>
        <a:xfrm>
          <a:off x="2773680" y="699194"/>
          <a:ext cx="4160520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S-2(12A) of the Act </a:t>
          </a:r>
          <a:endParaRPr lang="en-US" sz="2500" kern="1200" dirty="0"/>
        </a:p>
      </dsp:txBody>
      <dsp:txXfrm>
        <a:off x="2773680" y="778515"/>
        <a:ext cx="3922558" cy="475923"/>
      </dsp:txXfrm>
    </dsp:sp>
    <dsp:sp modelId="{E094063D-EC9A-47EA-8EFA-066F6D2C3FA4}">
      <dsp:nvSpPr>
        <dsp:cNvPr id="0" name=""/>
        <dsp:cNvSpPr/>
      </dsp:nvSpPr>
      <dsp:spPr>
        <a:xfrm>
          <a:off x="0" y="699194"/>
          <a:ext cx="2773680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Books of Accounts</a:t>
          </a:r>
          <a:endParaRPr lang="en-US" sz="2100" kern="1200" dirty="0">
            <a:latin typeface="+mn-lt"/>
          </a:endParaRPr>
        </a:p>
      </dsp:txBody>
      <dsp:txXfrm>
        <a:off x="30977" y="730171"/>
        <a:ext cx="2711726" cy="572611"/>
      </dsp:txXfrm>
    </dsp:sp>
    <dsp:sp modelId="{E1E2CCAA-9801-45C3-A9DB-7E12578631DD}">
      <dsp:nvSpPr>
        <dsp:cNvPr id="0" name=""/>
        <dsp:cNvSpPr/>
      </dsp:nvSpPr>
      <dsp:spPr>
        <a:xfrm>
          <a:off x="2773680" y="1397217"/>
          <a:ext cx="4160520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S-145 of the Act</a:t>
          </a:r>
          <a:endParaRPr lang="en-US" sz="2500" kern="1200" dirty="0"/>
        </a:p>
      </dsp:txBody>
      <dsp:txXfrm>
        <a:off x="2773680" y="1476538"/>
        <a:ext cx="3922558" cy="475923"/>
      </dsp:txXfrm>
    </dsp:sp>
    <dsp:sp modelId="{F97A158E-BD22-4308-8EFF-81C8346F9350}">
      <dsp:nvSpPr>
        <dsp:cNvPr id="0" name=""/>
        <dsp:cNvSpPr/>
      </dsp:nvSpPr>
      <dsp:spPr>
        <a:xfrm>
          <a:off x="0" y="1397217"/>
          <a:ext cx="2773680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Method of Accounting</a:t>
          </a:r>
          <a:endParaRPr lang="en-US" sz="2100" kern="1200" dirty="0"/>
        </a:p>
      </dsp:txBody>
      <dsp:txXfrm>
        <a:off x="30977" y="1428194"/>
        <a:ext cx="2711726" cy="572611"/>
      </dsp:txXfrm>
    </dsp:sp>
    <dsp:sp modelId="{75996C24-587A-44F9-8A78-E368E859C783}">
      <dsp:nvSpPr>
        <dsp:cNvPr id="0" name=""/>
        <dsp:cNvSpPr/>
      </dsp:nvSpPr>
      <dsp:spPr>
        <a:xfrm>
          <a:off x="2773680" y="2095239"/>
          <a:ext cx="4160520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How to recognize?</a:t>
          </a:r>
          <a:endParaRPr lang="en-US" sz="2500" kern="1200" dirty="0"/>
        </a:p>
      </dsp:txBody>
      <dsp:txXfrm>
        <a:off x="2773680" y="2174560"/>
        <a:ext cx="3922558" cy="475923"/>
      </dsp:txXfrm>
    </dsp:sp>
    <dsp:sp modelId="{F34DD609-E2D5-4605-9D07-D06271AD4A07}">
      <dsp:nvSpPr>
        <dsp:cNvPr id="0" name=""/>
        <dsp:cNvSpPr/>
      </dsp:nvSpPr>
      <dsp:spPr>
        <a:xfrm>
          <a:off x="0" y="2095239"/>
          <a:ext cx="2773680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Purchase/ Expense</a:t>
          </a:r>
          <a:r>
            <a:rPr lang="en-US" sz="2100" kern="1200" dirty="0" smtClean="0">
              <a:latin typeface="Garamond" panose="02020404030301010803" pitchFamily="18" charset="0"/>
            </a:rPr>
            <a:t> </a:t>
          </a:r>
          <a:endParaRPr lang="en-US" sz="2100" kern="1200" dirty="0">
            <a:latin typeface="Garamond" panose="02020404030301010803" pitchFamily="18" charset="0"/>
          </a:endParaRPr>
        </a:p>
      </dsp:txBody>
      <dsp:txXfrm>
        <a:off x="30977" y="2126216"/>
        <a:ext cx="2711726" cy="572611"/>
      </dsp:txXfrm>
    </dsp:sp>
    <dsp:sp modelId="{0DB7856E-3D26-48DF-BEAA-D4FAC01AC479}">
      <dsp:nvSpPr>
        <dsp:cNvPr id="0" name=""/>
        <dsp:cNvSpPr/>
      </dsp:nvSpPr>
      <dsp:spPr>
        <a:xfrm>
          <a:off x="2773680" y="2793262"/>
          <a:ext cx="4160520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How to identify INCOME?</a:t>
          </a:r>
          <a:endParaRPr lang="en-US" sz="2500" kern="1200" dirty="0">
            <a:latin typeface="+mn-lt"/>
          </a:endParaRPr>
        </a:p>
      </dsp:txBody>
      <dsp:txXfrm>
        <a:off x="2773680" y="2872583"/>
        <a:ext cx="3922558" cy="475923"/>
      </dsp:txXfrm>
    </dsp:sp>
    <dsp:sp modelId="{610CA435-3C09-4D1B-AABA-5ADB7DF11F26}">
      <dsp:nvSpPr>
        <dsp:cNvPr id="0" name=""/>
        <dsp:cNvSpPr/>
      </dsp:nvSpPr>
      <dsp:spPr>
        <a:xfrm>
          <a:off x="0" y="2793262"/>
          <a:ext cx="2773680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Income S- 2(24)</a:t>
          </a:r>
          <a:endParaRPr lang="en-US" sz="2100" kern="1200" dirty="0">
            <a:latin typeface="+mn-lt"/>
          </a:endParaRPr>
        </a:p>
      </dsp:txBody>
      <dsp:txXfrm>
        <a:off x="30977" y="2824239"/>
        <a:ext cx="2711726" cy="572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5CB1B-3901-4788-B3D1-F2249ACFB2D1}">
      <dsp:nvSpPr>
        <dsp:cNvPr id="0" name=""/>
        <dsp:cNvSpPr/>
      </dsp:nvSpPr>
      <dsp:spPr>
        <a:xfrm>
          <a:off x="1524003" y="1433"/>
          <a:ext cx="2668277" cy="460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/>
            <a:t>Expense in Nature of Revenue  - Debited to Profit &amp; Loss A/c</a:t>
          </a:r>
        </a:p>
      </dsp:txBody>
      <dsp:txXfrm>
        <a:off x="1537500" y="14930"/>
        <a:ext cx="2641283" cy="433819"/>
      </dsp:txXfrm>
    </dsp:sp>
    <dsp:sp modelId="{05D786FE-ACEA-442A-AA28-02C91F38EE61}">
      <dsp:nvSpPr>
        <dsp:cNvPr id="0" name=""/>
        <dsp:cNvSpPr/>
      </dsp:nvSpPr>
      <dsp:spPr>
        <a:xfrm>
          <a:off x="1790831" y="462246"/>
          <a:ext cx="266827" cy="34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10"/>
              </a:lnTo>
              <a:lnTo>
                <a:pt x="266827" y="3456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883D4-F513-4D1E-8092-533A7257F72F}">
      <dsp:nvSpPr>
        <dsp:cNvPr id="0" name=""/>
        <dsp:cNvSpPr/>
      </dsp:nvSpPr>
      <dsp:spPr>
        <a:xfrm>
          <a:off x="2057659" y="577450"/>
          <a:ext cx="1265217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Expense in Nature of Contracts</a:t>
          </a:r>
        </a:p>
      </dsp:txBody>
      <dsp:txXfrm>
        <a:off x="2071156" y="590947"/>
        <a:ext cx="1238223" cy="433819"/>
      </dsp:txXfrm>
    </dsp:sp>
    <dsp:sp modelId="{91D793F8-A641-4405-96B9-8AD2160CA342}">
      <dsp:nvSpPr>
        <dsp:cNvPr id="0" name=""/>
        <dsp:cNvSpPr/>
      </dsp:nvSpPr>
      <dsp:spPr>
        <a:xfrm>
          <a:off x="1790831" y="462246"/>
          <a:ext cx="266827" cy="92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27"/>
              </a:lnTo>
              <a:lnTo>
                <a:pt x="266827" y="92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2EFEE-C9BE-4D33-ABC3-E0A1D1FF3774}">
      <dsp:nvSpPr>
        <dsp:cNvPr id="0" name=""/>
        <dsp:cNvSpPr/>
      </dsp:nvSpPr>
      <dsp:spPr>
        <a:xfrm>
          <a:off x="2057659" y="1153467"/>
          <a:ext cx="1578659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Interest on Loan</a:t>
          </a:r>
        </a:p>
      </dsp:txBody>
      <dsp:txXfrm>
        <a:off x="2071156" y="1166964"/>
        <a:ext cx="1551665" cy="433819"/>
      </dsp:txXfrm>
    </dsp:sp>
    <dsp:sp modelId="{E516891F-4130-4325-B53B-5E15183B895C}">
      <dsp:nvSpPr>
        <dsp:cNvPr id="0" name=""/>
        <dsp:cNvSpPr/>
      </dsp:nvSpPr>
      <dsp:spPr>
        <a:xfrm>
          <a:off x="1790831" y="462246"/>
          <a:ext cx="266827" cy="149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644"/>
              </a:lnTo>
              <a:lnTo>
                <a:pt x="266827" y="14976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E0C45-C240-4A18-805E-29309D563CE8}">
      <dsp:nvSpPr>
        <dsp:cNvPr id="0" name=""/>
        <dsp:cNvSpPr/>
      </dsp:nvSpPr>
      <dsp:spPr>
        <a:xfrm>
          <a:off x="2057659" y="1729484"/>
          <a:ext cx="1656813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Professional fees</a:t>
          </a:r>
        </a:p>
      </dsp:txBody>
      <dsp:txXfrm>
        <a:off x="2071156" y="1742981"/>
        <a:ext cx="1629819" cy="433819"/>
      </dsp:txXfrm>
    </dsp:sp>
    <dsp:sp modelId="{EA69053F-971C-4D69-976A-2755996EC406}">
      <dsp:nvSpPr>
        <dsp:cNvPr id="0" name=""/>
        <dsp:cNvSpPr/>
      </dsp:nvSpPr>
      <dsp:spPr>
        <a:xfrm>
          <a:off x="1790831" y="462246"/>
          <a:ext cx="266827" cy="2073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661"/>
              </a:lnTo>
              <a:lnTo>
                <a:pt x="266827" y="20736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8200B-F1AA-450B-9B70-560A079EC14A}">
      <dsp:nvSpPr>
        <dsp:cNvPr id="0" name=""/>
        <dsp:cNvSpPr/>
      </dsp:nvSpPr>
      <dsp:spPr>
        <a:xfrm>
          <a:off x="2057659" y="2305501"/>
          <a:ext cx="1656813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Rent </a:t>
          </a:r>
          <a:r>
            <a:rPr lang="en-US" sz="1200" kern="1200" dirty="0" smtClean="0"/>
            <a:t>- Immovable </a:t>
          </a:r>
          <a:r>
            <a:rPr lang="en-US" sz="1200" kern="1200" dirty="0"/>
            <a:t>Property</a:t>
          </a:r>
        </a:p>
      </dsp:txBody>
      <dsp:txXfrm>
        <a:off x="2071156" y="2318998"/>
        <a:ext cx="1629819" cy="433819"/>
      </dsp:txXfrm>
    </dsp:sp>
    <dsp:sp modelId="{1F8284E5-793A-4689-A5BE-4BBAB58B4D84}">
      <dsp:nvSpPr>
        <dsp:cNvPr id="0" name=""/>
        <dsp:cNvSpPr/>
      </dsp:nvSpPr>
      <dsp:spPr>
        <a:xfrm>
          <a:off x="1790831" y="462246"/>
          <a:ext cx="266827" cy="264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78"/>
              </a:lnTo>
              <a:lnTo>
                <a:pt x="266827" y="26496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BAD87-6AD0-4D07-8D1D-64C71D7ADB03}">
      <dsp:nvSpPr>
        <dsp:cNvPr id="0" name=""/>
        <dsp:cNvSpPr/>
      </dsp:nvSpPr>
      <dsp:spPr>
        <a:xfrm>
          <a:off x="2057659" y="2881518"/>
          <a:ext cx="1656813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Rent </a:t>
          </a:r>
          <a:r>
            <a:rPr lang="en-US" sz="1200" kern="1200" dirty="0" smtClean="0"/>
            <a:t>- Movable </a:t>
          </a:r>
          <a:r>
            <a:rPr lang="en-US" sz="1200" kern="1200" dirty="0"/>
            <a:t>Property</a:t>
          </a:r>
        </a:p>
      </dsp:txBody>
      <dsp:txXfrm>
        <a:off x="2071156" y="2895015"/>
        <a:ext cx="1629819" cy="433819"/>
      </dsp:txXfrm>
    </dsp:sp>
    <dsp:sp modelId="{3CEE0BDC-A683-49CB-A6EA-15782B3EFBA7}">
      <dsp:nvSpPr>
        <dsp:cNvPr id="0" name=""/>
        <dsp:cNvSpPr/>
      </dsp:nvSpPr>
      <dsp:spPr>
        <a:xfrm>
          <a:off x="1790831" y="462246"/>
          <a:ext cx="266827" cy="3225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696"/>
              </a:lnTo>
              <a:lnTo>
                <a:pt x="266827" y="32256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5406-C6FE-40E2-A34B-4F80CC6ABBD0}">
      <dsp:nvSpPr>
        <dsp:cNvPr id="0" name=""/>
        <dsp:cNvSpPr/>
      </dsp:nvSpPr>
      <dsp:spPr>
        <a:xfrm>
          <a:off x="2057659" y="3457536"/>
          <a:ext cx="1656813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Commission </a:t>
          </a:r>
        </a:p>
      </dsp:txBody>
      <dsp:txXfrm>
        <a:off x="2071156" y="3471033"/>
        <a:ext cx="1629819" cy="433819"/>
      </dsp:txXfrm>
    </dsp:sp>
    <dsp:sp modelId="{2FFF8F79-7446-4BEF-989C-D99D3D28340D}">
      <dsp:nvSpPr>
        <dsp:cNvPr id="0" name=""/>
        <dsp:cNvSpPr/>
      </dsp:nvSpPr>
      <dsp:spPr>
        <a:xfrm>
          <a:off x="1790831" y="462246"/>
          <a:ext cx="266827" cy="380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713"/>
              </a:lnTo>
              <a:lnTo>
                <a:pt x="266827" y="38017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E5E60-30DD-4041-AD03-29A83869E8CD}">
      <dsp:nvSpPr>
        <dsp:cNvPr id="0" name=""/>
        <dsp:cNvSpPr/>
      </dsp:nvSpPr>
      <dsp:spPr>
        <a:xfrm>
          <a:off x="2057659" y="4033553"/>
          <a:ext cx="1656813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Payment to NRI</a:t>
          </a:r>
        </a:p>
      </dsp:txBody>
      <dsp:txXfrm>
        <a:off x="2071156" y="4047050"/>
        <a:ext cx="1629819" cy="433819"/>
      </dsp:txXfrm>
    </dsp:sp>
    <dsp:sp modelId="{2B18FBA8-5CD1-4800-880D-8DA9B99B5360}">
      <dsp:nvSpPr>
        <dsp:cNvPr id="0" name=""/>
        <dsp:cNvSpPr/>
      </dsp:nvSpPr>
      <dsp:spPr>
        <a:xfrm>
          <a:off x="4422688" y="1433"/>
          <a:ext cx="2359108" cy="460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Expense of Capital Nature</a:t>
          </a:r>
        </a:p>
      </dsp:txBody>
      <dsp:txXfrm>
        <a:off x="4436185" y="14930"/>
        <a:ext cx="2332114" cy="433819"/>
      </dsp:txXfrm>
    </dsp:sp>
    <dsp:sp modelId="{547D4B05-9C5E-462C-A2F8-594801BF47B7}">
      <dsp:nvSpPr>
        <dsp:cNvPr id="0" name=""/>
        <dsp:cNvSpPr/>
      </dsp:nvSpPr>
      <dsp:spPr>
        <a:xfrm>
          <a:off x="4658598" y="462246"/>
          <a:ext cx="235910" cy="34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10"/>
              </a:lnTo>
              <a:lnTo>
                <a:pt x="235910" y="3456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7C7CF-D9F9-4EC1-B991-48113EA1BD15}">
      <dsp:nvSpPr>
        <dsp:cNvPr id="0" name=""/>
        <dsp:cNvSpPr/>
      </dsp:nvSpPr>
      <dsp:spPr>
        <a:xfrm>
          <a:off x="4894509" y="577450"/>
          <a:ext cx="1360676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Installation Charges</a:t>
          </a:r>
        </a:p>
      </dsp:txBody>
      <dsp:txXfrm>
        <a:off x="4908006" y="590947"/>
        <a:ext cx="1333682" cy="433819"/>
      </dsp:txXfrm>
    </dsp:sp>
    <dsp:sp modelId="{2238BF89-3140-435E-9097-7D42795A414E}">
      <dsp:nvSpPr>
        <dsp:cNvPr id="0" name=""/>
        <dsp:cNvSpPr/>
      </dsp:nvSpPr>
      <dsp:spPr>
        <a:xfrm>
          <a:off x="4658598" y="462246"/>
          <a:ext cx="235910" cy="92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27"/>
              </a:lnTo>
              <a:lnTo>
                <a:pt x="235910" y="92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B807F-2AA0-4EDB-8B52-2E2BA557A9FE}">
      <dsp:nvSpPr>
        <dsp:cNvPr id="0" name=""/>
        <dsp:cNvSpPr/>
      </dsp:nvSpPr>
      <dsp:spPr>
        <a:xfrm>
          <a:off x="4894509" y="1153467"/>
          <a:ext cx="1483488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Interest on Loan</a:t>
          </a:r>
        </a:p>
      </dsp:txBody>
      <dsp:txXfrm>
        <a:off x="4908006" y="1166964"/>
        <a:ext cx="1456494" cy="433819"/>
      </dsp:txXfrm>
    </dsp:sp>
    <dsp:sp modelId="{4707F7F8-4710-486F-848F-0E738CEDD7C1}">
      <dsp:nvSpPr>
        <dsp:cNvPr id="0" name=""/>
        <dsp:cNvSpPr/>
      </dsp:nvSpPr>
      <dsp:spPr>
        <a:xfrm>
          <a:off x="4658598" y="462246"/>
          <a:ext cx="235910" cy="149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644"/>
              </a:lnTo>
              <a:lnTo>
                <a:pt x="235910" y="14976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9E421-760F-45A8-B6D1-D93EAD2EC145}">
      <dsp:nvSpPr>
        <dsp:cNvPr id="0" name=""/>
        <dsp:cNvSpPr/>
      </dsp:nvSpPr>
      <dsp:spPr>
        <a:xfrm>
          <a:off x="4894509" y="1729484"/>
          <a:ext cx="1469118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Commission </a:t>
          </a:r>
        </a:p>
      </dsp:txBody>
      <dsp:txXfrm>
        <a:off x="4908006" y="1742981"/>
        <a:ext cx="1442124" cy="433819"/>
      </dsp:txXfrm>
    </dsp:sp>
    <dsp:sp modelId="{C70E4B87-1601-46E1-9383-ECD48523239C}">
      <dsp:nvSpPr>
        <dsp:cNvPr id="0" name=""/>
        <dsp:cNvSpPr/>
      </dsp:nvSpPr>
      <dsp:spPr>
        <a:xfrm>
          <a:off x="4658598" y="462246"/>
          <a:ext cx="235910" cy="2073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661"/>
              </a:lnTo>
              <a:lnTo>
                <a:pt x="235910" y="20736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BAEBC-6887-4FC1-94CF-134B55DB4598}">
      <dsp:nvSpPr>
        <dsp:cNvPr id="0" name=""/>
        <dsp:cNvSpPr/>
      </dsp:nvSpPr>
      <dsp:spPr>
        <a:xfrm>
          <a:off x="4894509" y="2305501"/>
          <a:ext cx="1503100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Professional </a:t>
          </a:r>
          <a:r>
            <a:rPr lang="en-US" sz="1200" kern="1200" dirty="0"/>
            <a:t>Fees</a:t>
          </a:r>
        </a:p>
      </dsp:txBody>
      <dsp:txXfrm>
        <a:off x="4908006" y="2318998"/>
        <a:ext cx="1476106" cy="433819"/>
      </dsp:txXfrm>
    </dsp:sp>
    <dsp:sp modelId="{5B481B20-166A-4E2A-BA45-CEA16C80EB6D}">
      <dsp:nvSpPr>
        <dsp:cNvPr id="0" name=""/>
        <dsp:cNvSpPr/>
      </dsp:nvSpPr>
      <dsp:spPr>
        <a:xfrm>
          <a:off x="4658598" y="462246"/>
          <a:ext cx="235910" cy="264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78"/>
              </a:lnTo>
              <a:lnTo>
                <a:pt x="235910" y="26496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3298-A5DE-4785-9BC6-A05B6CA7A127}">
      <dsp:nvSpPr>
        <dsp:cNvPr id="0" name=""/>
        <dsp:cNvSpPr/>
      </dsp:nvSpPr>
      <dsp:spPr>
        <a:xfrm>
          <a:off x="4894509" y="2881518"/>
          <a:ext cx="1503100" cy="46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</a:t>
          </a:r>
          <a:r>
            <a:rPr lang="en-US" sz="1200" kern="1200" dirty="0"/>
            <a:t>Fees</a:t>
          </a:r>
        </a:p>
      </dsp:txBody>
      <dsp:txXfrm>
        <a:off x="4908006" y="2895015"/>
        <a:ext cx="1476106" cy="4338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7E02-1B78-43BC-8251-25D96CD3E62D}">
      <dsp:nvSpPr>
        <dsp:cNvPr id="0" name=""/>
        <dsp:cNvSpPr/>
      </dsp:nvSpPr>
      <dsp:spPr>
        <a:xfrm rot="5400000">
          <a:off x="-122598" y="124087"/>
          <a:ext cx="817326" cy="5721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shade val="5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</a:t>
          </a:r>
        </a:p>
      </dsp:txBody>
      <dsp:txXfrm rot="-5400000">
        <a:off x="1" y="287552"/>
        <a:ext cx="572128" cy="245198"/>
      </dsp:txXfrm>
    </dsp:sp>
    <dsp:sp modelId="{525980CD-3593-4171-A114-CC7C5031B39A}">
      <dsp:nvSpPr>
        <dsp:cNvPr id="0" name=""/>
        <dsp:cNvSpPr/>
      </dsp:nvSpPr>
      <dsp:spPr>
        <a:xfrm rot="5400000">
          <a:off x="3118439" y="-2544822"/>
          <a:ext cx="531261" cy="56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Date of Purchase order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Date of Work order/ agreement</a:t>
          </a:r>
        </a:p>
      </dsp:txBody>
      <dsp:txXfrm rot="-5400000">
        <a:off x="572128" y="27423"/>
        <a:ext cx="5597950" cy="479393"/>
      </dsp:txXfrm>
    </dsp:sp>
    <dsp:sp modelId="{A0B6C502-A142-4497-9F50-508B68192206}">
      <dsp:nvSpPr>
        <dsp:cNvPr id="0" name=""/>
        <dsp:cNvSpPr/>
      </dsp:nvSpPr>
      <dsp:spPr>
        <a:xfrm rot="5400000">
          <a:off x="-122598" y="819918"/>
          <a:ext cx="817326" cy="5721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88963"/>
                <a:satOff val="-18235"/>
                <a:lumOff val="2163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shade val="50000"/>
                <a:hueOff val="-88963"/>
                <a:satOff val="-18235"/>
                <a:lumOff val="2163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shade val="50000"/>
                <a:hueOff val="-88963"/>
                <a:satOff val="-18235"/>
                <a:lumOff val="21637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50000"/>
              <a:hueOff val="-88963"/>
              <a:satOff val="-18235"/>
              <a:lumOff val="21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</a:t>
          </a:r>
        </a:p>
      </dsp:txBody>
      <dsp:txXfrm rot="-5400000">
        <a:off x="1" y="983383"/>
        <a:ext cx="572128" cy="245198"/>
      </dsp:txXfrm>
    </dsp:sp>
    <dsp:sp modelId="{56B03B3E-031C-4944-B41E-475F323A8FEF}">
      <dsp:nvSpPr>
        <dsp:cNvPr id="0" name=""/>
        <dsp:cNvSpPr/>
      </dsp:nvSpPr>
      <dsp:spPr>
        <a:xfrm rot="5400000">
          <a:off x="3118439" y="-1848992"/>
          <a:ext cx="531261" cy="56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87426"/>
              <a:satOff val="-17774"/>
              <a:lumOff val="19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Date of Good Received Note</a:t>
          </a:r>
        </a:p>
      </dsp:txBody>
      <dsp:txXfrm rot="-5400000">
        <a:off x="572128" y="723253"/>
        <a:ext cx="5597950" cy="479393"/>
      </dsp:txXfrm>
    </dsp:sp>
    <dsp:sp modelId="{C7D235EA-711E-46BB-AE55-B16B305DBB66}">
      <dsp:nvSpPr>
        <dsp:cNvPr id="0" name=""/>
        <dsp:cNvSpPr/>
      </dsp:nvSpPr>
      <dsp:spPr>
        <a:xfrm rot="5400000">
          <a:off x="-122598" y="1515748"/>
          <a:ext cx="817326" cy="5721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77926"/>
                <a:satOff val="-36470"/>
                <a:lumOff val="43274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shade val="50000"/>
                <a:hueOff val="-177926"/>
                <a:satOff val="-36470"/>
                <a:lumOff val="43274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shade val="50000"/>
                <a:hueOff val="-177926"/>
                <a:satOff val="-36470"/>
                <a:lumOff val="43274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50000"/>
              <a:hueOff val="-177926"/>
              <a:satOff val="-36470"/>
              <a:lumOff val="43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</a:t>
          </a:r>
        </a:p>
      </dsp:txBody>
      <dsp:txXfrm rot="-5400000">
        <a:off x="1" y="1679213"/>
        <a:ext cx="572128" cy="245198"/>
      </dsp:txXfrm>
    </dsp:sp>
    <dsp:sp modelId="{9A4700BF-BC10-4BA9-AC7A-8FD0186B2A5F}">
      <dsp:nvSpPr>
        <dsp:cNvPr id="0" name=""/>
        <dsp:cNvSpPr/>
      </dsp:nvSpPr>
      <dsp:spPr>
        <a:xfrm rot="5400000">
          <a:off x="3118439" y="-1153161"/>
          <a:ext cx="531261" cy="56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74853"/>
              <a:satOff val="-35547"/>
              <a:lumOff val="39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Date of Invoice Received </a:t>
          </a:r>
        </a:p>
      </dsp:txBody>
      <dsp:txXfrm rot="-5400000">
        <a:off x="572128" y="1419084"/>
        <a:ext cx="5597950" cy="479393"/>
      </dsp:txXfrm>
    </dsp:sp>
    <dsp:sp modelId="{FC236D47-2585-4D57-9BE2-52D5BB992FEF}">
      <dsp:nvSpPr>
        <dsp:cNvPr id="0" name=""/>
        <dsp:cNvSpPr/>
      </dsp:nvSpPr>
      <dsp:spPr>
        <a:xfrm rot="5400000">
          <a:off x="-122598" y="2211578"/>
          <a:ext cx="817326" cy="5721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77926"/>
                <a:satOff val="-36470"/>
                <a:lumOff val="43274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shade val="50000"/>
                <a:hueOff val="-177926"/>
                <a:satOff val="-36470"/>
                <a:lumOff val="43274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shade val="50000"/>
                <a:hueOff val="-177926"/>
                <a:satOff val="-36470"/>
                <a:lumOff val="43274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50000"/>
              <a:hueOff val="-177926"/>
              <a:satOff val="-36470"/>
              <a:lumOff val="43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4</a:t>
          </a:r>
        </a:p>
      </dsp:txBody>
      <dsp:txXfrm rot="-5400000">
        <a:off x="1" y="2375043"/>
        <a:ext cx="572128" cy="245198"/>
      </dsp:txXfrm>
    </dsp:sp>
    <dsp:sp modelId="{A8BA6288-AF53-4DB4-9DE1-C447D68D11F4}">
      <dsp:nvSpPr>
        <dsp:cNvPr id="0" name=""/>
        <dsp:cNvSpPr/>
      </dsp:nvSpPr>
      <dsp:spPr>
        <a:xfrm rot="5400000">
          <a:off x="3118439" y="-457331"/>
          <a:ext cx="531261" cy="56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74853"/>
              <a:satOff val="-35547"/>
              <a:lumOff val="39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Date of Booking of Invoices</a:t>
          </a:r>
        </a:p>
      </dsp:txBody>
      <dsp:txXfrm rot="-5400000">
        <a:off x="572128" y="2114914"/>
        <a:ext cx="5597950" cy="479393"/>
      </dsp:txXfrm>
    </dsp:sp>
    <dsp:sp modelId="{DD96CD06-575D-42F1-9603-0149075820D9}">
      <dsp:nvSpPr>
        <dsp:cNvPr id="0" name=""/>
        <dsp:cNvSpPr/>
      </dsp:nvSpPr>
      <dsp:spPr>
        <a:xfrm rot="5400000">
          <a:off x="-122598" y="2907408"/>
          <a:ext cx="817326" cy="5721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88963"/>
                <a:satOff val="-18235"/>
                <a:lumOff val="2163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shade val="50000"/>
                <a:hueOff val="-88963"/>
                <a:satOff val="-18235"/>
                <a:lumOff val="2163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shade val="50000"/>
                <a:hueOff val="-88963"/>
                <a:satOff val="-18235"/>
                <a:lumOff val="21637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50000"/>
              <a:hueOff val="-88963"/>
              <a:satOff val="-18235"/>
              <a:lumOff val="21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5</a:t>
          </a:r>
        </a:p>
      </dsp:txBody>
      <dsp:txXfrm rot="-5400000">
        <a:off x="1" y="3070873"/>
        <a:ext cx="572128" cy="245198"/>
      </dsp:txXfrm>
    </dsp:sp>
    <dsp:sp modelId="{A14AC433-78D6-410E-9FAD-98741554510A}">
      <dsp:nvSpPr>
        <dsp:cNvPr id="0" name=""/>
        <dsp:cNvSpPr/>
      </dsp:nvSpPr>
      <dsp:spPr>
        <a:xfrm rot="5400000">
          <a:off x="3118439" y="238498"/>
          <a:ext cx="531261" cy="56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87426"/>
              <a:satOff val="-17774"/>
              <a:lumOff val="19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Date of Certificate of Completion of Service Received</a:t>
          </a:r>
        </a:p>
      </dsp:txBody>
      <dsp:txXfrm rot="-5400000">
        <a:off x="572128" y="2810743"/>
        <a:ext cx="5597950" cy="4793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7E02-1B78-43BC-8251-25D96CD3E62D}">
      <dsp:nvSpPr>
        <dsp:cNvPr id="0" name=""/>
        <dsp:cNvSpPr/>
      </dsp:nvSpPr>
      <dsp:spPr>
        <a:xfrm rot="5400000">
          <a:off x="-152027" y="152791"/>
          <a:ext cx="1013519" cy="7094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</a:t>
          </a:r>
        </a:p>
      </dsp:txBody>
      <dsp:txXfrm rot="-5400000">
        <a:off x="2" y="355495"/>
        <a:ext cx="709463" cy="304056"/>
      </dsp:txXfrm>
    </dsp:sp>
    <dsp:sp modelId="{525980CD-3593-4171-A114-CC7C5031B39A}">
      <dsp:nvSpPr>
        <dsp:cNvPr id="0" name=""/>
        <dsp:cNvSpPr/>
      </dsp:nvSpPr>
      <dsp:spPr>
        <a:xfrm rot="5400000">
          <a:off x="3123344" y="-2413117"/>
          <a:ext cx="658787" cy="5486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Billed Expense Vs Unbilled Expense</a:t>
          </a:r>
          <a:endParaRPr lang="en-US" sz="2000" kern="1200" dirty="0"/>
        </a:p>
      </dsp:txBody>
      <dsp:txXfrm rot="-5400000">
        <a:off x="709464" y="32922"/>
        <a:ext cx="5454390" cy="594469"/>
      </dsp:txXfrm>
    </dsp:sp>
    <dsp:sp modelId="{A0B6C502-A142-4497-9F50-508B68192206}">
      <dsp:nvSpPr>
        <dsp:cNvPr id="0" name=""/>
        <dsp:cNvSpPr/>
      </dsp:nvSpPr>
      <dsp:spPr>
        <a:xfrm rot="5400000">
          <a:off x="-152027" y="1015650"/>
          <a:ext cx="1013519" cy="709463"/>
        </a:xfrm>
        <a:prstGeom prst="chevron">
          <a:avLst/>
        </a:prstGeom>
        <a:gradFill rotWithShape="0">
          <a:gsLst>
            <a:gs pos="0">
              <a:schemeClr val="accent4">
                <a:hueOff val="-1521874"/>
                <a:satOff val="16014"/>
                <a:lumOff val="91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521874"/>
                <a:satOff val="16014"/>
                <a:lumOff val="91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521874"/>
                <a:satOff val="16014"/>
                <a:lumOff val="915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</a:t>
          </a:r>
        </a:p>
      </dsp:txBody>
      <dsp:txXfrm rot="-5400000">
        <a:off x="2" y="1218354"/>
        <a:ext cx="709463" cy="304056"/>
      </dsp:txXfrm>
    </dsp:sp>
    <dsp:sp modelId="{56B03B3E-031C-4944-B41E-475F323A8FEF}">
      <dsp:nvSpPr>
        <dsp:cNvPr id="0" name=""/>
        <dsp:cNvSpPr/>
      </dsp:nvSpPr>
      <dsp:spPr>
        <a:xfrm rot="5400000">
          <a:off x="3123344" y="-1550257"/>
          <a:ext cx="658787" cy="5486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TDS Applicable  on Unbilled Amount in the same month</a:t>
          </a:r>
          <a:endParaRPr lang="en-US" sz="2000" kern="1200" dirty="0"/>
        </a:p>
      </dsp:txBody>
      <dsp:txXfrm rot="-5400000">
        <a:off x="709464" y="895782"/>
        <a:ext cx="5454390" cy="594469"/>
      </dsp:txXfrm>
    </dsp:sp>
    <dsp:sp modelId="{C7D235EA-711E-46BB-AE55-B16B305DBB66}">
      <dsp:nvSpPr>
        <dsp:cNvPr id="0" name=""/>
        <dsp:cNvSpPr/>
      </dsp:nvSpPr>
      <dsp:spPr>
        <a:xfrm rot="5400000">
          <a:off x="-152027" y="1878510"/>
          <a:ext cx="1013519" cy="709463"/>
        </a:xfrm>
        <a:prstGeom prst="chevron">
          <a:avLst/>
        </a:prstGeom>
        <a:gradFill rotWithShape="0">
          <a:gsLst>
            <a:gs pos="0">
              <a:schemeClr val="accent4">
                <a:hueOff val="-3043749"/>
                <a:satOff val="32028"/>
                <a:lumOff val="1831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043749"/>
                <a:satOff val="32028"/>
                <a:lumOff val="1831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043749"/>
                <a:satOff val="32028"/>
                <a:lumOff val="1831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3</a:t>
          </a:r>
        </a:p>
      </dsp:txBody>
      <dsp:txXfrm rot="-5400000">
        <a:off x="2" y="2081214"/>
        <a:ext cx="709463" cy="304056"/>
      </dsp:txXfrm>
    </dsp:sp>
    <dsp:sp modelId="{9A4700BF-BC10-4BA9-AC7A-8FD0186B2A5F}">
      <dsp:nvSpPr>
        <dsp:cNvPr id="0" name=""/>
        <dsp:cNvSpPr/>
      </dsp:nvSpPr>
      <dsp:spPr>
        <a:xfrm rot="5400000">
          <a:off x="3123344" y="-687398"/>
          <a:ext cx="658787" cy="5486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ITC Credit in subsequent month </a:t>
          </a:r>
          <a:endParaRPr lang="en-US" sz="2000" kern="1200" dirty="0"/>
        </a:p>
      </dsp:txBody>
      <dsp:txXfrm rot="-5400000">
        <a:off x="709464" y="1758641"/>
        <a:ext cx="5454390" cy="594469"/>
      </dsp:txXfrm>
    </dsp:sp>
    <dsp:sp modelId="{FC236D47-2585-4D57-9BE2-52D5BB992FEF}">
      <dsp:nvSpPr>
        <dsp:cNvPr id="0" name=""/>
        <dsp:cNvSpPr/>
      </dsp:nvSpPr>
      <dsp:spPr>
        <a:xfrm rot="5400000">
          <a:off x="-152027" y="2741369"/>
          <a:ext cx="1013519" cy="709463"/>
        </a:xfrm>
        <a:prstGeom prst="chevron">
          <a:avLst/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3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4</a:t>
          </a:r>
        </a:p>
      </dsp:txBody>
      <dsp:txXfrm rot="-5400000">
        <a:off x="2" y="2944073"/>
        <a:ext cx="709463" cy="304056"/>
      </dsp:txXfrm>
    </dsp:sp>
    <dsp:sp modelId="{A8BA6288-AF53-4DB4-9DE1-C447D68D11F4}">
      <dsp:nvSpPr>
        <dsp:cNvPr id="0" name=""/>
        <dsp:cNvSpPr/>
      </dsp:nvSpPr>
      <dsp:spPr>
        <a:xfrm rot="5400000">
          <a:off x="3123344" y="175461"/>
          <a:ext cx="658787" cy="5486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Timings of Recognizing Expense by Deductor Vs Timing of Recognizing Income by Deductee</a:t>
          </a:r>
          <a:endParaRPr lang="en-US" sz="2000" kern="1200" dirty="0"/>
        </a:p>
      </dsp:txBody>
      <dsp:txXfrm rot="-5400000">
        <a:off x="709464" y="2621501"/>
        <a:ext cx="5454390" cy="59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43197" y="0"/>
          <a:ext cx="4160520" cy="5274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Any Amount </a:t>
          </a:r>
          <a:endParaRPr lang="en-US" sz="2000" kern="1200" dirty="0">
            <a:latin typeface="+mn-lt"/>
          </a:endParaRPr>
        </a:p>
      </dsp:txBody>
      <dsp:txXfrm>
        <a:off x="2743197" y="65926"/>
        <a:ext cx="3962742" cy="395557"/>
      </dsp:txXfrm>
    </dsp:sp>
    <dsp:sp modelId="{8308FE1D-8E06-4CE1-A5A7-78AB904FBB87}">
      <dsp:nvSpPr>
        <dsp:cNvPr id="0" name=""/>
        <dsp:cNvSpPr/>
      </dsp:nvSpPr>
      <dsp:spPr>
        <a:xfrm>
          <a:off x="0" y="418"/>
          <a:ext cx="2773680" cy="527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Any SUM</a:t>
          </a:r>
          <a:endParaRPr lang="en-US" sz="2600" kern="1200" dirty="0">
            <a:latin typeface="+mn-lt"/>
          </a:endParaRPr>
        </a:p>
      </dsp:txBody>
      <dsp:txXfrm>
        <a:off x="25746" y="26164"/>
        <a:ext cx="2722188" cy="475917"/>
      </dsp:txXfrm>
    </dsp:sp>
    <dsp:sp modelId="{75996C24-587A-44F9-8A78-E368E859C783}">
      <dsp:nvSpPr>
        <dsp:cNvPr id="0" name=""/>
        <dsp:cNvSpPr/>
      </dsp:nvSpPr>
      <dsp:spPr>
        <a:xfrm>
          <a:off x="2773680" y="580569"/>
          <a:ext cx="4160520" cy="5274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 Section 2(31)</a:t>
          </a:r>
          <a:endParaRPr lang="en-US" sz="2000" kern="1200" dirty="0">
            <a:latin typeface="+mn-lt"/>
          </a:endParaRPr>
        </a:p>
      </dsp:txBody>
      <dsp:txXfrm>
        <a:off x="2773680" y="646495"/>
        <a:ext cx="3962742" cy="395557"/>
      </dsp:txXfrm>
    </dsp:sp>
    <dsp:sp modelId="{F34DD609-E2D5-4605-9D07-D06271AD4A07}">
      <dsp:nvSpPr>
        <dsp:cNvPr id="0" name=""/>
        <dsp:cNvSpPr/>
      </dsp:nvSpPr>
      <dsp:spPr>
        <a:xfrm>
          <a:off x="0" y="580569"/>
          <a:ext cx="2773680" cy="527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Any PERSON </a:t>
          </a:r>
          <a:endParaRPr lang="en-US" sz="2600" kern="1200" dirty="0">
            <a:latin typeface="+mn-lt"/>
          </a:endParaRPr>
        </a:p>
      </dsp:txBody>
      <dsp:txXfrm>
        <a:off x="25746" y="606315"/>
        <a:ext cx="2722188" cy="475917"/>
      </dsp:txXfrm>
    </dsp:sp>
    <dsp:sp modelId="{834FBB24-8A70-4956-8E6F-04DC99DB9740}">
      <dsp:nvSpPr>
        <dsp:cNvPr id="0" name=""/>
        <dsp:cNvSpPr/>
      </dsp:nvSpPr>
      <dsp:spPr>
        <a:xfrm>
          <a:off x="2773680" y="1160719"/>
          <a:ext cx="4160520" cy="5274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Section 2(f) of Indian Contract Act</a:t>
          </a:r>
          <a:endParaRPr lang="en-US" sz="2000" kern="1200" dirty="0">
            <a:latin typeface="+mn-lt"/>
          </a:endParaRPr>
        </a:p>
      </dsp:txBody>
      <dsp:txXfrm>
        <a:off x="2773680" y="1226645"/>
        <a:ext cx="3962742" cy="395557"/>
      </dsp:txXfrm>
    </dsp:sp>
    <dsp:sp modelId="{326C50FC-4CF7-4CF8-897C-5B01D7CC6517}">
      <dsp:nvSpPr>
        <dsp:cNvPr id="0" name=""/>
        <dsp:cNvSpPr/>
      </dsp:nvSpPr>
      <dsp:spPr>
        <a:xfrm>
          <a:off x="0" y="1160719"/>
          <a:ext cx="2773680" cy="527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Contract </a:t>
          </a:r>
          <a:endParaRPr lang="en-US" sz="2600" kern="1200" dirty="0">
            <a:latin typeface="+mn-lt"/>
          </a:endParaRPr>
        </a:p>
      </dsp:txBody>
      <dsp:txXfrm>
        <a:off x="25746" y="1186465"/>
        <a:ext cx="2722188" cy="475917"/>
      </dsp:txXfrm>
    </dsp:sp>
    <dsp:sp modelId="{0DB7856E-3D26-48DF-BEAA-D4FAC01AC479}">
      <dsp:nvSpPr>
        <dsp:cNvPr id="0" name=""/>
        <dsp:cNvSpPr/>
      </dsp:nvSpPr>
      <dsp:spPr>
        <a:xfrm>
          <a:off x="2773680" y="1740870"/>
          <a:ext cx="4160520" cy="5274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Section 2(d) of Indian Contract Act</a:t>
          </a:r>
          <a:endParaRPr lang="en-US" sz="2000" kern="1200" dirty="0">
            <a:latin typeface="+mn-lt"/>
          </a:endParaRPr>
        </a:p>
      </dsp:txBody>
      <dsp:txXfrm>
        <a:off x="2773680" y="1806796"/>
        <a:ext cx="3962742" cy="395557"/>
      </dsp:txXfrm>
    </dsp:sp>
    <dsp:sp modelId="{610CA435-3C09-4D1B-AABA-5ADB7DF11F26}">
      <dsp:nvSpPr>
        <dsp:cNvPr id="0" name=""/>
        <dsp:cNvSpPr/>
      </dsp:nvSpPr>
      <dsp:spPr>
        <a:xfrm>
          <a:off x="0" y="1740870"/>
          <a:ext cx="2773680" cy="527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Consideration </a:t>
          </a:r>
          <a:endParaRPr lang="en-US" sz="2600" kern="1200" dirty="0">
            <a:latin typeface="+mn-lt"/>
          </a:endParaRPr>
        </a:p>
      </dsp:txBody>
      <dsp:txXfrm>
        <a:off x="25746" y="1766616"/>
        <a:ext cx="2722188" cy="475917"/>
      </dsp:txXfrm>
    </dsp:sp>
    <dsp:sp modelId="{C5649A1F-0F0B-490F-A473-AB2A068469F4}">
      <dsp:nvSpPr>
        <dsp:cNvPr id="0" name=""/>
        <dsp:cNvSpPr/>
      </dsp:nvSpPr>
      <dsp:spPr>
        <a:xfrm>
          <a:off x="2773680" y="2321021"/>
          <a:ext cx="4160520" cy="5274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Timing of Accounting Entry </a:t>
          </a:r>
          <a:endParaRPr lang="en-US" sz="2000" kern="1200" dirty="0">
            <a:latin typeface="+mn-lt"/>
          </a:endParaRPr>
        </a:p>
      </dsp:txBody>
      <dsp:txXfrm>
        <a:off x="2773680" y="2386947"/>
        <a:ext cx="3962742" cy="395557"/>
      </dsp:txXfrm>
    </dsp:sp>
    <dsp:sp modelId="{8B576494-8A28-4252-B641-CBCFA3899886}">
      <dsp:nvSpPr>
        <dsp:cNvPr id="0" name=""/>
        <dsp:cNvSpPr/>
      </dsp:nvSpPr>
      <dsp:spPr>
        <a:xfrm>
          <a:off x="0" y="2321021"/>
          <a:ext cx="2773680" cy="527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Time of CREDIT</a:t>
          </a:r>
          <a:endParaRPr lang="en-US" sz="2600" kern="1200" dirty="0">
            <a:latin typeface="+mn-lt"/>
          </a:endParaRPr>
        </a:p>
      </dsp:txBody>
      <dsp:txXfrm>
        <a:off x="25746" y="2346767"/>
        <a:ext cx="2722188" cy="475917"/>
      </dsp:txXfrm>
    </dsp:sp>
    <dsp:sp modelId="{35137BB2-EC1B-443C-B80C-4A98AE8696C2}">
      <dsp:nvSpPr>
        <dsp:cNvPr id="0" name=""/>
        <dsp:cNvSpPr/>
      </dsp:nvSpPr>
      <dsp:spPr>
        <a:xfrm>
          <a:off x="2773680" y="2901171"/>
          <a:ext cx="4160520" cy="5274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Time of actual credit </a:t>
          </a:r>
          <a:endParaRPr lang="en-US" sz="2000" kern="1200" dirty="0">
            <a:latin typeface="+mn-lt"/>
          </a:endParaRPr>
        </a:p>
      </dsp:txBody>
      <dsp:txXfrm>
        <a:off x="2773680" y="2967097"/>
        <a:ext cx="3962742" cy="395557"/>
      </dsp:txXfrm>
    </dsp:sp>
    <dsp:sp modelId="{8CB00923-3F27-42F9-9088-CE90B36CD826}">
      <dsp:nvSpPr>
        <dsp:cNvPr id="0" name=""/>
        <dsp:cNvSpPr/>
      </dsp:nvSpPr>
      <dsp:spPr>
        <a:xfrm>
          <a:off x="0" y="2901171"/>
          <a:ext cx="2773680" cy="527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n-lt"/>
            </a:rPr>
            <a:t>Time of PAYMENT</a:t>
          </a:r>
          <a:endParaRPr lang="en-US" sz="2600" kern="1200" dirty="0">
            <a:latin typeface="+mn-lt"/>
          </a:endParaRPr>
        </a:p>
      </dsp:txBody>
      <dsp:txXfrm>
        <a:off x="25746" y="2926917"/>
        <a:ext cx="2722188" cy="475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80346" y="0"/>
          <a:ext cx="4216863" cy="1071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+mn-lt"/>
            </a:rPr>
            <a:t> Section 6 of Act</a:t>
          </a:r>
          <a:endParaRPr lang="en-US" sz="2900" kern="1200" dirty="0">
            <a:latin typeface="+mn-lt"/>
          </a:endParaRPr>
        </a:p>
      </dsp:txBody>
      <dsp:txXfrm>
        <a:off x="2780346" y="133945"/>
        <a:ext cx="3815027" cy="803672"/>
      </dsp:txXfrm>
    </dsp:sp>
    <dsp:sp modelId="{8308FE1D-8E06-4CE1-A5A7-78AB904FBB87}">
      <dsp:nvSpPr>
        <dsp:cNvPr id="0" name=""/>
        <dsp:cNvSpPr/>
      </dsp:nvSpPr>
      <dsp:spPr>
        <a:xfrm>
          <a:off x="0" y="0"/>
          <a:ext cx="2811242" cy="1071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</a:rPr>
            <a:t>Resident Vs NRI </a:t>
          </a:r>
          <a:endParaRPr lang="en-US" sz="3200" kern="1200" dirty="0">
            <a:latin typeface="+mn-lt"/>
          </a:endParaRPr>
        </a:p>
      </dsp:txBody>
      <dsp:txXfrm>
        <a:off x="52309" y="52309"/>
        <a:ext cx="2706624" cy="966944"/>
      </dsp:txXfrm>
    </dsp:sp>
    <dsp:sp modelId="{75996C24-587A-44F9-8A78-E368E859C783}">
      <dsp:nvSpPr>
        <dsp:cNvPr id="0" name=""/>
        <dsp:cNvSpPr/>
      </dsp:nvSpPr>
      <dsp:spPr>
        <a:xfrm>
          <a:off x="2811242" y="1178718"/>
          <a:ext cx="4216863" cy="1071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+mn-lt"/>
            </a:rPr>
            <a:t> Section 4 of Sale of Goods Act, 1930</a:t>
          </a:r>
          <a:endParaRPr lang="en-US" sz="2900" kern="1200" dirty="0">
            <a:latin typeface="+mn-lt"/>
          </a:endParaRPr>
        </a:p>
      </dsp:txBody>
      <dsp:txXfrm>
        <a:off x="2811242" y="1312663"/>
        <a:ext cx="3815027" cy="803672"/>
      </dsp:txXfrm>
    </dsp:sp>
    <dsp:sp modelId="{F34DD609-E2D5-4605-9D07-D06271AD4A07}">
      <dsp:nvSpPr>
        <dsp:cNvPr id="0" name=""/>
        <dsp:cNvSpPr/>
      </dsp:nvSpPr>
      <dsp:spPr>
        <a:xfrm>
          <a:off x="0" y="1178718"/>
          <a:ext cx="2811242" cy="1071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</a:rPr>
            <a:t>Sale </a:t>
          </a:r>
          <a:endParaRPr lang="en-US" sz="3200" kern="1200" dirty="0">
            <a:latin typeface="+mn-lt"/>
          </a:endParaRPr>
        </a:p>
      </dsp:txBody>
      <dsp:txXfrm>
        <a:off x="52309" y="1231027"/>
        <a:ext cx="2706624" cy="966944"/>
      </dsp:txXfrm>
    </dsp:sp>
    <dsp:sp modelId="{0DB7856E-3D26-48DF-BEAA-D4FAC01AC479}">
      <dsp:nvSpPr>
        <dsp:cNvPr id="0" name=""/>
        <dsp:cNvSpPr/>
      </dsp:nvSpPr>
      <dsp:spPr>
        <a:xfrm>
          <a:off x="2811242" y="2357437"/>
          <a:ext cx="4216863" cy="1071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+mn-lt"/>
            </a:rPr>
            <a:t>Defined under GST</a:t>
          </a:r>
          <a:endParaRPr lang="en-US" sz="2900" kern="1200" dirty="0">
            <a:latin typeface="+mn-lt"/>
          </a:endParaRPr>
        </a:p>
      </dsp:txBody>
      <dsp:txXfrm>
        <a:off x="2811242" y="2491382"/>
        <a:ext cx="3815027" cy="803672"/>
      </dsp:txXfrm>
    </dsp:sp>
    <dsp:sp modelId="{610CA435-3C09-4D1B-AABA-5ADB7DF11F26}">
      <dsp:nvSpPr>
        <dsp:cNvPr id="0" name=""/>
        <dsp:cNvSpPr/>
      </dsp:nvSpPr>
      <dsp:spPr>
        <a:xfrm>
          <a:off x="0" y="2357437"/>
          <a:ext cx="2811242" cy="1071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</a:rPr>
            <a:t>Supply  	</a:t>
          </a:r>
          <a:endParaRPr lang="en-US" sz="3200" kern="1200" dirty="0">
            <a:latin typeface="+mn-lt"/>
          </a:endParaRPr>
        </a:p>
      </dsp:txBody>
      <dsp:txXfrm>
        <a:off x="52309" y="2409746"/>
        <a:ext cx="2706624" cy="966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58422" y="0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latin typeface="+mn-lt"/>
            </a:rPr>
            <a:t>They are the principles and methods that the company has chosen to prepare financial statements.</a:t>
          </a:r>
          <a:endParaRPr lang="en-US" sz="1500" kern="1200" dirty="0">
            <a:latin typeface="+mn-lt"/>
          </a:endParaRPr>
        </a:p>
      </dsp:txBody>
      <dsp:txXfrm>
        <a:off x="2758422" y="79321"/>
        <a:ext cx="3945650" cy="475923"/>
      </dsp:txXfrm>
    </dsp:sp>
    <dsp:sp modelId="{8308FE1D-8E06-4CE1-A5A7-78AB904FBB87}">
      <dsp:nvSpPr>
        <dsp:cNvPr id="0" name=""/>
        <dsp:cNvSpPr/>
      </dsp:nvSpPr>
      <dsp:spPr>
        <a:xfrm>
          <a:off x="0" y="1172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+mn-lt"/>
            </a:rPr>
            <a:t>Accounting Policy</a:t>
          </a:r>
          <a:endParaRPr lang="en-US" sz="2700" kern="1200" dirty="0">
            <a:latin typeface="+mn-lt"/>
          </a:endParaRPr>
        </a:p>
      </dsp:txBody>
      <dsp:txXfrm>
        <a:off x="30977" y="32149"/>
        <a:ext cx="2727120" cy="572611"/>
      </dsp:txXfrm>
    </dsp:sp>
    <dsp:sp modelId="{75996C24-587A-44F9-8A78-E368E859C783}">
      <dsp:nvSpPr>
        <dsp:cNvPr id="0" name=""/>
        <dsp:cNvSpPr/>
      </dsp:nvSpPr>
      <dsp:spPr>
        <a:xfrm>
          <a:off x="2789074" y="699194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n-lt"/>
            </a:rPr>
            <a:t>Activity to deduct the tax. </a:t>
          </a:r>
          <a:endParaRPr lang="en-US" sz="2100" kern="1200" dirty="0">
            <a:latin typeface="+mn-lt"/>
          </a:endParaRPr>
        </a:p>
      </dsp:txBody>
      <dsp:txXfrm>
        <a:off x="2789074" y="778515"/>
        <a:ext cx="3945650" cy="475923"/>
      </dsp:txXfrm>
    </dsp:sp>
    <dsp:sp modelId="{F34DD609-E2D5-4605-9D07-D06271AD4A07}">
      <dsp:nvSpPr>
        <dsp:cNvPr id="0" name=""/>
        <dsp:cNvSpPr/>
      </dsp:nvSpPr>
      <dsp:spPr>
        <a:xfrm>
          <a:off x="0" y="699194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Deduction of Tax</a:t>
          </a:r>
          <a:endParaRPr lang="en-US" sz="2100" kern="1200" dirty="0">
            <a:latin typeface="+mn-lt"/>
          </a:endParaRPr>
        </a:p>
      </dsp:txBody>
      <dsp:txXfrm>
        <a:off x="30977" y="730171"/>
        <a:ext cx="2727120" cy="572611"/>
      </dsp:txXfrm>
    </dsp:sp>
    <dsp:sp modelId="{0DB7856E-3D26-48DF-BEAA-D4FAC01AC479}">
      <dsp:nvSpPr>
        <dsp:cNvPr id="0" name=""/>
        <dsp:cNvSpPr/>
      </dsp:nvSpPr>
      <dsp:spPr>
        <a:xfrm>
          <a:off x="2789074" y="1397217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n-lt"/>
            </a:rPr>
            <a:t>Activity to deposit the Tax with GOI.</a:t>
          </a:r>
          <a:endParaRPr lang="en-US" sz="2100" kern="1200" dirty="0">
            <a:latin typeface="+mn-lt"/>
          </a:endParaRPr>
        </a:p>
      </dsp:txBody>
      <dsp:txXfrm>
        <a:off x="2789074" y="1476538"/>
        <a:ext cx="3945650" cy="475923"/>
      </dsp:txXfrm>
    </dsp:sp>
    <dsp:sp modelId="{610CA435-3C09-4D1B-AABA-5ADB7DF11F26}">
      <dsp:nvSpPr>
        <dsp:cNvPr id="0" name=""/>
        <dsp:cNvSpPr/>
      </dsp:nvSpPr>
      <dsp:spPr>
        <a:xfrm>
          <a:off x="0" y="1397217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Deposit of TDS</a:t>
          </a:r>
          <a:endParaRPr lang="en-US" sz="2100" kern="1200" dirty="0">
            <a:latin typeface="+mn-lt"/>
          </a:endParaRPr>
        </a:p>
      </dsp:txBody>
      <dsp:txXfrm>
        <a:off x="30977" y="1428194"/>
        <a:ext cx="2727120" cy="572611"/>
      </dsp:txXfrm>
    </dsp:sp>
    <dsp:sp modelId="{C5649A1F-0F0B-490F-A473-AB2A068469F4}">
      <dsp:nvSpPr>
        <dsp:cNvPr id="0" name=""/>
        <dsp:cNvSpPr/>
      </dsp:nvSpPr>
      <dsp:spPr>
        <a:xfrm>
          <a:off x="2789074" y="2095239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n-lt"/>
            </a:rPr>
            <a:t>Activity to receive tax on behalf of GOI.</a:t>
          </a:r>
          <a:endParaRPr lang="en-US" sz="2100" kern="1200" dirty="0">
            <a:latin typeface="+mn-lt"/>
          </a:endParaRPr>
        </a:p>
      </dsp:txBody>
      <dsp:txXfrm>
        <a:off x="2789074" y="2174560"/>
        <a:ext cx="3945650" cy="475923"/>
      </dsp:txXfrm>
    </dsp:sp>
    <dsp:sp modelId="{8B576494-8A28-4252-B641-CBCFA3899886}">
      <dsp:nvSpPr>
        <dsp:cNvPr id="0" name=""/>
        <dsp:cNvSpPr/>
      </dsp:nvSpPr>
      <dsp:spPr>
        <a:xfrm>
          <a:off x="0" y="2095239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Collection of Tax –TCS</a:t>
          </a:r>
          <a:endParaRPr lang="en-US" sz="2100" kern="1200" dirty="0">
            <a:latin typeface="+mn-lt"/>
          </a:endParaRPr>
        </a:p>
      </dsp:txBody>
      <dsp:txXfrm>
        <a:off x="30977" y="2126216"/>
        <a:ext cx="2727120" cy="572611"/>
      </dsp:txXfrm>
    </dsp:sp>
    <dsp:sp modelId="{35137BB2-EC1B-443C-B80C-4A98AE8696C2}">
      <dsp:nvSpPr>
        <dsp:cNvPr id="0" name=""/>
        <dsp:cNvSpPr/>
      </dsp:nvSpPr>
      <dsp:spPr>
        <a:xfrm>
          <a:off x="2789074" y="2793262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n-lt"/>
            </a:rPr>
            <a:t>In kind benefit. </a:t>
          </a:r>
          <a:endParaRPr lang="en-US" sz="2100" kern="1200" dirty="0">
            <a:latin typeface="+mn-lt"/>
          </a:endParaRPr>
        </a:p>
      </dsp:txBody>
      <dsp:txXfrm>
        <a:off x="2789074" y="2872583"/>
        <a:ext cx="3945650" cy="475923"/>
      </dsp:txXfrm>
    </dsp:sp>
    <dsp:sp modelId="{8CB00923-3F27-42F9-9088-CE90B36CD826}">
      <dsp:nvSpPr>
        <dsp:cNvPr id="0" name=""/>
        <dsp:cNvSpPr/>
      </dsp:nvSpPr>
      <dsp:spPr>
        <a:xfrm>
          <a:off x="0" y="2793262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Perquisites</a:t>
          </a:r>
          <a:endParaRPr lang="en-US" sz="2100" kern="1200" dirty="0">
            <a:latin typeface="+mn-lt"/>
          </a:endParaRPr>
        </a:p>
      </dsp:txBody>
      <dsp:txXfrm>
        <a:off x="30977" y="2824239"/>
        <a:ext cx="2727120" cy="572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58422" y="0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Discuss in other Slide </a:t>
          </a:r>
          <a:endParaRPr lang="en-US" sz="2500" kern="1200" dirty="0">
            <a:latin typeface="+mn-lt"/>
          </a:endParaRPr>
        </a:p>
      </dsp:txBody>
      <dsp:txXfrm>
        <a:off x="2758422" y="79321"/>
        <a:ext cx="3945650" cy="475923"/>
      </dsp:txXfrm>
    </dsp:sp>
    <dsp:sp modelId="{8308FE1D-8E06-4CE1-A5A7-78AB904FBB87}">
      <dsp:nvSpPr>
        <dsp:cNvPr id="0" name=""/>
        <dsp:cNvSpPr/>
      </dsp:nvSpPr>
      <dsp:spPr>
        <a:xfrm>
          <a:off x="0" y="1172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Winnings Vs Gift</a:t>
          </a:r>
          <a:endParaRPr lang="en-US" sz="2400" kern="1200" dirty="0">
            <a:latin typeface="+mn-lt"/>
          </a:endParaRPr>
        </a:p>
      </dsp:txBody>
      <dsp:txXfrm>
        <a:off x="30977" y="32149"/>
        <a:ext cx="2727120" cy="572611"/>
      </dsp:txXfrm>
    </dsp:sp>
    <dsp:sp modelId="{75996C24-587A-44F9-8A78-E368E859C783}">
      <dsp:nvSpPr>
        <dsp:cNvPr id="0" name=""/>
        <dsp:cNvSpPr/>
      </dsp:nvSpPr>
      <dsp:spPr>
        <a:xfrm>
          <a:off x="2789074" y="699194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 Basic Difference</a:t>
          </a:r>
          <a:endParaRPr lang="en-US" sz="2500" kern="1200" dirty="0">
            <a:latin typeface="+mn-lt"/>
          </a:endParaRPr>
        </a:p>
      </dsp:txBody>
      <dsp:txXfrm>
        <a:off x="2789074" y="778515"/>
        <a:ext cx="3945650" cy="475923"/>
      </dsp:txXfrm>
    </dsp:sp>
    <dsp:sp modelId="{F34DD609-E2D5-4605-9D07-D06271AD4A07}">
      <dsp:nvSpPr>
        <dsp:cNvPr id="0" name=""/>
        <dsp:cNvSpPr/>
      </dsp:nvSpPr>
      <dsp:spPr>
        <a:xfrm>
          <a:off x="0" y="699194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Revenue Vs Capital </a:t>
          </a:r>
          <a:endParaRPr lang="en-US" sz="2400" kern="1200" dirty="0">
            <a:latin typeface="+mn-lt"/>
          </a:endParaRPr>
        </a:p>
      </dsp:txBody>
      <dsp:txXfrm>
        <a:off x="30977" y="730171"/>
        <a:ext cx="2727120" cy="572611"/>
      </dsp:txXfrm>
    </dsp:sp>
    <dsp:sp modelId="{0DB7856E-3D26-48DF-BEAA-D4FAC01AC479}">
      <dsp:nvSpPr>
        <dsp:cNvPr id="0" name=""/>
        <dsp:cNvSpPr/>
      </dsp:nvSpPr>
      <dsp:spPr>
        <a:xfrm>
          <a:off x="2789074" y="1383967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Discuss in other slide</a:t>
          </a:r>
          <a:endParaRPr lang="en-US" sz="2500" kern="1200" dirty="0">
            <a:latin typeface="+mn-lt"/>
          </a:endParaRPr>
        </a:p>
      </dsp:txBody>
      <dsp:txXfrm>
        <a:off x="2789074" y="1463288"/>
        <a:ext cx="3945650" cy="475923"/>
      </dsp:txXfrm>
    </dsp:sp>
    <dsp:sp modelId="{610CA435-3C09-4D1B-AABA-5ADB7DF11F26}">
      <dsp:nvSpPr>
        <dsp:cNvPr id="0" name=""/>
        <dsp:cNvSpPr/>
      </dsp:nvSpPr>
      <dsp:spPr>
        <a:xfrm>
          <a:off x="0" y="1397217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Clauses of TAR</a:t>
          </a:r>
          <a:endParaRPr lang="en-US" sz="2400" kern="1200" dirty="0">
            <a:latin typeface="+mn-lt"/>
          </a:endParaRPr>
        </a:p>
      </dsp:txBody>
      <dsp:txXfrm>
        <a:off x="30977" y="1428194"/>
        <a:ext cx="2727120" cy="572611"/>
      </dsp:txXfrm>
    </dsp:sp>
    <dsp:sp modelId="{C5649A1F-0F0B-490F-A473-AB2A068469F4}">
      <dsp:nvSpPr>
        <dsp:cNvPr id="0" name=""/>
        <dsp:cNvSpPr/>
      </dsp:nvSpPr>
      <dsp:spPr>
        <a:xfrm>
          <a:off x="2789074" y="2094731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Statement of Tax deducted</a:t>
          </a:r>
          <a:endParaRPr lang="en-US" sz="2500" kern="1200" dirty="0">
            <a:latin typeface="+mn-lt"/>
          </a:endParaRPr>
        </a:p>
      </dsp:txBody>
      <dsp:txXfrm>
        <a:off x="2789074" y="2174052"/>
        <a:ext cx="3945650" cy="475923"/>
      </dsp:txXfrm>
    </dsp:sp>
    <dsp:sp modelId="{8B576494-8A28-4252-B641-CBCFA3899886}">
      <dsp:nvSpPr>
        <dsp:cNvPr id="0" name=""/>
        <dsp:cNvSpPr/>
      </dsp:nvSpPr>
      <dsp:spPr>
        <a:xfrm>
          <a:off x="0" y="2095239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TDS Returns</a:t>
          </a:r>
          <a:endParaRPr lang="en-US" sz="2400" kern="1200" dirty="0">
            <a:latin typeface="+mn-lt"/>
          </a:endParaRPr>
        </a:p>
      </dsp:txBody>
      <dsp:txXfrm>
        <a:off x="30977" y="2126216"/>
        <a:ext cx="2727120" cy="572611"/>
      </dsp:txXfrm>
    </dsp:sp>
    <dsp:sp modelId="{35137BB2-EC1B-443C-B80C-4A98AE8696C2}">
      <dsp:nvSpPr>
        <dsp:cNvPr id="0" name=""/>
        <dsp:cNvSpPr/>
      </dsp:nvSpPr>
      <dsp:spPr>
        <a:xfrm>
          <a:off x="2789074" y="2793262"/>
          <a:ext cx="4183612" cy="6345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GSTR 1 , 2B, 3B</a:t>
          </a:r>
          <a:endParaRPr lang="en-US" sz="2500" kern="1200" dirty="0">
            <a:latin typeface="+mn-lt"/>
          </a:endParaRPr>
        </a:p>
      </dsp:txBody>
      <dsp:txXfrm>
        <a:off x="2789074" y="2872583"/>
        <a:ext cx="3945650" cy="475923"/>
      </dsp:txXfrm>
    </dsp:sp>
    <dsp:sp modelId="{8CB00923-3F27-42F9-9088-CE90B36CD826}">
      <dsp:nvSpPr>
        <dsp:cNvPr id="0" name=""/>
        <dsp:cNvSpPr/>
      </dsp:nvSpPr>
      <dsp:spPr>
        <a:xfrm>
          <a:off x="0" y="2793262"/>
          <a:ext cx="2789074" cy="634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GST Returns </a:t>
          </a:r>
          <a:endParaRPr lang="en-US" sz="2400" kern="1200" dirty="0">
            <a:latin typeface="+mn-lt"/>
          </a:endParaRPr>
        </a:p>
      </dsp:txBody>
      <dsp:txXfrm>
        <a:off x="30977" y="2824239"/>
        <a:ext cx="2727120" cy="572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80346" y="0"/>
          <a:ext cx="4216863" cy="163245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+mn-lt"/>
            </a:rPr>
            <a:t>Statement of  Actual TDS credits</a:t>
          </a:r>
          <a:endParaRPr lang="en-US" sz="3000" kern="1200" dirty="0">
            <a:latin typeface="+mn-lt"/>
          </a:endParaRPr>
        </a:p>
      </dsp:txBody>
      <dsp:txXfrm>
        <a:off x="2780346" y="204057"/>
        <a:ext cx="3604691" cy="1224344"/>
      </dsp:txXfrm>
    </dsp:sp>
    <dsp:sp modelId="{8308FE1D-8E06-4CE1-A5A7-78AB904FBB87}">
      <dsp:nvSpPr>
        <dsp:cNvPr id="0" name=""/>
        <dsp:cNvSpPr/>
      </dsp:nvSpPr>
      <dsp:spPr>
        <a:xfrm>
          <a:off x="0" y="418"/>
          <a:ext cx="2811242" cy="16324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n-lt"/>
            </a:rPr>
            <a:t>26AS </a:t>
          </a:r>
          <a:endParaRPr lang="en-US" sz="4000" kern="1200" dirty="0">
            <a:latin typeface="+mn-lt"/>
          </a:endParaRPr>
        </a:p>
      </dsp:txBody>
      <dsp:txXfrm>
        <a:off x="79690" y="80108"/>
        <a:ext cx="2651862" cy="1473078"/>
      </dsp:txXfrm>
    </dsp:sp>
    <dsp:sp modelId="{E1453729-1F42-43C1-AAAC-1400F35A47F5}">
      <dsp:nvSpPr>
        <dsp:cNvPr id="0" name=""/>
        <dsp:cNvSpPr/>
      </dsp:nvSpPr>
      <dsp:spPr>
        <a:xfrm>
          <a:off x="2811242" y="1796122"/>
          <a:ext cx="4216863" cy="163245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+mn-lt"/>
            </a:rPr>
            <a:t>Document with details of tax deducted and paid </a:t>
          </a:r>
          <a:endParaRPr lang="en-US" sz="3000" kern="1200" dirty="0">
            <a:latin typeface="+mn-lt"/>
          </a:endParaRPr>
        </a:p>
      </dsp:txBody>
      <dsp:txXfrm>
        <a:off x="2811242" y="2000179"/>
        <a:ext cx="3604691" cy="1224344"/>
      </dsp:txXfrm>
    </dsp:sp>
    <dsp:sp modelId="{2C851286-FEDD-44E2-997E-4AE6DBD575C0}">
      <dsp:nvSpPr>
        <dsp:cNvPr id="0" name=""/>
        <dsp:cNvSpPr/>
      </dsp:nvSpPr>
      <dsp:spPr>
        <a:xfrm>
          <a:off x="0" y="1796122"/>
          <a:ext cx="2811242" cy="16324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n-lt"/>
            </a:rPr>
            <a:t>TDS Certificate </a:t>
          </a:r>
          <a:endParaRPr lang="en-US" sz="4000" kern="1200" dirty="0">
            <a:latin typeface="+mn-lt"/>
          </a:endParaRPr>
        </a:p>
      </dsp:txBody>
      <dsp:txXfrm>
        <a:off x="79690" y="1875812"/>
        <a:ext cx="2651862" cy="14730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3BD1-C500-4A81-B708-3373B403959B}">
      <dsp:nvSpPr>
        <dsp:cNvPr id="0" name=""/>
        <dsp:cNvSpPr/>
      </dsp:nvSpPr>
      <dsp:spPr>
        <a:xfrm>
          <a:off x="2743197" y="0"/>
          <a:ext cx="4160520" cy="1071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How to identify the Revenue?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Timing of Recognition</a:t>
          </a:r>
          <a:endParaRPr lang="en-US" sz="1600" kern="1200" dirty="0">
            <a:latin typeface="+mn-lt"/>
          </a:endParaRPr>
        </a:p>
      </dsp:txBody>
      <dsp:txXfrm>
        <a:off x="2743197" y="133945"/>
        <a:ext cx="3758684" cy="803672"/>
      </dsp:txXfrm>
    </dsp:sp>
    <dsp:sp modelId="{8308FE1D-8E06-4CE1-A5A7-78AB904FBB87}">
      <dsp:nvSpPr>
        <dsp:cNvPr id="0" name=""/>
        <dsp:cNvSpPr/>
      </dsp:nvSpPr>
      <dsp:spPr>
        <a:xfrm>
          <a:off x="0" y="0"/>
          <a:ext cx="2773680" cy="1071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</a:rPr>
            <a:t>Revenue Recognition</a:t>
          </a:r>
          <a:endParaRPr lang="en-US" sz="3200" kern="1200" dirty="0">
            <a:latin typeface="+mn-lt"/>
          </a:endParaRPr>
        </a:p>
      </dsp:txBody>
      <dsp:txXfrm>
        <a:off x="52309" y="52309"/>
        <a:ext cx="2669062" cy="966944"/>
      </dsp:txXfrm>
    </dsp:sp>
    <dsp:sp modelId="{B9A4E5DB-A2F8-4197-A293-9A657FDB102A}">
      <dsp:nvSpPr>
        <dsp:cNvPr id="0" name=""/>
        <dsp:cNvSpPr/>
      </dsp:nvSpPr>
      <dsp:spPr>
        <a:xfrm>
          <a:off x="2773680" y="1178718"/>
          <a:ext cx="4160520" cy="1071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Expense are matching with the revenue.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With respect of Period and nature of Business.</a:t>
          </a:r>
          <a:endParaRPr lang="en-US" sz="1600" kern="1200" dirty="0">
            <a:latin typeface="+mn-lt"/>
          </a:endParaRPr>
        </a:p>
      </dsp:txBody>
      <dsp:txXfrm>
        <a:off x="2773680" y="1312663"/>
        <a:ext cx="3758684" cy="803672"/>
      </dsp:txXfrm>
    </dsp:sp>
    <dsp:sp modelId="{6FB305BE-5992-4275-819F-1E11F4AC19CD}">
      <dsp:nvSpPr>
        <dsp:cNvPr id="0" name=""/>
        <dsp:cNvSpPr/>
      </dsp:nvSpPr>
      <dsp:spPr>
        <a:xfrm>
          <a:off x="0" y="1178718"/>
          <a:ext cx="2773680" cy="1071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</a:rPr>
            <a:t>Matching Concept</a:t>
          </a:r>
          <a:endParaRPr lang="en-US" sz="3200" kern="1200" dirty="0">
            <a:latin typeface="+mn-lt"/>
          </a:endParaRPr>
        </a:p>
      </dsp:txBody>
      <dsp:txXfrm>
        <a:off x="52309" y="1231027"/>
        <a:ext cx="2669062" cy="966944"/>
      </dsp:txXfrm>
    </dsp:sp>
    <dsp:sp modelId="{718C7596-70FC-4A06-8445-EA7D4FF392FD}">
      <dsp:nvSpPr>
        <dsp:cNvPr id="0" name=""/>
        <dsp:cNvSpPr/>
      </dsp:nvSpPr>
      <dsp:spPr>
        <a:xfrm>
          <a:off x="2773680" y="2357437"/>
          <a:ext cx="4160520" cy="1071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How to identify the Liability?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Timing of Recognition</a:t>
          </a:r>
          <a:endParaRPr lang="en-US" sz="1600" kern="1200" dirty="0">
            <a:latin typeface="+mn-lt"/>
          </a:endParaRPr>
        </a:p>
      </dsp:txBody>
      <dsp:txXfrm>
        <a:off x="2773680" y="2491382"/>
        <a:ext cx="3758684" cy="803672"/>
      </dsp:txXfrm>
    </dsp:sp>
    <dsp:sp modelId="{E094063D-EC9A-47EA-8EFA-066F6D2C3FA4}">
      <dsp:nvSpPr>
        <dsp:cNvPr id="0" name=""/>
        <dsp:cNvSpPr/>
      </dsp:nvSpPr>
      <dsp:spPr>
        <a:xfrm>
          <a:off x="0" y="2357437"/>
          <a:ext cx="2773680" cy="1071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</a:rPr>
            <a:t>Recognition of Liability</a:t>
          </a:r>
          <a:endParaRPr lang="en-US" sz="3200" kern="1200" dirty="0">
            <a:latin typeface="+mn-lt"/>
          </a:endParaRPr>
        </a:p>
      </dsp:txBody>
      <dsp:txXfrm>
        <a:off x="52309" y="2409746"/>
        <a:ext cx="2669062" cy="966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203D4-33E8-412B-9DF9-083B0941291B}">
      <dsp:nvSpPr>
        <dsp:cNvPr id="0" name=""/>
        <dsp:cNvSpPr/>
      </dsp:nvSpPr>
      <dsp:spPr>
        <a:xfrm>
          <a:off x="2773680" y="1004"/>
          <a:ext cx="4160520" cy="7969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Identification of Tangible or Intangible Asset</a:t>
          </a:r>
          <a:endParaRPr lang="en-US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Timing of Recognition</a:t>
          </a:r>
          <a:endParaRPr lang="en-US" sz="1500" kern="1200" dirty="0">
            <a:latin typeface="+mn-lt"/>
          </a:endParaRPr>
        </a:p>
      </dsp:txBody>
      <dsp:txXfrm>
        <a:off x="2773680" y="100626"/>
        <a:ext cx="3861655" cy="597730"/>
      </dsp:txXfrm>
    </dsp:sp>
    <dsp:sp modelId="{59D8D504-05DA-497B-B487-11B61A121144}">
      <dsp:nvSpPr>
        <dsp:cNvPr id="0" name=""/>
        <dsp:cNvSpPr/>
      </dsp:nvSpPr>
      <dsp:spPr>
        <a:xfrm>
          <a:off x="0" y="1004"/>
          <a:ext cx="2773680" cy="7969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Recognition of Asset</a:t>
          </a:r>
          <a:endParaRPr lang="en-US" sz="2400" kern="1200" dirty="0">
            <a:latin typeface="+mn-lt"/>
          </a:endParaRPr>
        </a:p>
      </dsp:txBody>
      <dsp:txXfrm>
        <a:off x="38905" y="39909"/>
        <a:ext cx="2695870" cy="719164"/>
      </dsp:txXfrm>
    </dsp:sp>
    <dsp:sp modelId="{3AE2BF99-BFC1-4836-84B8-CB088C28DB8E}">
      <dsp:nvSpPr>
        <dsp:cNvPr id="0" name=""/>
        <dsp:cNvSpPr/>
      </dsp:nvSpPr>
      <dsp:spPr>
        <a:xfrm>
          <a:off x="2773680" y="840561"/>
          <a:ext cx="4160520" cy="7969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Recognition of possible liability</a:t>
          </a:r>
          <a:endParaRPr lang="en-US" sz="1500" kern="1200" dirty="0">
            <a:latin typeface="+mn-lt"/>
          </a:endParaRPr>
        </a:p>
      </dsp:txBody>
      <dsp:txXfrm>
        <a:off x="2773680" y="940183"/>
        <a:ext cx="3861655" cy="597730"/>
      </dsp:txXfrm>
    </dsp:sp>
    <dsp:sp modelId="{414A3BA3-EABC-4020-8B33-91ED67E3B2F1}">
      <dsp:nvSpPr>
        <dsp:cNvPr id="0" name=""/>
        <dsp:cNvSpPr/>
      </dsp:nvSpPr>
      <dsp:spPr>
        <a:xfrm>
          <a:off x="0" y="877676"/>
          <a:ext cx="2773680" cy="7969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Conservatism</a:t>
          </a:r>
          <a:endParaRPr lang="en-US" sz="2400" kern="1200" dirty="0">
            <a:latin typeface="+mn-lt"/>
          </a:endParaRPr>
        </a:p>
      </dsp:txBody>
      <dsp:txXfrm>
        <a:off x="38905" y="916581"/>
        <a:ext cx="2695870" cy="719164"/>
      </dsp:txXfrm>
    </dsp:sp>
    <dsp:sp modelId="{FEDC4121-21BE-4F8C-8D45-AB51053D405E}">
      <dsp:nvSpPr>
        <dsp:cNvPr id="0" name=""/>
        <dsp:cNvSpPr/>
      </dsp:nvSpPr>
      <dsp:spPr>
        <a:xfrm>
          <a:off x="2773680" y="1754348"/>
          <a:ext cx="4160520" cy="7969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Accounting the transaction on Due basis</a:t>
          </a:r>
          <a:endParaRPr lang="en-US" sz="1500" kern="1200" dirty="0">
            <a:latin typeface="+mn-lt"/>
          </a:endParaRPr>
        </a:p>
      </dsp:txBody>
      <dsp:txXfrm>
        <a:off x="2773680" y="1853970"/>
        <a:ext cx="3861655" cy="597730"/>
      </dsp:txXfrm>
    </dsp:sp>
    <dsp:sp modelId="{8BCD4340-1D5A-42A2-AE2A-10A7F00C5E44}">
      <dsp:nvSpPr>
        <dsp:cNvPr id="0" name=""/>
        <dsp:cNvSpPr/>
      </dsp:nvSpPr>
      <dsp:spPr>
        <a:xfrm>
          <a:off x="0" y="1754348"/>
          <a:ext cx="2773680" cy="7969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Accrual </a:t>
          </a:r>
          <a:endParaRPr lang="en-US" sz="2400" kern="1200" dirty="0">
            <a:latin typeface="+mn-lt"/>
          </a:endParaRPr>
        </a:p>
      </dsp:txBody>
      <dsp:txXfrm>
        <a:off x="38905" y="1793253"/>
        <a:ext cx="2695870" cy="719164"/>
      </dsp:txXfrm>
    </dsp:sp>
    <dsp:sp modelId="{0A83F2D9-791A-4F9E-A58A-540201BB917E}">
      <dsp:nvSpPr>
        <dsp:cNvPr id="0" name=""/>
        <dsp:cNvSpPr/>
      </dsp:nvSpPr>
      <dsp:spPr>
        <a:xfrm>
          <a:off x="2773680" y="2631020"/>
          <a:ext cx="4160520" cy="7969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Identification of cost</a:t>
          </a:r>
          <a:endParaRPr lang="en-US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Timing of recognition</a:t>
          </a:r>
          <a:r>
            <a:rPr lang="en-US" sz="1500" kern="1200" dirty="0" smtClean="0">
              <a:latin typeface="Garamond" panose="02020404030301010803" pitchFamily="18" charset="0"/>
            </a:rPr>
            <a:t> 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773680" y="2730642"/>
        <a:ext cx="3861655" cy="597730"/>
      </dsp:txXfrm>
    </dsp:sp>
    <dsp:sp modelId="{EA20DC51-23F7-46AA-AEA7-272890D93135}">
      <dsp:nvSpPr>
        <dsp:cNvPr id="0" name=""/>
        <dsp:cNvSpPr/>
      </dsp:nvSpPr>
      <dsp:spPr>
        <a:xfrm>
          <a:off x="0" y="2631020"/>
          <a:ext cx="2773680" cy="7969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Borrowing Cost</a:t>
          </a:r>
          <a:endParaRPr lang="en-US" sz="2400" kern="1200" dirty="0">
            <a:latin typeface="+mn-lt"/>
          </a:endParaRPr>
        </a:p>
      </dsp:txBody>
      <dsp:txXfrm>
        <a:off x="38905" y="2669925"/>
        <a:ext cx="2695870" cy="719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38D6E-6DCA-4642-85AE-8DE2F6A37CF8}">
      <dsp:nvSpPr>
        <dsp:cNvPr id="0" name=""/>
        <dsp:cNvSpPr/>
      </dsp:nvSpPr>
      <dsp:spPr>
        <a:xfrm>
          <a:off x="376831" y="1299865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Agreement /Purchase Order/ Work Order</a:t>
          </a:r>
        </a:p>
      </dsp:txBody>
      <dsp:txXfrm>
        <a:off x="398888" y="1321922"/>
        <a:ext cx="1462027" cy="708956"/>
      </dsp:txXfrm>
    </dsp:sp>
    <dsp:sp modelId="{A97D9155-048B-4438-8C11-0D5C4CA36652}">
      <dsp:nvSpPr>
        <dsp:cNvPr id="0" name=""/>
        <dsp:cNvSpPr/>
      </dsp:nvSpPr>
      <dsp:spPr>
        <a:xfrm rot="17692822">
          <a:off x="1468227" y="1006662"/>
          <a:ext cx="143194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31948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8402" y="991078"/>
        <a:ext cx="71597" cy="71597"/>
      </dsp:txXfrm>
    </dsp:sp>
    <dsp:sp modelId="{5532EB0B-CE41-4E9F-B5A5-C1B85A88F769}">
      <dsp:nvSpPr>
        <dsp:cNvPr id="0" name=""/>
        <dsp:cNvSpPr/>
      </dsp:nvSpPr>
      <dsp:spPr>
        <a:xfrm>
          <a:off x="2485429" y="818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Transaction - Receiving Invoice and Making Payment</a:t>
          </a:r>
        </a:p>
      </dsp:txBody>
      <dsp:txXfrm>
        <a:off x="2507486" y="22875"/>
        <a:ext cx="1462027" cy="708956"/>
      </dsp:txXfrm>
    </dsp:sp>
    <dsp:sp modelId="{4CD2296F-51B7-420D-9C21-FBEE02B6665B}">
      <dsp:nvSpPr>
        <dsp:cNvPr id="0" name=""/>
        <dsp:cNvSpPr/>
      </dsp:nvSpPr>
      <dsp:spPr>
        <a:xfrm>
          <a:off x="3991570" y="357138"/>
          <a:ext cx="6024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02456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7737" y="362292"/>
        <a:ext cx="30122" cy="30122"/>
      </dsp:txXfrm>
    </dsp:sp>
    <dsp:sp modelId="{DC4AE851-AC87-4D62-ABE3-B68E6A00BD8C}">
      <dsp:nvSpPr>
        <dsp:cNvPr id="0" name=""/>
        <dsp:cNvSpPr/>
      </dsp:nvSpPr>
      <dsp:spPr>
        <a:xfrm>
          <a:off x="4594026" y="818"/>
          <a:ext cx="1506141" cy="75307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TDS Applicable </a:t>
          </a:r>
          <a:endParaRPr lang="en-US" sz="1300" kern="1200" dirty="0"/>
        </a:p>
      </dsp:txBody>
      <dsp:txXfrm>
        <a:off x="4616083" y="22875"/>
        <a:ext cx="1462027" cy="708956"/>
      </dsp:txXfrm>
    </dsp:sp>
    <dsp:sp modelId="{A1A69A8D-68C7-4C6B-AD2A-E2B8D11E5E4B}">
      <dsp:nvSpPr>
        <dsp:cNvPr id="0" name=""/>
        <dsp:cNvSpPr/>
      </dsp:nvSpPr>
      <dsp:spPr>
        <a:xfrm rot="19457599">
          <a:off x="1813237" y="1439677"/>
          <a:ext cx="74192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41927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65653" y="1441344"/>
        <a:ext cx="37096" cy="37096"/>
      </dsp:txXfrm>
    </dsp:sp>
    <dsp:sp modelId="{6F0CBD94-B02E-444C-950C-352D9CC34327}">
      <dsp:nvSpPr>
        <dsp:cNvPr id="0" name=""/>
        <dsp:cNvSpPr/>
      </dsp:nvSpPr>
      <dsp:spPr>
        <a:xfrm>
          <a:off x="2485429" y="866849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Purchases of Raw Material</a:t>
          </a:r>
        </a:p>
      </dsp:txBody>
      <dsp:txXfrm>
        <a:off x="2507486" y="888906"/>
        <a:ext cx="1462027" cy="708956"/>
      </dsp:txXfrm>
    </dsp:sp>
    <dsp:sp modelId="{400114BD-9E94-4899-9332-D56188BAF90F}">
      <dsp:nvSpPr>
        <dsp:cNvPr id="0" name=""/>
        <dsp:cNvSpPr/>
      </dsp:nvSpPr>
      <dsp:spPr>
        <a:xfrm>
          <a:off x="3991570" y="1223170"/>
          <a:ext cx="6024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02456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7737" y="1228323"/>
        <a:ext cx="30122" cy="30122"/>
      </dsp:txXfrm>
    </dsp:sp>
    <dsp:sp modelId="{51ECE07C-8FFE-4ECA-9DD4-FA3C41AD322A}">
      <dsp:nvSpPr>
        <dsp:cNvPr id="0" name=""/>
        <dsp:cNvSpPr/>
      </dsp:nvSpPr>
      <dsp:spPr>
        <a:xfrm>
          <a:off x="4594026" y="866849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TDS Applicable</a:t>
          </a:r>
          <a:endParaRPr lang="en-US" sz="1300" kern="1200" dirty="0"/>
        </a:p>
      </dsp:txBody>
      <dsp:txXfrm>
        <a:off x="4616083" y="888906"/>
        <a:ext cx="1462027" cy="708956"/>
      </dsp:txXfrm>
    </dsp:sp>
    <dsp:sp modelId="{F082084D-5330-4D89-857D-4A01B96D7666}">
      <dsp:nvSpPr>
        <dsp:cNvPr id="0" name=""/>
        <dsp:cNvSpPr/>
      </dsp:nvSpPr>
      <dsp:spPr>
        <a:xfrm rot="2142401">
          <a:off x="1813237" y="1872693"/>
          <a:ext cx="74192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41927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65653" y="1874360"/>
        <a:ext cx="37096" cy="37096"/>
      </dsp:txXfrm>
    </dsp:sp>
    <dsp:sp modelId="{4BC6CE09-8CD7-4B5D-85BF-C56A94D7D652}">
      <dsp:nvSpPr>
        <dsp:cNvPr id="0" name=""/>
        <dsp:cNvSpPr/>
      </dsp:nvSpPr>
      <dsp:spPr>
        <a:xfrm>
          <a:off x="2485429" y="1732880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Expense of </a:t>
          </a:r>
          <a:r>
            <a:rPr lang="en-US" sz="1300" kern="1200" dirty="0" smtClean="0"/>
            <a:t>Revenue</a:t>
          </a:r>
          <a:endParaRPr lang="en-US" sz="1300" kern="1200" dirty="0"/>
        </a:p>
      </dsp:txBody>
      <dsp:txXfrm>
        <a:off x="2507486" y="1754937"/>
        <a:ext cx="1462027" cy="708956"/>
      </dsp:txXfrm>
    </dsp:sp>
    <dsp:sp modelId="{7146A4BC-7870-4F61-9D6C-5BA5155B4FE7}">
      <dsp:nvSpPr>
        <dsp:cNvPr id="0" name=""/>
        <dsp:cNvSpPr/>
      </dsp:nvSpPr>
      <dsp:spPr>
        <a:xfrm>
          <a:off x="3991570" y="2089201"/>
          <a:ext cx="6024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02456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7737" y="2094354"/>
        <a:ext cx="30122" cy="30122"/>
      </dsp:txXfrm>
    </dsp:sp>
    <dsp:sp modelId="{C3B50DC3-8A69-4143-B8DC-4BE8E851FD1A}">
      <dsp:nvSpPr>
        <dsp:cNvPr id="0" name=""/>
        <dsp:cNvSpPr/>
      </dsp:nvSpPr>
      <dsp:spPr>
        <a:xfrm>
          <a:off x="4594026" y="1732880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TDS Applicable</a:t>
          </a:r>
          <a:endParaRPr lang="en-US" sz="1300" kern="1200" dirty="0"/>
        </a:p>
      </dsp:txBody>
      <dsp:txXfrm>
        <a:off x="4616083" y="1754937"/>
        <a:ext cx="1462027" cy="708956"/>
      </dsp:txXfrm>
    </dsp:sp>
    <dsp:sp modelId="{A80395A9-A16F-47D9-8992-BE83AA7F96DA}">
      <dsp:nvSpPr>
        <dsp:cNvPr id="0" name=""/>
        <dsp:cNvSpPr/>
      </dsp:nvSpPr>
      <dsp:spPr>
        <a:xfrm rot="3907178">
          <a:off x="1468227" y="2305708"/>
          <a:ext cx="143194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31948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8402" y="2290125"/>
        <a:ext cx="71597" cy="71597"/>
      </dsp:txXfrm>
    </dsp:sp>
    <dsp:sp modelId="{05C6DCB5-9B84-4EC9-ACA2-869D5477580A}">
      <dsp:nvSpPr>
        <dsp:cNvPr id="0" name=""/>
        <dsp:cNvSpPr/>
      </dsp:nvSpPr>
      <dsp:spPr>
        <a:xfrm>
          <a:off x="2485429" y="2598911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Expense of Capital Nature</a:t>
          </a:r>
        </a:p>
      </dsp:txBody>
      <dsp:txXfrm>
        <a:off x="2507486" y="2620968"/>
        <a:ext cx="1462027" cy="708956"/>
      </dsp:txXfrm>
    </dsp:sp>
    <dsp:sp modelId="{F3B22B1E-1F57-43FF-972C-FE71AFA1BF15}">
      <dsp:nvSpPr>
        <dsp:cNvPr id="0" name=""/>
        <dsp:cNvSpPr/>
      </dsp:nvSpPr>
      <dsp:spPr>
        <a:xfrm>
          <a:off x="3991570" y="2955232"/>
          <a:ext cx="6024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02456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7737" y="2960385"/>
        <a:ext cx="30122" cy="30122"/>
      </dsp:txXfrm>
    </dsp:sp>
    <dsp:sp modelId="{F908DF18-8F27-419A-9BC1-A4C0C2B223F7}">
      <dsp:nvSpPr>
        <dsp:cNvPr id="0" name=""/>
        <dsp:cNvSpPr/>
      </dsp:nvSpPr>
      <dsp:spPr>
        <a:xfrm>
          <a:off x="4594026" y="2598911"/>
          <a:ext cx="1506141" cy="7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TDS Applicable</a:t>
          </a:r>
          <a:endParaRPr lang="en-US" sz="1300" kern="1200" dirty="0"/>
        </a:p>
      </dsp:txBody>
      <dsp:txXfrm>
        <a:off x="4616083" y="2620968"/>
        <a:ext cx="1462027" cy="708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41DAF-87BA-4CC2-BAA4-5EA32DCCC574}" type="datetimeFigureOut">
              <a:rPr lang="en-IN" smtClean="0"/>
              <a:t>24-02-2024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CA PARIKSHIT AURANGABADKAR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6A291-7E53-413E-9836-2417D96070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637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A4BFD-6E87-44C2-A03D-AABDFC9C02DB}" type="datetimeFigureOut">
              <a:rPr lang="en-IN" smtClean="0"/>
              <a:t>24-02-2024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CA PARIKSHIT AURANGABADKAR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D6B29-69E8-4B87-9AAF-E4A7DF042E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853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D6B29-69E8-4B87-9AAF-E4A7DF042E6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96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6B29-69E8-4B87-9AAF-E4A7DF042E6D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23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9138602-6268-49C7-98F0-0C53268A9F67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66A5-84C7-449F-ACF9-C9495CC22F95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BC17-2188-4294-8A07-7262172E6FFA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3E07-0813-4FF6-8354-3EF9B2331AD6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54DB-C943-46AA-970C-B1AA19E369B6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E113-641A-49D7-8CAB-B425F10453C6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AA48-1282-4D69-961A-E98BF638579D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89A-D000-4931-A716-AEA9660B4336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1E7-93D5-45ED-9B8C-864DAAF9B12C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B75565-7736-4E4A-92F2-B867EFFB0FB0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FA39F6-FC79-491F-BF2D-FCF819050A17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C85B9E-C1AA-4F6E-8699-36A9A2BA06F4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aparikshit81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600200"/>
            <a:ext cx="5723468" cy="2022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Income Tax </a:t>
            </a:r>
            <a:br>
              <a:rPr lang="en-US" dirty="0" smtClean="0"/>
            </a:br>
            <a:r>
              <a:rPr lang="en-US" dirty="0" smtClean="0"/>
              <a:t>Tax Deducted At 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428DE"/>
                </a:solidFill>
              </a:rPr>
              <a:t>CA PARIKSHIT AURANGABADKAR</a:t>
            </a:r>
            <a:endParaRPr lang="en-US" dirty="0" smtClean="0">
              <a:solidFill>
                <a:srgbClr val="0428DE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M.Com., FCA, DISA, CS (EXE), CWA (INTER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315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Principles of Interpretation of Legal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chemeClr val="bg2">
                    <a:lumMod val="50000"/>
                  </a:schemeClr>
                </a:solidFill>
              </a:rPr>
              <a:t>The Golden Rule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Words should be given their ordinary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sense,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unless that would lead to some absurdity or inconsistency with the rest of the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instrument. </a:t>
            </a:r>
          </a:p>
          <a:p>
            <a:pPr marL="0" indent="0" algn="just">
              <a:buNone/>
            </a:pP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   No </a:t>
            </a:r>
            <a:r>
              <a:rPr lang="en-US" sz="2600" i="1" dirty="0">
                <a:solidFill>
                  <a:schemeClr val="bg2">
                    <a:lumMod val="50000"/>
                  </a:schemeClr>
                </a:solidFill>
              </a:rPr>
              <a:t>hypothetical considerations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thought.</a:t>
            </a:r>
            <a:endParaRPr lang="en-US" sz="2600" i="1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chemeClr val="bg2">
                    <a:lumMod val="50000"/>
                  </a:schemeClr>
                </a:solidFill>
              </a:rPr>
              <a:t>Ejusdem Genres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– Specific word must  constitute category- Class or Genus.</a:t>
            </a: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9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Remember…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Transaction should be interpreted as –</a:t>
            </a:r>
          </a:p>
          <a:p>
            <a:pPr marL="742950" indent="-742950" algn="just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Substance over form</a:t>
            </a:r>
          </a:p>
          <a:p>
            <a:pPr marL="742950" indent="-742950" algn="just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Form over the substance</a:t>
            </a:r>
          </a:p>
          <a:p>
            <a:pPr marL="742950" indent="-742950" algn="just"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9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Books of </a:t>
            </a:r>
            <a:r>
              <a:rPr lang="en-US" sz="3600" dirty="0" smtClean="0"/>
              <a:t>Accounts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35598"/>
              </p:ext>
            </p:extLst>
          </p:nvPr>
        </p:nvGraphicFramePr>
        <p:xfrm>
          <a:off x="1447799" y="2133603"/>
          <a:ext cx="6553201" cy="342899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72999">
                  <a:extLst>
                    <a:ext uri="{9D8B030D-6E8A-4147-A177-3AD203B41FA5}">
                      <a16:colId xmlns:a16="http://schemas.microsoft.com/office/drawing/2014/main" val="1757601513"/>
                    </a:ext>
                  </a:extLst>
                </a:gridCol>
                <a:gridCol w="1515333">
                  <a:extLst>
                    <a:ext uri="{9D8B030D-6E8A-4147-A177-3AD203B41FA5}">
                      <a16:colId xmlns:a16="http://schemas.microsoft.com/office/drawing/2014/main" val="2415042866"/>
                    </a:ext>
                  </a:extLst>
                </a:gridCol>
                <a:gridCol w="1433716">
                  <a:extLst>
                    <a:ext uri="{9D8B030D-6E8A-4147-A177-3AD203B41FA5}">
                      <a16:colId xmlns:a16="http://schemas.microsoft.com/office/drawing/2014/main" val="3848346362"/>
                    </a:ext>
                  </a:extLst>
                </a:gridCol>
                <a:gridCol w="1331153">
                  <a:extLst>
                    <a:ext uri="{9D8B030D-6E8A-4147-A177-3AD203B41FA5}">
                      <a16:colId xmlns:a16="http://schemas.microsoft.com/office/drawing/2014/main" val="81089770"/>
                    </a:ext>
                  </a:extLst>
                </a:gridCol>
              </a:tblGrid>
              <a:tr h="3210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Person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Whether TDS provisions applicable (Yes/ No)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95961"/>
                  </a:ext>
                </a:extLst>
              </a:tr>
              <a:tr h="11815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Books of Accounts are maintained and Audit is applicable</a:t>
                      </a:r>
                      <a:endParaRPr lang="en-IN" sz="1100" kern="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If Books of Accounts are maintained and Audit is NOT applicable</a:t>
                      </a:r>
                      <a:endParaRPr lang="en-IN" sz="1100" kern="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If Books of Accounts are NOT maintained </a:t>
                      </a:r>
                      <a:endParaRPr lang="en-IN" sz="1100" kern="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67893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Individual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NO*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489236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HUF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NO*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851514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Firm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146640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LLP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NA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495567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Domestic Company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NA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733283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Foreign Company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NA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892524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AOP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906414"/>
                  </a:ext>
                </a:extLst>
              </a:tr>
              <a:tr h="24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 smtClean="0">
                          <a:effectLst/>
                        </a:rPr>
                        <a:t>BOI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YES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kern="0" dirty="0">
                          <a:effectLst/>
                        </a:rPr>
                        <a:t>NO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468868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5715000" y="457200"/>
            <a:ext cx="2667000" cy="91440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Exceptional Transaction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2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34577" cy="1202485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Relevant Glossary /Concepts for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065017"/>
              </p:ext>
            </p:extLst>
          </p:nvPr>
        </p:nvGraphicFramePr>
        <p:xfrm>
          <a:off x="1091432" y="2020067"/>
          <a:ext cx="6934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>
            <a:off x="5715000" y="1066800"/>
            <a:ext cx="3276600" cy="16764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Relevant Section 44AA , 44AB and 44AD</a:t>
            </a:r>
            <a:endParaRPr lang="en-IN" dirty="0"/>
          </a:p>
        </p:txBody>
      </p:sp>
      <p:sp>
        <p:nvSpPr>
          <p:cNvPr id="6" name="Oval Callout 5"/>
          <p:cNvSpPr/>
          <p:nvPr/>
        </p:nvSpPr>
        <p:spPr>
          <a:xfrm>
            <a:off x="5486400" y="2743200"/>
            <a:ext cx="3276600" cy="9906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Stock Valuation Section 145A</a:t>
            </a:r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8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10777" cy="120248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Relevant Glossary /Concepts for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886242"/>
              </p:ext>
            </p:extLst>
          </p:nvPr>
        </p:nvGraphicFramePr>
        <p:xfrm>
          <a:off x="1091432" y="2020067"/>
          <a:ext cx="6934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>
            <a:off x="5582614" y="3352800"/>
            <a:ext cx="2875586" cy="1447800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Credit to Other Person Bank  Account  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53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10777" cy="120248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Relevant Glossary /Concepts for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484810"/>
              </p:ext>
            </p:extLst>
          </p:nvPr>
        </p:nvGraphicFramePr>
        <p:xfrm>
          <a:off x="997527" y="2020067"/>
          <a:ext cx="702810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0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10777" cy="120248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Relevant Glossary /Concepts for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771056"/>
              </p:ext>
            </p:extLst>
          </p:nvPr>
        </p:nvGraphicFramePr>
        <p:xfrm>
          <a:off x="1052945" y="2020067"/>
          <a:ext cx="697268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9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86977" cy="120248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Relevant Glossary /Concepts for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29950"/>
              </p:ext>
            </p:extLst>
          </p:nvPr>
        </p:nvGraphicFramePr>
        <p:xfrm>
          <a:off x="1052945" y="2020067"/>
          <a:ext cx="697268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6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34577" cy="120248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Relevant Glossary /Concepts for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3291"/>
              </p:ext>
            </p:extLst>
          </p:nvPr>
        </p:nvGraphicFramePr>
        <p:xfrm>
          <a:off x="997527" y="2020067"/>
          <a:ext cx="702810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Relevant Documents/ Data need to be studied for Application of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 /Agreement/WO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Invoice – if Billed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GSTR 2B &amp; 3B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Bank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KYC – Adhaar Card , PAN of Deductee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Details of Unbilled Expenses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of Provisions – Unbilled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Lower Deduction Certificate, if any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2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TDS?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there is TDS?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Pre-requisites for TDS Applicability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TDS mechanism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Whether TDS is mandatory?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Transactions and Accounting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Transaction and TDS Flow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672E3-27B9-30BB-1B3A-8E6EC922B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90600"/>
            <a:ext cx="2743200" cy="18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Relevant Documents/ Data need to be studied for Application of TDS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Clause 27, 34 and 44 of TAR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Voucher of In-kind Payment – Cross Invoicing or on behalf Payment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Ledger of Vendor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1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Business Laws applicable to Financial Transactions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Indian Contract Act 1872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Sale of Goods Act, 1930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Transfer of Property Act, 1882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Income Tax Act, 1961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GST Law – CGST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Companies Act,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LLP Act 2008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Indian Partnership Act, 1932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 Accounting Policy  - Indian GAAP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993575"/>
              </p:ext>
            </p:extLst>
          </p:nvPr>
        </p:nvGraphicFramePr>
        <p:xfrm>
          <a:off x="1091432" y="2020067"/>
          <a:ext cx="6934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 Accounting Policy  - Indian GAAP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25551"/>
              </p:ext>
            </p:extLst>
          </p:nvPr>
        </p:nvGraphicFramePr>
        <p:xfrm>
          <a:off x="1091432" y="2020067"/>
          <a:ext cx="6934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5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TRANSACTION FLOW AND TDS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94859"/>
              </p:ext>
            </p:extLst>
          </p:nvPr>
        </p:nvGraphicFramePr>
        <p:xfrm>
          <a:off x="1295400" y="1981200"/>
          <a:ext cx="6477000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dirty="0" smtClean="0"/>
              <a:t>TYPES OF EXPENSES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17808"/>
              </p:ext>
            </p:extLst>
          </p:nvPr>
        </p:nvGraphicFramePr>
        <p:xfrm>
          <a:off x="457200" y="16002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6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817582"/>
            <a:ext cx="7391400" cy="120248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Significant Dates for TDS Provisions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in Timing Difference- TDS E.g. Month End /Year End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3065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2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20978" r="19575" b="12743"/>
          <a:stretch/>
        </p:blipFill>
        <p:spPr bwMode="auto">
          <a:xfrm>
            <a:off x="854147" y="1600200"/>
            <a:ext cx="7499497" cy="45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496" y="533400"/>
            <a:ext cx="7162800" cy="120248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THE TDS MECHANISM WORKS?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1" y="685800"/>
            <a:ext cx="6965245" cy="120248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THE TDS MECHANISM WORKS?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2" y="17526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 - LINKING FACTORS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07815"/>
              </p:ext>
            </p:extLst>
          </p:nvPr>
        </p:nvGraphicFramePr>
        <p:xfrm>
          <a:off x="1111873" y="2286001"/>
          <a:ext cx="7086601" cy="381309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343">
                <a:tc>
                  <a:txBody>
                    <a:bodyPr/>
                    <a:lstStyle/>
                    <a:p>
                      <a:r>
                        <a:rPr lang="en-US" dirty="0" smtClean="0"/>
                        <a:t>Sr. </a:t>
                      </a:r>
                      <a:r>
                        <a:rPr lang="en-US" baseline="0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Points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34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TDS</a:t>
                      </a:r>
                      <a:r>
                        <a:rPr lang="en-US" baseline="0" dirty="0" smtClean="0"/>
                        <a:t> payment to Bank by X Ltd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Challan 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9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TDS Return</a:t>
                      </a:r>
                      <a:r>
                        <a:rPr lang="en-US" baseline="0" dirty="0" smtClean="0"/>
                        <a:t> By X Ltd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and TAN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9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Income Tax Return by Mr.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and TAN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43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reconciles PAN - TAN –Bank -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49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AIS/TIS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Department reconciles PAN - TAN – Bank - Amount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8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TDS?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TDS is mechanism </a:t>
            </a:r>
            <a:r>
              <a:rPr lang="en-US" sz="3600" b="1" dirty="0" smtClean="0"/>
              <a:t>to collect </a:t>
            </a:r>
            <a:r>
              <a:rPr lang="en-US" sz="3600" dirty="0" smtClean="0"/>
              <a:t>the </a:t>
            </a:r>
            <a:r>
              <a:rPr lang="en-US" sz="3600" b="1" dirty="0" smtClean="0"/>
              <a:t>tax</a:t>
            </a:r>
            <a:r>
              <a:rPr lang="en-US" sz="3600" dirty="0" smtClean="0"/>
              <a:t> in </a:t>
            </a:r>
            <a:r>
              <a:rPr lang="en-US" sz="3600" b="1" dirty="0" smtClean="0"/>
              <a:t>easier and simpler manner</a:t>
            </a:r>
            <a:r>
              <a:rPr lang="en-US" sz="36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Tax Deduction at the Source of Income.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TRANSACTIONS  AND  TDS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53852"/>
              </p:ext>
            </p:extLst>
          </p:nvPr>
        </p:nvGraphicFramePr>
        <p:xfrm>
          <a:off x="1295399" y="1752600"/>
          <a:ext cx="6705602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Expenditure/Payment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Purchases –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&amp; 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&amp; 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r>
                        <a:rPr lang="en-US" baseline="0" dirty="0" smtClean="0"/>
                        <a:t> for acquiring asset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Sheet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 Statement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Purchases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BS/Bank Statement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BS/Bank Statement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 Withdrawals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 Statement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3553" y="760454"/>
            <a:ext cx="5494617" cy="199051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396614" indent="-385788">
              <a:spcBef>
                <a:spcPts val="112"/>
              </a:spcBef>
              <a:buFont typeface="Wingdings"/>
              <a:buChar char=""/>
              <a:tabLst>
                <a:tab pos="396614" algn="l"/>
                <a:tab pos="397185" algn="l"/>
              </a:tabLst>
            </a:pPr>
            <a:r>
              <a:rPr sz="1200" b="1" spc="9" dirty="0">
                <a:latin typeface="Cambria"/>
                <a:cs typeface="Cambria"/>
              </a:rPr>
              <a:t>TDS</a:t>
            </a:r>
            <a:r>
              <a:rPr sz="1200" b="1" spc="4" dirty="0">
                <a:latin typeface="Cambria"/>
                <a:cs typeface="Cambria"/>
              </a:rPr>
              <a:t> PROVISIONS</a:t>
            </a:r>
            <a:r>
              <a:rPr sz="1200" b="1" spc="9" dirty="0">
                <a:latin typeface="Cambria"/>
                <a:cs typeface="Cambria"/>
              </a:rPr>
              <a:t> </a:t>
            </a:r>
            <a:r>
              <a:rPr sz="1200" b="1" spc="13" dirty="0">
                <a:latin typeface="Cambria"/>
                <a:cs typeface="Cambria"/>
              </a:rPr>
              <a:t>APPLICABLE</a:t>
            </a:r>
            <a:r>
              <a:rPr sz="1200" b="1" spc="-4" dirty="0">
                <a:latin typeface="Cambria"/>
                <a:cs typeface="Cambria"/>
              </a:rPr>
              <a:t> </a:t>
            </a:r>
            <a:r>
              <a:rPr sz="1200" b="1" spc="9" dirty="0">
                <a:latin typeface="Cambria"/>
                <a:cs typeface="Cambria"/>
              </a:rPr>
              <a:t>IN </a:t>
            </a:r>
            <a:r>
              <a:rPr sz="1200" b="1" spc="13" dirty="0">
                <a:latin typeface="Cambria"/>
                <a:cs typeface="Cambria"/>
              </a:rPr>
              <a:t>ANY</a:t>
            </a:r>
            <a:r>
              <a:rPr sz="1200" b="1" spc="18" dirty="0">
                <a:latin typeface="Cambria"/>
                <a:cs typeface="Cambria"/>
              </a:rPr>
              <a:t> </a:t>
            </a:r>
            <a:r>
              <a:rPr sz="1200" b="1" spc="9" dirty="0">
                <a:latin typeface="Cambria"/>
                <a:cs typeface="Cambria"/>
              </a:rPr>
              <a:t>BUSINESS</a:t>
            </a:r>
            <a:r>
              <a:rPr sz="1200" b="1" spc="13" dirty="0">
                <a:latin typeface="Cambria"/>
                <a:cs typeface="Cambria"/>
              </a:rPr>
              <a:t> </a:t>
            </a:r>
            <a:r>
              <a:rPr sz="1200" b="1" spc="4" dirty="0">
                <a:latin typeface="Cambria"/>
                <a:cs typeface="Cambria"/>
              </a:rPr>
              <a:t>OR</a:t>
            </a:r>
            <a:r>
              <a:rPr sz="1200" b="1" spc="9" dirty="0">
                <a:latin typeface="Cambria"/>
                <a:cs typeface="Cambria"/>
              </a:rPr>
              <a:t> PROFESSION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3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02729"/>
              </p:ext>
            </p:extLst>
          </p:nvPr>
        </p:nvGraphicFramePr>
        <p:xfrm>
          <a:off x="914400" y="1066800"/>
          <a:ext cx="7315201" cy="4876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8652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Section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8915" marR="200660" indent="-1905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Nature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 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Payment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Trigger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Point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100" marR="144780" indent="-13970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ld 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Limit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TDS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(%)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Individual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HUF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Others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2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192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Salaries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Salary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paid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1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due,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Book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73660">
                        <a:lnSpc>
                          <a:spcPct val="101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date,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 is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2,50,000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Slab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Rates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marR="156845" indent="36195">
                        <a:lnSpc>
                          <a:spcPts val="122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Slab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s</a:t>
                      </a:r>
                    </a:p>
                  </a:txBody>
                  <a:tcPr marL="0" marR="0" marT="21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89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dividend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52729">
                        <a:lnSpc>
                          <a:spcPts val="1220"/>
                        </a:lnSpc>
                        <a:spcBef>
                          <a:spcPts val="25"/>
                        </a:spcBef>
                      </a:pPr>
                      <a:r>
                        <a:rPr sz="8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pp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oval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of 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Dividend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21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approval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0699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or Date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7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58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Interest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others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apart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securities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311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Interest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accrued</a:t>
                      </a:r>
                      <a:r>
                        <a:rPr sz="8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1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paid,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194C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Payments</a:t>
                      </a:r>
                      <a:r>
                        <a:rPr sz="8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to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205104" algn="just">
                        <a:lnSpc>
                          <a:spcPct val="101000"/>
                        </a:lnSpc>
                        <a:spcBef>
                          <a:spcPts val="1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contractor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 sub-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contractor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Single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algn="just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Invoice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 algn="just">
                        <a:lnSpc>
                          <a:spcPct val="101000"/>
                        </a:lnSpc>
                        <a:spcBef>
                          <a:spcPts val="1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or payment,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Book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0699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30,000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194C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60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Payments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-</a:t>
                      </a:r>
                    </a:p>
                    <a:p>
                      <a:pPr marL="65405" marR="1085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contractor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te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ts</a:t>
                      </a: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Invoice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payment,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Book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1,00,000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89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194H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Commission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76200" algn="just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brokerage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regular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course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8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profession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Accrual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Book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0699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194IA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transfer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immovable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1422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property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other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than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agricultural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land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ccrual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or 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payment,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Book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50,00,000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194IB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Rent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that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226695">
                        <a:lnSpc>
                          <a:spcPct val="100699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made by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an 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individual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 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HUF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not</a:t>
                      </a:r>
                      <a:r>
                        <a:rPr sz="8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covered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under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194I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Accrual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Book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0699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50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00</a:t>
                      </a:r>
                    </a:p>
                    <a:p>
                      <a:pPr marR="558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(per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mon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h)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2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194J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Fees paid for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professional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services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ccrual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or 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payment,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Book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30,000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3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68798"/>
              </p:ext>
            </p:extLst>
          </p:nvPr>
        </p:nvGraphicFramePr>
        <p:xfrm>
          <a:off x="1066800" y="614102"/>
          <a:ext cx="7086601" cy="3272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2992">
                <a:tc>
                  <a:txBody>
                    <a:bodyPr/>
                    <a:lstStyle/>
                    <a:p>
                      <a:pPr marR="147955" algn="r">
                        <a:lnSpc>
                          <a:spcPts val="118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194J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987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Amount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paid for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technical</a:t>
                      </a:r>
                      <a:r>
                        <a:rPr sz="7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services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12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9812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Accrual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or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12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04800">
                        <a:lnSpc>
                          <a:spcPts val="1210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Book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 is </a:t>
                      </a:r>
                      <a:r>
                        <a:rPr sz="7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7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7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30,000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85"/>
                        </a:lnSpc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660">
                <a:tc>
                  <a:txBody>
                    <a:bodyPr/>
                    <a:lstStyle/>
                    <a:p>
                      <a:pPr marR="113664" algn="r">
                        <a:lnSpc>
                          <a:spcPts val="1195"/>
                        </a:lnSpc>
                      </a:pPr>
                      <a:r>
                        <a:rPr sz="700" spc="20" dirty="0">
                          <a:latin typeface="Cambria"/>
                          <a:cs typeface="Cambria"/>
                        </a:rPr>
                        <a:t>194M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Amounts</a:t>
                      </a:r>
                      <a:r>
                        <a:rPr sz="7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paid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for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13335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700" spc="-1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br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k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age, 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commission or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professional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fee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(other than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194C,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194H,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194J)-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65405">
                        <a:lnSpc>
                          <a:spcPct val="101000"/>
                        </a:lnSpc>
                      </a:pPr>
                      <a:r>
                        <a:rPr sz="700" b="1" spc="15" dirty="0">
                          <a:latin typeface="Cambria"/>
                          <a:cs typeface="Cambria"/>
                        </a:rPr>
                        <a:t>Personal</a:t>
                      </a:r>
                      <a:r>
                        <a:rPr sz="7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expense</a:t>
                      </a:r>
                      <a:r>
                        <a:rPr sz="7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2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7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7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expenses</a:t>
                      </a:r>
                      <a:r>
                        <a:rPr sz="7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0" dirty="0">
                          <a:latin typeface="Cambria"/>
                          <a:cs typeface="Cambria"/>
                        </a:rPr>
                        <a:t>- </a:t>
                      </a:r>
                      <a:r>
                        <a:rPr sz="7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Deductor </a:t>
                      </a:r>
                      <a:r>
                        <a:rPr sz="700" b="1" spc="10" dirty="0">
                          <a:latin typeface="Cambria"/>
                          <a:cs typeface="Cambria"/>
                        </a:rPr>
                        <a:t>not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 required to get </a:t>
                      </a:r>
                      <a:r>
                        <a:rPr sz="7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books</a:t>
                      </a:r>
                      <a:r>
                        <a:rPr sz="7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latin typeface="Cambria"/>
                          <a:cs typeface="Cambria"/>
                        </a:rPr>
                        <a:t>audited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95"/>
                        </a:lnSpc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Accrual</a:t>
                      </a:r>
                      <a:r>
                        <a:rPr sz="7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or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4135" marR="19812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Book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95"/>
                        </a:lnSpc>
                      </a:pPr>
                      <a:r>
                        <a:rPr sz="7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7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50,00,000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5%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5%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976">
                <a:tc>
                  <a:txBody>
                    <a:bodyPr/>
                    <a:lstStyle/>
                    <a:p>
                      <a:pPr marR="123825" algn="r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194N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cash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74930">
                        <a:lnSpc>
                          <a:spcPct val="101000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withdrawal over a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certain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takes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place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from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the bank,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 and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ITR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filed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10350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sz="700" dirty="0">
                          <a:latin typeface="Cambria"/>
                          <a:cs typeface="Cambria"/>
                        </a:rPr>
                        <a:t>W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w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f 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Amount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Book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54610" indent="497840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sz="700" spc="-1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.  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0</a:t>
                      </a: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95"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194N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84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case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cash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w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wal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k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es</a:t>
                      </a:r>
                    </a:p>
                    <a:p>
                      <a:pPr marL="65405" marR="98425">
                        <a:lnSpc>
                          <a:spcPct val="101000"/>
                        </a:lnSpc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place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from a bank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one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does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not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file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ITR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Cambria"/>
                          <a:cs typeface="Cambria"/>
                        </a:rPr>
                        <a:t>W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w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f 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Amount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Book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or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7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20,00,000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C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76">
                <a:tc>
                  <a:txBody>
                    <a:bodyPr/>
                    <a:lstStyle/>
                    <a:p>
                      <a:pPr marR="125095" algn="r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194Q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Payments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made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for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3968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purchase</a:t>
                      </a:r>
                      <a:r>
                        <a:rPr sz="7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goods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algn="just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Invoice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4135" marR="198120" algn="just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or payment, </a:t>
                      </a:r>
                      <a:r>
                        <a:rPr sz="7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Book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  <a:p>
                      <a:pPr marL="65405" marR="311785">
                        <a:lnSpc>
                          <a:spcPct val="101000"/>
                        </a:lnSpc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entry or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payment,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whichever</a:t>
                      </a:r>
                      <a:r>
                        <a:rPr sz="7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earlier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95"/>
                        </a:lnSpc>
                      </a:pPr>
                      <a:r>
                        <a:rPr sz="7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7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50,00,000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700" spc="20" dirty="0">
                          <a:latin typeface="Cambria"/>
                          <a:cs typeface="Cambria"/>
                        </a:rPr>
                        <a:t>0.10%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</a:pPr>
                      <a:r>
                        <a:rPr sz="700" spc="20" dirty="0">
                          <a:latin typeface="Cambria"/>
                          <a:cs typeface="Cambria"/>
                        </a:rPr>
                        <a:t>0.10%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4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7991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3553" y="760454"/>
            <a:ext cx="5911476" cy="199051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396614" indent="-385788">
              <a:spcBef>
                <a:spcPts val="112"/>
              </a:spcBef>
              <a:buFont typeface="Wingdings"/>
              <a:buChar char=""/>
              <a:tabLst>
                <a:tab pos="396614" algn="l"/>
                <a:tab pos="397185" algn="l"/>
              </a:tabLst>
            </a:pPr>
            <a:r>
              <a:rPr sz="1200" b="1" spc="9" dirty="0">
                <a:latin typeface="Cambria"/>
                <a:cs typeface="Cambria"/>
              </a:rPr>
              <a:t>TDS APPLICABLE </a:t>
            </a:r>
            <a:r>
              <a:rPr sz="1200" b="1" dirty="0">
                <a:latin typeface="Cambria"/>
                <a:cs typeface="Cambria"/>
              </a:rPr>
              <a:t>TO</a:t>
            </a:r>
            <a:r>
              <a:rPr sz="1200" b="1" spc="-9" dirty="0">
                <a:latin typeface="Cambria"/>
                <a:cs typeface="Cambria"/>
              </a:rPr>
              <a:t> </a:t>
            </a:r>
            <a:r>
              <a:rPr sz="1200" b="1" spc="9" dirty="0">
                <a:latin typeface="Cambria"/>
                <a:cs typeface="Cambria"/>
              </a:rPr>
              <a:t>SPECIFIC</a:t>
            </a:r>
            <a:r>
              <a:rPr sz="1200" b="1" spc="4" dirty="0">
                <a:latin typeface="Cambria"/>
                <a:cs typeface="Cambria"/>
              </a:rPr>
              <a:t> </a:t>
            </a:r>
            <a:r>
              <a:rPr sz="1200" b="1" spc="-4" dirty="0">
                <a:latin typeface="Cambria"/>
                <a:cs typeface="Cambria"/>
              </a:rPr>
              <a:t>NATURE</a:t>
            </a:r>
            <a:r>
              <a:rPr sz="1200" b="1" dirty="0">
                <a:latin typeface="Cambria"/>
                <a:cs typeface="Cambria"/>
              </a:rPr>
              <a:t> </a:t>
            </a:r>
            <a:r>
              <a:rPr sz="1200" b="1" spc="4" dirty="0">
                <a:latin typeface="Cambria"/>
                <a:cs typeface="Cambria"/>
              </a:rPr>
              <a:t>OF</a:t>
            </a:r>
            <a:r>
              <a:rPr sz="1200" b="1" spc="18" dirty="0">
                <a:latin typeface="Cambria"/>
                <a:cs typeface="Cambria"/>
              </a:rPr>
              <a:t> </a:t>
            </a:r>
            <a:r>
              <a:rPr sz="1200" b="1" spc="9" dirty="0">
                <a:latin typeface="Cambria"/>
                <a:cs typeface="Cambria"/>
              </a:rPr>
              <a:t>BUSINESS</a:t>
            </a:r>
            <a:r>
              <a:rPr sz="1200" b="1" spc="18" dirty="0">
                <a:latin typeface="Cambria"/>
                <a:cs typeface="Cambria"/>
              </a:rPr>
              <a:t> </a:t>
            </a:r>
            <a:r>
              <a:rPr sz="1200" b="1" spc="4" dirty="0">
                <a:latin typeface="Cambria"/>
                <a:cs typeface="Cambria"/>
              </a:rPr>
              <a:t>OR</a:t>
            </a:r>
            <a:r>
              <a:rPr sz="1200" b="1" spc="18" dirty="0">
                <a:latin typeface="Cambria"/>
                <a:cs typeface="Cambria"/>
              </a:rPr>
              <a:t> </a:t>
            </a:r>
            <a:r>
              <a:rPr sz="1200" b="1" spc="9" dirty="0">
                <a:latin typeface="Cambria"/>
                <a:cs typeface="Cambria"/>
              </a:rPr>
              <a:t>BANK</a:t>
            </a:r>
            <a:r>
              <a:rPr sz="1200" b="1" spc="18" dirty="0">
                <a:latin typeface="Cambria"/>
                <a:cs typeface="Cambria"/>
              </a:rPr>
              <a:t> </a:t>
            </a:r>
            <a:r>
              <a:rPr sz="1200" b="1" spc="13" dirty="0">
                <a:latin typeface="Cambria"/>
                <a:cs typeface="Cambria"/>
              </a:rPr>
              <a:t>OR</a:t>
            </a:r>
            <a:r>
              <a:rPr sz="1200" b="1" spc="9" dirty="0">
                <a:latin typeface="Cambria"/>
                <a:cs typeface="Cambria"/>
              </a:rPr>
              <a:t> </a:t>
            </a:r>
            <a:r>
              <a:rPr sz="1200" b="1" spc="18" dirty="0">
                <a:latin typeface="Cambria"/>
                <a:cs typeface="Cambria"/>
              </a:rPr>
              <a:t>PSU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5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60258"/>
              </p:ext>
            </p:extLst>
          </p:nvPr>
        </p:nvGraphicFramePr>
        <p:xfrm>
          <a:off x="990600" y="1066800"/>
          <a:ext cx="7239001" cy="4940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876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Section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7645" marR="185420" indent="-13970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hr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ho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 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Limit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TDS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(%)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Individual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HUF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Others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9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192A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Premature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EPF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withdrawal*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50,000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6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Interest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issued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banks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 post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offices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deposits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40,000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50,000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(For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senior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citizens)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33">
                <a:tc>
                  <a:txBody>
                    <a:bodyPr/>
                    <a:lstStyle/>
                    <a:p>
                      <a:pPr marL="63500">
                        <a:lnSpc>
                          <a:spcPts val="1195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194B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47980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Amounts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that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someone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has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won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through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lotteries,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puzzles,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games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33679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sz="8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gr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te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f 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10,000**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30%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30%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194BB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Amounts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that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someone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has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won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horse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races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30%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30%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4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41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commission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domestic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companies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09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16839">
                        <a:lnSpc>
                          <a:spcPts val="1210"/>
                        </a:lnSpc>
                        <a:spcBef>
                          <a:spcPts val="3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insurance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commission to companies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other </a:t>
                      </a:r>
                      <a:r>
                        <a:rPr sz="800" spc="-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domestic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ones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25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marL="63500">
                        <a:lnSpc>
                          <a:spcPts val="1195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194DA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Maturity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Policy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95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1,00,000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39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194EE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498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standing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credit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of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an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individual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NSS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(National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Savings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Scheme)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2500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9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194F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2255">
                        <a:lnSpc>
                          <a:spcPts val="1210"/>
                        </a:lnSpc>
                        <a:spcBef>
                          <a:spcPts val="3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repurchase of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unit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by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UTI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(Unit Trust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India)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mutual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fund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25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No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Limit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217">
                <a:tc>
                  <a:txBody>
                    <a:bodyPr/>
                    <a:lstStyle/>
                    <a:p>
                      <a:pPr marL="63500">
                        <a:lnSpc>
                          <a:spcPts val="1195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194G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commission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 sale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lottery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tickets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95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15,000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194J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42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Amounts paid as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royalty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sale/distribution/exhibition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cinematographic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films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30,000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09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194K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99415">
                        <a:lnSpc>
                          <a:spcPts val="1220"/>
                        </a:lnSpc>
                        <a:spcBef>
                          <a:spcPts val="2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income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units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mutual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fund,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example-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dividends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21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5,000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1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194LB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32410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interest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on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infrastructure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bonds to Non-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Resident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Indians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574">
                <a:tc>
                  <a:txBody>
                    <a:bodyPr/>
                    <a:lstStyle/>
                    <a:p>
                      <a:pPr marL="63500" marR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94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A 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(1)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52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Certain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income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distributed by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business trust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among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its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unit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holder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116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194LD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71780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Payment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interest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on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rupee-denominated bonds,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municipal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debt security,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securities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14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194O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54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Amount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paid for the sale of products/services by e-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commerce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service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providers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via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their digital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platform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5,00,000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574">
                <a:tc>
                  <a:txBody>
                    <a:bodyPr/>
                    <a:lstStyle/>
                    <a:p>
                      <a:pPr marL="63500">
                        <a:lnSpc>
                          <a:spcPts val="1195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194S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5369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TDS on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any crypto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 other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virtual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asset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17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95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95"/>
                        </a:lnSpc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1%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3553" y="791626"/>
            <a:ext cx="4762500" cy="199051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396614" indent="-385788">
              <a:spcBef>
                <a:spcPts val="112"/>
              </a:spcBef>
              <a:buFont typeface="Wingdings"/>
              <a:buChar char=""/>
              <a:tabLst>
                <a:tab pos="396614" algn="l"/>
                <a:tab pos="397185" algn="l"/>
              </a:tabLst>
            </a:pPr>
            <a:r>
              <a:rPr sz="1000" b="1" spc="9" dirty="0">
                <a:latin typeface="Cambria"/>
                <a:cs typeface="Cambria"/>
              </a:rPr>
              <a:t>Scenarios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where</a:t>
            </a:r>
            <a:r>
              <a:rPr sz="1000" b="1" spc="-9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TDS </a:t>
            </a:r>
            <a:r>
              <a:rPr sz="1000" b="1" spc="4" dirty="0">
                <a:latin typeface="Cambria"/>
                <a:cs typeface="Cambria"/>
              </a:rPr>
              <a:t>is to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be </a:t>
            </a:r>
            <a:r>
              <a:rPr sz="1000" b="1" spc="9" dirty="0">
                <a:latin typeface="Cambria"/>
                <a:cs typeface="Cambria"/>
              </a:rPr>
              <a:t>deducted </a:t>
            </a:r>
            <a:r>
              <a:rPr sz="1000" b="1" dirty="0">
                <a:latin typeface="Cambria"/>
                <a:cs typeface="Cambria"/>
              </a:rPr>
              <a:t>at</a:t>
            </a:r>
            <a:r>
              <a:rPr sz="1000" b="1" spc="-4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a</a:t>
            </a:r>
            <a:r>
              <a:rPr sz="1000" b="1" spc="13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higher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rate</a:t>
            </a:r>
            <a:r>
              <a:rPr sz="1000" b="1" dirty="0">
                <a:latin typeface="Cambria"/>
                <a:cs typeface="Cambria"/>
              </a:rPr>
              <a:t>: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6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23747"/>
              </p:ext>
            </p:extLst>
          </p:nvPr>
        </p:nvGraphicFramePr>
        <p:xfrm>
          <a:off x="914400" y="1066800"/>
          <a:ext cx="7267720" cy="2283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976">
                <a:tc row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Section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0" marR="151765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Nature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 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Payment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Trigger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Point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2395" marR="91440" indent="-13970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Nature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 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Business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0" marR="91440" algn="ctr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sh 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old 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Limit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TDS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(%)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141605" indent="-233679">
                        <a:lnSpc>
                          <a:spcPts val="121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vid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 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HUF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Others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19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206AA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33350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TDS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for non-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availability</a:t>
                      </a:r>
                      <a:r>
                        <a:rPr sz="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PAN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5405" indent="-1270" algn="ctr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 credit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or 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whichever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 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8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non</a:t>
                      </a:r>
                      <a:r>
                        <a:rPr sz="8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availability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PAN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ALL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3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74295">
                        <a:lnSpc>
                          <a:spcPts val="1210"/>
                        </a:lnSpc>
                        <a:spcBef>
                          <a:spcPts val="40"/>
                        </a:spcBef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higher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4769" marR="136525">
                        <a:lnSpc>
                          <a:spcPct val="101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1.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Specified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act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2.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20%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3.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force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4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5" dirty="0">
                          <a:latin typeface="Cambria"/>
                          <a:cs typeface="Cambria"/>
                        </a:rPr>
                        <a:t>20%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5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206AB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203200">
                        <a:lnSpc>
                          <a:spcPts val="1210"/>
                        </a:lnSpc>
                        <a:spcBef>
                          <a:spcPts val="35"/>
                        </a:spcBef>
                      </a:pPr>
                      <a:r>
                        <a:rPr sz="800" spc="20" dirty="0">
                          <a:latin typeface="Cambria"/>
                          <a:cs typeface="Cambria"/>
                        </a:rPr>
                        <a:t>TDS</a:t>
                      </a:r>
                      <a:r>
                        <a:rPr sz="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non-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filers of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Income tax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return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8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payment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16839" algn="ctr">
                        <a:lnSpc>
                          <a:spcPts val="1210"/>
                        </a:lnSpc>
                        <a:spcBef>
                          <a:spcPts val="3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credit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or payment, </a:t>
                      </a:r>
                      <a:r>
                        <a:rPr sz="8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whichever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earlier 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8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confirmation </a:t>
                      </a:r>
                      <a:r>
                        <a:rPr sz="800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8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receiver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186055" marR="180340" algn="ctr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ITR</a:t>
                      </a:r>
                      <a:r>
                        <a:rPr sz="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non </a:t>
                      </a:r>
                      <a:r>
                        <a:rPr sz="800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filing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3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ALL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spc="30" dirty="0">
                          <a:latin typeface="Cambria"/>
                          <a:cs typeface="Cambria"/>
                        </a:rPr>
                        <a:t>NA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higher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of: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1.</a:t>
                      </a:r>
                      <a:r>
                        <a:rPr sz="8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25" dirty="0">
                          <a:latin typeface="Cambria"/>
                          <a:cs typeface="Cambria"/>
                        </a:rPr>
                        <a:t>5%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64769" marR="80010">
                        <a:lnSpc>
                          <a:spcPct val="101000"/>
                        </a:lnSpc>
                        <a:spcBef>
                          <a:spcPts val="395"/>
                        </a:spcBef>
                        <a:buAutoNum type="arabicPeriod" startAt="2"/>
                        <a:tabLst>
                          <a:tab pos="194310" algn="l"/>
                        </a:tabLst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Twice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 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e 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provision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  <a:p>
                      <a:pPr marL="191770" indent="-127635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 startAt="2"/>
                        <a:tabLst>
                          <a:tab pos="192405" algn="l"/>
                        </a:tabLst>
                      </a:pPr>
                      <a:r>
                        <a:rPr sz="800" spc="15" dirty="0">
                          <a:latin typeface="Cambria"/>
                          <a:cs typeface="Cambria"/>
                        </a:rPr>
                        <a:t>Rate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force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83552" y="3563921"/>
            <a:ext cx="3848847" cy="168273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396614" indent="-385788">
              <a:spcBef>
                <a:spcPts val="112"/>
              </a:spcBef>
              <a:buFont typeface="Wingdings"/>
              <a:buChar char=""/>
              <a:tabLst>
                <a:tab pos="396614" algn="l"/>
                <a:tab pos="397185" algn="l"/>
              </a:tabLst>
            </a:pPr>
            <a:r>
              <a:rPr sz="1000" b="1" spc="-18" dirty="0">
                <a:latin typeface="Cambria"/>
                <a:cs typeface="Cambria"/>
              </a:rPr>
              <a:t>Tax</a:t>
            </a:r>
            <a:r>
              <a:rPr sz="1000" b="1" spc="13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Collected </a:t>
            </a:r>
            <a:r>
              <a:rPr sz="1000" b="1" spc="9" dirty="0">
                <a:latin typeface="Cambria"/>
                <a:cs typeface="Cambria"/>
              </a:rPr>
              <a:t>at</a:t>
            </a:r>
            <a:r>
              <a:rPr sz="1000" b="1" spc="-4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Source</a:t>
            </a:r>
            <a:r>
              <a:rPr sz="1000" b="1" spc="-9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(TCS)</a:t>
            </a:r>
            <a:r>
              <a:rPr sz="1000" b="1" spc="-9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Applicability:</a:t>
            </a:r>
            <a:endParaRPr sz="1000" dirty="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15035" y="3923606"/>
          <a:ext cx="6290235" cy="197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Particulars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Goods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7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transactions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covered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Rate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5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Liquor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 of 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alcoholic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nature,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made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consumption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humans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1%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5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Timber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wood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7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forest</a:t>
                      </a:r>
                      <a:r>
                        <a:rPr sz="7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leased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2.50%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Tendu</a:t>
                      </a:r>
                      <a:r>
                        <a:rPr sz="7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leaves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6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5%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6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69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Timber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wood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other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mode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forest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leased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6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2.50%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6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25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Forest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produce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other than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Tendu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leaves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timber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2.50%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249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Scrap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1%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Minerals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like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lignite,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coal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iron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ore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1%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10" dirty="0">
                          <a:latin typeface="Cambria"/>
                          <a:cs typeface="Cambria"/>
                        </a:rPr>
                        <a:t>Purchase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Motor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vehicle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exceeding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Rs.10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lakh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1%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0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25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Parking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lot,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Toll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Plaza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2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Mining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Quarrying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6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25" dirty="0">
                          <a:latin typeface="Cambria"/>
                          <a:cs typeface="Cambria"/>
                        </a:rPr>
                        <a:t>2%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6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969">
                <a:tc>
                  <a:txBody>
                    <a:bodyPr/>
                    <a:lstStyle/>
                    <a:p>
                      <a:pPr marL="63500" marR="181610" indent="132080">
                        <a:lnSpc>
                          <a:spcPct val="101000"/>
                        </a:lnSpc>
                        <a:spcBef>
                          <a:spcPts val="925"/>
                        </a:spcBef>
                      </a:pPr>
                      <a:r>
                        <a:rPr sz="700" i="1" spc="15" dirty="0">
                          <a:latin typeface="Cambria"/>
                          <a:cs typeface="Cambria"/>
                        </a:rPr>
                        <a:t>Where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turnover </a:t>
                      </a:r>
                      <a:r>
                        <a:rPr sz="700" i="1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more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than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Rs.10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crore 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previous financial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700" i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receives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sale</a:t>
                      </a:r>
                      <a:r>
                        <a:rPr sz="700" i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consideration of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any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products</a:t>
                      </a:r>
                      <a:r>
                        <a:rPr sz="700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 more</a:t>
                      </a:r>
                      <a:r>
                        <a:rPr sz="700" i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Rs.50</a:t>
                      </a:r>
                      <a:r>
                        <a:rPr sz="700" i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lakh,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such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 seller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must collect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TCS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upon receiving consideration </a:t>
                      </a:r>
                      <a:r>
                        <a:rPr sz="700" i="1" spc="20" dirty="0">
                          <a:latin typeface="Cambria"/>
                          <a:cs typeface="Cambria"/>
                        </a:rPr>
                        <a:t>from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buyer on such </a:t>
                      </a:r>
                      <a:r>
                        <a:rPr sz="700" i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700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700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above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Rs.50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lakh,</a:t>
                      </a:r>
                      <a:r>
                        <a:rPr sz="700" i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700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0" dirty="0">
                          <a:latin typeface="Cambria"/>
                          <a:cs typeface="Cambria"/>
                        </a:rPr>
                        <a:t>Section</a:t>
                      </a:r>
                      <a:r>
                        <a:rPr sz="700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i="1" spc="15" dirty="0">
                          <a:latin typeface="Cambria"/>
                          <a:cs typeface="Cambria"/>
                        </a:rPr>
                        <a:t>206C(IH).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8009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0.10%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15" dirty="0">
                          <a:latin typeface="Cambria"/>
                          <a:cs typeface="Cambria"/>
                        </a:rPr>
                        <a:t>(Without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PAN,</a:t>
                      </a:r>
                      <a:r>
                        <a:rPr sz="7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then</a:t>
                      </a:r>
                      <a:r>
                        <a:rPr sz="7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25" dirty="0">
                          <a:latin typeface="Cambria"/>
                          <a:cs typeface="Cambria"/>
                        </a:rPr>
                        <a:t>1%</a:t>
                      </a:r>
                      <a:r>
                        <a:rPr sz="7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7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10" dirty="0">
                          <a:latin typeface="Cambria"/>
                          <a:cs typeface="Cambria"/>
                        </a:rPr>
                        <a:t>TCS)</a:t>
                      </a:r>
                      <a:endParaRPr sz="700" dirty="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4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3553" y="791626"/>
            <a:ext cx="6305924" cy="2281544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11397">
              <a:spcBef>
                <a:spcPts val="112"/>
              </a:spcBef>
            </a:pPr>
            <a:r>
              <a:rPr sz="1200" b="1" spc="4" dirty="0">
                <a:latin typeface="Cambria"/>
                <a:cs typeface="Cambria"/>
              </a:rPr>
              <a:t>Note:</a:t>
            </a:r>
            <a:endParaRPr sz="1200" dirty="0">
              <a:latin typeface="Cambria"/>
              <a:cs typeface="Cambria"/>
            </a:endParaRPr>
          </a:p>
          <a:p>
            <a:pPr marL="396614" marR="78639" indent="-193179">
              <a:lnSpc>
                <a:spcPct val="109100"/>
              </a:lnSpc>
              <a:spcBef>
                <a:spcPts val="655"/>
              </a:spcBef>
              <a:buAutoNum type="arabicPeriod"/>
              <a:tabLst>
                <a:tab pos="397185" algn="l"/>
              </a:tabLst>
            </a:pPr>
            <a:r>
              <a:rPr sz="1200" spc="13" dirty="0">
                <a:latin typeface="Cambria"/>
                <a:cs typeface="Cambria"/>
              </a:rPr>
              <a:t>As</a:t>
            </a:r>
            <a:r>
              <a:rPr sz="1200" spc="4" dirty="0">
                <a:latin typeface="Cambria"/>
                <a:cs typeface="Cambria"/>
              </a:rPr>
              <a:t> per </a:t>
            </a:r>
            <a:r>
              <a:rPr sz="1200" spc="9" dirty="0">
                <a:latin typeface="Cambria"/>
                <a:cs typeface="Cambria"/>
              </a:rPr>
              <a:t>Section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206CCA,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tax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at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a </a:t>
            </a:r>
            <a:r>
              <a:rPr sz="1200" dirty="0">
                <a:latin typeface="Cambria"/>
                <a:cs typeface="Cambria"/>
              </a:rPr>
              <a:t>higher</a:t>
            </a:r>
            <a:r>
              <a:rPr sz="1200" spc="22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rate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(other</a:t>
            </a:r>
            <a:r>
              <a:rPr sz="1200" spc="-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than </a:t>
            </a:r>
            <a:r>
              <a:rPr sz="1200" dirty="0">
                <a:latin typeface="Cambria"/>
                <a:cs typeface="Cambria"/>
              </a:rPr>
              <a:t>rates</a:t>
            </a:r>
            <a:r>
              <a:rPr sz="1200" spc="27" dirty="0">
                <a:latin typeface="Cambria"/>
                <a:cs typeface="Cambria"/>
              </a:rPr>
              <a:t> </a:t>
            </a:r>
            <a:r>
              <a:rPr sz="1200" spc="13" dirty="0">
                <a:latin typeface="Cambria"/>
                <a:cs typeface="Cambria"/>
              </a:rPr>
              <a:t>in</a:t>
            </a:r>
            <a:r>
              <a:rPr sz="1200" spc="-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the</a:t>
            </a:r>
            <a:r>
              <a:rPr sz="1200" spc="-4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above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table) </a:t>
            </a:r>
            <a:r>
              <a:rPr sz="1200" spc="-206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will </a:t>
            </a:r>
            <a:r>
              <a:rPr sz="1200" spc="4" dirty="0">
                <a:latin typeface="Cambria"/>
                <a:cs typeface="Cambria"/>
              </a:rPr>
              <a:t>be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collected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from</a:t>
            </a:r>
            <a:r>
              <a:rPr sz="1200" spc="-9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the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buyer</a:t>
            </a:r>
            <a:r>
              <a:rPr sz="1200" spc="9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if</a:t>
            </a:r>
            <a:r>
              <a:rPr sz="1200" spc="9" dirty="0">
                <a:latin typeface="Cambria"/>
                <a:cs typeface="Cambria"/>
              </a:rPr>
              <a:t> such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buyer </a:t>
            </a:r>
            <a:r>
              <a:rPr sz="1200" spc="13" dirty="0">
                <a:latin typeface="Cambria"/>
                <a:cs typeface="Cambria"/>
              </a:rPr>
              <a:t>has-</a:t>
            </a:r>
            <a:endParaRPr sz="1200" dirty="0">
              <a:latin typeface="Cambria"/>
              <a:cs typeface="Cambria"/>
            </a:endParaRPr>
          </a:p>
          <a:p>
            <a:pPr marL="589794" marR="4559" lvl="1" indent="-193179">
              <a:lnSpc>
                <a:spcPts val="1292"/>
              </a:lnSpc>
              <a:spcBef>
                <a:spcPts val="40"/>
              </a:spcBef>
              <a:buChar char="-"/>
              <a:tabLst>
                <a:tab pos="589794" algn="l"/>
                <a:tab pos="590364" algn="l"/>
              </a:tabLst>
            </a:pPr>
            <a:r>
              <a:rPr sz="1200" spc="9" dirty="0">
                <a:latin typeface="Cambria"/>
                <a:cs typeface="Cambria"/>
              </a:rPr>
              <a:t>Not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filed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ITR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for</a:t>
            </a:r>
            <a:r>
              <a:rPr sz="1200" spc="-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the last</a:t>
            </a:r>
            <a:r>
              <a:rPr sz="1200" spc="-9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two</a:t>
            </a:r>
            <a:r>
              <a:rPr sz="1200" spc="22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financial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years</a:t>
            </a:r>
            <a:r>
              <a:rPr sz="1200" spc="9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before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the</a:t>
            </a:r>
            <a:r>
              <a:rPr sz="1200" spc="22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relevant</a:t>
            </a:r>
            <a:r>
              <a:rPr sz="1200" spc="9" dirty="0">
                <a:latin typeface="Cambria"/>
                <a:cs typeface="Cambria"/>
              </a:rPr>
              <a:t> financial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year </a:t>
            </a:r>
            <a:r>
              <a:rPr sz="1200" spc="-202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in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which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TCS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had</a:t>
            </a:r>
            <a:r>
              <a:rPr sz="1200" spc="9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to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be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collected.</a:t>
            </a:r>
            <a:endParaRPr sz="1200" dirty="0">
              <a:latin typeface="Cambria"/>
              <a:cs typeface="Cambria"/>
            </a:endParaRPr>
          </a:p>
          <a:p>
            <a:pPr marL="589794" lvl="1" indent="-193749">
              <a:spcBef>
                <a:spcPts val="27"/>
              </a:spcBef>
              <a:buChar char="-"/>
              <a:tabLst>
                <a:tab pos="589794" algn="l"/>
                <a:tab pos="590364" algn="l"/>
              </a:tabLst>
            </a:pPr>
            <a:r>
              <a:rPr sz="1200" spc="13" dirty="0">
                <a:latin typeface="Cambria"/>
                <a:cs typeface="Cambria"/>
              </a:rPr>
              <a:t>The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time</a:t>
            </a:r>
            <a:r>
              <a:rPr sz="1200" spc="-9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limit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-9" dirty="0">
                <a:latin typeface="Cambria"/>
                <a:cs typeface="Cambria"/>
              </a:rPr>
              <a:t>to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file</a:t>
            </a:r>
            <a:r>
              <a:rPr sz="1200" spc="4" dirty="0">
                <a:latin typeface="Cambria"/>
                <a:cs typeface="Cambria"/>
              </a:rPr>
              <a:t> ITR</a:t>
            </a:r>
            <a:r>
              <a:rPr sz="1200" spc="-13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has</a:t>
            </a:r>
            <a:r>
              <a:rPr sz="1200" spc="4" dirty="0">
                <a:latin typeface="Cambria"/>
                <a:cs typeface="Cambria"/>
              </a:rPr>
              <a:t> expired.</a:t>
            </a:r>
            <a:endParaRPr sz="1200" dirty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Font typeface="Cambria"/>
              <a:buChar char="-"/>
            </a:pPr>
            <a:endParaRPr sz="1200" dirty="0">
              <a:latin typeface="Cambria"/>
              <a:cs typeface="Cambria"/>
            </a:endParaRPr>
          </a:p>
          <a:p>
            <a:pPr lvl="1">
              <a:spcBef>
                <a:spcPts val="49"/>
              </a:spcBef>
              <a:buFont typeface="Cambria"/>
              <a:buChar char="-"/>
            </a:pPr>
            <a:endParaRPr sz="1200" dirty="0">
              <a:latin typeface="Cambria"/>
              <a:cs typeface="Cambria"/>
            </a:endParaRPr>
          </a:p>
          <a:p>
            <a:pPr marL="396614" indent="-193179">
              <a:buFont typeface="Cambria"/>
              <a:buAutoNum type="arabicPeriod"/>
              <a:tabLst>
                <a:tab pos="397185" algn="l"/>
              </a:tabLst>
            </a:pPr>
            <a:r>
              <a:rPr sz="1200" b="1" spc="9" dirty="0">
                <a:latin typeface="Cambria"/>
                <a:cs typeface="Cambria"/>
              </a:rPr>
              <a:t>Section</a:t>
            </a:r>
            <a:r>
              <a:rPr sz="1200" b="1" spc="-9" dirty="0">
                <a:latin typeface="Cambria"/>
                <a:cs typeface="Cambria"/>
              </a:rPr>
              <a:t> </a:t>
            </a:r>
            <a:r>
              <a:rPr sz="1200" b="1" spc="13" dirty="0">
                <a:latin typeface="Cambria"/>
                <a:cs typeface="Cambria"/>
              </a:rPr>
              <a:t>206AB</a:t>
            </a:r>
            <a:r>
              <a:rPr sz="1200" b="1" spc="-22" dirty="0">
                <a:latin typeface="Cambria"/>
                <a:cs typeface="Cambria"/>
              </a:rPr>
              <a:t> </a:t>
            </a:r>
            <a:r>
              <a:rPr sz="1200" b="1" spc="9" dirty="0">
                <a:latin typeface="Cambria"/>
                <a:cs typeface="Cambria"/>
              </a:rPr>
              <a:t>–</a:t>
            </a:r>
            <a:endParaRPr sz="1200" b="1" dirty="0">
              <a:latin typeface="Cambria"/>
              <a:cs typeface="Cambria"/>
            </a:endParaRPr>
          </a:p>
          <a:p>
            <a:pPr marL="589794" marR="222811">
              <a:lnSpc>
                <a:spcPts val="1292"/>
              </a:lnSpc>
              <a:spcBef>
                <a:spcPts val="40"/>
              </a:spcBef>
            </a:pPr>
            <a:r>
              <a:rPr sz="1200" spc="9" dirty="0">
                <a:latin typeface="Cambria"/>
                <a:cs typeface="Cambria"/>
              </a:rPr>
              <a:t>Under </a:t>
            </a:r>
            <a:r>
              <a:rPr sz="1200" spc="4" dirty="0">
                <a:latin typeface="Cambria"/>
                <a:cs typeface="Cambria"/>
              </a:rPr>
              <a:t>this </a:t>
            </a:r>
            <a:r>
              <a:rPr sz="1200" spc="9" dirty="0">
                <a:latin typeface="Cambria"/>
                <a:cs typeface="Cambria"/>
              </a:rPr>
              <a:t>special </a:t>
            </a:r>
            <a:r>
              <a:rPr sz="1200" spc="4" dirty="0">
                <a:latin typeface="Cambria"/>
                <a:cs typeface="Cambria"/>
              </a:rPr>
              <a:t>provision, </a:t>
            </a:r>
            <a:r>
              <a:rPr sz="1200" spc="9" dirty="0">
                <a:latin typeface="Cambria"/>
                <a:cs typeface="Cambria"/>
              </a:rPr>
              <a:t>the tax </a:t>
            </a:r>
            <a:r>
              <a:rPr sz="1200" dirty="0">
                <a:latin typeface="Cambria"/>
                <a:cs typeface="Cambria"/>
              </a:rPr>
              <a:t>is </a:t>
            </a:r>
            <a:r>
              <a:rPr sz="1200" spc="9" dirty="0">
                <a:latin typeface="Cambria"/>
                <a:cs typeface="Cambria"/>
              </a:rPr>
              <a:t>deducted </a:t>
            </a:r>
            <a:r>
              <a:rPr sz="1200" spc="13" dirty="0">
                <a:latin typeface="Cambria"/>
                <a:cs typeface="Cambria"/>
              </a:rPr>
              <a:t>at </a:t>
            </a:r>
            <a:r>
              <a:rPr sz="1200" spc="9" dirty="0">
                <a:latin typeface="Cambria"/>
                <a:cs typeface="Cambria"/>
              </a:rPr>
              <a:t>a higher </a:t>
            </a:r>
            <a:r>
              <a:rPr sz="1200" dirty="0">
                <a:latin typeface="Cambria"/>
                <a:cs typeface="Cambria"/>
              </a:rPr>
              <a:t>rate </a:t>
            </a:r>
            <a:r>
              <a:rPr sz="1200" spc="4" dirty="0">
                <a:latin typeface="Cambria"/>
                <a:cs typeface="Cambria"/>
              </a:rPr>
              <a:t>for </a:t>
            </a:r>
            <a:r>
              <a:rPr sz="1200" spc="9" dirty="0">
                <a:latin typeface="Cambria"/>
                <a:cs typeface="Cambria"/>
              </a:rPr>
              <a:t>those </a:t>
            </a:r>
            <a:r>
              <a:rPr sz="1200" spc="-206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persons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13" dirty="0">
                <a:latin typeface="Cambria"/>
                <a:cs typeface="Cambria"/>
              </a:rPr>
              <a:t>who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-4" dirty="0">
                <a:latin typeface="Cambria"/>
                <a:cs typeface="Cambria"/>
              </a:rPr>
              <a:t>have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not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filed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the </a:t>
            </a:r>
            <a:r>
              <a:rPr sz="1200" spc="9" dirty="0">
                <a:latin typeface="Cambria"/>
                <a:cs typeface="Cambria"/>
              </a:rPr>
              <a:t>income</a:t>
            </a:r>
            <a:r>
              <a:rPr sz="1200" spc="4" dirty="0">
                <a:latin typeface="Cambria"/>
                <a:cs typeface="Cambria"/>
              </a:rPr>
              <a:t> tax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return.</a:t>
            </a:r>
            <a:endParaRPr sz="1200" dirty="0">
              <a:latin typeface="Cambria"/>
              <a:cs typeface="Cambria"/>
            </a:endParaRPr>
          </a:p>
          <a:p>
            <a:pPr marL="589794">
              <a:spcBef>
                <a:spcPts val="27"/>
              </a:spcBef>
            </a:pPr>
            <a:r>
              <a:rPr sz="1200" spc="13" dirty="0">
                <a:latin typeface="Cambria"/>
                <a:cs typeface="Cambria"/>
              </a:rPr>
              <a:t>The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rate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shall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be </a:t>
            </a:r>
            <a:r>
              <a:rPr sz="1200" spc="9" dirty="0">
                <a:latin typeface="Cambria"/>
                <a:cs typeface="Cambria"/>
              </a:rPr>
              <a:t>twice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the</a:t>
            </a:r>
            <a:r>
              <a:rPr sz="1200" spc="13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actual</a:t>
            </a:r>
            <a:r>
              <a:rPr sz="1200" spc="22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rate</a:t>
            </a:r>
            <a:r>
              <a:rPr sz="1200" spc="4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or</a:t>
            </a:r>
            <a:r>
              <a:rPr sz="1200" spc="-9" dirty="0">
                <a:latin typeface="Cambria"/>
                <a:cs typeface="Cambria"/>
              </a:rPr>
              <a:t> </a:t>
            </a:r>
            <a:r>
              <a:rPr sz="1200" spc="13" dirty="0">
                <a:latin typeface="Cambria"/>
                <a:cs typeface="Cambria"/>
              </a:rPr>
              <a:t>5%</a:t>
            </a:r>
            <a:r>
              <a:rPr sz="1200" spc="4" dirty="0">
                <a:latin typeface="Cambria"/>
                <a:cs typeface="Cambria"/>
              </a:rPr>
              <a:t> whichever</a:t>
            </a:r>
            <a:r>
              <a:rPr sz="1200" spc="18" dirty="0">
                <a:latin typeface="Cambria"/>
                <a:cs typeface="Cambria"/>
              </a:rPr>
              <a:t> </a:t>
            </a:r>
            <a:r>
              <a:rPr sz="1200" spc="4" dirty="0">
                <a:latin typeface="Cambria"/>
                <a:cs typeface="Cambria"/>
              </a:rPr>
              <a:t>is</a:t>
            </a:r>
            <a:r>
              <a:rPr sz="1200" spc="-9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high.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7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450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884382" y="836712"/>
            <a:ext cx="5874124" cy="153888"/>
          </a:xfrm>
          <a:prstGeom prst="rect">
            <a:avLst/>
          </a:prstGeom>
          <a:solidFill>
            <a:srgbClr val="001F60"/>
          </a:solidFill>
        </p:spPr>
        <p:txBody>
          <a:bodyPr vert="horz" wrap="square" lIns="0" tIns="0" rIns="0" bIns="0" rtlCol="0">
            <a:spAutoFit/>
          </a:bodyPr>
          <a:lstStyle/>
          <a:p>
            <a:pPr marL="14816">
              <a:lnSpc>
                <a:spcPts val="1158"/>
              </a:lnSpc>
            </a:pP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COMPLIANCE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1000" b="1" spc="-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13" dirty="0">
                <a:solidFill>
                  <a:srgbClr val="FFFFFF"/>
                </a:solidFill>
                <a:latin typeface="Cambria"/>
                <a:cs typeface="Cambria"/>
              </a:rPr>
              <a:t>RETURNS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13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3" dirty="0">
                <a:solidFill>
                  <a:srgbClr val="FFFFFF"/>
                </a:solidFill>
                <a:latin typeface="Cambria"/>
                <a:cs typeface="Cambria"/>
              </a:rPr>
              <a:t>PAYMENT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8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0198" y="719498"/>
            <a:ext cx="5667935" cy="1738358"/>
          </a:xfrm>
          <a:prstGeom prst="rect">
            <a:avLst/>
          </a:prstGeom>
        </p:spPr>
        <p:txBody>
          <a:bodyPr vert="horz" wrap="square" lIns="0" tIns="22794" rIns="0" bIns="0" rtlCol="0">
            <a:spAutoFit/>
          </a:bodyPr>
          <a:lstStyle/>
          <a:p>
            <a:pPr marL="18235">
              <a:spcBef>
                <a:spcPts val="179"/>
              </a:spcBef>
            </a:pPr>
            <a:endParaRPr lang="en-US" sz="1200" b="1" dirty="0" smtClean="0">
              <a:latin typeface="Cambria"/>
              <a:cs typeface="Cambria"/>
            </a:endParaRPr>
          </a:p>
          <a:p>
            <a:pPr marL="18235">
              <a:spcBef>
                <a:spcPts val="179"/>
              </a:spcBef>
            </a:pPr>
            <a:endParaRPr lang="en-US" sz="1000" b="1" dirty="0">
              <a:latin typeface="Cambria"/>
              <a:cs typeface="Cambria"/>
            </a:endParaRPr>
          </a:p>
          <a:p>
            <a:pPr marL="18235">
              <a:spcBef>
                <a:spcPts val="179"/>
              </a:spcBef>
            </a:pPr>
            <a:r>
              <a:rPr sz="1000" b="1" dirty="0" smtClean="0">
                <a:latin typeface="Cambria"/>
                <a:cs typeface="Cambria"/>
              </a:rPr>
              <a:t>a</a:t>
            </a:r>
            <a:r>
              <a:rPr sz="1000" b="1" dirty="0">
                <a:latin typeface="Cambria"/>
                <a:cs typeface="Cambria"/>
              </a:rPr>
              <a:t>.</a:t>
            </a:r>
            <a:r>
              <a:rPr sz="1000" b="1" spc="265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TDS</a:t>
            </a:r>
            <a:endParaRPr sz="1000" dirty="0">
              <a:latin typeface="Cambria"/>
              <a:cs typeface="Cambria"/>
            </a:endParaRPr>
          </a:p>
          <a:p>
            <a:pPr marL="239337" indent="-228509">
              <a:spcBef>
                <a:spcPts val="99"/>
              </a:spcBef>
              <a:buAutoNum type="romanLcParenR"/>
              <a:tabLst>
                <a:tab pos="239337" algn="l"/>
                <a:tab pos="239906" algn="l"/>
              </a:tabLst>
            </a:pPr>
            <a:r>
              <a:rPr sz="1000" b="1" spc="4" dirty="0">
                <a:latin typeface="Cambria"/>
                <a:cs typeface="Cambria"/>
              </a:rPr>
              <a:t>Payments</a:t>
            </a:r>
            <a:endParaRPr sz="1000" dirty="0">
              <a:latin typeface="Cambria"/>
              <a:cs typeface="Cambria"/>
            </a:endParaRPr>
          </a:p>
          <a:p>
            <a:pPr marL="239337" marR="4559">
              <a:lnSpc>
                <a:spcPct val="108200"/>
              </a:lnSpc>
            </a:pPr>
            <a:r>
              <a:rPr sz="1000" spc="9" dirty="0">
                <a:latin typeface="Cambria"/>
                <a:cs typeface="Cambria"/>
              </a:rPr>
              <a:t>within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7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-4" dirty="0">
                <a:latin typeface="Cambria"/>
                <a:cs typeface="Cambria"/>
              </a:rPr>
              <a:t>days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from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the</a:t>
            </a:r>
            <a:r>
              <a:rPr sz="1000" spc="4" dirty="0">
                <a:latin typeface="Cambria"/>
                <a:cs typeface="Cambria"/>
              </a:rPr>
              <a:t> last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day</a:t>
            </a:r>
            <a:r>
              <a:rPr sz="1000" spc="9" dirty="0">
                <a:latin typeface="Cambria"/>
                <a:cs typeface="Cambria"/>
              </a:rPr>
              <a:t> of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month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in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which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the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tax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was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collected </a:t>
            </a:r>
            <a:r>
              <a:rPr sz="1000" spc="-206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(monthly)</a:t>
            </a:r>
            <a:endParaRPr sz="1000" dirty="0">
              <a:latin typeface="Cambria"/>
              <a:cs typeface="Cambria"/>
            </a:endParaRPr>
          </a:p>
          <a:p>
            <a:pPr>
              <a:spcBef>
                <a:spcPts val="9"/>
              </a:spcBef>
            </a:pPr>
            <a:endParaRPr sz="1200" dirty="0">
              <a:latin typeface="Cambria"/>
              <a:cs typeface="Cambria"/>
            </a:endParaRPr>
          </a:p>
          <a:p>
            <a:pPr marL="239337" indent="-228509">
              <a:buAutoNum type="romanLcParenR" startAt="2"/>
              <a:tabLst>
                <a:tab pos="239906" algn="l"/>
              </a:tabLst>
            </a:pPr>
            <a:r>
              <a:rPr sz="1000" b="1" spc="9" dirty="0">
                <a:latin typeface="Cambria"/>
                <a:cs typeface="Cambria"/>
              </a:rPr>
              <a:t>Returns</a:t>
            </a:r>
            <a:endParaRPr sz="1000" dirty="0">
              <a:latin typeface="Cambria"/>
              <a:cs typeface="Cambria"/>
            </a:endParaRPr>
          </a:p>
          <a:p>
            <a:pPr marL="210844" indent="-193179">
              <a:spcBef>
                <a:spcPts val="85"/>
              </a:spcBef>
              <a:buChar char="-"/>
              <a:tabLst>
                <a:tab pos="210844" algn="l"/>
                <a:tab pos="211414" algn="l"/>
              </a:tabLst>
            </a:pPr>
            <a:r>
              <a:rPr sz="1000" spc="-9" dirty="0">
                <a:latin typeface="Cambria"/>
                <a:cs typeface="Cambria"/>
              </a:rPr>
              <a:t>For </a:t>
            </a:r>
            <a:r>
              <a:rPr sz="1000" spc="9" dirty="0">
                <a:latin typeface="Cambria"/>
                <a:cs typeface="Cambria"/>
              </a:rPr>
              <a:t>Salary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–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Form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24Q</a:t>
            </a:r>
            <a:endParaRPr sz="1000" dirty="0">
              <a:latin typeface="Cambria"/>
              <a:cs typeface="Cambria"/>
            </a:endParaRPr>
          </a:p>
          <a:p>
            <a:pPr marL="210844" indent="-193179">
              <a:spcBef>
                <a:spcPts val="108"/>
              </a:spcBef>
              <a:buChar char="-"/>
              <a:tabLst>
                <a:tab pos="210844" algn="l"/>
                <a:tab pos="211414" algn="l"/>
              </a:tabLst>
            </a:pPr>
            <a:r>
              <a:rPr sz="1000" spc="-9" dirty="0">
                <a:latin typeface="Cambria"/>
                <a:cs typeface="Cambria"/>
              </a:rPr>
              <a:t>For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Non-Salary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–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4" dirty="0">
                <a:latin typeface="Cambria"/>
                <a:cs typeface="Cambria"/>
              </a:rPr>
              <a:t>Form</a:t>
            </a:r>
            <a:r>
              <a:rPr sz="1000" spc="9" dirty="0">
                <a:latin typeface="Cambria"/>
                <a:cs typeface="Cambria"/>
              </a:rPr>
              <a:t> 26Q</a:t>
            </a:r>
            <a:endParaRPr sz="1000" dirty="0">
              <a:latin typeface="Cambria"/>
              <a:cs typeface="Cambria"/>
            </a:endParaRPr>
          </a:p>
          <a:p>
            <a:pPr marL="210844" marR="403453" indent="-193179">
              <a:lnSpc>
                <a:spcPts val="1292"/>
              </a:lnSpc>
              <a:spcBef>
                <a:spcPts val="40"/>
              </a:spcBef>
              <a:buChar char="-"/>
              <a:tabLst>
                <a:tab pos="210844" algn="l"/>
                <a:tab pos="211414" algn="l"/>
              </a:tabLst>
            </a:pPr>
            <a:r>
              <a:rPr sz="1000" spc="4" dirty="0">
                <a:latin typeface="Cambria"/>
                <a:cs typeface="Cambria"/>
              </a:rPr>
              <a:t>Payments </a:t>
            </a:r>
            <a:r>
              <a:rPr sz="1000" spc="9" dirty="0">
                <a:latin typeface="Cambria"/>
                <a:cs typeface="Cambria"/>
              </a:rPr>
              <a:t>other than salary made </a:t>
            </a:r>
            <a:r>
              <a:rPr sz="1000" spc="4" dirty="0">
                <a:latin typeface="Cambria"/>
                <a:cs typeface="Cambria"/>
              </a:rPr>
              <a:t>to </a:t>
            </a:r>
            <a:r>
              <a:rPr sz="1000" spc="9" dirty="0">
                <a:latin typeface="Cambria"/>
                <a:cs typeface="Cambria"/>
              </a:rPr>
              <a:t>Non-Resident Indian </a:t>
            </a:r>
            <a:r>
              <a:rPr sz="1000" spc="4" dirty="0">
                <a:latin typeface="Cambria"/>
                <a:cs typeface="Cambria"/>
              </a:rPr>
              <a:t>(NRI) </a:t>
            </a:r>
            <a:r>
              <a:rPr sz="1000" spc="9" dirty="0">
                <a:latin typeface="Cambria"/>
                <a:cs typeface="Cambria"/>
              </a:rPr>
              <a:t>and </a:t>
            </a:r>
            <a:r>
              <a:rPr sz="1000" spc="-206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foreigners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–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Form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27Q</a:t>
            </a:r>
            <a:endParaRPr sz="1000" dirty="0">
              <a:latin typeface="Cambria"/>
              <a:cs typeface="Cambr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42395"/>
              </p:ext>
            </p:extLst>
          </p:nvPr>
        </p:nvGraphicFramePr>
        <p:xfrm>
          <a:off x="1947135" y="2451100"/>
          <a:ext cx="5862917" cy="82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60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Period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260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I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April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spc="-7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9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120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June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75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6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July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II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104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July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12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September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7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60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October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III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9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October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spc="7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104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December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75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January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marL="635" algn="ctr">
                        <a:lnSpc>
                          <a:spcPts val="126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IV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6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9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January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spc="15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82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March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6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6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May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880198" y="2805994"/>
            <a:ext cx="5667935" cy="1725534"/>
          </a:xfrm>
          <a:prstGeom prst="rect">
            <a:avLst/>
          </a:prstGeom>
        </p:spPr>
        <p:txBody>
          <a:bodyPr vert="horz" wrap="square" lIns="0" tIns="22794" rIns="0" bIns="0" rtlCol="0">
            <a:spAutoFit/>
          </a:bodyPr>
          <a:lstStyle/>
          <a:p>
            <a:pPr marL="18235">
              <a:spcBef>
                <a:spcPts val="179"/>
              </a:spcBef>
            </a:pPr>
            <a:endParaRPr lang="en-US" sz="1000" b="1" spc="9" dirty="0" smtClean="0">
              <a:latin typeface="Cambria"/>
              <a:cs typeface="Cambria"/>
            </a:endParaRPr>
          </a:p>
          <a:p>
            <a:pPr marL="18235">
              <a:spcBef>
                <a:spcPts val="179"/>
              </a:spcBef>
            </a:pPr>
            <a:endParaRPr lang="en-US" sz="1000" b="1" spc="9" dirty="0">
              <a:latin typeface="Cambria"/>
              <a:cs typeface="Cambria"/>
            </a:endParaRPr>
          </a:p>
          <a:p>
            <a:pPr marL="18235">
              <a:spcBef>
                <a:spcPts val="179"/>
              </a:spcBef>
            </a:pPr>
            <a:endParaRPr lang="en-US" sz="1000" b="1" spc="9" dirty="0" smtClean="0">
              <a:latin typeface="Cambria"/>
              <a:cs typeface="Cambria"/>
            </a:endParaRPr>
          </a:p>
          <a:p>
            <a:pPr marL="18235">
              <a:spcBef>
                <a:spcPts val="179"/>
              </a:spcBef>
            </a:pPr>
            <a:r>
              <a:rPr sz="1000" b="1" spc="9" dirty="0" smtClean="0">
                <a:latin typeface="Cambria"/>
                <a:cs typeface="Cambria"/>
              </a:rPr>
              <a:t>b</a:t>
            </a:r>
            <a:r>
              <a:rPr sz="1000" b="1" spc="9" dirty="0">
                <a:latin typeface="Cambria"/>
                <a:cs typeface="Cambria"/>
              </a:rPr>
              <a:t>.</a:t>
            </a:r>
            <a:r>
              <a:rPr sz="1000" b="1" spc="197" dirty="0">
                <a:latin typeface="Cambria"/>
                <a:cs typeface="Cambria"/>
              </a:rPr>
              <a:t> </a:t>
            </a:r>
            <a:r>
              <a:rPr sz="1000" b="1" spc="-4" dirty="0">
                <a:latin typeface="Cambria"/>
                <a:cs typeface="Cambria"/>
              </a:rPr>
              <a:t>TCS </a:t>
            </a:r>
            <a:r>
              <a:rPr sz="1000" b="1" spc="9" dirty="0">
                <a:latin typeface="Cambria"/>
                <a:cs typeface="Cambria"/>
              </a:rPr>
              <a:t>Returns</a:t>
            </a:r>
            <a:endParaRPr sz="1000" dirty="0">
              <a:latin typeface="Cambria"/>
              <a:cs typeface="Cambria"/>
            </a:endParaRPr>
          </a:p>
          <a:p>
            <a:pPr marL="239337" indent="-228509">
              <a:spcBef>
                <a:spcPts val="99"/>
              </a:spcBef>
              <a:buAutoNum type="romanLcParenR"/>
              <a:tabLst>
                <a:tab pos="239337" algn="l"/>
                <a:tab pos="239906" algn="l"/>
              </a:tabLst>
            </a:pPr>
            <a:r>
              <a:rPr sz="1000" b="1" spc="4" dirty="0">
                <a:latin typeface="Cambria"/>
                <a:cs typeface="Cambria"/>
              </a:rPr>
              <a:t>Payments</a:t>
            </a:r>
            <a:endParaRPr sz="1000" dirty="0">
              <a:latin typeface="Cambria"/>
              <a:cs typeface="Cambria"/>
            </a:endParaRPr>
          </a:p>
          <a:p>
            <a:pPr marL="239337" marR="4559">
              <a:lnSpc>
                <a:spcPct val="108200"/>
              </a:lnSpc>
            </a:pPr>
            <a:r>
              <a:rPr sz="1000" spc="9" dirty="0">
                <a:latin typeface="Cambria"/>
                <a:cs typeface="Cambria"/>
              </a:rPr>
              <a:t>within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7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-4" dirty="0">
                <a:latin typeface="Cambria"/>
                <a:cs typeface="Cambria"/>
              </a:rPr>
              <a:t>days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from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the</a:t>
            </a:r>
            <a:r>
              <a:rPr sz="1000" spc="4" dirty="0">
                <a:latin typeface="Cambria"/>
                <a:cs typeface="Cambria"/>
              </a:rPr>
              <a:t> last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day</a:t>
            </a:r>
            <a:r>
              <a:rPr sz="1000" spc="9" dirty="0">
                <a:latin typeface="Cambria"/>
                <a:cs typeface="Cambria"/>
              </a:rPr>
              <a:t> of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month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in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which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the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tax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was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collected </a:t>
            </a:r>
            <a:r>
              <a:rPr sz="1000" spc="-206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(monthly)</a:t>
            </a:r>
            <a:endParaRPr sz="1000" dirty="0">
              <a:latin typeface="Cambria"/>
              <a:cs typeface="Cambria"/>
            </a:endParaRPr>
          </a:p>
          <a:p>
            <a:pPr>
              <a:spcBef>
                <a:spcPts val="9"/>
              </a:spcBef>
            </a:pPr>
            <a:endParaRPr sz="1200" dirty="0">
              <a:latin typeface="Cambria"/>
              <a:cs typeface="Cambria"/>
            </a:endParaRPr>
          </a:p>
          <a:p>
            <a:pPr marL="239337" indent="-228509">
              <a:buAutoNum type="romanLcParenR" startAt="2"/>
              <a:tabLst>
                <a:tab pos="239906" algn="l"/>
              </a:tabLst>
            </a:pPr>
            <a:r>
              <a:rPr sz="1000" b="1" spc="9" dirty="0">
                <a:latin typeface="Cambria"/>
                <a:cs typeface="Cambria"/>
              </a:rPr>
              <a:t>Returns</a:t>
            </a:r>
            <a:endParaRPr sz="1000" dirty="0">
              <a:latin typeface="Cambria"/>
              <a:cs typeface="Cambria"/>
            </a:endParaRPr>
          </a:p>
          <a:p>
            <a:pPr>
              <a:spcBef>
                <a:spcPts val="9"/>
              </a:spcBef>
            </a:pPr>
            <a:endParaRPr sz="1200" dirty="0">
              <a:latin typeface="Cambria"/>
              <a:cs typeface="Cambria"/>
            </a:endParaRPr>
          </a:p>
          <a:p>
            <a:pPr marL="18235">
              <a:spcBef>
                <a:spcPts val="4"/>
              </a:spcBef>
              <a:tabLst>
                <a:tab pos="210844" algn="l"/>
              </a:tabLst>
            </a:pPr>
            <a:r>
              <a:rPr sz="1000" spc="4" dirty="0">
                <a:latin typeface="Cambria"/>
                <a:cs typeface="Cambria"/>
              </a:rPr>
              <a:t>-	</a:t>
            </a:r>
            <a:r>
              <a:rPr sz="1000" spc="-13" dirty="0">
                <a:latin typeface="Cambria"/>
                <a:cs typeface="Cambria"/>
              </a:rPr>
              <a:t>Tax</a:t>
            </a:r>
            <a:r>
              <a:rPr sz="1000" spc="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collected</a:t>
            </a:r>
            <a:r>
              <a:rPr sz="1000" dirty="0">
                <a:latin typeface="Cambria"/>
                <a:cs typeface="Cambria"/>
              </a:rPr>
              <a:t> by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seller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–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Form</a:t>
            </a:r>
            <a:r>
              <a:rPr sz="1000" spc="9" dirty="0">
                <a:latin typeface="Cambria"/>
                <a:cs typeface="Cambria"/>
              </a:rPr>
              <a:t> 27EQ</a:t>
            </a:r>
            <a:endParaRPr sz="1000" dirty="0">
              <a:latin typeface="Cambria"/>
              <a:cs typeface="Cambri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42176"/>
              </p:ext>
            </p:extLst>
          </p:nvPr>
        </p:nvGraphicFramePr>
        <p:xfrm>
          <a:off x="1947135" y="4584267"/>
          <a:ext cx="5862917" cy="825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5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Period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275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I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April</a:t>
                      </a:r>
                      <a:r>
                        <a:rPr sz="8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spc="-7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9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120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June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7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15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60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July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800" spc="5" dirty="0">
                          <a:latin typeface="Cambria"/>
                          <a:cs typeface="Cambria"/>
                        </a:rPr>
                        <a:t>II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104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July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12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September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7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15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6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October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1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III</a:t>
                      </a: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9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October</a:t>
                      </a:r>
                      <a:r>
                        <a:rPr sz="8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spc="7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104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December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15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60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January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marL="635" algn="ctr">
                        <a:lnSpc>
                          <a:spcPts val="1260"/>
                        </a:lnSpc>
                      </a:pPr>
                      <a:r>
                        <a:rPr sz="800" spc="10" dirty="0">
                          <a:latin typeface="Cambria"/>
                          <a:cs typeface="Cambria"/>
                        </a:rPr>
                        <a:t>IV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6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97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January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31</a:t>
                      </a:r>
                      <a:r>
                        <a:rPr sz="800" spc="15" baseline="22222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800" spc="82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10" dirty="0">
                          <a:latin typeface="Cambria"/>
                          <a:cs typeface="Cambria"/>
                        </a:rPr>
                        <a:t>March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60"/>
                        </a:lnSpc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15</a:t>
                      </a:r>
                      <a:r>
                        <a:rPr sz="800" baseline="22222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800" spc="60" baseline="22222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5" dirty="0">
                          <a:latin typeface="Cambria"/>
                          <a:cs typeface="Cambria"/>
                        </a:rPr>
                        <a:t>May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5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53" y="273645"/>
            <a:ext cx="1759324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13" dirty="0">
                <a:latin typeface="Calibri"/>
                <a:cs typeface="Calibri"/>
              </a:rPr>
              <a:t>CA</a:t>
            </a:r>
            <a:r>
              <a:rPr sz="900" spc="-22" dirty="0">
                <a:latin typeface="Calibri"/>
                <a:cs typeface="Calibri"/>
              </a:rPr>
              <a:t> </a:t>
            </a:r>
            <a:r>
              <a:rPr sz="900" spc="4" dirty="0">
                <a:latin typeface="Calibri"/>
                <a:cs typeface="Calibri"/>
              </a:rPr>
              <a:t>Parikshit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9" dirty="0">
                <a:latin typeface="Calibri"/>
                <a:cs typeface="Calibri"/>
              </a:rPr>
              <a:t>Aurangabadkar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843" y="273645"/>
            <a:ext cx="1955053" cy="15403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900" spc="9" dirty="0">
                <a:latin typeface="Calibri"/>
                <a:cs typeface="Calibri"/>
              </a:rPr>
              <a:t>Study</a:t>
            </a:r>
            <a:r>
              <a:rPr sz="900" spc="-18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Notes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–Income</a:t>
            </a:r>
            <a:r>
              <a:rPr sz="900" spc="-27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Tax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spc="13" dirty="0">
                <a:latin typeface="Calibri"/>
                <a:cs typeface="Calibri"/>
              </a:rPr>
              <a:t>–TDS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770" y="6334297"/>
            <a:ext cx="6379883" cy="4330"/>
          </a:xfrm>
          <a:custGeom>
            <a:avLst/>
            <a:gdLst/>
            <a:ahLst/>
            <a:cxnLst/>
            <a:rect l="l" t="t" r="r" b="b"/>
            <a:pathLst>
              <a:path w="5422900" h="6350">
                <a:moveTo>
                  <a:pt x="5422392" y="6096"/>
                </a:moveTo>
                <a:lnTo>
                  <a:pt x="0" y="6096"/>
                </a:lnTo>
                <a:lnTo>
                  <a:pt x="0" y="0"/>
                </a:lnTo>
                <a:lnTo>
                  <a:pt x="5422392" y="0"/>
                </a:lnTo>
                <a:lnTo>
                  <a:pt x="5422392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19605" y="750472"/>
            <a:ext cx="6497171" cy="165397"/>
          </a:xfrm>
          <a:prstGeom prst="rect">
            <a:avLst/>
          </a:prstGeom>
          <a:solidFill>
            <a:srgbClr val="001F60"/>
          </a:solidFill>
          <a:ln w="4571">
            <a:solidFill>
              <a:srgbClr val="000000"/>
            </a:solidFill>
          </a:ln>
        </p:spPr>
        <p:txBody>
          <a:bodyPr vert="horz" wrap="square" lIns="0" tIns="11397" rIns="0" bIns="0" rtlCol="0">
            <a:spAutoFit/>
          </a:bodyPr>
          <a:lstStyle/>
          <a:p>
            <a:pPr marL="59834">
              <a:spcBef>
                <a:spcPts val="90"/>
              </a:spcBef>
            </a:pP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Saving</a:t>
            </a:r>
            <a:r>
              <a:rPr sz="1000" b="1" spc="-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 Disallowance: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006814" y="6355007"/>
            <a:ext cx="74855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1">
              <a:lnSpc>
                <a:spcPts val="965"/>
              </a:lnSpc>
            </a:pPr>
            <a:r>
              <a:rPr spc="13" dirty="0">
                <a:solidFill>
                  <a:srgbClr val="000000"/>
                </a:solidFill>
              </a:rPr>
              <a:t>9</a:t>
            </a:r>
            <a:r>
              <a:rPr spc="-13" dirty="0">
                <a:solidFill>
                  <a:srgbClr val="000000"/>
                </a:solidFill>
              </a:rPr>
              <a:t> </a:t>
            </a:r>
            <a:r>
              <a:rPr spc="13" dirty="0">
                <a:solidFill>
                  <a:srgbClr val="000000"/>
                </a:solidFill>
              </a:rPr>
              <a:t>|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3" dirty="0"/>
              <a:t>P</a:t>
            </a:r>
            <a:r>
              <a:rPr spc="9" dirty="0"/>
              <a:t> </a:t>
            </a:r>
            <a:r>
              <a:rPr spc="13" dirty="0"/>
              <a:t>a</a:t>
            </a:r>
            <a:r>
              <a:rPr spc="45" dirty="0"/>
              <a:t> </a:t>
            </a:r>
            <a:r>
              <a:rPr spc="13" dirty="0"/>
              <a:t>g</a:t>
            </a:r>
            <a:r>
              <a:rPr spc="22" dirty="0"/>
              <a:t> </a:t>
            </a:r>
            <a:r>
              <a:rPr spc="13"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7897" y="963128"/>
            <a:ext cx="6341783" cy="1266010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11397">
              <a:spcBef>
                <a:spcPts val="112"/>
              </a:spcBef>
            </a:pPr>
            <a:r>
              <a:rPr sz="1000" b="1" spc="13" dirty="0">
                <a:latin typeface="Cambria"/>
                <a:cs typeface="Cambria"/>
              </a:rPr>
              <a:t>Second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proviso</a:t>
            </a:r>
            <a:r>
              <a:rPr sz="1000" b="1" spc="9" dirty="0">
                <a:latin typeface="Cambria"/>
                <a:cs typeface="Cambria"/>
              </a:rPr>
              <a:t> </a:t>
            </a:r>
            <a:r>
              <a:rPr sz="1000" b="1" spc="-4" dirty="0">
                <a:latin typeface="Cambria"/>
                <a:cs typeface="Cambria"/>
              </a:rPr>
              <a:t>to</a:t>
            </a:r>
            <a:r>
              <a:rPr sz="1000" b="1" spc="13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Sec.</a:t>
            </a:r>
            <a:r>
              <a:rPr sz="1000" b="1" spc="-13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40(ia)</a:t>
            </a:r>
            <a:r>
              <a:rPr sz="1000" b="1" spc="4" dirty="0">
                <a:latin typeface="Cambria"/>
                <a:cs typeface="Cambria"/>
              </a:rPr>
              <a:t> read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with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section</a:t>
            </a:r>
            <a:r>
              <a:rPr sz="1000" b="1" spc="22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201(1)</a:t>
            </a:r>
            <a:r>
              <a:rPr sz="1000" b="1" spc="-9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–</a:t>
            </a:r>
            <a:endParaRPr sz="1000" dirty="0">
              <a:latin typeface="Cambria"/>
              <a:cs typeface="Cambria"/>
            </a:endParaRPr>
          </a:p>
          <a:p>
            <a:pPr marL="11397" marR="482092">
              <a:lnSpc>
                <a:spcPct val="108200"/>
              </a:lnSpc>
              <a:spcBef>
                <a:spcPts val="678"/>
              </a:spcBef>
            </a:pPr>
            <a:r>
              <a:rPr sz="1000" spc="13" dirty="0">
                <a:latin typeface="Cambria"/>
                <a:cs typeface="Cambria"/>
              </a:rPr>
              <a:t>The</a:t>
            </a:r>
            <a:r>
              <a:rPr sz="1000" spc="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disallowance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under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section </a:t>
            </a:r>
            <a:r>
              <a:rPr sz="1000" spc="4" dirty="0">
                <a:latin typeface="Cambria"/>
                <a:cs typeface="Cambria"/>
              </a:rPr>
              <a:t>40(a)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due </a:t>
            </a:r>
            <a:r>
              <a:rPr sz="1000" spc="4" dirty="0">
                <a:latin typeface="Cambria"/>
                <a:cs typeface="Cambria"/>
              </a:rPr>
              <a:t>to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non-deduction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of </a:t>
            </a:r>
            <a:r>
              <a:rPr sz="1000" spc="13" dirty="0">
                <a:latin typeface="Cambria"/>
                <a:cs typeface="Cambria"/>
              </a:rPr>
              <a:t>TDS</a:t>
            </a:r>
            <a:r>
              <a:rPr sz="1000" spc="22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is</a:t>
            </a:r>
            <a:r>
              <a:rPr sz="1000" spc="9" dirty="0">
                <a:latin typeface="Cambria"/>
                <a:cs typeface="Cambria"/>
              </a:rPr>
              <a:t> subject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to </a:t>
            </a:r>
            <a:r>
              <a:rPr sz="1000" spc="-202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compliance</a:t>
            </a:r>
            <a:r>
              <a:rPr sz="1000" spc="-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under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section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201(1).</a:t>
            </a:r>
            <a:endParaRPr sz="1000" dirty="0">
              <a:latin typeface="Cambria"/>
              <a:cs typeface="Cambria"/>
            </a:endParaRPr>
          </a:p>
          <a:p>
            <a:pPr marL="11397">
              <a:spcBef>
                <a:spcPts val="776"/>
              </a:spcBef>
            </a:pPr>
            <a:r>
              <a:rPr sz="1000" spc="4" dirty="0">
                <a:latin typeface="Cambria"/>
                <a:cs typeface="Cambria"/>
              </a:rPr>
              <a:t>It </a:t>
            </a:r>
            <a:r>
              <a:rPr sz="1000" spc="9" dirty="0">
                <a:latin typeface="Cambria"/>
                <a:cs typeface="Cambria"/>
              </a:rPr>
              <a:t>means</a:t>
            </a:r>
            <a:r>
              <a:rPr sz="1000" spc="4" dirty="0">
                <a:latin typeface="Cambria"/>
                <a:cs typeface="Cambria"/>
              </a:rPr>
              <a:t> if</a:t>
            </a:r>
            <a:r>
              <a:rPr sz="1000" spc="9" dirty="0">
                <a:latin typeface="Cambria"/>
                <a:cs typeface="Cambria"/>
              </a:rPr>
              <a:t> the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deductee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comply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with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201(1)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then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 smtClean="0">
                <a:latin typeface="Cambria"/>
                <a:cs typeface="Cambria"/>
              </a:rPr>
              <a:t>Deductor</a:t>
            </a:r>
            <a:r>
              <a:rPr sz="1000" spc="22" dirty="0" smtClean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is</a:t>
            </a:r>
            <a:r>
              <a:rPr sz="1000" b="1" spc="18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not</a:t>
            </a:r>
            <a:r>
              <a:rPr sz="1000" b="1" spc="-13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assesse </a:t>
            </a:r>
            <a:r>
              <a:rPr sz="1000" b="1" spc="13" dirty="0">
                <a:latin typeface="Cambria"/>
                <a:cs typeface="Cambria"/>
              </a:rPr>
              <a:t>in</a:t>
            </a:r>
            <a:r>
              <a:rPr sz="1000" b="1" spc="-9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default.</a:t>
            </a:r>
            <a:endParaRPr sz="1000" dirty="0">
              <a:latin typeface="Cambria"/>
              <a:cs typeface="Cambria"/>
            </a:endParaRPr>
          </a:p>
          <a:p>
            <a:pPr marL="11397" marR="4559">
              <a:lnSpc>
                <a:spcPct val="107300"/>
              </a:lnSpc>
              <a:spcBef>
                <a:spcPts val="678"/>
              </a:spcBef>
            </a:pPr>
            <a:r>
              <a:rPr sz="1000" spc="13" dirty="0">
                <a:latin typeface="Cambria"/>
                <a:cs typeface="Cambria"/>
              </a:rPr>
              <a:t>As</a:t>
            </a:r>
            <a:r>
              <a:rPr sz="1000" spc="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per </a:t>
            </a:r>
            <a:r>
              <a:rPr sz="1000" spc="9" dirty="0">
                <a:latin typeface="Cambria"/>
                <a:cs typeface="Cambria"/>
              </a:rPr>
              <a:t>201(1)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assesse </a:t>
            </a:r>
            <a:r>
              <a:rPr sz="1000" spc="4" dirty="0">
                <a:latin typeface="Cambria"/>
                <a:cs typeface="Cambria"/>
              </a:rPr>
              <a:t>furnishing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CA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certificated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in </a:t>
            </a:r>
            <a:r>
              <a:rPr sz="1000" dirty="0">
                <a:latin typeface="Cambria"/>
                <a:cs typeface="Cambria"/>
              </a:rPr>
              <a:t>form</a:t>
            </a:r>
            <a:r>
              <a:rPr sz="1000" spc="31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26A</a:t>
            </a:r>
            <a:r>
              <a:rPr sz="1000" spc="36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shall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be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consider</a:t>
            </a:r>
            <a:r>
              <a:rPr sz="1000" spc="13" dirty="0">
                <a:latin typeface="Cambria"/>
                <a:cs typeface="Cambria"/>
              </a:rPr>
              <a:t> as </a:t>
            </a:r>
            <a:r>
              <a:rPr sz="1000" spc="-206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if</a:t>
            </a:r>
            <a:r>
              <a:rPr sz="1000" spc="-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tax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deducted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and paid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within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due</a:t>
            </a:r>
            <a:r>
              <a:rPr sz="1000" spc="4" dirty="0">
                <a:latin typeface="Cambria"/>
                <a:cs typeface="Cambria"/>
              </a:rPr>
              <a:t> date.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9605" y="2323655"/>
            <a:ext cx="6497171" cy="163670"/>
          </a:xfrm>
          <a:prstGeom prst="rect">
            <a:avLst/>
          </a:prstGeom>
          <a:solidFill>
            <a:srgbClr val="001F60"/>
          </a:solidFill>
          <a:ln w="4571">
            <a:solidFill>
              <a:srgbClr val="000000"/>
            </a:solidFill>
          </a:ln>
        </p:spPr>
        <p:txBody>
          <a:bodyPr vert="horz" wrap="square" lIns="0" tIns="9687" rIns="0" bIns="0" rtlCol="0">
            <a:spAutoFit/>
          </a:bodyPr>
          <a:lstStyle/>
          <a:p>
            <a:pPr marL="253013" indent="-193179">
              <a:spcBef>
                <a:spcPts val="76"/>
              </a:spcBef>
              <a:buFont typeface="Wingdings"/>
              <a:buChar char=""/>
              <a:tabLst>
                <a:tab pos="253013" algn="l"/>
              </a:tabLst>
            </a:pP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Consequence</a:t>
            </a:r>
            <a:r>
              <a:rPr sz="1000" b="1" spc="-1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13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NON-COMPLIANCES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5423" y="2503705"/>
            <a:ext cx="5654488" cy="2479162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204005" indent="-193179">
              <a:spcBef>
                <a:spcPts val="112"/>
              </a:spcBef>
              <a:buAutoNum type="arabicPeriod" startAt="3"/>
              <a:tabLst>
                <a:tab pos="204576" algn="l"/>
              </a:tabLst>
            </a:pPr>
            <a:r>
              <a:rPr sz="1000" b="1" spc="4" dirty="0" smtClean="0">
                <a:latin typeface="Cambria"/>
                <a:cs typeface="Cambria"/>
              </a:rPr>
              <a:t>Interest</a:t>
            </a:r>
            <a:r>
              <a:rPr sz="1000" b="1" spc="-4" dirty="0" smtClean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on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Late</a:t>
            </a:r>
            <a:r>
              <a:rPr sz="1000" b="1" spc="-13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Payment-</a:t>
            </a:r>
            <a:endParaRPr sz="1000" dirty="0">
              <a:latin typeface="Cambria"/>
              <a:cs typeface="Cambria"/>
            </a:endParaRPr>
          </a:p>
          <a:p>
            <a:pPr marL="396614" marR="4559">
              <a:lnSpc>
                <a:spcPts val="1283"/>
              </a:lnSpc>
              <a:spcBef>
                <a:spcPts val="45"/>
              </a:spcBef>
            </a:pPr>
            <a:r>
              <a:rPr sz="1000" spc="4" dirty="0">
                <a:latin typeface="Cambria"/>
                <a:cs typeface="Cambria"/>
              </a:rPr>
              <a:t>It is</a:t>
            </a:r>
            <a:r>
              <a:rPr sz="1000" spc="9" dirty="0">
                <a:latin typeface="Cambria"/>
                <a:cs typeface="Cambria"/>
              </a:rPr>
              <a:t> chargeable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at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1.5%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p.m. </a:t>
            </a:r>
            <a:r>
              <a:rPr sz="1000" spc="22" dirty="0">
                <a:latin typeface="Cambria"/>
                <a:cs typeface="Cambria"/>
              </a:rPr>
              <a:t>on</a:t>
            </a:r>
            <a:r>
              <a:rPr sz="1000" spc="-27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 </a:t>
            </a:r>
            <a:r>
              <a:rPr sz="1000" spc="13" dirty="0">
                <a:latin typeface="Cambria"/>
                <a:cs typeface="Cambria"/>
              </a:rPr>
              <a:t>TDS </a:t>
            </a:r>
            <a:r>
              <a:rPr sz="1000" dirty="0">
                <a:latin typeface="Cambria"/>
                <a:cs typeface="Cambria"/>
              </a:rPr>
              <a:t>or</a:t>
            </a:r>
            <a:r>
              <a:rPr sz="1000" spc="9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TCS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amount </a:t>
            </a:r>
            <a:r>
              <a:rPr sz="1000" spc="4" dirty="0">
                <a:latin typeface="Cambria"/>
                <a:cs typeface="Cambria"/>
              </a:rPr>
              <a:t>from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4" dirty="0">
                <a:latin typeface="Cambria"/>
                <a:cs typeface="Cambria"/>
              </a:rPr>
              <a:t> date</a:t>
            </a:r>
            <a:r>
              <a:rPr sz="1000" spc="18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of </a:t>
            </a:r>
            <a:r>
              <a:rPr sz="1000" spc="-206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deduction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to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the</a:t>
            </a:r>
            <a:r>
              <a:rPr sz="1000" spc="4" dirty="0">
                <a:latin typeface="Cambria"/>
                <a:cs typeface="Cambria"/>
              </a:rPr>
              <a:t> date </a:t>
            </a:r>
            <a:r>
              <a:rPr sz="1000" spc="9" dirty="0">
                <a:latin typeface="Cambria"/>
                <a:cs typeface="Cambria"/>
              </a:rPr>
              <a:t>of</a:t>
            </a:r>
            <a:r>
              <a:rPr sz="1000" spc="4" dirty="0">
                <a:latin typeface="Cambria"/>
                <a:cs typeface="Cambria"/>
              </a:rPr>
              <a:t> payment.</a:t>
            </a:r>
            <a:endParaRPr sz="1000" dirty="0">
              <a:latin typeface="Cambria"/>
              <a:cs typeface="Cambria"/>
            </a:endParaRPr>
          </a:p>
          <a:p>
            <a:pPr>
              <a:spcBef>
                <a:spcPts val="22"/>
              </a:spcBef>
            </a:pPr>
            <a:endParaRPr sz="1000" dirty="0">
              <a:latin typeface="Cambria"/>
              <a:cs typeface="Cambria"/>
            </a:endParaRPr>
          </a:p>
          <a:p>
            <a:pPr marL="204005" indent="-193179">
              <a:buFont typeface="Cambria"/>
              <a:buAutoNum type="arabicPeriod" startAt="4"/>
              <a:tabLst>
                <a:tab pos="204576" algn="l"/>
              </a:tabLst>
            </a:pPr>
            <a:r>
              <a:rPr sz="1000" b="1" spc="4" dirty="0">
                <a:latin typeface="Cambria"/>
                <a:cs typeface="Cambria"/>
              </a:rPr>
              <a:t>Penalty</a:t>
            </a:r>
            <a:r>
              <a:rPr sz="1000" b="1" spc="9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for</a:t>
            </a:r>
            <a:r>
              <a:rPr sz="1000" b="1" spc="13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Late </a:t>
            </a:r>
            <a:r>
              <a:rPr sz="1000" b="1" spc="9" dirty="0">
                <a:latin typeface="Cambria"/>
                <a:cs typeface="Cambria"/>
              </a:rPr>
              <a:t>filing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of</a:t>
            </a:r>
            <a:r>
              <a:rPr sz="1000" b="1" spc="13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Return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–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TDS/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dirty="0">
                <a:latin typeface="Cambria"/>
                <a:cs typeface="Cambria"/>
              </a:rPr>
              <a:t>TCS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Sec</a:t>
            </a:r>
            <a:r>
              <a:rPr sz="1000" b="1" spc="4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234E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–</a:t>
            </a:r>
            <a:endParaRPr sz="1000" dirty="0">
              <a:latin typeface="Cambria"/>
              <a:cs typeface="Cambria"/>
            </a:endParaRPr>
          </a:p>
          <a:p>
            <a:pPr marL="396614">
              <a:spcBef>
                <a:spcPts val="99"/>
              </a:spcBef>
            </a:pPr>
            <a:r>
              <a:rPr sz="1000" spc="9" dirty="0">
                <a:latin typeface="Cambria"/>
                <a:cs typeface="Cambria"/>
              </a:rPr>
              <a:t>INR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200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per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day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subject</a:t>
            </a:r>
            <a:r>
              <a:rPr sz="1000" spc="-9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to</a:t>
            </a:r>
            <a:r>
              <a:rPr sz="1000" spc="1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the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amount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spc="13" dirty="0">
                <a:latin typeface="Cambria"/>
                <a:cs typeface="Cambria"/>
              </a:rPr>
              <a:t>of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TDS/</a:t>
            </a:r>
            <a:r>
              <a:rPr sz="1000" spc="4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TCS.</a:t>
            </a:r>
          </a:p>
          <a:p>
            <a:pPr>
              <a:spcBef>
                <a:spcPts val="9"/>
              </a:spcBef>
            </a:pPr>
            <a:endParaRPr sz="1200" dirty="0">
              <a:latin typeface="Cambria"/>
              <a:cs typeface="Cambria"/>
            </a:endParaRPr>
          </a:p>
          <a:p>
            <a:pPr marL="204005" indent="-193179">
              <a:buAutoNum type="arabicPeriod" startAt="5"/>
              <a:tabLst>
                <a:tab pos="204576" algn="l"/>
              </a:tabLst>
            </a:pPr>
            <a:r>
              <a:rPr sz="1000" b="1" spc="9" dirty="0">
                <a:latin typeface="Cambria"/>
                <a:cs typeface="Cambria"/>
              </a:rPr>
              <a:t>TDS</a:t>
            </a:r>
            <a:r>
              <a:rPr sz="1000" b="1" spc="-4" dirty="0">
                <a:latin typeface="Cambria"/>
                <a:cs typeface="Cambria"/>
              </a:rPr>
              <a:t> </a:t>
            </a:r>
            <a:r>
              <a:rPr sz="1000" b="1" spc="4" dirty="0">
                <a:latin typeface="Cambria"/>
                <a:cs typeface="Cambria"/>
              </a:rPr>
              <a:t>Survey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u/s</a:t>
            </a:r>
            <a:r>
              <a:rPr sz="1000" b="1" spc="-9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133A</a:t>
            </a:r>
            <a:r>
              <a:rPr sz="1000" b="1" spc="-18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(2A)</a:t>
            </a:r>
            <a:endParaRPr sz="1000" dirty="0">
              <a:latin typeface="Cambria"/>
              <a:cs typeface="Cambria"/>
            </a:endParaRPr>
          </a:p>
          <a:p>
            <a:pPr>
              <a:spcBef>
                <a:spcPts val="9"/>
              </a:spcBef>
              <a:buAutoNum type="arabicPeriod" startAt="5"/>
            </a:pPr>
            <a:endParaRPr sz="1200" dirty="0">
              <a:latin typeface="Cambria"/>
              <a:cs typeface="Cambria"/>
            </a:endParaRPr>
          </a:p>
          <a:p>
            <a:pPr marL="204005" indent="-193179">
              <a:buAutoNum type="arabicPeriod" startAt="5"/>
              <a:tabLst>
                <a:tab pos="204576" algn="l"/>
              </a:tabLst>
            </a:pPr>
            <a:r>
              <a:rPr sz="1000" b="1" spc="9" dirty="0">
                <a:latin typeface="Cambria"/>
                <a:cs typeface="Cambria"/>
              </a:rPr>
              <a:t>Prosecution</a:t>
            </a:r>
            <a:r>
              <a:rPr sz="1000" b="1" spc="-22" dirty="0">
                <a:latin typeface="Cambria"/>
                <a:cs typeface="Cambria"/>
              </a:rPr>
              <a:t> </a:t>
            </a:r>
            <a:r>
              <a:rPr sz="1000" b="1" spc="13" dirty="0">
                <a:latin typeface="Cambria"/>
                <a:cs typeface="Cambria"/>
              </a:rPr>
              <a:t>for</a:t>
            </a:r>
            <a:r>
              <a:rPr sz="1000" b="1" spc="-13" dirty="0">
                <a:latin typeface="Cambria"/>
                <a:cs typeface="Cambria"/>
              </a:rPr>
              <a:t> </a:t>
            </a:r>
            <a:r>
              <a:rPr sz="1000" b="1" spc="9" dirty="0">
                <a:latin typeface="Cambria"/>
                <a:cs typeface="Cambria"/>
              </a:rPr>
              <a:t>Non-payment</a:t>
            </a:r>
            <a:endParaRPr sz="1000" dirty="0">
              <a:latin typeface="Cambria"/>
              <a:cs typeface="Cambria"/>
            </a:endParaRPr>
          </a:p>
          <a:p>
            <a:pPr marL="589794" lvl="1" indent="-193749">
              <a:buAutoNum type="alphaLcPeriod"/>
              <a:tabLst>
                <a:tab pos="590364" algn="l"/>
              </a:tabLst>
            </a:pPr>
            <a:r>
              <a:rPr sz="1000" b="1" spc="9" dirty="0" smtClean="0">
                <a:latin typeface="Cambria"/>
                <a:cs typeface="Cambria"/>
              </a:rPr>
              <a:t>Sec.</a:t>
            </a:r>
            <a:r>
              <a:rPr sz="1000" b="1" spc="-4" dirty="0" smtClean="0">
                <a:latin typeface="Cambria"/>
                <a:cs typeface="Cambria"/>
              </a:rPr>
              <a:t> </a:t>
            </a:r>
            <a:r>
              <a:rPr sz="1000" b="1" spc="13" dirty="0" smtClean="0">
                <a:latin typeface="Cambria"/>
                <a:cs typeface="Cambria"/>
              </a:rPr>
              <a:t>276B</a:t>
            </a:r>
            <a:r>
              <a:rPr sz="1000" b="1" spc="-9" dirty="0" smtClean="0">
                <a:latin typeface="Cambria"/>
                <a:cs typeface="Cambria"/>
              </a:rPr>
              <a:t> </a:t>
            </a:r>
            <a:r>
              <a:rPr sz="1000" b="1" spc="9" dirty="0" smtClean="0">
                <a:latin typeface="Cambria"/>
                <a:cs typeface="Cambria"/>
              </a:rPr>
              <a:t>–</a:t>
            </a:r>
            <a:r>
              <a:rPr sz="1000" b="1" spc="233" dirty="0" smtClean="0">
                <a:latin typeface="Cambria"/>
                <a:cs typeface="Cambria"/>
              </a:rPr>
              <a:t> </a:t>
            </a:r>
            <a:r>
              <a:rPr sz="1000" b="1" spc="9" dirty="0" smtClean="0">
                <a:latin typeface="Cambria"/>
                <a:cs typeface="Cambria"/>
              </a:rPr>
              <a:t>TDS</a:t>
            </a:r>
            <a:r>
              <a:rPr sz="1000" b="1" spc="-13" dirty="0" smtClean="0">
                <a:latin typeface="Cambria"/>
                <a:cs typeface="Cambria"/>
              </a:rPr>
              <a:t> </a:t>
            </a:r>
            <a:r>
              <a:rPr sz="1000" b="1" spc="4" dirty="0" smtClean="0">
                <a:latin typeface="Cambria"/>
                <a:cs typeface="Cambria"/>
              </a:rPr>
              <a:t>Payment</a:t>
            </a:r>
            <a:r>
              <a:rPr sz="1000" b="1" spc="-13" dirty="0" smtClean="0">
                <a:latin typeface="Cambria"/>
                <a:cs typeface="Cambria"/>
              </a:rPr>
              <a:t> </a:t>
            </a:r>
            <a:r>
              <a:rPr sz="1000" b="1" spc="9" dirty="0" smtClean="0">
                <a:latin typeface="Cambria"/>
                <a:cs typeface="Cambria"/>
              </a:rPr>
              <a:t>default –</a:t>
            </a:r>
            <a:endParaRPr sz="1000" dirty="0" smtClean="0">
              <a:latin typeface="Cambria"/>
              <a:cs typeface="Cambria"/>
            </a:endParaRPr>
          </a:p>
          <a:p>
            <a:pPr marL="782403">
              <a:spcBef>
                <a:spcPts val="108"/>
              </a:spcBef>
            </a:pPr>
            <a:r>
              <a:rPr sz="1000" spc="9" dirty="0" smtClean="0">
                <a:latin typeface="Cambria"/>
                <a:cs typeface="Cambria"/>
              </a:rPr>
              <a:t>Rigorous</a:t>
            </a:r>
            <a:r>
              <a:rPr sz="1000" dirty="0" smtClean="0">
                <a:latin typeface="Cambria"/>
                <a:cs typeface="Cambria"/>
              </a:rPr>
              <a:t> </a:t>
            </a:r>
            <a:r>
              <a:rPr sz="1000" spc="9" dirty="0" smtClean="0">
                <a:latin typeface="Cambria"/>
                <a:cs typeface="Cambria"/>
              </a:rPr>
              <a:t>Imprisonment</a:t>
            </a:r>
            <a:r>
              <a:rPr sz="1000" spc="22" dirty="0" smtClean="0">
                <a:latin typeface="Cambria"/>
                <a:cs typeface="Cambria"/>
              </a:rPr>
              <a:t> </a:t>
            </a:r>
            <a:r>
              <a:rPr sz="1000" spc="4" dirty="0" smtClean="0">
                <a:latin typeface="Cambria"/>
                <a:cs typeface="Cambria"/>
              </a:rPr>
              <a:t>three</a:t>
            </a:r>
            <a:r>
              <a:rPr sz="1000" spc="13" dirty="0" smtClean="0">
                <a:latin typeface="Cambria"/>
                <a:cs typeface="Cambria"/>
              </a:rPr>
              <a:t> </a:t>
            </a:r>
            <a:r>
              <a:rPr sz="1000" spc="9" dirty="0" smtClean="0">
                <a:latin typeface="Cambria"/>
                <a:cs typeface="Cambria"/>
              </a:rPr>
              <a:t>months</a:t>
            </a:r>
            <a:r>
              <a:rPr sz="1000" dirty="0" smtClean="0">
                <a:latin typeface="Cambria"/>
                <a:cs typeface="Cambria"/>
              </a:rPr>
              <a:t> </a:t>
            </a:r>
            <a:r>
              <a:rPr sz="1000" spc="4" dirty="0" smtClean="0">
                <a:latin typeface="Cambria"/>
                <a:cs typeface="Cambria"/>
              </a:rPr>
              <a:t>to</a:t>
            </a:r>
            <a:r>
              <a:rPr sz="1000" spc="-9" dirty="0" smtClean="0">
                <a:latin typeface="Cambria"/>
                <a:cs typeface="Cambria"/>
              </a:rPr>
              <a:t> </a:t>
            </a:r>
            <a:r>
              <a:rPr sz="1000" spc="4" dirty="0" smtClean="0">
                <a:latin typeface="Cambria"/>
                <a:cs typeface="Cambria"/>
              </a:rPr>
              <a:t>seven year</a:t>
            </a:r>
            <a:r>
              <a:rPr sz="1000" spc="9" dirty="0" smtClean="0">
                <a:latin typeface="Cambria"/>
                <a:cs typeface="Cambria"/>
              </a:rPr>
              <a:t> and</a:t>
            </a:r>
            <a:r>
              <a:rPr sz="1000" spc="27" dirty="0" smtClean="0">
                <a:latin typeface="Cambria"/>
                <a:cs typeface="Cambria"/>
              </a:rPr>
              <a:t> </a:t>
            </a:r>
            <a:r>
              <a:rPr sz="1000" dirty="0" smtClean="0">
                <a:latin typeface="Cambria"/>
                <a:cs typeface="Cambria"/>
              </a:rPr>
              <a:t>fine</a:t>
            </a:r>
          </a:p>
          <a:p>
            <a:pPr>
              <a:spcBef>
                <a:spcPts val="13"/>
              </a:spcBef>
            </a:pPr>
            <a:endParaRPr sz="1200" dirty="0" smtClean="0">
              <a:latin typeface="Cambria"/>
              <a:cs typeface="Cambria"/>
            </a:endParaRPr>
          </a:p>
          <a:p>
            <a:pPr marL="589794" lvl="1" indent="-193749">
              <a:buAutoNum type="alphaLcPeriod" startAt="2"/>
              <a:tabLst>
                <a:tab pos="590364" algn="l"/>
              </a:tabLst>
            </a:pPr>
            <a:r>
              <a:rPr sz="1000" b="1" spc="13" dirty="0" smtClean="0">
                <a:latin typeface="Cambria"/>
                <a:cs typeface="Cambria"/>
              </a:rPr>
              <a:t>276BB</a:t>
            </a:r>
            <a:r>
              <a:rPr sz="1000" b="1" spc="-18" dirty="0" smtClean="0">
                <a:latin typeface="Cambria"/>
                <a:cs typeface="Cambria"/>
              </a:rPr>
              <a:t> </a:t>
            </a:r>
            <a:r>
              <a:rPr sz="1000" b="1" spc="9" dirty="0" smtClean="0">
                <a:latin typeface="Cambria"/>
                <a:cs typeface="Cambria"/>
              </a:rPr>
              <a:t>–</a:t>
            </a:r>
            <a:r>
              <a:rPr sz="1000" b="1" spc="-4" dirty="0" smtClean="0">
                <a:latin typeface="Cambria"/>
                <a:cs typeface="Cambria"/>
              </a:rPr>
              <a:t> </a:t>
            </a:r>
            <a:r>
              <a:rPr sz="1000" b="1" dirty="0" smtClean="0">
                <a:latin typeface="Cambria"/>
                <a:cs typeface="Cambria"/>
              </a:rPr>
              <a:t>TCS</a:t>
            </a:r>
            <a:r>
              <a:rPr sz="1000" b="1" spc="-4" dirty="0" smtClean="0">
                <a:latin typeface="Cambria"/>
                <a:cs typeface="Cambria"/>
              </a:rPr>
              <a:t> </a:t>
            </a:r>
            <a:r>
              <a:rPr sz="1000" b="1" spc="4" dirty="0" smtClean="0">
                <a:latin typeface="Cambria"/>
                <a:cs typeface="Cambria"/>
              </a:rPr>
              <a:t>Payment</a:t>
            </a:r>
            <a:r>
              <a:rPr sz="1000" b="1" dirty="0" smtClean="0">
                <a:latin typeface="Cambria"/>
                <a:cs typeface="Cambria"/>
              </a:rPr>
              <a:t> </a:t>
            </a:r>
            <a:r>
              <a:rPr sz="1000" b="1" spc="9" dirty="0" smtClean="0">
                <a:latin typeface="Cambria"/>
                <a:cs typeface="Cambria"/>
              </a:rPr>
              <a:t>Default</a:t>
            </a:r>
            <a:r>
              <a:rPr sz="1000" b="1" spc="4" dirty="0" smtClean="0">
                <a:latin typeface="Cambria"/>
                <a:cs typeface="Cambria"/>
              </a:rPr>
              <a:t> </a:t>
            </a:r>
            <a:r>
              <a:rPr sz="1000" b="1" spc="9" dirty="0" smtClean="0">
                <a:latin typeface="Cambria"/>
                <a:cs typeface="Cambria"/>
              </a:rPr>
              <a:t>–</a:t>
            </a:r>
            <a:endParaRPr sz="1000" dirty="0" smtClean="0">
              <a:latin typeface="Cambria"/>
              <a:cs typeface="Cambria"/>
            </a:endParaRPr>
          </a:p>
          <a:p>
            <a:pPr marL="782403">
              <a:spcBef>
                <a:spcPts val="85"/>
              </a:spcBef>
            </a:pPr>
            <a:r>
              <a:rPr sz="1000" spc="9" dirty="0" smtClean="0">
                <a:latin typeface="Cambria"/>
                <a:cs typeface="Cambria"/>
              </a:rPr>
              <a:t>Rigorous</a:t>
            </a:r>
            <a:r>
              <a:rPr sz="1000" dirty="0" smtClean="0">
                <a:latin typeface="Cambria"/>
                <a:cs typeface="Cambria"/>
              </a:rPr>
              <a:t> </a:t>
            </a:r>
            <a:r>
              <a:rPr sz="1000" spc="9" dirty="0" smtClean="0">
                <a:latin typeface="Cambria"/>
                <a:cs typeface="Cambria"/>
              </a:rPr>
              <a:t>Imprisonment</a:t>
            </a:r>
            <a:r>
              <a:rPr sz="1000" spc="22" dirty="0" smtClean="0">
                <a:latin typeface="Cambria"/>
                <a:cs typeface="Cambria"/>
              </a:rPr>
              <a:t> </a:t>
            </a:r>
            <a:r>
              <a:rPr sz="1000" spc="4" dirty="0" smtClean="0">
                <a:latin typeface="Cambria"/>
                <a:cs typeface="Cambria"/>
              </a:rPr>
              <a:t>three</a:t>
            </a:r>
            <a:r>
              <a:rPr sz="1000" spc="13" dirty="0" smtClean="0">
                <a:latin typeface="Cambria"/>
                <a:cs typeface="Cambria"/>
              </a:rPr>
              <a:t> </a:t>
            </a:r>
            <a:r>
              <a:rPr sz="1000" spc="9" dirty="0" smtClean="0">
                <a:latin typeface="Cambria"/>
                <a:cs typeface="Cambria"/>
              </a:rPr>
              <a:t>months</a:t>
            </a:r>
            <a:r>
              <a:rPr sz="1000" dirty="0" smtClean="0">
                <a:latin typeface="Cambria"/>
                <a:cs typeface="Cambria"/>
              </a:rPr>
              <a:t> </a:t>
            </a:r>
            <a:r>
              <a:rPr sz="1000" spc="4" dirty="0" smtClean="0">
                <a:latin typeface="Cambria"/>
                <a:cs typeface="Cambria"/>
              </a:rPr>
              <a:t>to</a:t>
            </a:r>
            <a:r>
              <a:rPr sz="1000" spc="-9" dirty="0" smtClean="0">
                <a:latin typeface="Cambria"/>
                <a:cs typeface="Cambria"/>
              </a:rPr>
              <a:t> </a:t>
            </a:r>
            <a:r>
              <a:rPr sz="1000" spc="4" dirty="0" smtClean="0">
                <a:latin typeface="Cambria"/>
                <a:cs typeface="Cambria"/>
              </a:rPr>
              <a:t>seven year</a:t>
            </a:r>
            <a:r>
              <a:rPr sz="1000" spc="9" dirty="0" smtClean="0">
                <a:latin typeface="Cambria"/>
                <a:cs typeface="Cambria"/>
              </a:rPr>
              <a:t> and</a:t>
            </a:r>
            <a:r>
              <a:rPr sz="1000" spc="27" dirty="0" smtClean="0">
                <a:latin typeface="Cambria"/>
                <a:cs typeface="Cambria"/>
              </a:rPr>
              <a:t> </a:t>
            </a:r>
            <a:r>
              <a:rPr sz="1000" dirty="0" smtClean="0">
                <a:latin typeface="Cambria"/>
                <a:cs typeface="Cambria"/>
              </a:rPr>
              <a:t>fine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9606" y="5011957"/>
            <a:ext cx="6497170" cy="153888"/>
          </a:xfrm>
          <a:prstGeom prst="rect">
            <a:avLst/>
          </a:prstGeom>
          <a:solidFill>
            <a:srgbClr val="001F60"/>
          </a:solidFill>
        </p:spPr>
        <p:txBody>
          <a:bodyPr vert="horz" wrap="square" lIns="0" tIns="0" rIns="0" bIns="0" rtlCol="0">
            <a:spAutoFit/>
          </a:bodyPr>
          <a:lstStyle/>
          <a:p>
            <a:pPr marL="14816">
              <a:lnSpc>
                <a:spcPts val="1158"/>
              </a:lnSpc>
            </a:pP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Legal </a:t>
            </a: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Remedies</a:t>
            </a: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Available </a:t>
            </a: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1000" b="1" spc="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9" dirty="0">
                <a:solidFill>
                  <a:srgbClr val="FFFFFF"/>
                </a:solidFill>
                <a:latin typeface="Cambria"/>
                <a:cs typeface="Cambria"/>
              </a:rPr>
              <a:t>Assesse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7400" y="5245847"/>
            <a:ext cx="2640853" cy="677042"/>
          </a:xfrm>
          <a:prstGeom prst="rect">
            <a:avLst/>
          </a:prstGeom>
        </p:spPr>
        <p:txBody>
          <a:bodyPr vert="horz" wrap="square" lIns="0" tIns="22794" rIns="0" bIns="0" rtlCol="0">
            <a:spAutoFit/>
          </a:bodyPr>
          <a:lstStyle/>
          <a:p>
            <a:pPr marL="204005" indent="-193179">
              <a:spcBef>
                <a:spcPts val="179"/>
              </a:spcBef>
              <a:buAutoNum type="alphaLcPeriod"/>
              <a:tabLst>
                <a:tab pos="204576" algn="l"/>
              </a:tabLst>
            </a:pPr>
            <a:r>
              <a:rPr sz="1000" spc="4" dirty="0">
                <a:latin typeface="Cambria"/>
                <a:cs typeface="Cambria"/>
              </a:rPr>
              <a:t>Revised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Returns</a:t>
            </a:r>
            <a:endParaRPr sz="1000" dirty="0">
              <a:latin typeface="Cambria"/>
              <a:cs typeface="Cambria"/>
            </a:endParaRPr>
          </a:p>
          <a:p>
            <a:pPr marL="204005" indent="-193179">
              <a:spcBef>
                <a:spcPts val="99"/>
              </a:spcBef>
              <a:buAutoNum type="alphaLcPeriod"/>
              <a:tabLst>
                <a:tab pos="204576" algn="l"/>
              </a:tabLst>
            </a:pPr>
            <a:r>
              <a:rPr sz="1000" spc="4" dirty="0">
                <a:latin typeface="Cambria"/>
                <a:cs typeface="Cambria"/>
              </a:rPr>
              <a:t>Rectification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18" dirty="0">
                <a:latin typeface="Cambria"/>
                <a:cs typeface="Cambria"/>
              </a:rPr>
              <a:t>of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Demand</a:t>
            </a:r>
            <a:r>
              <a:rPr sz="1000" spc="233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u/s</a:t>
            </a:r>
            <a:r>
              <a:rPr sz="1000" spc="4" dirty="0">
                <a:latin typeface="Cambria"/>
                <a:cs typeface="Cambria"/>
              </a:rPr>
              <a:t> 154</a:t>
            </a:r>
            <a:endParaRPr sz="1000" dirty="0">
              <a:latin typeface="Cambria"/>
              <a:cs typeface="Cambria"/>
            </a:endParaRPr>
          </a:p>
          <a:p>
            <a:pPr marL="204005" indent="-193179">
              <a:spcBef>
                <a:spcPts val="94"/>
              </a:spcBef>
              <a:buAutoNum type="alphaLcPeriod"/>
              <a:tabLst>
                <a:tab pos="204576" algn="l"/>
              </a:tabLst>
            </a:pPr>
            <a:r>
              <a:rPr sz="1000" spc="9" dirty="0">
                <a:latin typeface="Cambria"/>
                <a:cs typeface="Cambria"/>
              </a:rPr>
              <a:t>Appeal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u/s</a:t>
            </a:r>
            <a:r>
              <a:rPr sz="1000" spc="-22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246A</a:t>
            </a:r>
            <a:endParaRPr sz="1000" dirty="0">
              <a:latin typeface="Cambria"/>
              <a:cs typeface="Cambria"/>
            </a:endParaRPr>
          </a:p>
          <a:p>
            <a:pPr marL="204005" indent="-193179">
              <a:spcBef>
                <a:spcPts val="99"/>
              </a:spcBef>
              <a:buAutoNum type="alphaLcPeriod"/>
              <a:tabLst>
                <a:tab pos="204576" algn="l"/>
              </a:tabLst>
            </a:pPr>
            <a:r>
              <a:rPr sz="1000" spc="4" dirty="0">
                <a:latin typeface="Cambria"/>
                <a:cs typeface="Cambria"/>
              </a:rPr>
              <a:t>Revision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4" dirty="0">
                <a:latin typeface="Cambria"/>
                <a:cs typeface="Cambria"/>
              </a:rPr>
              <a:t>u/s</a:t>
            </a:r>
            <a:r>
              <a:rPr sz="1000" spc="-18" dirty="0">
                <a:latin typeface="Cambria"/>
                <a:cs typeface="Cambria"/>
              </a:rPr>
              <a:t> </a:t>
            </a:r>
            <a:r>
              <a:rPr sz="1000" spc="9" dirty="0">
                <a:latin typeface="Cambria"/>
                <a:cs typeface="Cambria"/>
              </a:rPr>
              <a:t>264</a:t>
            </a:r>
            <a:endParaRPr sz="1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17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4A579AF-241E-61C6-A220-540ECCD0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4267200"/>
            <a:ext cx="5540188" cy="838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CA </a:t>
            </a:r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PARIKSHIT </a:t>
            </a:r>
            <a:r>
              <a:rPr lang="en-US" alt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AURANGABADKAR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Contact Details </a:t>
            </a:r>
            <a:r>
              <a:rPr lang="en-US" alt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hlinkClick r:id="rId2"/>
              </a:rPr>
              <a:t>| caparikshit81@gmail.com</a:t>
            </a:r>
            <a:r>
              <a:rPr lang="en-US" alt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| 70584 70790|</a:t>
            </a:r>
          </a:p>
        </p:txBody>
      </p:sp>
      <p:pic>
        <p:nvPicPr>
          <p:cNvPr id="2" name="Title 1">
            <a:extLst>
              <a:ext uri="{FF2B5EF4-FFF2-40B4-BE49-F238E27FC236}">
                <a16:creationId xmlns:a16="http://schemas.microsoft.com/office/drawing/2014/main" id="{C9949DC1-2DA3-5BAD-EFEA-9586622167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57402"/>
            <a:ext cx="67532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Documents and Settings\Admin\My Documents\Umesh\Pictures\Byebye.gif">
            <a:extLst>
              <a:ext uri="{FF2B5EF4-FFF2-40B4-BE49-F238E27FC236}">
                <a16:creationId xmlns:a16="http://schemas.microsoft.com/office/drawing/2014/main" id="{6339442F-2FB8-1678-9DFF-136DC6A50E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1417638"/>
            <a:ext cx="144661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7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TDS?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6934200" cy="3603812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TDS is one of the modes of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collecting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taxes, by which a certain percentage of amounts are deducted by a person at the time of making/crediting certain specific nature of payment to the other person and deducted amount is remitted to the Government account.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It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is similar to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PAY AS YOU EARN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” scheme,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also known as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Withholding Tax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in many other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countries.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concept of TDS envisages the principle of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“Pay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as you earn”.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It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facilitates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sharing of responsibility of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tax collection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between the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Deductor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and the tax administration.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It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ensures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regular inflow of cash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resources to the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Government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It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acts as a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powerful instrument to prevent tax evasion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as well as expands the tax net.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8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THERE IS TDS?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000" b="1" dirty="0" smtClean="0"/>
              <a:t>Principle of Convenience </a:t>
            </a:r>
            <a:r>
              <a:rPr lang="en-US" sz="3000" dirty="0" smtClean="0"/>
              <a:t>-</a:t>
            </a:r>
            <a:r>
              <a:rPr lang="en-US" sz="3000" dirty="0"/>
              <a:t>Convenience deals with the ease of remitting taxes</a:t>
            </a:r>
            <a:r>
              <a:rPr lang="en-US" sz="30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000" dirty="0" smtClean="0"/>
              <a:t>TDS provision is based on this principle.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000" dirty="0" smtClean="0"/>
              <a:t>Collection of Tax should not cause inconvenience and hardship to citizens.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WHETHER TDS IS MANDATORY 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Provisions which attracts penal actions, </a:t>
            </a:r>
            <a:r>
              <a:rPr lang="en-US" dirty="0" smtClean="0"/>
              <a:t>are </a:t>
            </a:r>
            <a:r>
              <a:rPr lang="en-US" b="1" dirty="0" smtClean="0"/>
              <a:t>mandatory in </a:t>
            </a:r>
            <a:r>
              <a:rPr lang="en-US" b="1" dirty="0"/>
              <a:t>n</a:t>
            </a:r>
            <a:r>
              <a:rPr lang="en-US" b="1" dirty="0" smtClean="0"/>
              <a:t>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Penal Provisions for TDS include: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Disallowance of business expenses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Penalty for non-deduction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Penalty for </a:t>
            </a:r>
            <a:r>
              <a:rPr lang="en-US" sz="2400" dirty="0" smtClean="0"/>
              <a:t>non-payment and non-compliance</a:t>
            </a:r>
            <a:endParaRPr lang="en-US" sz="2400" dirty="0"/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Prosecution for </a:t>
            </a:r>
            <a:r>
              <a:rPr lang="en-US" sz="2400" dirty="0"/>
              <a:t>n</a:t>
            </a:r>
            <a:r>
              <a:rPr lang="en-US" sz="2400" dirty="0" smtClean="0"/>
              <a:t>on-deduction 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10777" cy="1202485"/>
          </a:xfrm>
        </p:spPr>
        <p:txBody>
          <a:bodyPr>
            <a:normAutofit/>
          </a:bodyPr>
          <a:lstStyle/>
          <a:p>
            <a:r>
              <a:rPr lang="en-US" sz="3600" dirty="0"/>
              <a:t>Pre-requisites for TDS Applicability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Interpretation Rules – Basic 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Books of Accounts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Glossary/ relevant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Business Laws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Principles of Interpretation of Legal Provisions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33600"/>
            <a:ext cx="7058376" cy="360381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</a:rPr>
              <a:t>Literal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Construction</a:t>
            </a:r>
            <a:r>
              <a:rPr lang="en-US" sz="32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Intention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of the legislation must be found in the 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words used by the legislature 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itself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Strict </a:t>
            </a: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nterpretation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– Words to be construed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strictly.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Contextual </a:t>
            </a: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nterpretation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– Meaning of a term is understood with reference to the context or the purpose for which the provision has been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enacted.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Principles of Interpretation of Legal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900" b="1" u="sng" dirty="0">
                <a:solidFill>
                  <a:schemeClr val="bg2">
                    <a:lumMod val="50000"/>
                  </a:schemeClr>
                </a:solidFill>
              </a:rPr>
              <a:t>Mischief </a:t>
            </a:r>
            <a:r>
              <a:rPr lang="en-US" sz="3900" b="1" u="sng" dirty="0" smtClean="0">
                <a:solidFill>
                  <a:schemeClr val="bg2">
                    <a:lumMod val="50000"/>
                  </a:schemeClr>
                </a:solidFill>
              </a:rPr>
              <a:t>Rule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case of more than one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interpretation, suppress the Mischief and advance the remedy.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900" b="1" u="sng" dirty="0" smtClean="0">
                <a:solidFill>
                  <a:schemeClr val="bg2">
                    <a:lumMod val="50000"/>
                  </a:schemeClr>
                </a:solidFill>
              </a:rPr>
              <a:t>Harmonious </a:t>
            </a:r>
            <a:r>
              <a:rPr lang="en-US" sz="3900" b="1" u="sng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900" b="1" u="sng" dirty="0" smtClean="0">
                <a:solidFill>
                  <a:schemeClr val="bg2">
                    <a:lumMod val="50000"/>
                  </a:schemeClr>
                </a:solidFill>
              </a:rPr>
              <a:t>onstruction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– When the different provisions of the Act are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harmonized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or reconciled in light of the object and purpose of the enactment in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question. </a:t>
            </a:r>
            <a:endParaRPr lang="en-US" sz="39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900" b="1" u="sng" dirty="0">
                <a:solidFill>
                  <a:schemeClr val="bg2">
                    <a:lumMod val="50000"/>
                  </a:schemeClr>
                </a:solidFill>
              </a:rPr>
              <a:t>Principle of Beneficial </a:t>
            </a:r>
            <a:r>
              <a:rPr lang="en-US" sz="3900" b="1" u="sng" dirty="0" smtClean="0">
                <a:solidFill>
                  <a:schemeClr val="bg2">
                    <a:lumMod val="50000"/>
                  </a:schemeClr>
                </a:solidFill>
              </a:rPr>
              <a:t>Interpretation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– Construction more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favorable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to the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assesse </a:t>
            </a:r>
            <a:r>
              <a:rPr lang="en-US" sz="3900" dirty="0">
                <a:solidFill>
                  <a:schemeClr val="bg2">
                    <a:lumMod val="50000"/>
                  </a:schemeClr>
                </a:solidFill>
              </a:rPr>
              <a:t>in case of any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doubt. </a:t>
            </a:r>
            <a:endParaRPr lang="en-US" sz="39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39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8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682</TotalTime>
  <Words>3115</Words>
  <Application>Microsoft Office PowerPoint</Application>
  <PresentationFormat>On-screen Show (4:3)</PresentationFormat>
  <Paragraphs>798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Brush Script MT</vt:lpstr>
      <vt:lpstr>Calibri</vt:lpstr>
      <vt:lpstr>Cambria</vt:lpstr>
      <vt:lpstr>Constantia</vt:lpstr>
      <vt:lpstr>Franklin Gothic Book</vt:lpstr>
      <vt:lpstr>Garamond</vt:lpstr>
      <vt:lpstr>Rage Italic</vt:lpstr>
      <vt:lpstr>Times New Roman</vt:lpstr>
      <vt:lpstr>Wingdings</vt:lpstr>
      <vt:lpstr>Pushpin</vt:lpstr>
      <vt:lpstr>Income Tax  Tax Deducted At Source</vt:lpstr>
      <vt:lpstr>CONTENT</vt:lpstr>
      <vt:lpstr>WHAT IS TDS?</vt:lpstr>
      <vt:lpstr>WHAT IS TDS?</vt:lpstr>
      <vt:lpstr>WHY THERE IS TDS?</vt:lpstr>
      <vt:lpstr>WHETHER TDS IS MANDATORY ?</vt:lpstr>
      <vt:lpstr>Pre-requisites for TDS Applicability </vt:lpstr>
      <vt:lpstr>Principles of Interpretation of Legal Provisions</vt:lpstr>
      <vt:lpstr>Principles of Interpretation of Legal Provisions</vt:lpstr>
      <vt:lpstr>Principles of Interpretation of Legal Provisions</vt:lpstr>
      <vt:lpstr>Remember…</vt:lpstr>
      <vt:lpstr>Books of Accounts</vt:lpstr>
      <vt:lpstr>Relevant Glossary /Concepts for TDS</vt:lpstr>
      <vt:lpstr>Relevant Glossary /Concepts for TDS</vt:lpstr>
      <vt:lpstr>Relevant Glossary /Concepts for TDS</vt:lpstr>
      <vt:lpstr>Relevant Glossary /Concepts for TDS</vt:lpstr>
      <vt:lpstr>Relevant Glossary /Concepts for TDS</vt:lpstr>
      <vt:lpstr>Relevant Glossary /Concepts for TDS</vt:lpstr>
      <vt:lpstr>Relevant Documents/ Data need to be studied for Application of TDS</vt:lpstr>
      <vt:lpstr>Relevant Documents/ Data need to be studied for Application of TDS</vt:lpstr>
      <vt:lpstr>Business Laws applicable to Financial Transactions </vt:lpstr>
      <vt:lpstr> Accounting Policy  - Indian GAAP</vt:lpstr>
      <vt:lpstr> Accounting Policy  - Indian GAAP</vt:lpstr>
      <vt:lpstr>TRANSACTION FLOW AND TDS</vt:lpstr>
      <vt:lpstr>TYPES OF EXPENSES</vt:lpstr>
      <vt:lpstr>Significant Dates for TDS Provisions</vt:lpstr>
      <vt:lpstr>Challenges in Timing Difference- TDS E.g. Month End /Year End</vt:lpstr>
      <vt:lpstr>HOW THE TDS MECHANISM WORKS?</vt:lpstr>
      <vt:lpstr>HOW THE TDS MECHANISM WORKS?</vt:lpstr>
      <vt:lpstr>TRANSACTIONS  AND  TDS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Deducted At Source</dc:title>
  <dc:creator>CA PARIKSHIT</dc:creator>
  <cp:lastModifiedBy>HP</cp:lastModifiedBy>
  <cp:revision>104</cp:revision>
  <dcterms:created xsi:type="dcterms:W3CDTF">2006-08-16T00:00:00Z</dcterms:created>
  <dcterms:modified xsi:type="dcterms:W3CDTF">2024-02-24T18:16:30Z</dcterms:modified>
</cp:coreProperties>
</file>