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386" r:id="rId2"/>
    <p:sldId id="4814" r:id="rId3"/>
    <p:sldId id="766" r:id="rId4"/>
    <p:sldId id="4855" r:id="rId5"/>
    <p:sldId id="9662" r:id="rId6"/>
    <p:sldId id="9663" r:id="rId7"/>
    <p:sldId id="9664" r:id="rId8"/>
    <p:sldId id="4856" r:id="rId9"/>
    <p:sldId id="810" r:id="rId10"/>
    <p:sldId id="9661" r:id="rId11"/>
    <p:sldId id="4837" r:id="rId12"/>
  </p:sldIdLst>
  <p:sldSz cx="9144000" cy="6858000" type="screen4x3"/>
  <p:notesSz cx="6858000" cy="9144000"/>
  <p:custDataLst>
    <p:tags r:id="rId1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F8FE"/>
    <a:srgbClr val="4F7D83"/>
    <a:srgbClr val="F8F8F8"/>
    <a:srgbClr val="06467B"/>
    <a:srgbClr val="08528F"/>
    <a:srgbClr val="042E51"/>
    <a:srgbClr val="043B68"/>
    <a:srgbClr val="19BBD4"/>
    <a:srgbClr val="F7C85A"/>
    <a:srgbClr val="F5EB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5742B40-9947-49FF-A088-B839A286838A}" v="12" dt="2024-01-27T08:38:15.06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7738" autoAdjust="0"/>
  </p:normalViewPr>
  <p:slideViewPr>
    <p:cSldViewPr>
      <p:cViewPr>
        <p:scale>
          <a:sx n="50" d="100"/>
          <a:sy n="50" d="100"/>
        </p:scale>
        <p:origin x="1740" y="1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gs" Target="tags/tag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andan Lahoti" userId="9252f029-bac5-475c-aef6-86360c87704d" providerId="ADAL" clId="{55742B40-9947-49FF-A088-B839A286838A}"/>
    <pc:docChg chg="undo custSel addSld delSld modSld">
      <pc:chgData name="Chandan Lahoti" userId="9252f029-bac5-475c-aef6-86360c87704d" providerId="ADAL" clId="{55742B40-9947-49FF-A088-B839A286838A}" dt="2024-01-27T08:44:36.363" v="1306" actId="20577"/>
      <pc:docMkLst>
        <pc:docMk/>
      </pc:docMkLst>
      <pc:sldChg chg="del">
        <pc:chgData name="Chandan Lahoti" userId="9252f029-bac5-475c-aef6-86360c87704d" providerId="ADAL" clId="{55742B40-9947-49FF-A088-B839A286838A}" dt="2024-01-27T08:35:17.689" v="571" actId="47"/>
        <pc:sldMkLst>
          <pc:docMk/>
          <pc:sldMk cId="0" sldId="256"/>
        </pc:sldMkLst>
      </pc:sldChg>
      <pc:sldChg chg="del">
        <pc:chgData name="Chandan Lahoti" userId="9252f029-bac5-475c-aef6-86360c87704d" providerId="ADAL" clId="{55742B40-9947-49FF-A088-B839A286838A}" dt="2024-01-27T08:21:32.776" v="44" actId="47"/>
        <pc:sldMkLst>
          <pc:docMk/>
          <pc:sldMk cId="752068331" sldId="280"/>
        </pc:sldMkLst>
      </pc:sldChg>
      <pc:sldChg chg="addSp modSp mod">
        <pc:chgData name="Chandan Lahoti" userId="9252f029-bac5-475c-aef6-86360c87704d" providerId="ADAL" clId="{55742B40-9947-49FF-A088-B839A286838A}" dt="2024-01-27T08:20:47.348" v="39" actId="6549"/>
        <pc:sldMkLst>
          <pc:docMk/>
          <pc:sldMk cId="0" sldId="386"/>
        </pc:sldMkLst>
        <pc:spChg chg="mod">
          <ac:chgData name="Chandan Lahoti" userId="9252f029-bac5-475c-aef6-86360c87704d" providerId="ADAL" clId="{55742B40-9947-49FF-A088-B839A286838A}" dt="2024-01-27T08:20:23.106" v="11" actId="20577"/>
          <ac:spMkLst>
            <pc:docMk/>
            <pc:sldMk cId="0" sldId="386"/>
            <ac:spMk id="3" creationId="{00000000-0000-0000-0000-000000000000}"/>
          </ac:spMkLst>
        </pc:spChg>
        <pc:spChg chg="mod">
          <ac:chgData name="Chandan Lahoti" userId="9252f029-bac5-475c-aef6-86360c87704d" providerId="ADAL" clId="{55742B40-9947-49FF-A088-B839A286838A}" dt="2024-01-27T08:20:47.348" v="39" actId="6549"/>
          <ac:spMkLst>
            <pc:docMk/>
            <pc:sldMk cId="0" sldId="386"/>
            <ac:spMk id="10" creationId="{CD487C43-3774-4600-970F-F5DAB3BC9E32}"/>
          </ac:spMkLst>
        </pc:spChg>
        <pc:picChg chg="add mod">
          <ac:chgData name="Chandan Lahoti" userId="9252f029-bac5-475c-aef6-86360c87704d" providerId="ADAL" clId="{55742B40-9947-49FF-A088-B839A286838A}" dt="2024-01-27T08:20:12.393" v="6" actId="14100"/>
          <ac:picMkLst>
            <pc:docMk/>
            <pc:sldMk cId="0" sldId="386"/>
            <ac:picMk id="4" creationId="{2E77D344-D6D6-7D5F-C893-D4087B1C1B99}"/>
          </ac:picMkLst>
        </pc:picChg>
        <pc:picChg chg="mod">
          <ac:chgData name="Chandan Lahoti" userId="9252f029-bac5-475c-aef6-86360c87704d" providerId="ADAL" clId="{55742B40-9947-49FF-A088-B839A286838A}" dt="2024-01-27T08:19:32.759" v="0" actId="14100"/>
          <ac:picMkLst>
            <pc:docMk/>
            <pc:sldMk cId="0" sldId="386"/>
            <ac:picMk id="11" creationId="{8010B1EB-8637-4EC8-8056-65C74C753AAC}"/>
          </ac:picMkLst>
        </pc:picChg>
      </pc:sldChg>
      <pc:sldChg chg="del">
        <pc:chgData name="Chandan Lahoti" userId="9252f029-bac5-475c-aef6-86360c87704d" providerId="ADAL" clId="{55742B40-9947-49FF-A088-B839A286838A}" dt="2024-01-27T08:21:33.294" v="45" actId="47"/>
        <pc:sldMkLst>
          <pc:docMk/>
          <pc:sldMk cId="0" sldId="389"/>
        </pc:sldMkLst>
      </pc:sldChg>
      <pc:sldChg chg="del">
        <pc:chgData name="Chandan Lahoti" userId="9252f029-bac5-475c-aef6-86360c87704d" providerId="ADAL" clId="{55742B40-9947-49FF-A088-B839A286838A}" dt="2024-01-27T08:21:29.115" v="41" actId="47"/>
        <pc:sldMkLst>
          <pc:docMk/>
          <pc:sldMk cId="1954854719" sldId="657"/>
        </pc:sldMkLst>
      </pc:sldChg>
      <pc:sldChg chg="del">
        <pc:chgData name="Chandan Lahoti" userId="9252f029-bac5-475c-aef6-86360c87704d" providerId="ADAL" clId="{55742B40-9947-49FF-A088-B839A286838A}" dt="2024-01-27T08:34:37.870" v="510" actId="47"/>
        <pc:sldMkLst>
          <pc:docMk/>
          <pc:sldMk cId="0" sldId="732"/>
        </pc:sldMkLst>
      </pc:sldChg>
      <pc:sldChg chg="del">
        <pc:chgData name="Chandan Lahoti" userId="9252f029-bac5-475c-aef6-86360c87704d" providerId="ADAL" clId="{55742B40-9947-49FF-A088-B839A286838A}" dt="2024-01-27T08:21:28.503" v="40" actId="47"/>
        <pc:sldMkLst>
          <pc:docMk/>
          <pc:sldMk cId="0" sldId="767"/>
        </pc:sldMkLst>
      </pc:sldChg>
      <pc:sldChg chg="delSp mod">
        <pc:chgData name="Chandan Lahoti" userId="9252f029-bac5-475c-aef6-86360c87704d" providerId="ADAL" clId="{55742B40-9947-49FF-A088-B839A286838A}" dt="2024-01-27T08:21:53.924" v="48" actId="478"/>
        <pc:sldMkLst>
          <pc:docMk/>
          <pc:sldMk cId="2128139623" sldId="4837"/>
        </pc:sldMkLst>
        <pc:picChg chg="del">
          <ac:chgData name="Chandan Lahoti" userId="9252f029-bac5-475c-aef6-86360c87704d" providerId="ADAL" clId="{55742B40-9947-49FF-A088-B839A286838A}" dt="2024-01-27T08:21:53.924" v="48" actId="478"/>
          <ac:picMkLst>
            <pc:docMk/>
            <pc:sldMk cId="2128139623" sldId="4837"/>
            <ac:picMk id="25" creationId="{84A773AB-DEDB-82C4-6300-38CE2916A0AF}"/>
          </ac:picMkLst>
        </pc:picChg>
      </pc:sldChg>
      <pc:sldChg chg="del">
        <pc:chgData name="Chandan Lahoti" userId="9252f029-bac5-475c-aef6-86360c87704d" providerId="ADAL" clId="{55742B40-9947-49FF-A088-B839A286838A}" dt="2024-01-27T08:33:36.634" v="459" actId="47"/>
        <pc:sldMkLst>
          <pc:docMk/>
          <pc:sldMk cId="3522138860" sldId="4841"/>
        </pc:sldMkLst>
      </pc:sldChg>
      <pc:sldChg chg="del">
        <pc:chgData name="Chandan Lahoti" userId="9252f029-bac5-475c-aef6-86360c87704d" providerId="ADAL" clId="{55742B40-9947-49FF-A088-B839A286838A}" dt="2024-01-27T08:21:32.332" v="43" actId="47"/>
        <pc:sldMkLst>
          <pc:docMk/>
          <pc:sldMk cId="3111704500" sldId="4847"/>
        </pc:sldMkLst>
      </pc:sldChg>
      <pc:sldChg chg="del">
        <pc:chgData name="Chandan Lahoti" userId="9252f029-bac5-475c-aef6-86360c87704d" providerId="ADAL" clId="{55742B40-9947-49FF-A088-B839A286838A}" dt="2024-01-27T08:21:33.857" v="46" actId="47"/>
        <pc:sldMkLst>
          <pc:docMk/>
          <pc:sldMk cId="1012601622" sldId="4848"/>
        </pc:sldMkLst>
      </pc:sldChg>
      <pc:sldChg chg="del">
        <pc:chgData name="Chandan Lahoti" userId="9252f029-bac5-475c-aef6-86360c87704d" providerId="ADAL" clId="{55742B40-9947-49FF-A088-B839A286838A}" dt="2024-01-27T08:33:59.070" v="461" actId="47"/>
        <pc:sldMkLst>
          <pc:docMk/>
          <pc:sldMk cId="760897881" sldId="4849"/>
        </pc:sldMkLst>
      </pc:sldChg>
      <pc:sldChg chg="del">
        <pc:chgData name="Chandan Lahoti" userId="9252f029-bac5-475c-aef6-86360c87704d" providerId="ADAL" clId="{55742B40-9947-49FF-A088-B839A286838A}" dt="2024-01-27T08:35:16.649" v="570" actId="47"/>
        <pc:sldMkLst>
          <pc:docMk/>
          <pc:sldMk cId="972027356" sldId="4850"/>
        </pc:sldMkLst>
      </pc:sldChg>
      <pc:sldChg chg="del">
        <pc:chgData name="Chandan Lahoti" userId="9252f029-bac5-475c-aef6-86360c87704d" providerId="ADAL" clId="{55742B40-9947-49FF-A088-B839A286838A}" dt="2024-01-27T08:35:18.414" v="572" actId="47"/>
        <pc:sldMkLst>
          <pc:docMk/>
          <pc:sldMk cId="1901115292" sldId="4852"/>
        </pc:sldMkLst>
      </pc:sldChg>
      <pc:sldChg chg="del">
        <pc:chgData name="Chandan Lahoti" userId="9252f029-bac5-475c-aef6-86360c87704d" providerId="ADAL" clId="{55742B40-9947-49FF-A088-B839A286838A}" dt="2024-01-27T08:35:19.169" v="573" actId="47"/>
        <pc:sldMkLst>
          <pc:docMk/>
          <pc:sldMk cId="0" sldId="4853"/>
        </pc:sldMkLst>
      </pc:sldChg>
      <pc:sldChg chg="addSp delSp modSp mod modAnim">
        <pc:chgData name="Chandan Lahoti" userId="9252f029-bac5-475c-aef6-86360c87704d" providerId="ADAL" clId="{55742B40-9947-49FF-A088-B839A286838A}" dt="2024-01-27T08:37:05.533" v="592" actId="255"/>
        <pc:sldMkLst>
          <pc:docMk/>
          <pc:sldMk cId="0" sldId="4855"/>
        </pc:sldMkLst>
        <pc:spChg chg="del">
          <ac:chgData name="Chandan Lahoti" userId="9252f029-bac5-475c-aef6-86360c87704d" providerId="ADAL" clId="{55742B40-9947-49FF-A088-B839A286838A}" dt="2024-01-27T08:24:46.907" v="138" actId="478"/>
          <ac:spMkLst>
            <pc:docMk/>
            <pc:sldMk cId="0" sldId="4855"/>
            <ac:spMk id="5" creationId="{EE2586EB-A7CE-7AF6-EE8F-254A5008B559}"/>
          </ac:spMkLst>
        </pc:spChg>
        <pc:spChg chg="del">
          <ac:chgData name="Chandan Lahoti" userId="9252f029-bac5-475c-aef6-86360c87704d" providerId="ADAL" clId="{55742B40-9947-49FF-A088-B839A286838A}" dt="2024-01-27T08:24:35.810" v="133" actId="478"/>
          <ac:spMkLst>
            <pc:docMk/>
            <pc:sldMk cId="0" sldId="4855"/>
            <ac:spMk id="17" creationId="{7F7B6EF0-5BC5-90E1-7A70-7FB13634B261}"/>
          </ac:spMkLst>
        </pc:spChg>
        <pc:spChg chg="mod">
          <ac:chgData name="Chandan Lahoti" userId="9252f029-bac5-475c-aef6-86360c87704d" providerId="ADAL" clId="{55742B40-9947-49FF-A088-B839A286838A}" dt="2024-01-27T08:36:57.201" v="591" actId="255"/>
          <ac:spMkLst>
            <pc:docMk/>
            <pc:sldMk cId="0" sldId="4855"/>
            <ac:spMk id="24" creationId="{34C68EB3-DAA5-02BD-C632-8396F4E533C9}"/>
          </ac:spMkLst>
        </pc:spChg>
        <pc:spChg chg="add del">
          <ac:chgData name="Chandan Lahoti" userId="9252f029-bac5-475c-aef6-86360c87704d" providerId="ADAL" clId="{55742B40-9947-49FF-A088-B839A286838A}" dt="2024-01-27T08:24:25.398" v="129" actId="478"/>
          <ac:spMkLst>
            <pc:docMk/>
            <pc:sldMk cId="0" sldId="4855"/>
            <ac:spMk id="25" creationId="{D17B2150-018D-4F3F-94D2-D1FF89C72980}"/>
          </ac:spMkLst>
        </pc:spChg>
        <pc:spChg chg="mod">
          <ac:chgData name="Chandan Lahoti" userId="9252f029-bac5-475c-aef6-86360c87704d" providerId="ADAL" clId="{55742B40-9947-49FF-A088-B839A286838A}" dt="2024-01-27T08:35:51.259" v="575" actId="255"/>
          <ac:spMkLst>
            <pc:docMk/>
            <pc:sldMk cId="0" sldId="4855"/>
            <ac:spMk id="26" creationId="{E2952E6E-A51F-4EEB-99D7-0B4148D71BB3}"/>
          </ac:spMkLst>
        </pc:spChg>
        <pc:spChg chg="del">
          <ac:chgData name="Chandan Lahoti" userId="9252f029-bac5-475c-aef6-86360c87704d" providerId="ADAL" clId="{55742B40-9947-49FF-A088-B839A286838A}" dt="2024-01-27T08:24:57.742" v="144" actId="478"/>
          <ac:spMkLst>
            <pc:docMk/>
            <pc:sldMk cId="0" sldId="4855"/>
            <ac:spMk id="27" creationId="{0C08E8DB-B6A0-4422-AFB2-AE61228A44BE}"/>
          </ac:spMkLst>
        </pc:spChg>
        <pc:spChg chg="del">
          <ac:chgData name="Chandan Lahoti" userId="9252f029-bac5-475c-aef6-86360c87704d" providerId="ADAL" clId="{55742B40-9947-49FF-A088-B839A286838A}" dt="2024-01-27T08:24:55.533" v="143" actId="478"/>
          <ac:spMkLst>
            <pc:docMk/>
            <pc:sldMk cId="0" sldId="4855"/>
            <ac:spMk id="28" creationId="{E1CE5CB7-7158-4B0D-927A-D305FE6DA3FB}"/>
          </ac:spMkLst>
        </pc:spChg>
        <pc:spChg chg="del">
          <ac:chgData name="Chandan Lahoti" userId="9252f029-bac5-475c-aef6-86360c87704d" providerId="ADAL" clId="{55742B40-9947-49FF-A088-B839A286838A}" dt="2024-01-27T08:24:49.922" v="140" actId="478"/>
          <ac:spMkLst>
            <pc:docMk/>
            <pc:sldMk cId="0" sldId="4855"/>
            <ac:spMk id="29" creationId="{2C436FCB-C77F-4793-AE0C-1D051AA3F5ED}"/>
          </ac:spMkLst>
        </pc:spChg>
        <pc:spChg chg="del">
          <ac:chgData name="Chandan Lahoti" userId="9252f029-bac5-475c-aef6-86360c87704d" providerId="ADAL" clId="{55742B40-9947-49FF-A088-B839A286838A}" dt="2024-01-27T08:24:53.883" v="142" actId="478"/>
          <ac:spMkLst>
            <pc:docMk/>
            <pc:sldMk cId="0" sldId="4855"/>
            <ac:spMk id="30" creationId="{1E9740B4-9F5D-429E-AAD4-457A5396B1BF}"/>
          </ac:spMkLst>
        </pc:spChg>
        <pc:spChg chg="del">
          <ac:chgData name="Chandan Lahoti" userId="9252f029-bac5-475c-aef6-86360c87704d" providerId="ADAL" clId="{55742B40-9947-49FF-A088-B839A286838A}" dt="2024-01-27T08:24:51.678" v="141" actId="478"/>
          <ac:spMkLst>
            <pc:docMk/>
            <pc:sldMk cId="0" sldId="4855"/>
            <ac:spMk id="31" creationId="{16DC2CDA-0495-45D9-A316-DED53A269B96}"/>
          </ac:spMkLst>
        </pc:spChg>
        <pc:spChg chg="del">
          <ac:chgData name="Chandan Lahoti" userId="9252f029-bac5-475c-aef6-86360c87704d" providerId="ADAL" clId="{55742B40-9947-49FF-A088-B839A286838A}" dt="2024-01-27T08:24:39.656" v="134" actId="478"/>
          <ac:spMkLst>
            <pc:docMk/>
            <pc:sldMk cId="0" sldId="4855"/>
            <ac:spMk id="32" creationId="{FD9C3051-6976-4ADA-901E-AD4626693A93}"/>
          </ac:spMkLst>
        </pc:spChg>
        <pc:spChg chg="del">
          <ac:chgData name="Chandan Lahoti" userId="9252f029-bac5-475c-aef6-86360c87704d" providerId="ADAL" clId="{55742B40-9947-49FF-A088-B839A286838A}" dt="2024-01-27T08:24:41.434" v="135" actId="478"/>
          <ac:spMkLst>
            <pc:docMk/>
            <pc:sldMk cId="0" sldId="4855"/>
            <ac:spMk id="33" creationId="{780A1158-BBA7-46D2-9FC7-5BC91DE1DBAD}"/>
          </ac:spMkLst>
        </pc:spChg>
        <pc:spChg chg="del">
          <ac:chgData name="Chandan Lahoti" userId="9252f029-bac5-475c-aef6-86360c87704d" providerId="ADAL" clId="{55742B40-9947-49FF-A088-B839A286838A}" dt="2024-01-27T08:24:43.107" v="136" actId="478"/>
          <ac:spMkLst>
            <pc:docMk/>
            <pc:sldMk cId="0" sldId="4855"/>
            <ac:spMk id="34" creationId="{BE9D2B91-BECD-4944-B507-20AA8928CCE0}"/>
          </ac:spMkLst>
        </pc:spChg>
        <pc:spChg chg="del">
          <ac:chgData name="Chandan Lahoti" userId="9252f029-bac5-475c-aef6-86360c87704d" providerId="ADAL" clId="{55742B40-9947-49FF-A088-B839A286838A}" dt="2024-01-27T08:24:44.822" v="137" actId="478"/>
          <ac:spMkLst>
            <pc:docMk/>
            <pc:sldMk cId="0" sldId="4855"/>
            <ac:spMk id="35" creationId="{18582329-CEF7-4453-B2B8-3FBC393C4D32}"/>
          </ac:spMkLst>
        </pc:spChg>
        <pc:spChg chg="add del">
          <ac:chgData name="Chandan Lahoti" userId="9252f029-bac5-475c-aef6-86360c87704d" providerId="ADAL" clId="{55742B40-9947-49FF-A088-B839A286838A}" dt="2024-01-27T08:24:48.664" v="139" actId="478"/>
          <ac:spMkLst>
            <pc:docMk/>
            <pc:sldMk cId="0" sldId="4855"/>
            <ac:spMk id="49" creationId="{2859F29D-BAF3-3002-99E8-791574903C81}"/>
          </ac:spMkLst>
        </pc:spChg>
        <pc:spChg chg="add mod">
          <ac:chgData name="Chandan Lahoti" userId="9252f029-bac5-475c-aef6-86360c87704d" providerId="ADAL" clId="{55742B40-9947-49FF-A088-B839A286838A}" dt="2024-01-27T08:36:46.099" v="588" actId="1076"/>
          <ac:spMkLst>
            <pc:docMk/>
            <pc:sldMk cId="0" sldId="4855"/>
            <ac:spMk id="57" creationId="{07ADE00B-19EB-D326-72D9-52C6EEE4EC0D}"/>
          </ac:spMkLst>
        </pc:spChg>
        <pc:spChg chg="add mod">
          <ac:chgData name="Chandan Lahoti" userId="9252f029-bac5-475c-aef6-86360c87704d" providerId="ADAL" clId="{55742B40-9947-49FF-A088-B839A286838A}" dt="2024-01-27T08:37:05.533" v="592" actId="255"/>
          <ac:spMkLst>
            <pc:docMk/>
            <pc:sldMk cId="0" sldId="4855"/>
            <ac:spMk id="58" creationId="{2E945357-77B0-223E-F75D-526953DB4CC3}"/>
          </ac:spMkLst>
        </pc:spChg>
        <pc:grpChg chg="del">
          <ac:chgData name="Chandan Lahoti" userId="9252f029-bac5-475c-aef6-86360c87704d" providerId="ADAL" clId="{55742B40-9947-49FF-A088-B839A286838A}" dt="2024-01-27T08:24:03.982" v="108" actId="478"/>
          <ac:grpSpMkLst>
            <pc:docMk/>
            <pc:sldMk cId="0" sldId="4855"/>
            <ac:grpSpMk id="2" creationId="{00000000-0000-0000-0000-000000000000}"/>
          </ac:grpSpMkLst>
        </pc:grpChg>
        <pc:grpChg chg="del">
          <ac:chgData name="Chandan Lahoti" userId="9252f029-bac5-475c-aef6-86360c87704d" providerId="ADAL" clId="{55742B40-9947-49FF-A088-B839A286838A}" dt="2024-01-27T08:24:20.525" v="124" actId="478"/>
          <ac:grpSpMkLst>
            <pc:docMk/>
            <pc:sldMk cId="0" sldId="4855"/>
            <ac:grpSpMk id="6" creationId="{38CDC7B7-74D2-E006-09B3-9045F42CBAF8}"/>
          </ac:grpSpMkLst>
        </pc:grpChg>
        <pc:grpChg chg="add del">
          <ac:chgData name="Chandan Lahoti" userId="9252f029-bac5-475c-aef6-86360c87704d" providerId="ADAL" clId="{55742B40-9947-49FF-A088-B839A286838A}" dt="2024-01-27T08:24:13.131" v="118" actId="478"/>
          <ac:grpSpMkLst>
            <pc:docMk/>
            <pc:sldMk cId="0" sldId="4855"/>
            <ac:grpSpMk id="9" creationId="{00000000-0000-0000-0000-000000000000}"/>
          </ac:grpSpMkLst>
        </pc:grpChg>
        <pc:grpChg chg="add del">
          <ac:chgData name="Chandan Lahoti" userId="9252f029-bac5-475c-aef6-86360c87704d" providerId="ADAL" clId="{55742B40-9947-49FF-A088-B839A286838A}" dt="2024-01-27T08:24:12.323" v="117" actId="478"/>
          <ac:grpSpMkLst>
            <pc:docMk/>
            <pc:sldMk cId="0" sldId="4855"/>
            <ac:grpSpMk id="11" creationId="{00000000-0000-0000-0000-000000000000}"/>
          </ac:grpSpMkLst>
        </pc:grpChg>
        <pc:grpChg chg="del">
          <ac:chgData name="Chandan Lahoti" userId="9252f029-bac5-475c-aef6-86360c87704d" providerId="ADAL" clId="{55742B40-9947-49FF-A088-B839A286838A}" dt="2024-01-27T08:24:11.569" v="116" actId="478"/>
          <ac:grpSpMkLst>
            <pc:docMk/>
            <pc:sldMk cId="0" sldId="4855"/>
            <ac:grpSpMk id="13" creationId="{00000000-0000-0000-0000-000000000000}"/>
          </ac:grpSpMkLst>
        </pc:grpChg>
        <pc:grpChg chg="add del">
          <ac:chgData name="Chandan Lahoti" userId="9252f029-bac5-475c-aef6-86360c87704d" providerId="ADAL" clId="{55742B40-9947-49FF-A088-B839A286838A}" dt="2024-01-27T08:24:10.691" v="115" actId="478"/>
          <ac:grpSpMkLst>
            <pc:docMk/>
            <pc:sldMk cId="0" sldId="4855"/>
            <ac:grpSpMk id="15" creationId="{00000000-0000-0000-0000-000000000000}"/>
          </ac:grpSpMkLst>
        </pc:grpChg>
        <pc:grpChg chg="del">
          <ac:chgData name="Chandan Lahoti" userId="9252f029-bac5-475c-aef6-86360c87704d" providerId="ADAL" clId="{55742B40-9947-49FF-A088-B839A286838A}" dt="2024-01-27T08:24:16.646" v="119" actId="478"/>
          <ac:grpSpMkLst>
            <pc:docMk/>
            <pc:sldMk cId="0" sldId="4855"/>
            <ac:grpSpMk id="18" creationId="{C623C376-47DB-FF0E-4465-BD3FEF9D3107}"/>
          </ac:grpSpMkLst>
        </pc:grpChg>
        <pc:grpChg chg="add del">
          <ac:chgData name="Chandan Lahoti" userId="9252f029-bac5-475c-aef6-86360c87704d" providerId="ADAL" clId="{55742B40-9947-49FF-A088-B839A286838A}" dt="2024-01-27T08:23:59.309" v="105" actId="478"/>
          <ac:grpSpMkLst>
            <pc:docMk/>
            <pc:sldMk cId="0" sldId="4855"/>
            <ac:grpSpMk id="22" creationId="{8D2196E6-A7DA-B7A3-C9D2-E90E549CA39A}"/>
          </ac:grpSpMkLst>
        </pc:grpChg>
        <pc:grpChg chg="del">
          <ac:chgData name="Chandan Lahoti" userId="9252f029-bac5-475c-aef6-86360c87704d" providerId="ADAL" clId="{55742B40-9947-49FF-A088-B839A286838A}" dt="2024-01-27T08:24:17.438" v="120" actId="478"/>
          <ac:grpSpMkLst>
            <pc:docMk/>
            <pc:sldMk cId="0" sldId="4855"/>
            <ac:grpSpMk id="36" creationId="{01600A87-656D-4EA1-B6DF-121DD6711C1A}"/>
          </ac:grpSpMkLst>
        </pc:grpChg>
        <pc:grpChg chg="del">
          <ac:chgData name="Chandan Lahoti" userId="9252f029-bac5-475c-aef6-86360c87704d" providerId="ADAL" clId="{55742B40-9947-49FF-A088-B839A286838A}" dt="2024-01-27T08:24:22.310" v="126" actId="478"/>
          <ac:grpSpMkLst>
            <pc:docMk/>
            <pc:sldMk cId="0" sldId="4855"/>
            <ac:grpSpMk id="38" creationId="{97CF71D4-83A6-45B0-B276-B19B4C32F0CB}"/>
          </ac:grpSpMkLst>
        </pc:grpChg>
        <pc:grpChg chg="del">
          <ac:chgData name="Chandan Lahoti" userId="9252f029-bac5-475c-aef6-86360c87704d" providerId="ADAL" clId="{55742B40-9947-49FF-A088-B839A286838A}" dt="2024-01-27T08:24:19.054" v="122" actId="478"/>
          <ac:grpSpMkLst>
            <pc:docMk/>
            <pc:sldMk cId="0" sldId="4855"/>
            <ac:grpSpMk id="40" creationId="{CBB0D1A8-2B2F-4FA0-9916-9954A5A58447}"/>
          </ac:grpSpMkLst>
        </pc:grpChg>
        <pc:grpChg chg="del">
          <ac:chgData name="Chandan Lahoti" userId="9252f029-bac5-475c-aef6-86360c87704d" providerId="ADAL" clId="{55742B40-9947-49FF-A088-B839A286838A}" dt="2024-01-27T08:24:19.792" v="123" actId="478"/>
          <ac:grpSpMkLst>
            <pc:docMk/>
            <pc:sldMk cId="0" sldId="4855"/>
            <ac:grpSpMk id="42" creationId="{FE78E64D-A9B9-4DA6-9D38-8720BE875CF2}"/>
          </ac:grpSpMkLst>
        </pc:grpChg>
        <pc:grpChg chg="del">
          <ac:chgData name="Chandan Lahoti" userId="9252f029-bac5-475c-aef6-86360c87704d" providerId="ADAL" clId="{55742B40-9947-49FF-A088-B839A286838A}" dt="2024-01-27T08:24:09.792" v="114" actId="478"/>
          <ac:grpSpMkLst>
            <pc:docMk/>
            <pc:sldMk cId="0" sldId="4855"/>
            <ac:grpSpMk id="45" creationId="{27A05CAB-8E4A-16B2-B2DF-7E4DD51C1DDB}"/>
          </ac:grpSpMkLst>
        </pc:grpChg>
        <pc:picChg chg="del">
          <ac:chgData name="Chandan Lahoti" userId="9252f029-bac5-475c-aef6-86360c87704d" providerId="ADAL" clId="{55742B40-9947-49FF-A088-B839A286838A}" dt="2024-01-27T08:24:29.370" v="132" actId="478"/>
          <ac:picMkLst>
            <pc:docMk/>
            <pc:sldMk cId="0" sldId="4855"/>
            <ac:picMk id="8" creationId="{47CDC94B-5B9B-77C6-3C66-DA0FB3B87BB9}"/>
          </ac:picMkLst>
        </pc:picChg>
        <pc:picChg chg="del">
          <ac:chgData name="Chandan Lahoti" userId="9252f029-bac5-475c-aef6-86360c87704d" providerId="ADAL" clId="{55742B40-9947-49FF-A088-B839A286838A}" dt="2024-01-27T08:24:21.531" v="125" actId="478"/>
          <ac:picMkLst>
            <pc:docMk/>
            <pc:sldMk cId="0" sldId="4855"/>
            <ac:picMk id="20" creationId="{A9501D1F-49AC-D3B7-D774-5E66D7EB6225}"/>
          </ac:picMkLst>
        </pc:picChg>
        <pc:picChg chg="del">
          <ac:chgData name="Chandan Lahoti" userId="9252f029-bac5-475c-aef6-86360c87704d" providerId="ADAL" clId="{55742B40-9947-49FF-A088-B839A286838A}" dt="2024-01-27T08:24:07.586" v="112" actId="478"/>
          <ac:picMkLst>
            <pc:docMk/>
            <pc:sldMk cId="0" sldId="4855"/>
            <ac:picMk id="21" creationId="{00000000-0000-0000-0000-000000000000}"/>
          </ac:picMkLst>
        </pc:picChg>
        <pc:picChg chg="del">
          <ac:chgData name="Chandan Lahoti" userId="9252f029-bac5-475c-aef6-86360c87704d" providerId="ADAL" clId="{55742B40-9947-49FF-A088-B839A286838A}" dt="2024-01-27T08:24:03.038" v="107" actId="478"/>
          <ac:picMkLst>
            <pc:docMk/>
            <pc:sldMk cId="0" sldId="4855"/>
            <ac:picMk id="44" creationId="{458A151D-72B7-B26E-6322-54228B75261B}"/>
          </ac:picMkLst>
        </pc:picChg>
        <pc:picChg chg="del">
          <ac:chgData name="Chandan Lahoti" userId="9252f029-bac5-475c-aef6-86360c87704d" providerId="ADAL" clId="{55742B40-9947-49FF-A088-B839A286838A}" dt="2024-01-27T08:24:28.367" v="131" actId="478"/>
          <ac:picMkLst>
            <pc:docMk/>
            <pc:sldMk cId="0" sldId="4855"/>
            <ac:picMk id="47" creationId="{7F4B10B0-C2BF-4BE4-8E9D-60C9B86F8B97}"/>
          </ac:picMkLst>
        </pc:picChg>
        <pc:picChg chg="add del">
          <ac:chgData name="Chandan Lahoti" userId="9252f029-bac5-475c-aef6-86360c87704d" providerId="ADAL" clId="{55742B40-9947-49FF-A088-B839A286838A}" dt="2024-01-27T08:24:08.523" v="113" actId="478"/>
          <ac:picMkLst>
            <pc:docMk/>
            <pc:sldMk cId="0" sldId="4855"/>
            <ac:picMk id="48" creationId="{C6FCBD30-EADE-12ED-82ED-4BCF3FB4C9A9}"/>
          </ac:picMkLst>
        </pc:picChg>
        <pc:picChg chg="del">
          <ac:chgData name="Chandan Lahoti" userId="9252f029-bac5-475c-aef6-86360c87704d" providerId="ADAL" clId="{55742B40-9947-49FF-A088-B839A286838A}" dt="2024-01-27T08:24:06.685" v="111" actId="478"/>
          <ac:picMkLst>
            <pc:docMk/>
            <pc:sldMk cId="0" sldId="4855"/>
            <ac:picMk id="50" creationId="{F5E03C3E-91B2-4E23-B8BD-6AB2FD4C8B90}"/>
          </ac:picMkLst>
        </pc:picChg>
        <pc:picChg chg="del">
          <ac:chgData name="Chandan Lahoti" userId="9252f029-bac5-475c-aef6-86360c87704d" providerId="ADAL" clId="{55742B40-9947-49FF-A088-B839A286838A}" dt="2024-01-27T08:24:27.445" v="130" actId="478"/>
          <ac:picMkLst>
            <pc:docMk/>
            <pc:sldMk cId="0" sldId="4855"/>
            <ac:picMk id="51" creationId="{6992D33F-D80A-49D5-8961-8D8D83EBC960}"/>
          </ac:picMkLst>
        </pc:picChg>
        <pc:picChg chg="del">
          <ac:chgData name="Chandan Lahoti" userId="9252f029-bac5-475c-aef6-86360c87704d" providerId="ADAL" clId="{55742B40-9947-49FF-A088-B839A286838A}" dt="2024-01-27T08:24:05.820" v="110" actId="478"/>
          <ac:picMkLst>
            <pc:docMk/>
            <pc:sldMk cId="0" sldId="4855"/>
            <ac:picMk id="52" creationId="{2FE8C83C-80FB-4235-871D-E30D6E98DC28}"/>
          </ac:picMkLst>
        </pc:picChg>
        <pc:picChg chg="del">
          <ac:chgData name="Chandan Lahoti" userId="9252f029-bac5-475c-aef6-86360c87704d" providerId="ADAL" clId="{55742B40-9947-49FF-A088-B839A286838A}" dt="2024-01-27T08:24:18.237" v="121" actId="478"/>
          <ac:picMkLst>
            <pc:docMk/>
            <pc:sldMk cId="0" sldId="4855"/>
            <ac:picMk id="53" creationId="{2C23F53D-04A9-46C7-8837-06BC59BE34AB}"/>
          </ac:picMkLst>
        </pc:picChg>
        <pc:picChg chg="del">
          <ac:chgData name="Chandan Lahoti" userId="9252f029-bac5-475c-aef6-86360c87704d" providerId="ADAL" clId="{55742B40-9947-49FF-A088-B839A286838A}" dt="2024-01-27T08:24:05.075" v="109" actId="478"/>
          <ac:picMkLst>
            <pc:docMk/>
            <pc:sldMk cId="0" sldId="4855"/>
            <ac:picMk id="54" creationId="{35F00DA0-12E5-48E4-BB90-DE2B5D217452}"/>
          </ac:picMkLst>
        </pc:picChg>
        <pc:picChg chg="del">
          <ac:chgData name="Chandan Lahoti" userId="9252f029-bac5-475c-aef6-86360c87704d" providerId="ADAL" clId="{55742B40-9947-49FF-A088-B839A286838A}" dt="2024-01-27T08:24:23.244" v="127" actId="478"/>
          <ac:picMkLst>
            <pc:docMk/>
            <pc:sldMk cId="0" sldId="4855"/>
            <ac:picMk id="55" creationId="{5B7A01BC-9D15-4C29-9566-7C98710488B4}"/>
          </ac:picMkLst>
        </pc:picChg>
        <pc:picChg chg="del">
          <ac:chgData name="Chandan Lahoti" userId="9252f029-bac5-475c-aef6-86360c87704d" providerId="ADAL" clId="{55742B40-9947-49FF-A088-B839A286838A}" dt="2024-01-27T08:24:00.206" v="106" actId="478"/>
          <ac:picMkLst>
            <pc:docMk/>
            <pc:sldMk cId="0" sldId="4855"/>
            <ac:picMk id="56" creationId="{1FAC1FB1-5846-4A6A-A8FD-9D9FB8033548}"/>
          </ac:picMkLst>
        </pc:picChg>
      </pc:sldChg>
      <pc:sldChg chg="del">
        <pc:chgData name="Chandan Lahoti" userId="9252f029-bac5-475c-aef6-86360c87704d" providerId="ADAL" clId="{55742B40-9947-49FF-A088-B839A286838A}" dt="2024-01-27T08:21:31.651" v="42" actId="47"/>
        <pc:sldMkLst>
          <pc:docMk/>
          <pc:sldMk cId="2783663354" sldId="4858"/>
        </pc:sldMkLst>
      </pc:sldChg>
      <pc:sldChg chg="del">
        <pc:chgData name="Chandan Lahoti" userId="9252f029-bac5-475c-aef6-86360c87704d" providerId="ADAL" clId="{55742B40-9947-49FF-A088-B839A286838A}" dt="2024-01-27T08:21:40.484" v="47" actId="47"/>
        <pc:sldMkLst>
          <pc:docMk/>
          <pc:sldMk cId="3281077909" sldId="4859"/>
        </pc:sldMkLst>
      </pc:sldChg>
      <pc:sldChg chg="delSp modSp add mod delAnim">
        <pc:chgData name="Chandan Lahoti" userId="9252f029-bac5-475c-aef6-86360c87704d" providerId="ADAL" clId="{55742B40-9947-49FF-A088-B839A286838A}" dt="2024-01-27T08:41:22.445" v="925" actId="20577"/>
        <pc:sldMkLst>
          <pc:docMk/>
          <pc:sldMk cId="248843544" sldId="9662"/>
        </pc:sldMkLst>
        <pc:spChg chg="mod">
          <ac:chgData name="Chandan Lahoti" userId="9252f029-bac5-475c-aef6-86360c87704d" providerId="ADAL" clId="{55742B40-9947-49FF-A088-B839A286838A}" dt="2024-01-27T08:41:22.445" v="925" actId="20577"/>
          <ac:spMkLst>
            <pc:docMk/>
            <pc:sldMk cId="248843544" sldId="9662"/>
            <ac:spMk id="24" creationId="{34C68EB3-DAA5-02BD-C632-8396F4E533C9}"/>
          </ac:spMkLst>
        </pc:spChg>
        <pc:spChg chg="mod">
          <ac:chgData name="Chandan Lahoti" userId="9252f029-bac5-475c-aef6-86360c87704d" providerId="ADAL" clId="{55742B40-9947-49FF-A088-B839A286838A}" dt="2024-01-27T08:37:12.134" v="593" actId="255"/>
          <ac:spMkLst>
            <pc:docMk/>
            <pc:sldMk cId="248843544" sldId="9662"/>
            <ac:spMk id="26" creationId="{E2952E6E-A51F-4EEB-99D7-0B4148D71BB3}"/>
          </ac:spMkLst>
        </pc:spChg>
        <pc:spChg chg="del mod">
          <ac:chgData name="Chandan Lahoti" userId="9252f029-bac5-475c-aef6-86360c87704d" providerId="ADAL" clId="{55742B40-9947-49FF-A088-B839A286838A}" dt="2024-01-27T08:34:32.721" v="508"/>
          <ac:spMkLst>
            <pc:docMk/>
            <pc:sldMk cId="248843544" sldId="9662"/>
            <ac:spMk id="57" creationId="{07ADE00B-19EB-D326-72D9-52C6EEE4EC0D}"/>
          </ac:spMkLst>
        </pc:spChg>
        <pc:spChg chg="del">
          <ac:chgData name="Chandan Lahoti" userId="9252f029-bac5-475c-aef6-86360c87704d" providerId="ADAL" clId="{55742B40-9947-49FF-A088-B839A286838A}" dt="2024-01-27T08:34:16.530" v="504" actId="478"/>
          <ac:spMkLst>
            <pc:docMk/>
            <pc:sldMk cId="248843544" sldId="9662"/>
            <ac:spMk id="58" creationId="{2E945357-77B0-223E-F75D-526953DB4CC3}"/>
          </ac:spMkLst>
        </pc:spChg>
      </pc:sldChg>
      <pc:sldChg chg="modSp add mod">
        <pc:chgData name="Chandan Lahoti" userId="9252f029-bac5-475c-aef6-86360c87704d" providerId="ADAL" clId="{55742B40-9947-49FF-A088-B839A286838A}" dt="2024-01-27T08:44:36.363" v="1306" actId="20577"/>
        <pc:sldMkLst>
          <pc:docMk/>
          <pc:sldMk cId="4075326967" sldId="9663"/>
        </pc:sldMkLst>
        <pc:spChg chg="mod">
          <ac:chgData name="Chandan Lahoti" userId="9252f029-bac5-475c-aef6-86360c87704d" providerId="ADAL" clId="{55742B40-9947-49FF-A088-B839A286838A}" dt="2024-01-27T08:44:36.363" v="1306" actId="20577"/>
          <ac:spMkLst>
            <pc:docMk/>
            <pc:sldMk cId="4075326967" sldId="9663"/>
            <ac:spMk id="24" creationId="{34C68EB3-DAA5-02BD-C632-8396F4E533C9}"/>
          </ac:spMkLst>
        </pc:spChg>
        <pc:spChg chg="mod">
          <ac:chgData name="Chandan Lahoti" userId="9252f029-bac5-475c-aef6-86360c87704d" providerId="ADAL" clId="{55742B40-9947-49FF-A088-B839A286838A}" dt="2024-01-27T08:41:36.545" v="926" actId="1076"/>
          <ac:spMkLst>
            <pc:docMk/>
            <pc:sldMk cId="4075326967" sldId="9663"/>
            <ac:spMk id="26" creationId="{E2952E6E-A51F-4EEB-99D7-0B4148D71BB3}"/>
          </ac:spMkLst>
        </pc:spChg>
      </pc:sldChg>
      <pc:sldChg chg="delSp modSp add mod">
        <pc:chgData name="Chandan Lahoti" userId="9252f029-bac5-475c-aef6-86360c87704d" providerId="ADAL" clId="{55742B40-9947-49FF-A088-B839A286838A}" dt="2024-01-27T08:38:48.442" v="643"/>
        <pc:sldMkLst>
          <pc:docMk/>
          <pc:sldMk cId="1543141811" sldId="9664"/>
        </pc:sldMkLst>
        <pc:spChg chg="del mod">
          <ac:chgData name="Chandan Lahoti" userId="9252f029-bac5-475c-aef6-86360c87704d" providerId="ADAL" clId="{55742B40-9947-49FF-A088-B839A286838A}" dt="2024-01-27T08:38:48.442" v="643"/>
          <ac:spMkLst>
            <pc:docMk/>
            <pc:sldMk cId="1543141811" sldId="9664"/>
            <ac:spMk id="24" creationId="{34C68EB3-DAA5-02BD-C632-8396F4E533C9}"/>
          </ac:spMkLst>
        </pc:spChg>
        <pc:spChg chg="mod">
          <ac:chgData name="Chandan Lahoti" userId="9252f029-bac5-475c-aef6-86360c87704d" providerId="ADAL" clId="{55742B40-9947-49FF-A088-B839A286838A}" dt="2024-01-27T08:38:47.821" v="641" actId="1076"/>
          <ac:spMkLst>
            <pc:docMk/>
            <pc:sldMk cId="1543141811" sldId="9664"/>
            <ac:spMk id="26" creationId="{E2952E6E-A51F-4EEB-99D7-0B4148D71BB3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E684BD-DFF3-4FD2-8A99-B37F4F9BF9A4}" type="datetimeFigureOut">
              <a:rPr lang="en-US" smtClean="0"/>
              <a:pPr/>
              <a:t>1/27/2024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6B35F6-CC1B-4BBE-B39A-537C3BF573E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6B35F6-CC1B-4BBE-B39A-537C3BF573EA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9179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bigstock-Abstract-blue-background-wal-6002095 - Mental Health Partners">
            <a:extLst>
              <a:ext uri="{FF2B5EF4-FFF2-40B4-BE49-F238E27FC236}">
                <a16:creationId xmlns:a16="http://schemas.microsoft.com/office/drawing/2014/main" id="{C0ECEFCC-6B44-4376-BA42-493FD5115FCC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732"/>
          <a:stretch/>
        </p:blipFill>
        <p:spPr bwMode="auto">
          <a:xfrm flipH="1">
            <a:off x="-3" y="1"/>
            <a:ext cx="9143999" cy="1219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bigstock-Abstract-blue-background-wal-6002095 - Mental Health Partners">
            <a:extLst>
              <a:ext uri="{FF2B5EF4-FFF2-40B4-BE49-F238E27FC236}">
                <a16:creationId xmlns:a16="http://schemas.microsoft.com/office/drawing/2014/main" id="{F1C8AE07-46D4-40E4-9E53-DCA10CF92D3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" t="93072" r="-158" b="1111"/>
          <a:stretch/>
        </p:blipFill>
        <p:spPr bwMode="auto">
          <a:xfrm flipH="1">
            <a:off x="-11094" y="6553200"/>
            <a:ext cx="9166188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bigstock-Abstract-blue-background-wal-6002095 - Mental Health Partners">
            <a:extLst>
              <a:ext uri="{FF2B5EF4-FFF2-40B4-BE49-F238E27FC236}">
                <a16:creationId xmlns:a16="http://schemas.microsoft.com/office/drawing/2014/main" id="{8CC851DD-A01F-41E0-B671-14C23687693B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" t="93072" r="-158" b="1111"/>
          <a:stretch/>
        </p:blipFill>
        <p:spPr bwMode="auto">
          <a:xfrm flipH="1" flipV="1">
            <a:off x="-11094" y="6461762"/>
            <a:ext cx="9166188" cy="4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12.svg"/><Relationship Id="rId3" Type="http://schemas.openxmlformats.org/officeDocument/2006/relationships/video" Target="../media/media1.mp4"/><Relationship Id="rId7" Type="http://schemas.openxmlformats.org/officeDocument/2006/relationships/image" Target="../media/image19.png"/><Relationship Id="rId12" Type="http://schemas.openxmlformats.org/officeDocument/2006/relationships/image" Target="../media/image11.png"/><Relationship Id="rId2" Type="http://schemas.microsoft.com/office/2007/relationships/media" Target="../media/media1.mp4"/><Relationship Id="rId1" Type="http://schemas.openxmlformats.org/officeDocument/2006/relationships/tags" Target="../tags/tag12.xml"/><Relationship Id="rId6" Type="http://schemas.openxmlformats.org/officeDocument/2006/relationships/image" Target="../media/image18.png"/><Relationship Id="rId11" Type="http://schemas.openxmlformats.org/officeDocument/2006/relationships/image" Target="../media/image22.sv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1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svg"/><Relationship Id="rId9" Type="http://schemas.openxmlformats.org/officeDocument/2006/relationships/image" Target="../media/image12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010B1EB-8637-4EC8-8056-65C74C753AA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7"/>
          <a:stretch/>
        </p:blipFill>
        <p:spPr>
          <a:xfrm>
            <a:off x="0" y="1219200"/>
            <a:ext cx="5105400" cy="525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" y="5454134"/>
            <a:ext cx="1600200" cy="646331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i="1" dirty="0">
                <a:solidFill>
                  <a:schemeClr val="bg1"/>
                </a:solidFill>
              </a:rPr>
              <a:t> January 27, 2024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D487C43-3774-4600-970F-F5DAB3BC9E32}"/>
              </a:ext>
            </a:extLst>
          </p:cNvPr>
          <p:cNvSpPr txBox="1"/>
          <p:nvPr/>
        </p:nvSpPr>
        <p:spPr>
          <a:xfrm>
            <a:off x="304800" y="1524000"/>
            <a:ext cx="44196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1" dirty="0">
                <a:latin typeface="+mj-lt"/>
                <a:ea typeface="Adobe Fan Heiti Std B" pitchFamily="34" charset="-128"/>
              </a:rPr>
              <a:t>Opportunities in Statutory Audit</a:t>
            </a:r>
          </a:p>
        </p:txBody>
      </p:sp>
      <p:pic>
        <p:nvPicPr>
          <p:cNvPr id="4" name="Picture 3" descr="A poster with a person walking down a staircase&#10;&#10;Description automatically generated">
            <a:extLst>
              <a:ext uri="{FF2B5EF4-FFF2-40B4-BE49-F238E27FC236}">
                <a16:creationId xmlns:a16="http://schemas.microsoft.com/office/drawing/2014/main" id="{2E77D344-D6D6-7D5F-C893-D4087B1C1B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1219200"/>
            <a:ext cx="4038600" cy="5257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500+ Awesome Question Mark Wallpapers &amp; Background Beautiful Best Available  For Download Awesome Question Mark Photos Free On Zicxa.com Images">
            <a:extLst>
              <a:ext uri="{FF2B5EF4-FFF2-40B4-BE49-F238E27FC236}">
                <a16:creationId xmlns:a16="http://schemas.microsoft.com/office/drawing/2014/main" id="{D2804D07-9AE2-A742-ECF9-13781CF141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69" b="14481"/>
          <a:stretch/>
        </p:blipFill>
        <p:spPr bwMode="auto">
          <a:xfrm>
            <a:off x="10027" y="1790700"/>
            <a:ext cx="91440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Q&amp;a - Free education icons">
            <a:extLst>
              <a:ext uri="{FF2B5EF4-FFF2-40B4-BE49-F238E27FC236}">
                <a16:creationId xmlns:a16="http://schemas.microsoft.com/office/drawing/2014/main" id="{17D6588A-13F9-F2EE-2CED-9155230166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2209800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FE8AD7A-1B1A-1CA3-FEFC-184D803D59DC}"/>
              </a:ext>
            </a:extLst>
          </p:cNvPr>
          <p:cNvSpPr/>
          <p:nvPr/>
        </p:nvSpPr>
        <p:spPr>
          <a:xfrm>
            <a:off x="7074203" y="6477000"/>
            <a:ext cx="20697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badi" panose="020B0604020104020204" pitchFamily="34" charset="0"/>
              </a:rPr>
              <a:t>CA Chandan Lahoti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668727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Video 26" title="Defocused Particles Cyan Blue">
            <a:hlinkClick r:id="" action="ppaction://media"/>
            <a:extLst>
              <a:ext uri="{FF2B5EF4-FFF2-40B4-BE49-F238E27FC236}">
                <a16:creationId xmlns:a16="http://schemas.microsoft.com/office/drawing/2014/main" id="{BBE379BA-381F-42AB-9158-7BE3551D13F1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50EBD0D7-A23A-49ED-A396-B6A585CF92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 flipV="1">
            <a:off x="136070" y="990600"/>
            <a:ext cx="5153965" cy="48768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626501" y="1694921"/>
            <a:ext cx="3799228" cy="9771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400"/>
              </a:lnSpc>
              <a:spcBef>
                <a:spcPct val="0"/>
              </a:spcBef>
            </a:pPr>
            <a:r>
              <a:rPr lang="en-US" sz="5000" dirty="0">
                <a:solidFill>
                  <a:schemeClr val="bg1"/>
                </a:solidFill>
                <a:latin typeface="+mj-lt"/>
              </a:rPr>
              <a:t>Thank You!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4D010A39-E209-4138-ADB7-89984AF8FD08}"/>
              </a:ext>
            </a:extLst>
          </p:cNvPr>
          <p:cNvSpPr/>
          <p:nvPr/>
        </p:nvSpPr>
        <p:spPr>
          <a:xfrm>
            <a:off x="838200" y="3536776"/>
            <a:ext cx="2867733" cy="5715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90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46F75B6-90D6-4652-9B59-A770798358D1}"/>
              </a:ext>
            </a:extLst>
          </p:cNvPr>
          <p:cNvSpPr txBox="1"/>
          <p:nvPr/>
        </p:nvSpPr>
        <p:spPr>
          <a:xfrm>
            <a:off x="1067946" y="3639741"/>
            <a:ext cx="2477207" cy="3385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defRPr sz="4000" b="1">
                <a:latin typeface="+mj-lt"/>
                <a:ea typeface="Adobe Fan Heiti Std B" pitchFamily="34" charset="-128"/>
              </a:defRPr>
            </a:lvl1pPr>
          </a:lstStyle>
          <a:p>
            <a:pPr algn="l"/>
            <a:r>
              <a:rPr lang="en-US" sz="2200" i="1" dirty="0"/>
              <a:t>CA Chandan Lahoti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464495C-209A-4465-A5B1-427BD032B4D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17520"/>
          <a:stretch/>
        </p:blipFill>
        <p:spPr>
          <a:xfrm>
            <a:off x="5561551" y="990600"/>
            <a:ext cx="3430049" cy="1619250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ADD2C5C-09BF-47BD-AA21-6B869C975FE2}"/>
              </a:ext>
            </a:extLst>
          </p:cNvPr>
          <p:cNvCxnSpPr>
            <a:cxnSpLocks/>
          </p:cNvCxnSpPr>
          <p:nvPr/>
        </p:nvCxnSpPr>
        <p:spPr>
          <a:xfrm>
            <a:off x="642543" y="2615848"/>
            <a:ext cx="4647493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F0614FB5-7F84-AA53-4A63-7E837E46F6AB}"/>
              </a:ext>
            </a:extLst>
          </p:cNvPr>
          <p:cNvSpPr/>
          <p:nvPr/>
        </p:nvSpPr>
        <p:spPr>
          <a:xfrm>
            <a:off x="7074203" y="6477000"/>
            <a:ext cx="20697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badi" panose="020B0604020104020204" pitchFamily="34" charset="0"/>
              </a:rPr>
              <a:t>CA Chandan Lahoti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9B0BB7-57C4-FB8C-E822-8B7669C2B74C}"/>
              </a:ext>
            </a:extLst>
          </p:cNvPr>
          <p:cNvSpPr txBox="1"/>
          <p:nvPr/>
        </p:nvSpPr>
        <p:spPr>
          <a:xfrm>
            <a:off x="989559" y="4234074"/>
            <a:ext cx="3835829" cy="9295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4199"/>
              </a:lnSpc>
              <a:defRPr sz="2999" spc="59">
                <a:solidFill>
                  <a:srgbClr val="FFFFFF"/>
                </a:solidFill>
                <a:latin typeface="Mardoto Regular"/>
              </a:defRPr>
            </a:lvl1pPr>
          </a:lstStyle>
          <a:p>
            <a:pPr>
              <a:lnSpc>
                <a:spcPct val="150000"/>
              </a:lnSpc>
            </a:pPr>
            <a:r>
              <a:rPr lang="pt-BR" sz="1400" b="1" dirty="0">
                <a:solidFill>
                  <a:schemeClr val="bg1"/>
                </a:solidFill>
              </a:rPr>
              <a:t>9422582517</a:t>
            </a:r>
          </a:p>
          <a:p>
            <a:pPr>
              <a:lnSpc>
                <a:spcPct val="150000"/>
              </a:lnSpc>
            </a:pPr>
            <a:r>
              <a:rPr lang="pt-BR" sz="1400" b="1" dirty="0">
                <a:solidFill>
                  <a:schemeClr val="bg1"/>
                </a:solidFill>
              </a:rPr>
              <a:t>chand_Lahoti@yahoo.com </a:t>
            </a:r>
          </a:p>
          <a:p>
            <a:pPr>
              <a:lnSpc>
                <a:spcPct val="150000"/>
              </a:lnSpc>
            </a:pPr>
            <a:r>
              <a:rPr lang="pt-BR" sz="1400" b="1" dirty="0">
                <a:solidFill>
                  <a:schemeClr val="bg1"/>
                </a:solidFill>
              </a:rPr>
              <a:t>chandan.lahoti@avallp.in </a:t>
            </a:r>
            <a:endParaRPr lang="en-IN" sz="1400" b="1" dirty="0">
              <a:solidFill>
                <a:schemeClr val="bg1"/>
              </a:solidFill>
            </a:endParaRPr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id="{AE1FB39F-CB30-FBD6-FE03-0895AEA405D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645194" y="4327640"/>
            <a:ext cx="189936" cy="189936"/>
          </a:xfrm>
          <a:prstGeom prst="rect">
            <a:avLst/>
          </a:prstGeom>
        </p:spPr>
      </p:pic>
      <p:pic>
        <p:nvPicPr>
          <p:cNvPr id="10" name="Graphic 9" descr="Envelope outline">
            <a:extLst>
              <a:ext uri="{FF2B5EF4-FFF2-40B4-BE49-F238E27FC236}">
                <a16:creationId xmlns:a16="http://schemas.microsoft.com/office/drawing/2014/main" id="{0A6A63D1-6AA9-8F49-E06F-8EA864004BF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07754" y="4622590"/>
            <a:ext cx="263323" cy="263323"/>
          </a:xfrm>
          <a:prstGeom prst="rect">
            <a:avLst/>
          </a:prstGeom>
        </p:spPr>
      </p:pic>
      <p:pic>
        <p:nvPicPr>
          <p:cNvPr id="11" name="Graphic 10" descr="Envelope outline">
            <a:extLst>
              <a:ext uri="{FF2B5EF4-FFF2-40B4-BE49-F238E27FC236}">
                <a16:creationId xmlns:a16="http://schemas.microsoft.com/office/drawing/2014/main" id="{5EA655A4-B78C-36D7-8E2A-483AD136C32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14138" y="4950638"/>
            <a:ext cx="263323" cy="26332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28139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9C3590DF-AFEE-4EE2-974E-196F3709103F}"/>
              </a:ext>
            </a:extLst>
          </p:cNvPr>
          <p:cNvSpPr/>
          <p:nvPr/>
        </p:nvSpPr>
        <p:spPr>
          <a:xfrm>
            <a:off x="0" y="1208650"/>
            <a:ext cx="9144000" cy="5268350"/>
          </a:xfrm>
          <a:prstGeom prst="rect">
            <a:avLst/>
          </a:prstGeom>
          <a:solidFill>
            <a:srgbClr val="19BB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 rotWithShape="1">
          <a:blip r:embed="rId3">
            <a:alphaModFix amt="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7294" b="40678"/>
          <a:stretch/>
        </p:blipFill>
        <p:spPr>
          <a:xfrm>
            <a:off x="3755526" y="3147637"/>
            <a:ext cx="5409873" cy="334780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 l="6644" r="6644"/>
          <a:stretch>
            <a:fillRect/>
          </a:stretch>
        </p:blipFill>
        <p:spPr>
          <a:xfrm>
            <a:off x="3799754" y="1387099"/>
            <a:ext cx="5097428" cy="5086232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89B1B9AD-8503-49AF-A978-266626081AC6}"/>
              </a:ext>
            </a:extLst>
          </p:cNvPr>
          <p:cNvGrpSpPr/>
          <p:nvPr/>
        </p:nvGrpSpPr>
        <p:grpSpPr>
          <a:xfrm>
            <a:off x="581789" y="2578148"/>
            <a:ext cx="2867733" cy="571500"/>
            <a:chOff x="1144916" y="2717896"/>
            <a:chExt cx="5735465" cy="1143000"/>
          </a:xfrm>
          <a:solidFill>
            <a:schemeClr val="accent5">
              <a:lumMod val="75000"/>
            </a:schemeClr>
          </a:solidFill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995C42D6-9519-4293-8AF3-4249E092194B}"/>
                </a:ext>
              </a:extLst>
            </p:cNvPr>
            <p:cNvSpPr/>
            <p:nvPr/>
          </p:nvSpPr>
          <p:spPr>
            <a:xfrm>
              <a:off x="1144916" y="2717896"/>
              <a:ext cx="5735465" cy="114300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900">
                <a:solidFill>
                  <a:schemeClr val="bg1"/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36D42D4-25DA-4791-944A-BFAE0978A2C8}"/>
                </a:ext>
              </a:extLst>
            </p:cNvPr>
            <p:cNvSpPr txBox="1"/>
            <p:nvPr/>
          </p:nvSpPr>
          <p:spPr>
            <a:xfrm>
              <a:off x="1524502" y="2950842"/>
              <a:ext cx="4954413" cy="677108"/>
            </a:xfrm>
            <a:prstGeom prst="rect">
              <a:avLst/>
            </a:prstGeom>
            <a:grpFill/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algn="ctr">
                <a:defRPr sz="4000" b="1">
                  <a:latin typeface="+mj-lt"/>
                  <a:ea typeface="Adobe Fan Heiti Std B" pitchFamily="34" charset="-128"/>
                </a:defRPr>
              </a:lvl1pPr>
            </a:lstStyle>
            <a:p>
              <a:pPr algn="l"/>
              <a:r>
                <a:rPr lang="en-US" sz="2200" dirty="0">
                  <a:solidFill>
                    <a:schemeClr val="bg1"/>
                  </a:solidFill>
                  <a:latin typeface="Abadi" panose="020B0604020104020204" pitchFamily="34" charset="0"/>
                </a:rPr>
                <a:t>CA Chandan Lahoti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56FFE1BD-A671-42B8-BF29-31C5F1869262}"/>
              </a:ext>
            </a:extLst>
          </p:cNvPr>
          <p:cNvSpPr txBox="1"/>
          <p:nvPr/>
        </p:nvSpPr>
        <p:spPr>
          <a:xfrm>
            <a:off x="730822" y="1786766"/>
            <a:ext cx="2634501" cy="6732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6000"/>
              </a:lnSpc>
              <a:defRPr sz="5000">
                <a:solidFill>
                  <a:srgbClr val="00C2CB"/>
                </a:solidFill>
                <a:latin typeface="Poppins ExtraBold"/>
              </a:defRPr>
            </a:lvl1pPr>
          </a:lstStyle>
          <a:p>
            <a:r>
              <a:rPr lang="en-IN" sz="25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With You Today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CDDE7BE-57A0-4C4A-8CB4-CFE1040B7323}"/>
              </a:ext>
            </a:extLst>
          </p:cNvPr>
          <p:cNvSpPr txBox="1"/>
          <p:nvPr/>
        </p:nvSpPr>
        <p:spPr>
          <a:xfrm>
            <a:off x="739261" y="3114577"/>
            <a:ext cx="2009641" cy="454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4199"/>
              </a:lnSpc>
              <a:defRPr sz="2999" spc="59">
                <a:solidFill>
                  <a:srgbClr val="FFFFFF"/>
                </a:solidFill>
                <a:latin typeface="Mardoto Regular"/>
              </a:defRPr>
            </a:lvl1pPr>
          </a:lstStyle>
          <a:p>
            <a:r>
              <a:rPr lang="en-IN" sz="1500" b="1" dirty="0">
                <a:solidFill>
                  <a:schemeClr val="tx1"/>
                </a:solidFill>
              </a:rPr>
              <a:t>PUNE, INDIA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3565862-760E-42EC-8458-D6B8ED597BF7}"/>
              </a:ext>
            </a:extLst>
          </p:cNvPr>
          <p:cNvSpPr txBox="1"/>
          <p:nvPr/>
        </p:nvSpPr>
        <p:spPr>
          <a:xfrm>
            <a:off x="771582" y="3536626"/>
            <a:ext cx="3850509" cy="3104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4199"/>
              </a:lnSpc>
              <a:defRPr sz="2999" spc="59">
                <a:solidFill>
                  <a:srgbClr val="FFFFFF"/>
                </a:solidFill>
                <a:latin typeface="Mardoto Regular"/>
              </a:defRPr>
            </a:lvl1pPr>
          </a:lstStyle>
          <a:p>
            <a:pPr>
              <a:lnSpc>
                <a:spcPct val="150000"/>
              </a:lnSpc>
            </a:pPr>
            <a:r>
              <a:rPr lang="en-IN" sz="1500" b="1" dirty="0">
                <a:solidFill>
                  <a:schemeClr val="tx1"/>
                </a:solidFill>
              </a:rPr>
              <a:t>FCA, Counsellor and Mentor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57AF6AB-F1D7-4F81-B949-5CB4D344ADE9}"/>
              </a:ext>
            </a:extLst>
          </p:cNvPr>
          <p:cNvSpPr txBox="1"/>
          <p:nvPr/>
        </p:nvSpPr>
        <p:spPr>
          <a:xfrm>
            <a:off x="989559" y="4234074"/>
            <a:ext cx="3835829" cy="9295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4199"/>
              </a:lnSpc>
              <a:defRPr sz="2999" spc="59">
                <a:solidFill>
                  <a:srgbClr val="FFFFFF"/>
                </a:solidFill>
                <a:latin typeface="Mardoto Regular"/>
              </a:defRPr>
            </a:lvl1pPr>
          </a:lstStyle>
          <a:p>
            <a:pPr>
              <a:lnSpc>
                <a:spcPct val="150000"/>
              </a:lnSpc>
            </a:pPr>
            <a:r>
              <a:rPr lang="pt-BR" sz="1400" b="1" dirty="0">
                <a:solidFill>
                  <a:schemeClr val="tx1"/>
                </a:solidFill>
              </a:rPr>
              <a:t>9422582517</a:t>
            </a:r>
          </a:p>
          <a:p>
            <a:pPr>
              <a:lnSpc>
                <a:spcPct val="150000"/>
              </a:lnSpc>
            </a:pPr>
            <a:r>
              <a:rPr lang="pt-BR" sz="1400" b="1" dirty="0">
                <a:solidFill>
                  <a:schemeClr val="tx1"/>
                </a:solidFill>
              </a:rPr>
              <a:t>chand_Lahoti@yahoo.com </a:t>
            </a:r>
          </a:p>
          <a:p>
            <a:pPr>
              <a:lnSpc>
                <a:spcPct val="150000"/>
              </a:lnSpc>
            </a:pPr>
            <a:r>
              <a:rPr lang="pt-BR" sz="1400" b="1" dirty="0">
                <a:solidFill>
                  <a:schemeClr val="tx1"/>
                </a:solidFill>
              </a:rPr>
              <a:t>chandan.lahoti@avallp.in </a:t>
            </a:r>
            <a:endParaRPr lang="en-IN" sz="1400" b="1" dirty="0">
              <a:solidFill>
                <a:schemeClr val="tx1"/>
              </a:solidFill>
            </a:endParaRPr>
          </a:p>
        </p:txBody>
      </p:sp>
      <p:pic>
        <p:nvPicPr>
          <p:cNvPr id="26" name="Picture 5">
            <a:extLst>
              <a:ext uri="{FF2B5EF4-FFF2-40B4-BE49-F238E27FC236}">
                <a16:creationId xmlns:a16="http://schemas.microsoft.com/office/drawing/2014/main" id="{1D3AE8E4-EB0E-4CCE-8F8B-EF2E287141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45194" y="4327640"/>
            <a:ext cx="189936" cy="189936"/>
          </a:xfrm>
          <a:prstGeom prst="rect">
            <a:avLst/>
          </a:prstGeom>
        </p:spPr>
      </p:pic>
      <p:pic>
        <p:nvPicPr>
          <p:cNvPr id="27" name="Graphic 26" descr="Envelope outline">
            <a:extLst>
              <a:ext uri="{FF2B5EF4-FFF2-40B4-BE49-F238E27FC236}">
                <a16:creationId xmlns:a16="http://schemas.microsoft.com/office/drawing/2014/main" id="{A6CB6496-023A-4172-9F9D-C2BED3214B2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07754" y="4622590"/>
            <a:ext cx="263323" cy="263323"/>
          </a:xfrm>
          <a:prstGeom prst="rect">
            <a:avLst/>
          </a:prstGeom>
        </p:spPr>
      </p:pic>
      <p:pic>
        <p:nvPicPr>
          <p:cNvPr id="28" name="Graphic 27" descr="Envelope outline">
            <a:extLst>
              <a:ext uri="{FF2B5EF4-FFF2-40B4-BE49-F238E27FC236}">
                <a16:creationId xmlns:a16="http://schemas.microsoft.com/office/drawing/2014/main" id="{EB372C22-4C3D-43FB-9AA7-181977E022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08500" y="4885913"/>
            <a:ext cx="263323" cy="26332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610" name="Picture 2" descr="Image result for college to corporat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219200"/>
            <a:ext cx="9144000" cy="52578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74CB6F5-08F4-4D8F-8B14-E97C3AB62AA3}"/>
              </a:ext>
            </a:extLst>
          </p:cNvPr>
          <p:cNvSpPr/>
          <p:nvPr/>
        </p:nvSpPr>
        <p:spPr>
          <a:xfrm>
            <a:off x="7074203" y="6488668"/>
            <a:ext cx="20697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badi" panose="020B0604020104020204" pitchFamily="34" charset="0"/>
              </a:rPr>
              <a:t>CA Chandan Lahoti</a:t>
            </a:r>
          </a:p>
        </p:txBody>
      </p: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D17B2150-018D-4F3F-94D2-D1FF89C72980}"/>
              </a:ext>
            </a:extLst>
          </p:cNvPr>
          <p:cNvSpPr/>
          <p:nvPr/>
        </p:nvSpPr>
        <p:spPr>
          <a:xfrm>
            <a:off x="0" y="1208650"/>
            <a:ext cx="9144000" cy="5268350"/>
          </a:xfrm>
          <a:prstGeom prst="rect">
            <a:avLst/>
          </a:prstGeom>
          <a:solidFill>
            <a:srgbClr val="19BB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">
            <a:extLst>
              <a:ext uri="{FF2B5EF4-FFF2-40B4-BE49-F238E27FC236}">
                <a16:creationId xmlns:a16="http://schemas.microsoft.com/office/drawing/2014/main" id="{E2952E6E-A51F-4EEB-99D7-0B4148D71BB3}"/>
              </a:ext>
            </a:extLst>
          </p:cNvPr>
          <p:cNvSpPr txBox="1"/>
          <p:nvPr/>
        </p:nvSpPr>
        <p:spPr>
          <a:xfrm>
            <a:off x="685800" y="397817"/>
            <a:ext cx="8572500" cy="6463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defRPr sz="11200" b="1">
                <a:solidFill>
                  <a:schemeClr val="bg1"/>
                </a:solidFill>
                <a:latin typeface="+mj-lt"/>
                <a:ea typeface="Adobe Fan Heiti Std B" pitchFamily="34" charset="-128"/>
              </a:defRPr>
            </a:lvl1pPr>
          </a:lstStyle>
          <a:p>
            <a:r>
              <a:rPr lang="en-IN" sz="4200" dirty="0"/>
              <a:t>Benefit of working in Stat Domain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ECB0863-BAB3-4721-96C1-E9CE2C112A3D}"/>
              </a:ext>
            </a:extLst>
          </p:cNvPr>
          <p:cNvSpPr/>
          <p:nvPr/>
        </p:nvSpPr>
        <p:spPr>
          <a:xfrm>
            <a:off x="7074203" y="6522783"/>
            <a:ext cx="20697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badi" panose="020B0604020104020204" pitchFamily="34" charset="0"/>
              </a:rPr>
              <a:t>CA Chandan Lahoti</a:t>
            </a:r>
          </a:p>
        </p:txBody>
      </p:sp>
      <p:sp>
        <p:nvSpPr>
          <p:cNvPr id="24" name="TextBox 3">
            <a:extLst>
              <a:ext uri="{FF2B5EF4-FFF2-40B4-BE49-F238E27FC236}">
                <a16:creationId xmlns:a16="http://schemas.microsoft.com/office/drawing/2014/main" id="{34C68EB3-DAA5-02BD-C632-8396F4E533C9}"/>
              </a:ext>
            </a:extLst>
          </p:cNvPr>
          <p:cNvSpPr txBox="1"/>
          <p:nvPr/>
        </p:nvSpPr>
        <p:spPr>
          <a:xfrm>
            <a:off x="267071" y="1414151"/>
            <a:ext cx="4381129" cy="40756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3219"/>
              </a:lnSpc>
              <a:defRPr sz="3600" spc="22">
                <a:solidFill>
                  <a:srgbClr val="FFFFFF"/>
                </a:solidFill>
                <a:latin typeface="Mardoto Regular"/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2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Application of AS</a:t>
            </a:r>
            <a:endParaRPr lang="en-IN" sz="2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2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Application of Auditing standards </a:t>
            </a:r>
            <a:endParaRPr lang="en-IN" sz="2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2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Help due to Documentation</a:t>
            </a:r>
            <a:endParaRPr lang="en-IN" sz="2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2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Command in Word/Excel etc</a:t>
            </a:r>
            <a:endParaRPr lang="en-IN" sz="2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2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Various Industry knowledge </a:t>
            </a:r>
            <a:endParaRPr lang="en-IN" sz="2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2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Income tax and Indirect tax </a:t>
            </a:r>
            <a:endParaRPr lang="en-IN" sz="2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2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Process Notes  </a:t>
            </a:r>
            <a:endParaRPr lang="en-IN" sz="2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2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IT systems </a:t>
            </a:r>
            <a:endParaRPr lang="en-IN" sz="2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2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Laws and regulations </a:t>
            </a:r>
            <a:endParaRPr lang="en-IN" sz="2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2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Easy adoption by industries later </a:t>
            </a:r>
            <a:endParaRPr lang="en-IN" sz="2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57" name="TextBox 3">
            <a:extLst>
              <a:ext uri="{FF2B5EF4-FFF2-40B4-BE49-F238E27FC236}">
                <a16:creationId xmlns:a16="http://schemas.microsoft.com/office/drawing/2014/main" id="{07ADE00B-19EB-D326-72D9-52C6EEE4EC0D}"/>
              </a:ext>
            </a:extLst>
          </p:cNvPr>
          <p:cNvSpPr txBox="1"/>
          <p:nvPr/>
        </p:nvSpPr>
        <p:spPr>
          <a:xfrm>
            <a:off x="4648571" y="1391198"/>
            <a:ext cx="4495429" cy="40756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3219"/>
              </a:lnSpc>
              <a:defRPr sz="3600" spc="22">
                <a:solidFill>
                  <a:srgbClr val="FFFFFF"/>
                </a:solidFill>
                <a:latin typeface="Mardoto Regular"/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2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Better for CA practice or business including Startups </a:t>
            </a:r>
            <a:endParaRPr lang="en-IN" sz="2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2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Easy when u shift to different cities </a:t>
            </a:r>
            <a:endParaRPr lang="en-IN" sz="2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2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Good recognised when you go for outside India or higher studies </a:t>
            </a:r>
            <a:endParaRPr lang="en-IN" sz="2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2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Use of AI during audit</a:t>
            </a:r>
            <a:endParaRPr lang="en-IN" sz="2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2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Use and learning of Automation </a:t>
            </a:r>
            <a:endParaRPr lang="en-IN" sz="2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22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Habbit</a:t>
            </a:r>
            <a:r>
              <a:rPr lang="en-IN" sz="2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of Late sitting </a:t>
            </a:r>
            <a:endParaRPr lang="en-IN" sz="2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2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Learn Project management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2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Relationship &amp; networking </a:t>
            </a:r>
            <a:endParaRPr lang="en-IN" sz="2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2E945357-77B0-223E-F75D-526953DB4CC3}"/>
              </a:ext>
            </a:extLst>
          </p:cNvPr>
          <p:cNvSpPr/>
          <p:nvPr/>
        </p:nvSpPr>
        <p:spPr>
          <a:xfrm>
            <a:off x="2265450" y="5947980"/>
            <a:ext cx="5455404" cy="492443"/>
          </a:xfrm>
          <a:prstGeom prst="rect">
            <a:avLst/>
          </a:prstGeom>
          <a:solidFill>
            <a:schemeClr val="tx2">
              <a:lumMod val="5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IN" sz="2600" dirty="0">
                <a:solidFill>
                  <a:schemeClr val="bg1"/>
                </a:solidFill>
                <a:latin typeface="Calibri" panose="020F0502020204030204" pitchFamily="34" charset="0"/>
              </a:rPr>
              <a:t>Overall, One would become Jack of All!</a:t>
            </a:r>
            <a:endParaRPr lang="en-US" sz="2600" dirty="0">
              <a:solidFill>
                <a:schemeClr val="bg1"/>
              </a:solidFill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D17B2150-018D-4F3F-94D2-D1FF89C72980}"/>
              </a:ext>
            </a:extLst>
          </p:cNvPr>
          <p:cNvSpPr/>
          <p:nvPr/>
        </p:nvSpPr>
        <p:spPr>
          <a:xfrm>
            <a:off x="0" y="1208650"/>
            <a:ext cx="9144000" cy="5268350"/>
          </a:xfrm>
          <a:prstGeom prst="rect">
            <a:avLst/>
          </a:prstGeom>
          <a:solidFill>
            <a:srgbClr val="19BB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">
            <a:extLst>
              <a:ext uri="{FF2B5EF4-FFF2-40B4-BE49-F238E27FC236}">
                <a16:creationId xmlns:a16="http://schemas.microsoft.com/office/drawing/2014/main" id="{E2952E6E-A51F-4EEB-99D7-0B4148D71BB3}"/>
              </a:ext>
            </a:extLst>
          </p:cNvPr>
          <p:cNvSpPr txBox="1"/>
          <p:nvPr/>
        </p:nvSpPr>
        <p:spPr>
          <a:xfrm>
            <a:off x="685800" y="397817"/>
            <a:ext cx="8572500" cy="6463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defRPr sz="11200" b="1">
                <a:solidFill>
                  <a:schemeClr val="bg1"/>
                </a:solidFill>
                <a:latin typeface="+mj-lt"/>
                <a:ea typeface="Adobe Fan Heiti Std B" pitchFamily="34" charset="-128"/>
              </a:defRPr>
            </a:lvl1pPr>
          </a:lstStyle>
          <a:p>
            <a:r>
              <a:rPr lang="en-IN" sz="4200" dirty="0"/>
              <a:t>What should be covered in Resume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ECB0863-BAB3-4721-96C1-E9CE2C112A3D}"/>
              </a:ext>
            </a:extLst>
          </p:cNvPr>
          <p:cNvSpPr/>
          <p:nvPr/>
        </p:nvSpPr>
        <p:spPr>
          <a:xfrm>
            <a:off x="7074203" y="6522783"/>
            <a:ext cx="20697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badi" panose="020B0604020104020204" pitchFamily="34" charset="0"/>
              </a:rPr>
              <a:t>CA Chandan Lahoti</a:t>
            </a:r>
          </a:p>
        </p:txBody>
      </p:sp>
      <p:sp>
        <p:nvSpPr>
          <p:cNvPr id="24" name="TextBox 3">
            <a:extLst>
              <a:ext uri="{FF2B5EF4-FFF2-40B4-BE49-F238E27FC236}">
                <a16:creationId xmlns:a16="http://schemas.microsoft.com/office/drawing/2014/main" id="{34C68EB3-DAA5-02BD-C632-8396F4E533C9}"/>
              </a:ext>
            </a:extLst>
          </p:cNvPr>
          <p:cNvSpPr txBox="1"/>
          <p:nvPr/>
        </p:nvSpPr>
        <p:spPr>
          <a:xfrm>
            <a:off x="381000" y="1401451"/>
            <a:ext cx="8534400" cy="36786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3219"/>
              </a:lnSpc>
              <a:defRPr sz="3600" spc="22">
                <a:solidFill>
                  <a:srgbClr val="FFFFFF"/>
                </a:solidFill>
                <a:latin typeface="Mardoto Regular"/>
              </a:defRPr>
            </a:lvl1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IN" sz="26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Statutory audit related work which you have done </a:t>
            </a:r>
            <a:endParaRPr lang="en-IN" sz="2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IN" sz="26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Ind AS if done</a:t>
            </a:r>
            <a:endParaRPr lang="en-IN" sz="2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IN" sz="26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Application of accounting standards practically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IN" sz="2600" dirty="0">
                <a:latin typeface="Calibri" panose="020F0502020204030204" pitchFamily="34" charset="0"/>
                <a:ea typeface="Calibri" panose="020F0502020204030204" pitchFamily="34" charset="0"/>
              </a:rPr>
              <a:t>Documentation related whatever you have done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IN" sz="2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Internal audits related work if you have not done major of Statutory audit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IN" sz="2600" dirty="0">
                <a:latin typeface="Calibri" panose="020F0502020204030204" pitchFamily="34" charset="0"/>
                <a:ea typeface="Calibri" panose="020F0502020204030204" pitchFamily="34" charset="0"/>
              </a:rPr>
              <a:t>Process audit related work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IN" sz="2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Forensic related work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IN" sz="2600" dirty="0">
                <a:latin typeface="Calibri" panose="020F0502020204030204" pitchFamily="34" charset="0"/>
                <a:ea typeface="Calibri" panose="020F0502020204030204" pitchFamily="34" charset="0"/>
              </a:rPr>
              <a:t>Tax audit of corporates</a:t>
            </a:r>
            <a:endParaRPr lang="en-IN" sz="2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88435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D17B2150-018D-4F3F-94D2-D1FF89C72980}"/>
              </a:ext>
            </a:extLst>
          </p:cNvPr>
          <p:cNvSpPr/>
          <p:nvPr/>
        </p:nvSpPr>
        <p:spPr>
          <a:xfrm>
            <a:off x="0" y="1208650"/>
            <a:ext cx="9144000" cy="5268350"/>
          </a:xfrm>
          <a:prstGeom prst="rect">
            <a:avLst/>
          </a:prstGeom>
          <a:solidFill>
            <a:srgbClr val="19BB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">
            <a:extLst>
              <a:ext uri="{FF2B5EF4-FFF2-40B4-BE49-F238E27FC236}">
                <a16:creationId xmlns:a16="http://schemas.microsoft.com/office/drawing/2014/main" id="{E2952E6E-A51F-4EEB-99D7-0B4148D71BB3}"/>
              </a:ext>
            </a:extLst>
          </p:cNvPr>
          <p:cNvSpPr txBox="1"/>
          <p:nvPr/>
        </p:nvSpPr>
        <p:spPr>
          <a:xfrm>
            <a:off x="381000" y="0"/>
            <a:ext cx="8686800" cy="12926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defRPr sz="11200" b="1">
                <a:solidFill>
                  <a:schemeClr val="bg1"/>
                </a:solidFill>
                <a:latin typeface="+mj-lt"/>
                <a:ea typeface="Adobe Fan Heiti Std B" pitchFamily="34" charset="-128"/>
              </a:defRPr>
            </a:lvl1pPr>
          </a:lstStyle>
          <a:p>
            <a:r>
              <a:rPr lang="en-IN" sz="4200" dirty="0"/>
              <a:t>What should you prepare for interview or what to take care!!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ECB0863-BAB3-4721-96C1-E9CE2C112A3D}"/>
              </a:ext>
            </a:extLst>
          </p:cNvPr>
          <p:cNvSpPr/>
          <p:nvPr/>
        </p:nvSpPr>
        <p:spPr>
          <a:xfrm>
            <a:off x="7074203" y="6522783"/>
            <a:ext cx="20697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badi" panose="020B0604020104020204" pitchFamily="34" charset="0"/>
              </a:rPr>
              <a:t>CA Chandan Lahoti</a:t>
            </a:r>
          </a:p>
        </p:txBody>
      </p:sp>
      <p:sp>
        <p:nvSpPr>
          <p:cNvPr id="24" name="TextBox 3">
            <a:extLst>
              <a:ext uri="{FF2B5EF4-FFF2-40B4-BE49-F238E27FC236}">
                <a16:creationId xmlns:a16="http://schemas.microsoft.com/office/drawing/2014/main" id="{34C68EB3-DAA5-02BD-C632-8396F4E533C9}"/>
              </a:ext>
            </a:extLst>
          </p:cNvPr>
          <p:cNvSpPr txBox="1"/>
          <p:nvPr/>
        </p:nvSpPr>
        <p:spPr>
          <a:xfrm>
            <a:off x="381000" y="1387922"/>
            <a:ext cx="8610600" cy="49098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3219"/>
              </a:lnSpc>
              <a:defRPr sz="3600" spc="22">
                <a:solidFill>
                  <a:srgbClr val="FFFFFF"/>
                </a:solidFill>
                <a:latin typeface="Mardoto Regular"/>
              </a:defRPr>
            </a:lvl1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IN" sz="26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Know the firm where you have applied</a:t>
            </a:r>
            <a:r>
              <a:rPr lang="en-IN" sz="260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 </a:t>
            </a:r>
            <a:endParaRPr lang="en-IN" sz="26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IN" sz="26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2-3 Accounting standards and Auditing standards but in detail including practical experience if any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IN" sz="26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Audit report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IN" sz="26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CARO </a:t>
            </a:r>
            <a:endParaRPr lang="en-IN" sz="2600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IN" sz="2600" dirty="0">
                <a:latin typeface="Calibri" panose="020F0502020204030204" pitchFamily="34" charset="0"/>
                <a:ea typeface="Times New Roman" panose="02020603050405020304" pitchFamily="18" charset="0"/>
              </a:rPr>
              <a:t>KAM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IN" sz="26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IFC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IN" sz="26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Recent updates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IN" sz="2600" dirty="0">
                <a:latin typeface="Calibri" panose="020F0502020204030204" pitchFamily="34" charset="0"/>
                <a:ea typeface="Times New Roman" panose="02020603050405020304" pitchFamily="18" charset="0"/>
              </a:rPr>
              <a:t>NFRA other regulatory bodies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IN" sz="2600" dirty="0">
                <a:latin typeface="Calibri" panose="020F0502020204030204" pitchFamily="34" charset="0"/>
                <a:ea typeface="Times New Roman" panose="02020603050405020304" pitchFamily="18" charset="0"/>
              </a:rPr>
              <a:t>EAC, ITFG, Guidance note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IN" sz="26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Recollect 2-3 keep things which you have done and was appreciated by senior/Partner during internship</a:t>
            </a:r>
            <a:endParaRPr lang="en-IN" sz="2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753269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D17B2150-018D-4F3F-94D2-D1FF89C72980}"/>
              </a:ext>
            </a:extLst>
          </p:cNvPr>
          <p:cNvSpPr/>
          <p:nvPr/>
        </p:nvSpPr>
        <p:spPr>
          <a:xfrm>
            <a:off x="0" y="1208650"/>
            <a:ext cx="9144000" cy="5268350"/>
          </a:xfrm>
          <a:prstGeom prst="rect">
            <a:avLst/>
          </a:prstGeom>
          <a:solidFill>
            <a:srgbClr val="19BB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">
            <a:extLst>
              <a:ext uri="{FF2B5EF4-FFF2-40B4-BE49-F238E27FC236}">
                <a16:creationId xmlns:a16="http://schemas.microsoft.com/office/drawing/2014/main" id="{E2952E6E-A51F-4EEB-99D7-0B4148D71BB3}"/>
              </a:ext>
            </a:extLst>
          </p:cNvPr>
          <p:cNvSpPr txBox="1"/>
          <p:nvPr/>
        </p:nvSpPr>
        <p:spPr>
          <a:xfrm>
            <a:off x="990600" y="254362"/>
            <a:ext cx="8572500" cy="6463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defRPr sz="11200" b="1">
                <a:solidFill>
                  <a:schemeClr val="bg1"/>
                </a:solidFill>
                <a:latin typeface="+mj-lt"/>
                <a:ea typeface="Adobe Fan Heiti Std B" pitchFamily="34" charset="-128"/>
              </a:defRPr>
            </a:lvl1pPr>
          </a:lstStyle>
          <a:p>
            <a:r>
              <a:rPr lang="en-IN" sz="4200" dirty="0"/>
              <a:t>Statutory audit firms in Pune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ECB0863-BAB3-4721-96C1-E9CE2C112A3D}"/>
              </a:ext>
            </a:extLst>
          </p:cNvPr>
          <p:cNvSpPr/>
          <p:nvPr/>
        </p:nvSpPr>
        <p:spPr>
          <a:xfrm>
            <a:off x="7074203" y="6522783"/>
            <a:ext cx="20697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badi" panose="020B0604020104020204" pitchFamily="34" charset="0"/>
              </a:rPr>
              <a:t>CA Chandan Lahoti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431418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3"/>
          <a:srcRect l="15227" t="31250" r="41435" b="15625"/>
          <a:stretch>
            <a:fillRect/>
          </a:stretch>
        </p:blipFill>
        <p:spPr bwMode="auto">
          <a:xfrm>
            <a:off x="0" y="0"/>
            <a:ext cx="9220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8FCC69F-B3AB-4FDC-935D-C010C21FF4D2}"/>
              </a:ext>
            </a:extLst>
          </p:cNvPr>
          <p:cNvSpPr/>
          <p:nvPr/>
        </p:nvSpPr>
        <p:spPr>
          <a:xfrm>
            <a:off x="7074203" y="6475968"/>
            <a:ext cx="20697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badi" panose="020B0604020104020204" pitchFamily="34" charset="0"/>
              </a:rPr>
              <a:t>CA Chandan Lahoti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731616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2019\Benetton\WHY-HARD-WORK-IS-THE-KEY-FOR-SUCCES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84287" y="1355101"/>
            <a:ext cx="3989234" cy="600164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300" dirty="0">
                <a:solidFill>
                  <a:schemeClr val="bg1"/>
                </a:solidFill>
              </a:rPr>
              <a:t>Time for action is now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67100" y="2104290"/>
            <a:ext cx="3203762" cy="600164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300" dirty="0">
                <a:solidFill>
                  <a:schemeClr val="bg1"/>
                </a:solidFill>
              </a:rPr>
              <a:t>Make your mark..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3F7DAB-DABC-2CB6-E9CE-6DB263419816}"/>
              </a:ext>
            </a:extLst>
          </p:cNvPr>
          <p:cNvSpPr/>
          <p:nvPr/>
        </p:nvSpPr>
        <p:spPr>
          <a:xfrm>
            <a:off x="6221481" y="2909627"/>
            <a:ext cx="2552700" cy="2077492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b="1" i="1" dirty="0">
                <a:solidFill>
                  <a:schemeClr val="bg1"/>
                </a:solidFill>
              </a:rPr>
              <a:t>Moving Forward to </a:t>
            </a:r>
          </a:p>
          <a:p>
            <a:r>
              <a:rPr lang="en-US" sz="4050" b="1" dirty="0">
                <a:solidFill>
                  <a:srgbClr val="FFC000"/>
                </a:solidFill>
              </a:rPr>
              <a:t>Start the Career </a:t>
            </a:r>
            <a:endParaRPr lang="en-US" sz="4050" b="1" dirty="0">
              <a:solidFill>
                <a:schemeClr val="bg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4075EF1-15E2-40AE-62E2-121981845A3E}"/>
              </a:ext>
            </a:extLst>
          </p:cNvPr>
          <p:cNvSpPr/>
          <p:nvPr/>
        </p:nvSpPr>
        <p:spPr>
          <a:xfrm>
            <a:off x="7074203" y="6477000"/>
            <a:ext cx="20697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badi" panose="020B0604020104020204" pitchFamily="34" charset="0"/>
              </a:rPr>
              <a:t>CA Chandan Lahoti</a:t>
            </a:r>
          </a:p>
        </p:txBody>
      </p:sp>
    </p:spTree>
    <p:custDataLst>
      <p:tags r:id="rId1"/>
    </p:custData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2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2479</TotalTime>
  <Words>326</Words>
  <Application>Microsoft Office PowerPoint</Application>
  <PresentationFormat>On-screen Show (4:3)</PresentationFormat>
  <Paragraphs>69</Paragraphs>
  <Slides>11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Abadi</vt:lpstr>
      <vt:lpstr>Aharoni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Soniya</dc:creator>
  <cp:lastModifiedBy>Chandan Lahoti</cp:lastModifiedBy>
  <cp:revision>259</cp:revision>
  <dcterms:created xsi:type="dcterms:W3CDTF">2006-08-16T00:00:00Z</dcterms:created>
  <dcterms:modified xsi:type="dcterms:W3CDTF">2024-01-27T08:44:41Z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ACF4AD6D-7F05-47BD-A863-C3F6CCA5A061</vt:lpwstr>
  </property>
  <property fmtid="{D5CDD505-2E9C-101B-9397-08002B2CF9AE}" pid="3" name="ArticulatePath">
    <vt:lpwstr>Chandan Lahoti January 21, 2023 CA Fresher</vt:lpwstr>
  </property>
</Properties>
</file>