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8" r:id="rId3"/>
  </p:sldMasterIdLst>
  <p:notesMasterIdLst>
    <p:notesMasterId r:id="rId11"/>
  </p:notesMasterIdLst>
  <p:sldIdLst>
    <p:sldId id="256" r:id="rId4"/>
    <p:sldId id="262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587848-68C8-4AAC-B550-25E95B1F1469}" v="619" dt="2024-01-26T18:38:56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877" autoAdjust="0"/>
  </p:normalViewPr>
  <p:slideViewPr>
    <p:cSldViewPr snapToGrid="0">
      <p:cViewPr>
        <p:scale>
          <a:sx n="100" d="100"/>
          <a:sy n="100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tna" userId="ded4beed-0364-4a55-861b-6271e4ea71dc" providerId="ADAL" clId="{78587848-68C8-4AAC-B550-25E95B1F1469}"/>
    <pc:docChg chg="undo custSel addSld modSld sldOrd">
      <pc:chgData name="Ratna" userId="ded4beed-0364-4a55-861b-6271e4ea71dc" providerId="ADAL" clId="{78587848-68C8-4AAC-B550-25E95B1F1469}" dt="2024-01-26T18:39:09.066" v="2628" actId="20577"/>
      <pc:docMkLst>
        <pc:docMk/>
      </pc:docMkLst>
      <pc:sldChg chg="modSp new mod">
        <pc:chgData name="Ratna" userId="ded4beed-0364-4a55-861b-6271e4ea71dc" providerId="ADAL" clId="{78587848-68C8-4AAC-B550-25E95B1F1469}" dt="2024-01-26T18:04:58.121" v="2203"/>
        <pc:sldMkLst>
          <pc:docMk/>
          <pc:sldMk cId="2741022083" sldId="256"/>
        </pc:sldMkLst>
        <pc:spChg chg="mod">
          <ac:chgData name="Ratna" userId="ded4beed-0364-4a55-861b-6271e4ea71dc" providerId="ADAL" clId="{78587848-68C8-4AAC-B550-25E95B1F1469}" dt="2024-01-26T18:04:58.121" v="2203"/>
          <ac:spMkLst>
            <pc:docMk/>
            <pc:sldMk cId="2741022083" sldId="256"/>
            <ac:spMk id="2" creationId="{F34AE5D8-6643-1D96-B375-1A9C07382440}"/>
          </ac:spMkLst>
        </pc:spChg>
        <pc:spChg chg="mod">
          <ac:chgData name="Ratna" userId="ded4beed-0364-4a55-861b-6271e4ea71dc" providerId="ADAL" clId="{78587848-68C8-4AAC-B550-25E95B1F1469}" dt="2024-01-26T18:04:58.121" v="2203"/>
          <ac:spMkLst>
            <pc:docMk/>
            <pc:sldMk cId="2741022083" sldId="256"/>
            <ac:spMk id="3" creationId="{C458B076-8778-CDE3-35AC-1D86B837C292}"/>
          </ac:spMkLst>
        </pc:spChg>
      </pc:sldChg>
      <pc:sldChg chg="addSp delSp modSp new mod">
        <pc:chgData name="Ratna" userId="ded4beed-0364-4a55-861b-6271e4ea71dc" providerId="ADAL" clId="{78587848-68C8-4AAC-B550-25E95B1F1469}" dt="2024-01-26T18:06:13.151" v="2204" actId="6549"/>
        <pc:sldMkLst>
          <pc:docMk/>
          <pc:sldMk cId="130963890" sldId="257"/>
        </pc:sldMkLst>
        <pc:spChg chg="del">
          <ac:chgData name="Ratna" userId="ded4beed-0364-4a55-861b-6271e4ea71dc" providerId="ADAL" clId="{78587848-68C8-4AAC-B550-25E95B1F1469}" dt="2024-01-26T13:55:17.154" v="100"/>
          <ac:spMkLst>
            <pc:docMk/>
            <pc:sldMk cId="130963890" sldId="257"/>
            <ac:spMk id="2" creationId="{E5B4DDB7-F345-574A-69CA-4437795132B8}"/>
          </ac:spMkLst>
        </pc:spChg>
        <pc:spChg chg="del">
          <ac:chgData name="Ratna" userId="ded4beed-0364-4a55-861b-6271e4ea71dc" providerId="ADAL" clId="{78587848-68C8-4AAC-B550-25E95B1F1469}" dt="2024-01-26T13:55:17.154" v="100"/>
          <ac:spMkLst>
            <pc:docMk/>
            <pc:sldMk cId="130963890" sldId="257"/>
            <ac:spMk id="3" creationId="{FAEB9A30-B644-E754-B190-49B5C8520415}"/>
          </ac:spMkLst>
        </pc:spChg>
        <pc:spChg chg="add mod">
          <ac:chgData name="Ratna" userId="ded4beed-0364-4a55-861b-6271e4ea71dc" providerId="ADAL" clId="{78587848-68C8-4AAC-B550-25E95B1F1469}" dt="2024-01-26T18:04:58.121" v="2203"/>
          <ac:spMkLst>
            <pc:docMk/>
            <pc:sldMk cId="130963890" sldId="257"/>
            <ac:spMk id="4" creationId="{61A60B83-5A4C-D50C-DABF-2C57A582DD2E}"/>
          </ac:spMkLst>
        </pc:spChg>
        <pc:spChg chg="add mod">
          <ac:chgData name="Ratna" userId="ded4beed-0364-4a55-861b-6271e4ea71dc" providerId="ADAL" clId="{78587848-68C8-4AAC-B550-25E95B1F1469}" dt="2024-01-26T18:06:13.151" v="2204" actId="6549"/>
          <ac:spMkLst>
            <pc:docMk/>
            <pc:sldMk cId="130963890" sldId="257"/>
            <ac:spMk id="5" creationId="{049C9AED-D06C-9C15-1BBC-08451A7E7E11}"/>
          </ac:spMkLst>
        </pc:spChg>
      </pc:sldChg>
      <pc:sldChg chg="addSp delSp modSp new mod">
        <pc:chgData name="Ratna" userId="ded4beed-0364-4a55-861b-6271e4ea71dc" providerId="ADAL" clId="{78587848-68C8-4AAC-B550-25E95B1F1469}" dt="2024-01-26T18:39:09.066" v="2628" actId="20577"/>
        <pc:sldMkLst>
          <pc:docMk/>
          <pc:sldMk cId="913438630" sldId="258"/>
        </pc:sldMkLst>
        <pc:spChg chg="mod">
          <ac:chgData name="Ratna" userId="ded4beed-0364-4a55-861b-6271e4ea71dc" providerId="ADAL" clId="{78587848-68C8-4AAC-B550-25E95B1F1469}" dt="2024-01-26T18:02:43.262" v="2193" actId="1076"/>
          <ac:spMkLst>
            <pc:docMk/>
            <pc:sldMk cId="913438630" sldId="258"/>
            <ac:spMk id="2" creationId="{7CF03B4F-07CE-E9B8-7B0D-B2B8042A88E4}"/>
          </ac:spMkLst>
        </pc:spChg>
        <pc:spChg chg="del">
          <ac:chgData name="Ratna" userId="ded4beed-0364-4a55-861b-6271e4ea71dc" providerId="ADAL" clId="{78587848-68C8-4AAC-B550-25E95B1F1469}" dt="2024-01-26T14:31:31.459" v="435" actId="1032"/>
          <ac:spMkLst>
            <pc:docMk/>
            <pc:sldMk cId="913438630" sldId="258"/>
            <ac:spMk id="3" creationId="{B9966FB4-41AE-2748-29DB-8D0FC5A5592D}"/>
          </ac:spMkLst>
        </pc:spChg>
        <pc:spChg chg="add del mod">
          <ac:chgData name="Ratna" userId="ded4beed-0364-4a55-861b-6271e4ea71dc" providerId="ADAL" clId="{78587848-68C8-4AAC-B550-25E95B1F1469}" dt="2024-01-26T16:18:05.950" v="1228" actId="478"/>
          <ac:spMkLst>
            <pc:docMk/>
            <pc:sldMk cId="913438630" sldId="258"/>
            <ac:spMk id="9" creationId="{49CF64ED-9AEF-B739-9BFC-70F3624990FF}"/>
          </ac:spMkLst>
        </pc:spChg>
        <pc:spChg chg="add mod">
          <ac:chgData name="Ratna" userId="ded4beed-0364-4a55-861b-6271e4ea71dc" providerId="ADAL" clId="{78587848-68C8-4AAC-B550-25E95B1F1469}" dt="2024-01-26T18:04:58.121" v="2203"/>
          <ac:spMkLst>
            <pc:docMk/>
            <pc:sldMk cId="913438630" sldId="258"/>
            <ac:spMk id="11" creationId="{51B0E178-E49E-06CD-91B2-5EE77091AAA1}"/>
          </ac:spMkLst>
        </pc:spChg>
        <pc:spChg chg="add mod">
          <ac:chgData name="Ratna" userId="ded4beed-0364-4a55-861b-6271e4ea71dc" providerId="ADAL" clId="{78587848-68C8-4AAC-B550-25E95B1F1469}" dt="2024-01-26T18:38:36.793" v="2615" actId="1076"/>
          <ac:spMkLst>
            <pc:docMk/>
            <pc:sldMk cId="913438630" sldId="258"/>
            <ac:spMk id="13" creationId="{2DBBF40C-3EAE-E82D-F485-9746800DF11F}"/>
          </ac:spMkLst>
        </pc:spChg>
        <pc:spChg chg="add mod">
          <ac:chgData name="Ratna" userId="ded4beed-0364-4a55-861b-6271e4ea71dc" providerId="ADAL" clId="{78587848-68C8-4AAC-B550-25E95B1F1469}" dt="2024-01-26T18:38:53.800" v="2624" actId="1076"/>
          <ac:spMkLst>
            <pc:docMk/>
            <pc:sldMk cId="913438630" sldId="258"/>
            <ac:spMk id="14" creationId="{7E9D58D4-248D-41EC-EF0C-017EACE2FF69}"/>
          </ac:spMkLst>
        </pc:spChg>
        <pc:spChg chg="add mod">
          <ac:chgData name="Ratna" userId="ded4beed-0364-4a55-861b-6271e4ea71dc" providerId="ADAL" clId="{78587848-68C8-4AAC-B550-25E95B1F1469}" dt="2024-01-26T18:39:09.066" v="2628" actId="20577"/>
          <ac:spMkLst>
            <pc:docMk/>
            <pc:sldMk cId="913438630" sldId="258"/>
            <ac:spMk id="15" creationId="{BE7155BF-1C51-043A-F8C3-1B2EF7E0B10F}"/>
          </ac:spMkLst>
        </pc:spChg>
        <pc:graphicFrameChg chg="add del mod modGraphic">
          <ac:chgData name="Ratna" userId="ded4beed-0364-4a55-861b-6271e4ea71dc" providerId="ADAL" clId="{78587848-68C8-4AAC-B550-25E95B1F1469}" dt="2024-01-26T16:12:40.200" v="1135" actId="478"/>
          <ac:graphicFrameMkLst>
            <pc:docMk/>
            <pc:sldMk cId="913438630" sldId="258"/>
            <ac:graphicFrameMk id="4" creationId="{47D65BA1-BC0C-7165-C5DD-D90BF8E6C3A1}"/>
          </ac:graphicFrameMkLst>
        </pc:graphicFrameChg>
        <pc:graphicFrameChg chg="add mod">
          <ac:chgData name="Ratna" userId="ded4beed-0364-4a55-861b-6271e4ea71dc" providerId="ADAL" clId="{78587848-68C8-4AAC-B550-25E95B1F1469}" dt="2024-01-26T14:37:27.884" v="584" actId="478"/>
          <ac:graphicFrameMkLst>
            <pc:docMk/>
            <pc:sldMk cId="913438630" sldId="258"/>
            <ac:graphicFrameMk id="5" creationId="{C9DF8D56-90ED-F648-B58F-B7816F013A6A}"/>
          </ac:graphicFrameMkLst>
        </pc:graphicFrameChg>
        <pc:graphicFrameChg chg="add mod modGraphic">
          <ac:chgData name="Ratna" userId="ded4beed-0364-4a55-861b-6271e4ea71dc" providerId="ADAL" clId="{78587848-68C8-4AAC-B550-25E95B1F1469}" dt="2024-01-26T17:38:39.460" v="1528" actId="1035"/>
          <ac:graphicFrameMkLst>
            <pc:docMk/>
            <pc:sldMk cId="913438630" sldId="258"/>
            <ac:graphicFrameMk id="6" creationId="{AEF57261-A12E-907D-172D-D4529931B011}"/>
          </ac:graphicFrameMkLst>
        </pc:graphicFrameChg>
        <pc:graphicFrameChg chg="add del mod modGraphic">
          <ac:chgData name="Ratna" userId="ded4beed-0364-4a55-861b-6271e4ea71dc" providerId="ADAL" clId="{78587848-68C8-4AAC-B550-25E95B1F1469}" dt="2024-01-26T14:41:39.830" v="638" actId="1032"/>
          <ac:graphicFrameMkLst>
            <pc:docMk/>
            <pc:sldMk cId="913438630" sldId="258"/>
            <ac:graphicFrameMk id="7" creationId="{62C81F33-A18F-B50A-A64C-1B214EB9EC7E}"/>
          </ac:graphicFrameMkLst>
        </pc:graphicFrameChg>
        <pc:graphicFrameChg chg="add mod">
          <ac:chgData name="Ratna" userId="ded4beed-0364-4a55-861b-6271e4ea71dc" providerId="ADAL" clId="{78587848-68C8-4AAC-B550-25E95B1F1469}" dt="2024-01-26T17:38:29.098" v="1505" actId="1036"/>
          <ac:graphicFrameMkLst>
            <pc:docMk/>
            <pc:sldMk cId="913438630" sldId="258"/>
            <ac:graphicFrameMk id="12" creationId="{E5C0BBAF-BB37-337C-2BD6-BADECAB1E2AC}"/>
          </ac:graphicFrameMkLst>
        </pc:graphicFrameChg>
      </pc:sldChg>
      <pc:sldChg chg="addSp delSp modSp new mod modNotesTx">
        <pc:chgData name="Ratna" userId="ded4beed-0364-4a55-861b-6271e4ea71dc" providerId="ADAL" clId="{78587848-68C8-4AAC-B550-25E95B1F1469}" dt="2024-01-26T18:17:59.467" v="2429" actId="1032"/>
        <pc:sldMkLst>
          <pc:docMk/>
          <pc:sldMk cId="3077878677" sldId="259"/>
        </pc:sldMkLst>
        <pc:spChg chg="mod">
          <ac:chgData name="Ratna" userId="ded4beed-0364-4a55-861b-6271e4ea71dc" providerId="ADAL" clId="{78587848-68C8-4AAC-B550-25E95B1F1469}" dt="2024-01-26T18:02:34.222" v="2190" actId="1076"/>
          <ac:spMkLst>
            <pc:docMk/>
            <pc:sldMk cId="3077878677" sldId="259"/>
            <ac:spMk id="2" creationId="{59A1DF1A-7521-5B47-EF2F-AEE1DD21B6B4}"/>
          </ac:spMkLst>
        </pc:spChg>
        <pc:spChg chg="mod">
          <ac:chgData name="Ratna" userId="ded4beed-0364-4a55-861b-6271e4ea71dc" providerId="ADAL" clId="{78587848-68C8-4AAC-B550-25E95B1F1469}" dt="2024-01-26T18:02:13.976" v="2186" actId="20577"/>
          <ac:spMkLst>
            <pc:docMk/>
            <pc:sldMk cId="3077878677" sldId="259"/>
            <ac:spMk id="3" creationId="{545E142D-B9EC-F555-24B4-12D50CD80D06}"/>
          </ac:spMkLst>
        </pc:spChg>
        <pc:graphicFrameChg chg="add del mod modGraphic">
          <ac:chgData name="Ratna" userId="ded4beed-0364-4a55-861b-6271e4ea71dc" providerId="ADAL" clId="{78587848-68C8-4AAC-B550-25E95B1F1469}" dt="2024-01-26T18:17:59.467" v="2429" actId="1032"/>
          <ac:graphicFrameMkLst>
            <pc:docMk/>
            <pc:sldMk cId="3077878677" sldId="259"/>
            <ac:graphicFrameMk id="4" creationId="{98B5B263-F91D-BB03-6367-77A7CFF3243B}"/>
          </ac:graphicFrameMkLst>
        </pc:graphicFrameChg>
      </pc:sldChg>
      <pc:sldChg chg="addSp delSp modSp new mod modNotesTx">
        <pc:chgData name="Ratna" userId="ded4beed-0364-4a55-861b-6271e4ea71dc" providerId="ADAL" clId="{78587848-68C8-4AAC-B550-25E95B1F1469}" dt="2024-01-26T18:17:12.796" v="2425"/>
        <pc:sldMkLst>
          <pc:docMk/>
          <pc:sldMk cId="2392942116" sldId="260"/>
        </pc:sldMkLst>
        <pc:spChg chg="mod">
          <ac:chgData name="Ratna" userId="ded4beed-0364-4a55-861b-6271e4ea71dc" providerId="ADAL" clId="{78587848-68C8-4AAC-B550-25E95B1F1469}" dt="2024-01-26T18:04:58.121" v="2203"/>
          <ac:spMkLst>
            <pc:docMk/>
            <pc:sldMk cId="2392942116" sldId="260"/>
            <ac:spMk id="2" creationId="{0EEB09F2-B83F-12B0-D412-AE714196CE77}"/>
          </ac:spMkLst>
        </pc:spChg>
        <pc:spChg chg="del mod">
          <ac:chgData name="Ratna" userId="ded4beed-0364-4a55-861b-6271e4ea71dc" providerId="ADAL" clId="{78587848-68C8-4AAC-B550-25E95B1F1469}" dt="2024-01-26T18:15:17.507" v="2332" actId="478"/>
          <ac:spMkLst>
            <pc:docMk/>
            <pc:sldMk cId="2392942116" sldId="260"/>
            <ac:spMk id="3" creationId="{17C07759-E519-5E62-C856-31854514A3D3}"/>
          </ac:spMkLst>
        </pc:spChg>
        <pc:spChg chg="add del mod">
          <ac:chgData name="Ratna" userId="ded4beed-0364-4a55-861b-6271e4ea71dc" providerId="ADAL" clId="{78587848-68C8-4AAC-B550-25E95B1F1469}" dt="2024-01-26T18:15:21.279" v="2333" actId="478"/>
          <ac:spMkLst>
            <pc:docMk/>
            <pc:sldMk cId="2392942116" sldId="260"/>
            <ac:spMk id="9" creationId="{B080443C-B4FD-600E-029B-9F1631616D68}"/>
          </ac:spMkLst>
        </pc:spChg>
        <pc:graphicFrameChg chg="add del mod modGraphic">
          <ac:chgData name="Ratna" userId="ded4beed-0364-4a55-861b-6271e4ea71dc" providerId="ADAL" clId="{78587848-68C8-4AAC-B550-25E95B1F1469}" dt="2024-01-26T15:04:39.641" v="1122" actId="478"/>
          <ac:graphicFrameMkLst>
            <pc:docMk/>
            <pc:sldMk cId="2392942116" sldId="260"/>
            <ac:graphicFrameMk id="4" creationId="{BB08415A-5D2B-759B-0E28-A5656BD1EAA7}"/>
          </ac:graphicFrameMkLst>
        </pc:graphicFrameChg>
        <pc:graphicFrameChg chg="add del mod modGraphic">
          <ac:chgData name="Ratna" userId="ded4beed-0364-4a55-861b-6271e4ea71dc" providerId="ADAL" clId="{78587848-68C8-4AAC-B550-25E95B1F1469}" dt="2024-01-26T18:12:32.638" v="2322" actId="1032"/>
          <ac:graphicFrameMkLst>
            <pc:docMk/>
            <pc:sldMk cId="2392942116" sldId="260"/>
            <ac:graphicFrameMk id="5" creationId="{EBB0E280-DC26-1438-2B02-60D67E2F6EE8}"/>
          </ac:graphicFrameMkLst>
        </pc:graphicFrameChg>
        <pc:graphicFrameChg chg="add del mod modGraphic">
          <ac:chgData name="Ratna" userId="ded4beed-0364-4a55-861b-6271e4ea71dc" providerId="ADAL" clId="{78587848-68C8-4AAC-B550-25E95B1F1469}" dt="2024-01-26T18:13:50.407" v="2325" actId="1032"/>
          <ac:graphicFrameMkLst>
            <pc:docMk/>
            <pc:sldMk cId="2392942116" sldId="260"/>
            <ac:graphicFrameMk id="6" creationId="{50D7B562-5649-57E4-60E6-66132B359AC2}"/>
          </ac:graphicFrameMkLst>
        </pc:graphicFrameChg>
        <pc:graphicFrameChg chg="add mod modGraphic">
          <ac:chgData name="Ratna" userId="ded4beed-0364-4a55-861b-6271e4ea71dc" providerId="ADAL" clId="{78587848-68C8-4AAC-B550-25E95B1F1469}" dt="2024-01-26T18:17:12.796" v="2425"/>
          <ac:graphicFrameMkLst>
            <pc:docMk/>
            <pc:sldMk cId="2392942116" sldId="260"/>
            <ac:graphicFrameMk id="7" creationId="{2BC51346-E568-7AC5-76D3-E779AAF75D37}"/>
          </ac:graphicFrameMkLst>
        </pc:graphicFrameChg>
      </pc:sldChg>
      <pc:sldChg chg="addSp delSp modSp new mod">
        <pc:chgData name="Ratna" userId="ded4beed-0364-4a55-861b-6271e4ea71dc" providerId="ADAL" clId="{78587848-68C8-4AAC-B550-25E95B1F1469}" dt="2024-01-26T18:36:54.903" v="2594" actId="1036"/>
        <pc:sldMkLst>
          <pc:docMk/>
          <pc:sldMk cId="350233046" sldId="261"/>
        </pc:sldMkLst>
        <pc:spChg chg="mod">
          <ac:chgData name="Ratna" userId="ded4beed-0364-4a55-861b-6271e4ea71dc" providerId="ADAL" clId="{78587848-68C8-4AAC-B550-25E95B1F1469}" dt="2024-01-26T18:04:58.121" v="2203"/>
          <ac:spMkLst>
            <pc:docMk/>
            <pc:sldMk cId="350233046" sldId="261"/>
            <ac:spMk id="2" creationId="{5F9DB4B2-1649-C3E5-B833-52731E2F05B8}"/>
          </ac:spMkLst>
        </pc:spChg>
        <pc:spChg chg="mod">
          <ac:chgData name="Ratna" userId="ded4beed-0364-4a55-861b-6271e4ea71dc" providerId="ADAL" clId="{78587848-68C8-4AAC-B550-25E95B1F1469}" dt="2024-01-26T18:36:54.903" v="2594" actId="1036"/>
          <ac:spMkLst>
            <pc:docMk/>
            <pc:sldMk cId="350233046" sldId="261"/>
            <ac:spMk id="3" creationId="{032D67EF-AF9E-A3E7-CF9A-8649A69336D6}"/>
          </ac:spMkLst>
        </pc:spChg>
        <pc:spChg chg="add del">
          <ac:chgData name="Ratna" userId="ded4beed-0364-4a55-861b-6271e4ea71dc" providerId="ADAL" clId="{78587848-68C8-4AAC-B550-25E95B1F1469}" dt="2024-01-26T14:36:31.670" v="579" actId="22"/>
          <ac:spMkLst>
            <pc:docMk/>
            <pc:sldMk cId="350233046" sldId="261"/>
            <ac:spMk id="5" creationId="{B0A673A6-C268-1E44-3C27-C4CEE1FD1AE4}"/>
          </ac:spMkLst>
        </pc:spChg>
        <pc:graphicFrameChg chg="add mod">
          <ac:chgData name="Ratna" userId="ded4beed-0364-4a55-861b-6271e4ea71dc" providerId="ADAL" clId="{78587848-68C8-4AAC-B550-25E95B1F1469}" dt="2024-01-26T18:34:56.419" v="2577" actId="1076"/>
          <ac:graphicFrameMkLst>
            <pc:docMk/>
            <pc:sldMk cId="350233046" sldId="261"/>
            <ac:graphicFrameMk id="6" creationId="{1E066EE8-CFAB-29E7-06A3-4DFF16FCB135}"/>
          </ac:graphicFrameMkLst>
        </pc:graphicFrameChg>
      </pc:sldChg>
      <pc:sldChg chg="addSp delSp modSp new mod ord">
        <pc:chgData name="Ratna" userId="ded4beed-0364-4a55-861b-6271e4ea71dc" providerId="ADAL" clId="{78587848-68C8-4AAC-B550-25E95B1F1469}" dt="2024-01-26T18:34:35.727" v="2576" actId="1076"/>
        <pc:sldMkLst>
          <pc:docMk/>
          <pc:sldMk cId="3868465667" sldId="262"/>
        </pc:sldMkLst>
        <pc:spChg chg="del">
          <ac:chgData name="Ratna" userId="ded4beed-0364-4a55-861b-6271e4ea71dc" providerId="ADAL" clId="{78587848-68C8-4AAC-B550-25E95B1F1469}" dt="2024-01-26T18:27:57.322" v="2546" actId="478"/>
          <ac:spMkLst>
            <pc:docMk/>
            <pc:sldMk cId="3868465667" sldId="262"/>
            <ac:spMk id="2" creationId="{872FEF95-B528-D38E-4C99-EA395D231E85}"/>
          </ac:spMkLst>
        </pc:spChg>
        <pc:spChg chg="del">
          <ac:chgData name="Ratna" userId="ded4beed-0364-4a55-861b-6271e4ea71dc" providerId="ADAL" clId="{78587848-68C8-4AAC-B550-25E95B1F1469}" dt="2024-01-26T18:22:16.428" v="2433" actId="1032"/>
          <ac:spMkLst>
            <pc:docMk/>
            <pc:sldMk cId="3868465667" sldId="262"/>
            <ac:spMk id="3" creationId="{B3242500-28E2-0A93-5747-3FC20E6D0109}"/>
          </ac:spMkLst>
        </pc:spChg>
        <pc:spChg chg="add del mod">
          <ac:chgData name="Ratna" userId="ded4beed-0364-4a55-861b-6271e4ea71dc" providerId="ADAL" clId="{78587848-68C8-4AAC-B550-25E95B1F1469}" dt="2024-01-26T18:34:27.607" v="2573" actId="478"/>
          <ac:spMkLst>
            <pc:docMk/>
            <pc:sldMk cId="3868465667" sldId="262"/>
            <ac:spMk id="8" creationId="{F42E5C62-957F-31DF-5B3A-F35186D84DD0}"/>
          </ac:spMkLst>
        </pc:spChg>
        <pc:graphicFrameChg chg="add del mod modGraphic">
          <ac:chgData name="Ratna" userId="ded4beed-0364-4a55-861b-6271e4ea71dc" providerId="ADAL" clId="{78587848-68C8-4AAC-B550-25E95B1F1469}" dt="2024-01-26T18:34:18.698" v="2571" actId="21"/>
          <ac:graphicFrameMkLst>
            <pc:docMk/>
            <pc:sldMk cId="3868465667" sldId="262"/>
            <ac:graphicFrameMk id="4" creationId="{3761D867-06FA-2499-5F19-60210CCFE1AB}"/>
          </ac:graphicFrameMkLst>
        </pc:graphicFrameChg>
        <pc:picChg chg="add mod">
          <ac:chgData name="Ratna" userId="ded4beed-0364-4a55-861b-6271e4ea71dc" providerId="ADAL" clId="{78587848-68C8-4AAC-B550-25E95B1F1469}" dt="2024-01-26T18:34:35.727" v="2576" actId="1076"/>
          <ac:picMkLst>
            <pc:docMk/>
            <pc:sldMk cId="3868465667" sldId="262"/>
            <ac:picMk id="6" creationId="{28EF179C-80B7-DB0E-346A-F07E9EFA07FE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48E98-5BBE-4222-AF35-1E5685CC697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AB685C-6B1D-4D95-9726-9AF8C2265687}" type="pres">
      <dgm:prSet presAssocID="{A1648E98-5BBE-4222-AF35-1E5685CC6971}" presName="theList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0D215E9-C832-4FB0-8F02-F9E919F01344}" type="presOf" srcId="{A1648E98-5BBE-4222-AF35-1E5685CC6971}" destId="{85AB685C-6B1D-4D95-9726-9AF8C226568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AE79CE-4E79-43E1-82D4-78B3004C7F35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</dgm:pt>
    <dgm:pt modelId="{34987A81-090D-4555-895D-C4ACE629CF8A}">
      <dgm:prSet phldrT="[Text]" custT="1"/>
      <dgm:spPr/>
      <dgm:t>
        <a:bodyPr/>
        <a:lstStyle/>
        <a:p>
          <a:r>
            <a:rPr lang="en-US" sz="2000" dirty="0"/>
            <a:t>Auditing</a:t>
          </a:r>
        </a:p>
      </dgm:t>
    </dgm:pt>
    <dgm:pt modelId="{372C0232-78BD-492E-9C30-01A2C34A75BE}" type="parTrans" cxnId="{92715B3E-BACD-4609-80D3-6DEE21581951}">
      <dgm:prSet/>
      <dgm:spPr/>
      <dgm:t>
        <a:bodyPr/>
        <a:lstStyle/>
        <a:p>
          <a:endParaRPr lang="en-US"/>
        </a:p>
      </dgm:t>
    </dgm:pt>
    <dgm:pt modelId="{59E6263B-E334-4D4A-B12F-F47B2A6F1E7E}" type="sibTrans" cxnId="{92715B3E-BACD-4609-80D3-6DEE21581951}">
      <dgm:prSet/>
      <dgm:spPr/>
      <dgm:t>
        <a:bodyPr/>
        <a:lstStyle/>
        <a:p>
          <a:endParaRPr lang="en-US"/>
        </a:p>
      </dgm:t>
    </dgm:pt>
    <dgm:pt modelId="{055D3FA9-F06C-439B-A77D-C4D289CE12FD}">
      <dgm:prSet phldrT="[Text]" custT="1"/>
      <dgm:spPr/>
      <dgm:t>
        <a:bodyPr/>
        <a:lstStyle/>
        <a:p>
          <a:r>
            <a:rPr lang="en-US" sz="2000" dirty="0"/>
            <a:t>Taxation</a:t>
          </a:r>
        </a:p>
      </dgm:t>
    </dgm:pt>
    <dgm:pt modelId="{1E8BB724-F810-41C8-B5CC-BB97F399161B}" type="parTrans" cxnId="{BFD96D7D-8C77-45DC-8D55-273402FDB9D4}">
      <dgm:prSet/>
      <dgm:spPr/>
      <dgm:t>
        <a:bodyPr/>
        <a:lstStyle/>
        <a:p>
          <a:endParaRPr lang="en-US"/>
        </a:p>
      </dgm:t>
    </dgm:pt>
    <dgm:pt modelId="{404A184F-660C-4011-8BCB-71BF663EDDAC}" type="sibTrans" cxnId="{BFD96D7D-8C77-45DC-8D55-273402FDB9D4}">
      <dgm:prSet/>
      <dgm:spPr/>
      <dgm:t>
        <a:bodyPr/>
        <a:lstStyle/>
        <a:p>
          <a:endParaRPr lang="en-US"/>
        </a:p>
      </dgm:t>
    </dgm:pt>
    <dgm:pt modelId="{AF3C4659-5BA0-4BFA-B7EE-77868A6714C9}">
      <dgm:prSet phldrT="[Text]" custT="1"/>
      <dgm:spPr/>
      <dgm:t>
        <a:bodyPr/>
        <a:lstStyle/>
        <a:p>
          <a:r>
            <a:rPr lang="en-US" sz="2000" dirty="0"/>
            <a:t>Advisory</a:t>
          </a:r>
        </a:p>
      </dgm:t>
    </dgm:pt>
    <dgm:pt modelId="{DB3C6C96-662F-42DA-9955-83F70285DF34}" type="parTrans" cxnId="{B16B21AF-B089-4446-92B7-847F88E4EF74}">
      <dgm:prSet/>
      <dgm:spPr/>
      <dgm:t>
        <a:bodyPr/>
        <a:lstStyle/>
        <a:p>
          <a:endParaRPr lang="en-US"/>
        </a:p>
      </dgm:t>
    </dgm:pt>
    <dgm:pt modelId="{9180AD06-0FE1-4B41-A309-512D0558B489}" type="sibTrans" cxnId="{B16B21AF-B089-4446-92B7-847F88E4EF74}">
      <dgm:prSet/>
      <dgm:spPr/>
      <dgm:t>
        <a:bodyPr/>
        <a:lstStyle/>
        <a:p>
          <a:endParaRPr lang="en-US"/>
        </a:p>
      </dgm:t>
    </dgm:pt>
    <dgm:pt modelId="{C14C3A9E-CF3E-4510-A7D8-52EB0F8EC8A8}">
      <dgm:prSet phldrT="[Text]" custT="1"/>
      <dgm:spPr/>
      <dgm:t>
        <a:bodyPr/>
        <a:lstStyle/>
        <a:p>
          <a:r>
            <a:rPr lang="en-US" sz="2000" dirty="0"/>
            <a:t>Accounting</a:t>
          </a:r>
        </a:p>
      </dgm:t>
    </dgm:pt>
    <dgm:pt modelId="{3579EF9C-AC60-455F-AAE4-E8FB1045D826}" type="parTrans" cxnId="{C5606554-04DC-456D-8FA3-09A4D089611F}">
      <dgm:prSet/>
      <dgm:spPr/>
      <dgm:t>
        <a:bodyPr/>
        <a:lstStyle/>
        <a:p>
          <a:endParaRPr lang="en-US"/>
        </a:p>
      </dgm:t>
    </dgm:pt>
    <dgm:pt modelId="{8F58ACF8-1D1C-413A-A4B3-0ABC2847867C}" type="sibTrans" cxnId="{C5606554-04DC-456D-8FA3-09A4D089611F}">
      <dgm:prSet/>
      <dgm:spPr/>
      <dgm:t>
        <a:bodyPr/>
        <a:lstStyle/>
        <a:p>
          <a:endParaRPr lang="en-US"/>
        </a:p>
      </dgm:t>
    </dgm:pt>
    <dgm:pt modelId="{63EEDBD8-43DB-4C2F-B877-A1405607994C}" type="pres">
      <dgm:prSet presAssocID="{A6AE79CE-4E79-43E1-82D4-78B3004C7F3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B7A71A1-21D3-47E9-ABDB-26FF433AA5C1}" type="pres">
      <dgm:prSet presAssocID="{34987A81-090D-4555-895D-C4ACE629CF8A}" presName="circle1" presStyleLbl="node1" presStyleIdx="0" presStyleCnt="4"/>
      <dgm:spPr/>
    </dgm:pt>
    <dgm:pt modelId="{8FC0D590-31C5-4BD0-B0D6-60EA4DB7A3BE}" type="pres">
      <dgm:prSet presAssocID="{34987A81-090D-4555-895D-C4ACE629CF8A}" presName="space" presStyleCnt="0"/>
      <dgm:spPr/>
    </dgm:pt>
    <dgm:pt modelId="{A5E9BB96-6C75-47CA-B138-048B519AF472}" type="pres">
      <dgm:prSet presAssocID="{34987A81-090D-4555-895D-C4ACE629CF8A}" presName="rect1" presStyleLbl="alignAcc1" presStyleIdx="0" presStyleCnt="4"/>
      <dgm:spPr/>
    </dgm:pt>
    <dgm:pt modelId="{EAADD1C0-6E1D-4CB1-822C-EE18FA937C9D}" type="pres">
      <dgm:prSet presAssocID="{C14C3A9E-CF3E-4510-A7D8-52EB0F8EC8A8}" presName="vertSpace2" presStyleLbl="node1" presStyleIdx="0" presStyleCnt="4"/>
      <dgm:spPr/>
    </dgm:pt>
    <dgm:pt modelId="{5AA2B425-3EE6-41E6-BB52-E10E5DC4661E}" type="pres">
      <dgm:prSet presAssocID="{C14C3A9E-CF3E-4510-A7D8-52EB0F8EC8A8}" presName="circle2" presStyleLbl="node1" presStyleIdx="1" presStyleCnt="4"/>
      <dgm:spPr/>
    </dgm:pt>
    <dgm:pt modelId="{DC1E265C-5C50-4607-AB6E-B20309225853}" type="pres">
      <dgm:prSet presAssocID="{C14C3A9E-CF3E-4510-A7D8-52EB0F8EC8A8}" presName="rect2" presStyleLbl="alignAcc1" presStyleIdx="1" presStyleCnt="4"/>
      <dgm:spPr/>
    </dgm:pt>
    <dgm:pt modelId="{36729E57-04E5-448F-A55E-81A6A97AC457}" type="pres">
      <dgm:prSet presAssocID="{055D3FA9-F06C-439B-A77D-C4D289CE12FD}" presName="vertSpace3" presStyleLbl="node1" presStyleIdx="1" presStyleCnt="4"/>
      <dgm:spPr/>
    </dgm:pt>
    <dgm:pt modelId="{76A937DD-E058-42B3-B4A8-C673319847A0}" type="pres">
      <dgm:prSet presAssocID="{055D3FA9-F06C-439B-A77D-C4D289CE12FD}" presName="circle3" presStyleLbl="node1" presStyleIdx="2" presStyleCnt="4"/>
      <dgm:spPr/>
    </dgm:pt>
    <dgm:pt modelId="{9182004C-238D-48C1-87C0-004C0D41360F}" type="pres">
      <dgm:prSet presAssocID="{055D3FA9-F06C-439B-A77D-C4D289CE12FD}" presName="rect3" presStyleLbl="alignAcc1" presStyleIdx="2" presStyleCnt="4"/>
      <dgm:spPr/>
    </dgm:pt>
    <dgm:pt modelId="{2B56C826-6D23-4A21-B339-DB64EF389122}" type="pres">
      <dgm:prSet presAssocID="{AF3C4659-5BA0-4BFA-B7EE-77868A6714C9}" presName="vertSpace4" presStyleLbl="node1" presStyleIdx="2" presStyleCnt="4"/>
      <dgm:spPr/>
    </dgm:pt>
    <dgm:pt modelId="{D08FD7E5-A4E1-4A31-8B4B-9D046E681546}" type="pres">
      <dgm:prSet presAssocID="{AF3C4659-5BA0-4BFA-B7EE-77868A6714C9}" presName="circle4" presStyleLbl="node1" presStyleIdx="3" presStyleCnt="4"/>
      <dgm:spPr/>
    </dgm:pt>
    <dgm:pt modelId="{A6373D57-1FDB-4559-B4E1-C98323A8FB7A}" type="pres">
      <dgm:prSet presAssocID="{AF3C4659-5BA0-4BFA-B7EE-77868A6714C9}" presName="rect4" presStyleLbl="alignAcc1" presStyleIdx="3" presStyleCnt="4"/>
      <dgm:spPr/>
    </dgm:pt>
    <dgm:pt modelId="{E7E854A5-C5A7-4320-AB8E-7C8FFBE34584}" type="pres">
      <dgm:prSet presAssocID="{34987A81-090D-4555-895D-C4ACE629CF8A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4E868B9F-C42E-4535-A0D6-A9162197A8FD}" type="pres">
      <dgm:prSet presAssocID="{C14C3A9E-CF3E-4510-A7D8-52EB0F8EC8A8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EBB9025B-E4EB-4EB5-877C-136D9EE23C39}" type="pres">
      <dgm:prSet presAssocID="{055D3FA9-F06C-439B-A77D-C4D289CE12FD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5BEDD904-41B8-4234-AA0F-68CEF5A22862}" type="pres">
      <dgm:prSet presAssocID="{AF3C4659-5BA0-4BFA-B7EE-77868A6714C9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02F76F05-077C-4A1E-86A7-B363D3BD5673}" type="presOf" srcId="{A6AE79CE-4E79-43E1-82D4-78B3004C7F35}" destId="{63EEDBD8-43DB-4C2F-B877-A1405607994C}" srcOrd="0" destOrd="0" presId="urn:microsoft.com/office/officeart/2005/8/layout/target3"/>
    <dgm:cxn modelId="{574B4A2B-487F-45FD-865C-1112617306A2}" type="presOf" srcId="{AF3C4659-5BA0-4BFA-B7EE-77868A6714C9}" destId="{5BEDD904-41B8-4234-AA0F-68CEF5A22862}" srcOrd="1" destOrd="0" presId="urn:microsoft.com/office/officeart/2005/8/layout/target3"/>
    <dgm:cxn modelId="{92715B3E-BACD-4609-80D3-6DEE21581951}" srcId="{A6AE79CE-4E79-43E1-82D4-78B3004C7F35}" destId="{34987A81-090D-4555-895D-C4ACE629CF8A}" srcOrd="0" destOrd="0" parTransId="{372C0232-78BD-492E-9C30-01A2C34A75BE}" sibTransId="{59E6263B-E334-4D4A-B12F-F47B2A6F1E7E}"/>
    <dgm:cxn modelId="{C5606554-04DC-456D-8FA3-09A4D089611F}" srcId="{A6AE79CE-4E79-43E1-82D4-78B3004C7F35}" destId="{C14C3A9E-CF3E-4510-A7D8-52EB0F8EC8A8}" srcOrd="1" destOrd="0" parTransId="{3579EF9C-AC60-455F-AAE4-E8FB1045D826}" sibTransId="{8F58ACF8-1D1C-413A-A4B3-0ABC2847867C}"/>
    <dgm:cxn modelId="{1CCBFC7C-768A-42F7-B445-8EE2E7B06C0B}" type="presOf" srcId="{34987A81-090D-4555-895D-C4ACE629CF8A}" destId="{E7E854A5-C5A7-4320-AB8E-7C8FFBE34584}" srcOrd="1" destOrd="0" presId="urn:microsoft.com/office/officeart/2005/8/layout/target3"/>
    <dgm:cxn modelId="{BFD96D7D-8C77-45DC-8D55-273402FDB9D4}" srcId="{A6AE79CE-4E79-43E1-82D4-78B3004C7F35}" destId="{055D3FA9-F06C-439B-A77D-C4D289CE12FD}" srcOrd="2" destOrd="0" parTransId="{1E8BB724-F810-41C8-B5CC-BB97F399161B}" sibTransId="{404A184F-660C-4011-8BCB-71BF663EDDAC}"/>
    <dgm:cxn modelId="{79F9D199-5518-4638-A4EA-C2F49910B93D}" type="presOf" srcId="{AF3C4659-5BA0-4BFA-B7EE-77868A6714C9}" destId="{A6373D57-1FDB-4559-B4E1-C98323A8FB7A}" srcOrd="0" destOrd="0" presId="urn:microsoft.com/office/officeart/2005/8/layout/target3"/>
    <dgm:cxn modelId="{9C72359F-2D90-45F8-B217-B8B13ED269CC}" type="presOf" srcId="{055D3FA9-F06C-439B-A77D-C4D289CE12FD}" destId="{EBB9025B-E4EB-4EB5-877C-136D9EE23C39}" srcOrd="1" destOrd="0" presId="urn:microsoft.com/office/officeart/2005/8/layout/target3"/>
    <dgm:cxn modelId="{B16B21AF-B089-4446-92B7-847F88E4EF74}" srcId="{A6AE79CE-4E79-43E1-82D4-78B3004C7F35}" destId="{AF3C4659-5BA0-4BFA-B7EE-77868A6714C9}" srcOrd="3" destOrd="0" parTransId="{DB3C6C96-662F-42DA-9955-83F70285DF34}" sibTransId="{9180AD06-0FE1-4B41-A309-512D0558B489}"/>
    <dgm:cxn modelId="{54AAD9C0-7917-4889-916D-AA5A911410B5}" type="presOf" srcId="{C14C3A9E-CF3E-4510-A7D8-52EB0F8EC8A8}" destId="{DC1E265C-5C50-4607-AB6E-B20309225853}" srcOrd="0" destOrd="0" presId="urn:microsoft.com/office/officeart/2005/8/layout/target3"/>
    <dgm:cxn modelId="{7DA4FDD9-15CF-4C53-A4E1-22C47443C613}" type="presOf" srcId="{055D3FA9-F06C-439B-A77D-C4D289CE12FD}" destId="{9182004C-238D-48C1-87C0-004C0D41360F}" srcOrd="0" destOrd="0" presId="urn:microsoft.com/office/officeart/2005/8/layout/target3"/>
    <dgm:cxn modelId="{661FBEDB-F000-46C2-8E7B-39D45BAF6798}" type="presOf" srcId="{34987A81-090D-4555-895D-C4ACE629CF8A}" destId="{A5E9BB96-6C75-47CA-B138-048B519AF472}" srcOrd="0" destOrd="0" presId="urn:microsoft.com/office/officeart/2005/8/layout/target3"/>
    <dgm:cxn modelId="{49A6A1EF-0460-4C34-A381-6AEF6F46C69E}" type="presOf" srcId="{C14C3A9E-CF3E-4510-A7D8-52EB0F8EC8A8}" destId="{4E868B9F-C42E-4535-A0D6-A9162197A8FD}" srcOrd="1" destOrd="0" presId="urn:microsoft.com/office/officeart/2005/8/layout/target3"/>
    <dgm:cxn modelId="{7BA4F266-DF48-448C-8C2A-0D87E01D80EC}" type="presParOf" srcId="{63EEDBD8-43DB-4C2F-B877-A1405607994C}" destId="{AB7A71A1-21D3-47E9-ABDB-26FF433AA5C1}" srcOrd="0" destOrd="0" presId="urn:microsoft.com/office/officeart/2005/8/layout/target3"/>
    <dgm:cxn modelId="{1B5CBAB2-675F-4A7A-8B7A-5A21C93566C1}" type="presParOf" srcId="{63EEDBD8-43DB-4C2F-B877-A1405607994C}" destId="{8FC0D590-31C5-4BD0-B0D6-60EA4DB7A3BE}" srcOrd="1" destOrd="0" presId="urn:microsoft.com/office/officeart/2005/8/layout/target3"/>
    <dgm:cxn modelId="{91754C92-20D9-4956-964D-1369DADF1E3B}" type="presParOf" srcId="{63EEDBD8-43DB-4C2F-B877-A1405607994C}" destId="{A5E9BB96-6C75-47CA-B138-048B519AF472}" srcOrd="2" destOrd="0" presId="urn:microsoft.com/office/officeart/2005/8/layout/target3"/>
    <dgm:cxn modelId="{EAA16FA5-88B5-4585-BD9C-24BEC97A7B22}" type="presParOf" srcId="{63EEDBD8-43DB-4C2F-B877-A1405607994C}" destId="{EAADD1C0-6E1D-4CB1-822C-EE18FA937C9D}" srcOrd="3" destOrd="0" presId="urn:microsoft.com/office/officeart/2005/8/layout/target3"/>
    <dgm:cxn modelId="{84D35CDF-068C-43D8-9E29-AE5EDA9D8C9D}" type="presParOf" srcId="{63EEDBD8-43DB-4C2F-B877-A1405607994C}" destId="{5AA2B425-3EE6-41E6-BB52-E10E5DC4661E}" srcOrd="4" destOrd="0" presId="urn:microsoft.com/office/officeart/2005/8/layout/target3"/>
    <dgm:cxn modelId="{23F16050-90AC-46C7-B05E-F832E96BEF0B}" type="presParOf" srcId="{63EEDBD8-43DB-4C2F-B877-A1405607994C}" destId="{DC1E265C-5C50-4607-AB6E-B20309225853}" srcOrd="5" destOrd="0" presId="urn:microsoft.com/office/officeart/2005/8/layout/target3"/>
    <dgm:cxn modelId="{76EA2342-86C0-49A0-9225-722F286F949E}" type="presParOf" srcId="{63EEDBD8-43DB-4C2F-B877-A1405607994C}" destId="{36729E57-04E5-448F-A55E-81A6A97AC457}" srcOrd="6" destOrd="0" presId="urn:microsoft.com/office/officeart/2005/8/layout/target3"/>
    <dgm:cxn modelId="{32A43622-4A65-4BB5-A6DC-6D55931BB985}" type="presParOf" srcId="{63EEDBD8-43DB-4C2F-B877-A1405607994C}" destId="{76A937DD-E058-42B3-B4A8-C673319847A0}" srcOrd="7" destOrd="0" presId="urn:microsoft.com/office/officeart/2005/8/layout/target3"/>
    <dgm:cxn modelId="{9DF3AB06-71EB-4423-AE9C-16D31DCDBCB7}" type="presParOf" srcId="{63EEDBD8-43DB-4C2F-B877-A1405607994C}" destId="{9182004C-238D-48C1-87C0-004C0D41360F}" srcOrd="8" destOrd="0" presId="urn:microsoft.com/office/officeart/2005/8/layout/target3"/>
    <dgm:cxn modelId="{72ED7411-78A1-4B16-8FC5-59463086EE1F}" type="presParOf" srcId="{63EEDBD8-43DB-4C2F-B877-A1405607994C}" destId="{2B56C826-6D23-4A21-B339-DB64EF389122}" srcOrd="9" destOrd="0" presId="urn:microsoft.com/office/officeart/2005/8/layout/target3"/>
    <dgm:cxn modelId="{5D3FB836-3C82-4AE1-B0FD-714C7EA8EB2D}" type="presParOf" srcId="{63EEDBD8-43DB-4C2F-B877-A1405607994C}" destId="{D08FD7E5-A4E1-4A31-8B4B-9D046E681546}" srcOrd="10" destOrd="0" presId="urn:microsoft.com/office/officeart/2005/8/layout/target3"/>
    <dgm:cxn modelId="{B11F7757-4F04-4C5C-A5E5-297C178D85FF}" type="presParOf" srcId="{63EEDBD8-43DB-4C2F-B877-A1405607994C}" destId="{A6373D57-1FDB-4559-B4E1-C98323A8FB7A}" srcOrd="11" destOrd="0" presId="urn:microsoft.com/office/officeart/2005/8/layout/target3"/>
    <dgm:cxn modelId="{7EA4DCE6-FC15-42E7-9ACA-087138AE8211}" type="presParOf" srcId="{63EEDBD8-43DB-4C2F-B877-A1405607994C}" destId="{E7E854A5-C5A7-4320-AB8E-7C8FFBE34584}" srcOrd="12" destOrd="0" presId="urn:microsoft.com/office/officeart/2005/8/layout/target3"/>
    <dgm:cxn modelId="{0B4C397B-2B9B-46BE-8187-D763084EEC54}" type="presParOf" srcId="{63EEDBD8-43DB-4C2F-B877-A1405607994C}" destId="{4E868B9F-C42E-4535-A0D6-A9162197A8FD}" srcOrd="13" destOrd="0" presId="urn:microsoft.com/office/officeart/2005/8/layout/target3"/>
    <dgm:cxn modelId="{DEF6B160-06FA-47C4-9AF4-430E078055B0}" type="presParOf" srcId="{63EEDBD8-43DB-4C2F-B877-A1405607994C}" destId="{EBB9025B-E4EB-4EB5-877C-136D9EE23C39}" srcOrd="14" destOrd="0" presId="urn:microsoft.com/office/officeart/2005/8/layout/target3"/>
    <dgm:cxn modelId="{016F339F-D42F-41C1-AE3B-2B862BD25642}" type="presParOf" srcId="{63EEDBD8-43DB-4C2F-B877-A1405607994C}" destId="{5BEDD904-41B8-4234-AA0F-68CEF5A2286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AE79CE-4E79-43E1-82D4-78B3004C7F35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</dgm:pt>
    <dgm:pt modelId="{34987A81-090D-4555-895D-C4ACE629CF8A}">
      <dgm:prSet phldrT="[Text]" custT="1"/>
      <dgm:spPr/>
      <dgm:t>
        <a:bodyPr/>
        <a:lstStyle/>
        <a:p>
          <a:r>
            <a:rPr lang="en-US" sz="2000" dirty="0"/>
            <a:t>Entrepreneurship</a:t>
          </a:r>
        </a:p>
      </dgm:t>
    </dgm:pt>
    <dgm:pt modelId="{372C0232-78BD-492E-9C30-01A2C34A75BE}" type="parTrans" cxnId="{92715B3E-BACD-4609-80D3-6DEE21581951}">
      <dgm:prSet/>
      <dgm:spPr/>
      <dgm:t>
        <a:bodyPr/>
        <a:lstStyle/>
        <a:p>
          <a:endParaRPr lang="en-US"/>
        </a:p>
      </dgm:t>
    </dgm:pt>
    <dgm:pt modelId="{59E6263B-E334-4D4A-B12F-F47B2A6F1E7E}" type="sibTrans" cxnId="{92715B3E-BACD-4609-80D3-6DEE21581951}">
      <dgm:prSet/>
      <dgm:spPr/>
      <dgm:t>
        <a:bodyPr/>
        <a:lstStyle/>
        <a:p>
          <a:endParaRPr lang="en-US"/>
        </a:p>
      </dgm:t>
    </dgm:pt>
    <dgm:pt modelId="{055D3FA9-F06C-439B-A77D-C4D289CE12FD}">
      <dgm:prSet phldrT="[Text]" custT="1"/>
      <dgm:spPr/>
      <dgm:t>
        <a:bodyPr/>
        <a:lstStyle/>
        <a:p>
          <a:r>
            <a:rPr lang="en-US" sz="2000" dirty="0"/>
            <a:t>Government jobs</a:t>
          </a:r>
        </a:p>
      </dgm:t>
    </dgm:pt>
    <dgm:pt modelId="{1E8BB724-F810-41C8-B5CC-BB97F399161B}" type="parTrans" cxnId="{BFD96D7D-8C77-45DC-8D55-273402FDB9D4}">
      <dgm:prSet/>
      <dgm:spPr/>
      <dgm:t>
        <a:bodyPr/>
        <a:lstStyle/>
        <a:p>
          <a:endParaRPr lang="en-US"/>
        </a:p>
      </dgm:t>
    </dgm:pt>
    <dgm:pt modelId="{404A184F-660C-4011-8BCB-71BF663EDDAC}" type="sibTrans" cxnId="{BFD96D7D-8C77-45DC-8D55-273402FDB9D4}">
      <dgm:prSet/>
      <dgm:spPr/>
      <dgm:t>
        <a:bodyPr/>
        <a:lstStyle/>
        <a:p>
          <a:endParaRPr lang="en-US"/>
        </a:p>
      </dgm:t>
    </dgm:pt>
    <dgm:pt modelId="{AF3C4659-5BA0-4BFA-B7EE-77868A6714C9}">
      <dgm:prSet phldrT="[Text]" custT="1"/>
      <dgm:spPr/>
      <dgm:t>
        <a:bodyPr/>
        <a:lstStyle/>
        <a:p>
          <a:r>
            <a:rPr lang="en-US" sz="2000" dirty="0"/>
            <a:t>Advisory</a:t>
          </a:r>
        </a:p>
      </dgm:t>
    </dgm:pt>
    <dgm:pt modelId="{DB3C6C96-662F-42DA-9955-83F70285DF34}" type="parTrans" cxnId="{B16B21AF-B089-4446-92B7-847F88E4EF74}">
      <dgm:prSet/>
      <dgm:spPr/>
      <dgm:t>
        <a:bodyPr/>
        <a:lstStyle/>
        <a:p>
          <a:endParaRPr lang="en-US"/>
        </a:p>
      </dgm:t>
    </dgm:pt>
    <dgm:pt modelId="{9180AD06-0FE1-4B41-A309-512D0558B489}" type="sibTrans" cxnId="{B16B21AF-B089-4446-92B7-847F88E4EF74}">
      <dgm:prSet/>
      <dgm:spPr/>
      <dgm:t>
        <a:bodyPr/>
        <a:lstStyle/>
        <a:p>
          <a:endParaRPr lang="en-US"/>
        </a:p>
      </dgm:t>
    </dgm:pt>
    <dgm:pt modelId="{C14C3A9E-CF3E-4510-A7D8-52EB0F8EC8A8}">
      <dgm:prSet phldrT="[Text]" custT="1"/>
      <dgm:spPr/>
      <dgm:t>
        <a:bodyPr/>
        <a:lstStyle/>
        <a:p>
          <a:r>
            <a:rPr lang="en-US" sz="2000" dirty="0"/>
            <a:t>Private firm jobs</a:t>
          </a:r>
        </a:p>
      </dgm:t>
    </dgm:pt>
    <dgm:pt modelId="{3579EF9C-AC60-455F-AAE4-E8FB1045D826}" type="parTrans" cxnId="{C5606554-04DC-456D-8FA3-09A4D089611F}">
      <dgm:prSet/>
      <dgm:spPr/>
      <dgm:t>
        <a:bodyPr/>
        <a:lstStyle/>
        <a:p>
          <a:endParaRPr lang="en-US"/>
        </a:p>
      </dgm:t>
    </dgm:pt>
    <dgm:pt modelId="{8F58ACF8-1D1C-413A-A4B3-0ABC2847867C}" type="sibTrans" cxnId="{C5606554-04DC-456D-8FA3-09A4D089611F}">
      <dgm:prSet/>
      <dgm:spPr/>
      <dgm:t>
        <a:bodyPr/>
        <a:lstStyle/>
        <a:p>
          <a:endParaRPr lang="en-US"/>
        </a:p>
      </dgm:t>
    </dgm:pt>
    <dgm:pt modelId="{8FFFC871-D07A-4C8F-923F-69200D5B3531}">
      <dgm:prSet phldrT="[Text]" custT="1"/>
      <dgm:spPr/>
      <dgm:t>
        <a:bodyPr/>
        <a:lstStyle/>
        <a:p>
          <a:r>
            <a:rPr lang="en-US" sz="2000" dirty="0"/>
            <a:t>Teaching</a:t>
          </a:r>
        </a:p>
      </dgm:t>
    </dgm:pt>
    <dgm:pt modelId="{223A5EE4-8C7D-4F45-AAA7-DF66FC2EBD2D}" type="parTrans" cxnId="{BEBEACFA-5895-4C19-A943-8985A6B11C3B}">
      <dgm:prSet/>
      <dgm:spPr/>
      <dgm:t>
        <a:bodyPr/>
        <a:lstStyle/>
        <a:p>
          <a:endParaRPr lang="en-US"/>
        </a:p>
      </dgm:t>
    </dgm:pt>
    <dgm:pt modelId="{5699800B-EF82-42D6-A6C0-A30EAFD68650}" type="sibTrans" cxnId="{BEBEACFA-5895-4C19-A943-8985A6B11C3B}">
      <dgm:prSet/>
      <dgm:spPr/>
      <dgm:t>
        <a:bodyPr/>
        <a:lstStyle/>
        <a:p>
          <a:endParaRPr lang="en-US"/>
        </a:p>
      </dgm:t>
    </dgm:pt>
    <dgm:pt modelId="{63EEDBD8-43DB-4C2F-B877-A1405607994C}" type="pres">
      <dgm:prSet presAssocID="{A6AE79CE-4E79-43E1-82D4-78B3004C7F3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B7A71A1-21D3-47E9-ABDB-26FF433AA5C1}" type="pres">
      <dgm:prSet presAssocID="{34987A81-090D-4555-895D-C4ACE629CF8A}" presName="circle1" presStyleLbl="node1" presStyleIdx="0" presStyleCnt="5" custScaleX="119277" custScaleY="115821" custLinFactNeighborX="-2488"/>
      <dgm:spPr/>
    </dgm:pt>
    <dgm:pt modelId="{8FC0D590-31C5-4BD0-B0D6-60EA4DB7A3BE}" type="pres">
      <dgm:prSet presAssocID="{34987A81-090D-4555-895D-C4ACE629CF8A}" presName="space" presStyleCnt="0"/>
      <dgm:spPr/>
    </dgm:pt>
    <dgm:pt modelId="{A5E9BB96-6C75-47CA-B138-048B519AF472}" type="pres">
      <dgm:prSet presAssocID="{34987A81-090D-4555-895D-C4ACE629CF8A}" presName="rect1" presStyleLbl="alignAcc1" presStyleIdx="0" presStyleCnt="5" custScaleX="100572" custScaleY="115821" custLinFactNeighborX="-2135"/>
      <dgm:spPr/>
    </dgm:pt>
    <dgm:pt modelId="{EAADD1C0-6E1D-4CB1-822C-EE18FA937C9D}" type="pres">
      <dgm:prSet presAssocID="{C14C3A9E-CF3E-4510-A7D8-52EB0F8EC8A8}" presName="vertSpace2" presStyleLbl="node1" presStyleIdx="0" presStyleCnt="5"/>
      <dgm:spPr/>
    </dgm:pt>
    <dgm:pt modelId="{5AA2B425-3EE6-41E6-BB52-E10E5DC4661E}" type="pres">
      <dgm:prSet presAssocID="{C14C3A9E-CF3E-4510-A7D8-52EB0F8EC8A8}" presName="circle2" presStyleLbl="node1" presStyleIdx="1" presStyleCnt="5" custScaleX="119277" custScaleY="115821" custLinFactNeighborX="-3151"/>
      <dgm:spPr/>
    </dgm:pt>
    <dgm:pt modelId="{DC1E265C-5C50-4607-AB6E-B20309225853}" type="pres">
      <dgm:prSet presAssocID="{C14C3A9E-CF3E-4510-A7D8-52EB0F8EC8A8}" presName="rect2" presStyleLbl="alignAcc1" presStyleIdx="1" presStyleCnt="5" custScaleX="100572" custScaleY="115821" custLinFactNeighborX="-2135"/>
      <dgm:spPr/>
    </dgm:pt>
    <dgm:pt modelId="{36729E57-04E5-448F-A55E-81A6A97AC457}" type="pres">
      <dgm:prSet presAssocID="{055D3FA9-F06C-439B-A77D-C4D289CE12FD}" presName="vertSpace3" presStyleLbl="node1" presStyleIdx="1" presStyleCnt="5"/>
      <dgm:spPr/>
    </dgm:pt>
    <dgm:pt modelId="{76A937DD-E058-42B3-B4A8-C673319847A0}" type="pres">
      <dgm:prSet presAssocID="{055D3FA9-F06C-439B-A77D-C4D289CE12FD}" presName="circle3" presStyleLbl="node1" presStyleIdx="2" presStyleCnt="5" custScaleX="119277" custScaleY="115821" custLinFactNeighborX="-4288"/>
      <dgm:spPr/>
    </dgm:pt>
    <dgm:pt modelId="{9182004C-238D-48C1-87C0-004C0D41360F}" type="pres">
      <dgm:prSet presAssocID="{055D3FA9-F06C-439B-A77D-C4D289CE12FD}" presName="rect3" presStyleLbl="alignAcc1" presStyleIdx="2" presStyleCnt="5" custScaleX="100572" custScaleY="115821" custLinFactNeighborX="-2135"/>
      <dgm:spPr/>
    </dgm:pt>
    <dgm:pt modelId="{2B56C826-6D23-4A21-B339-DB64EF389122}" type="pres">
      <dgm:prSet presAssocID="{AF3C4659-5BA0-4BFA-B7EE-77868A6714C9}" presName="vertSpace4" presStyleLbl="node1" presStyleIdx="2" presStyleCnt="5"/>
      <dgm:spPr/>
    </dgm:pt>
    <dgm:pt modelId="{D08FD7E5-A4E1-4A31-8B4B-9D046E681546}" type="pres">
      <dgm:prSet presAssocID="{AF3C4659-5BA0-4BFA-B7EE-77868A6714C9}" presName="circle4" presStyleLbl="node1" presStyleIdx="3" presStyleCnt="5" custScaleX="119277" custScaleY="115821" custLinFactNeighborX="-6721"/>
      <dgm:spPr/>
    </dgm:pt>
    <dgm:pt modelId="{A6373D57-1FDB-4559-B4E1-C98323A8FB7A}" type="pres">
      <dgm:prSet presAssocID="{AF3C4659-5BA0-4BFA-B7EE-77868A6714C9}" presName="rect4" presStyleLbl="alignAcc1" presStyleIdx="3" presStyleCnt="5" custScaleX="100572" custScaleY="115821" custLinFactNeighborX="-2135"/>
      <dgm:spPr/>
    </dgm:pt>
    <dgm:pt modelId="{C29CB3C5-17C7-4866-96DD-CCCA3ACA1686}" type="pres">
      <dgm:prSet presAssocID="{8FFFC871-D07A-4C8F-923F-69200D5B3531}" presName="vertSpace5" presStyleLbl="node1" presStyleIdx="3" presStyleCnt="5"/>
      <dgm:spPr/>
    </dgm:pt>
    <dgm:pt modelId="{76A221D6-8609-4C2A-B155-61BE45068C34}" type="pres">
      <dgm:prSet presAssocID="{8FFFC871-D07A-4C8F-923F-69200D5B3531}" presName="circle5" presStyleLbl="node1" presStyleIdx="4" presStyleCnt="5" custScaleX="119277" custScaleY="115821" custLinFactNeighborX="-15545"/>
      <dgm:spPr/>
    </dgm:pt>
    <dgm:pt modelId="{48133D3E-6E4B-466C-AA41-AB2CB27E5C81}" type="pres">
      <dgm:prSet presAssocID="{8FFFC871-D07A-4C8F-923F-69200D5B3531}" presName="rect5" presStyleLbl="alignAcc1" presStyleIdx="4" presStyleCnt="5" custScaleX="100572" custScaleY="115821" custLinFactNeighborX="-2135"/>
      <dgm:spPr/>
    </dgm:pt>
    <dgm:pt modelId="{E7E854A5-C5A7-4320-AB8E-7C8FFBE34584}" type="pres">
      <dgm:prSet presAssocID="{34987A81-090D-4555-895D-C4ACE629CF8A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4E868B9F-C42E-4535-A0D6-A9162197A8FD}" type="pres">
      <dgm:prSet presAssocID="{C14C3A9E-CF3E-4510-A7D8-52EB0F8EC8A8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EBB9025B-E4EB-4EB5-877C-136D9EE23C39}" type="pres">
      <dgm:prSet presAssocID="{055D3FA9-F06C-439B-A77D-C4D289CE12FD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5BEDD904-41B8-4234-AA0F-68CEF5A22862}" type="pres">
      <dgm:prSet presAssocID="{AF3C4659-5BA0-4BFA-B7EE-77868A6714C9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84906CDE-6C30-4ADB-81C8-67AC14F4C754}" type="pres">
      <dgm:prSet presAssocID="{8FFFC871-D07A-4C8F-923F-69200D5B3531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02F76F05-077C-4A1E-86A7-B363D3BD5673}" type="presOf" srcId="{A6AE79CE-4E79-43E1-82D4-78B3004C7F35}" destId="{63EEDBD8-43DB-4C2F-B877-A1405607994C}" srcOrd="0" destOrd="0" presId="urn:microsoft.com/office/officeart/2005/8/layout/target3"/>
    <dgm:cxn modelId="{574B4A2B-487F-45FD-865C-1112617306A2}" type="presOf" srcId="{AF3C4659-5BA0-4BFA-B7EE-77868A6714C9}" destId="{5BEDD904-41B8-4234-AA0F-68CEF5A22862}" srcOrd="1" destOrd="0" presId="urn:microsoft.com/office/officeart/2005/8/layout/target3"/>
    <dgm:cxn modelId="{92715B3E-BACD-4609-80D3-6DEE21581951}" srcId="{A6AE79CE-4E79-43E1-82D4-78B3004C7F35}" destId="{34987A81-090D-4555-895D-C4ACE629CF8A}" srcOrd="0" destOrd="0" parTransId="{372C0232-78BD-492E-9C30-01A2C34A75BE}" sibTransId="{59E6263B-E334-4D4A-B12F-F47B2A6F1E7E}"/>
    <dgm:cxn modelId="{C5606554-04DC-456D-8FA3-09A4D089611F}" srcId="{A6AE79CE-4E79-43E1-82D4-78B3004C7F35}" destId="{C14C3A9E-CF3E-4510-A7D8-52EB0F8EC8A8}" srcOrd="1" destOrd="0" parTransId="{3579EF9C-AC60-455F-AAE4-E8FB1045D826}" sibTransId="{8F58ACF8-1D1C-413A-A4B3-0ABC2847867C}"/>
    <dgm:cxn modelId="{1CCBFC7C-768A-42F7-B445-8EE2E7B06C0B}" type="presOf" srcId="{34987A81-090D-4555-895D-C4ACE629CF8A}" destId="{E7E854A5-C5A7-4320-AB8E-7C8FFBE34584}" srcOrd="1" destOrd="0" presId="urn:microsoft.com/office/officeart/2005/8/layout/target3"/>
    <dgm:cxn modelId="{BFD96D7D-8C77-45DC-8D55-273402FDB9D4}" srcId="{A6AE79CE-4E79-43E1-82D4-78B3004C7F35}" destId="{055D3FA9-F06C-439B-A77D-C4D289CE12FD}" srcOrd="2" destOrd="0" parTransId="{1E8BB724-F810-41C8-B5CC-BB97F399161B}" sibTransId="{404A184F-660C-4011-8BCB-71BF663EDDAC}"/>
    <dgm:cxn modelId="{708DE088-3619-40B1-BCC5-70E7C22F143B}" type="presOf" srcId="{8FFFC871-D07A-4C8F-923F-69200D5B3531}" destId="{84906CDE-6C30-4ADB-81C8-67AC14F4C754}" srcOrd="1" destOrd="0" presId="urn:microsoft.com/office/officeart/2005/8/layout/target3"/>
    <dgm:cxn modelId="{79F9D199-5518-4638-A4EA-C2F49910B93D}" type="presOf" srcId="{AF3C4659-5BA0-4BFA-B7EE-77868A6714C9}" destId="{A6373D57-1FDB-4559-B4E1-C98323A8FB7A}" srcOrd="0" destOrd="0" presId="urn:microsoft.com/office/officeart/2005/8/layout/target3"/>
    <dgm:cxn modelId="{9C72359F-2D90-45F8-B217-B8B13ED269CC}" type="presOf" srcId="{055D3FA9-F06C-439B-A77D-C4D289CE12FD}" destId="{EBB9025B-E4EB-4EB5-877C-136D9EE23C39}" srcOrd="1" destOrd="0" presId="urn:microsoft.com/office/officeart/2005/8/layout/target3"/>
    <dgm:cxn modelId="{B16B21AF-B089-4446-92B7-847F88E4EF74}" srcId="{A6AE79CE-4E79-43E1-82D4-78B3004C7F35}" destId="{AF3C4659-5BA0-4BFA-B7EE-77868A6714C9}" srcOrd="3" destOrd="0" parTransId="{DB3C6C96-662F-42DA-9955-83F70285DF34}" sibTransId="{9180AD06-0FE1-4B41-A309-512D0558B489}"/>
    <dgm:cxn modelId="{BA85A9B3-2132-43EF-B838-9FCEB96C735D}" type="presOf" srcId="{8FFFC871-D07A-4C8F-923F-69200D5B3531}" destId="{48133D3E-6E4B-466C-AA41-AB2CB27E5C81}" srcOrd="0" destOrd="0" presId="urn:microsoft.com/office/officeart/2005/8/layout/target3"/>
    <dgm:cxn modelId="{54AAD9C0-7917-4889-916D-AA5A911410B5}" type="presOf" srcId="{C14C3A9E-CF3E-4510-A7D8-52EB0F8EC8A8}" destId="{DC1E265C-5C50-4607-AB6E-B20309225853}" srcOrd="0" destOrd="0" presId="urn:microsoft.com/office/officeart/2005/8/layout/target3"/>
    <dgm:cxn modelId="{7DA4FDD9-15CF-4C53-A4E1-22C47443C613}" type="presOf" srcId="{055D3FA9-F06C-439B-A77D-C4D289CE12FD}" destId="{9182004C-238D-48C1-87C0-004C0D41360F}" srcOrd="0" destOrd="0" presId="urn:microsoft.com/office/officeart/2005/8/layout/target3"/>
    <dgm:cxn modelId="{661FBEDB-F000-46C2-8E7B-39D45BAF6798}" type="presOf" srcId="{34987A81-090D-4555-895D-C4ACE629CF8A}" destId="{A5E9BB96-6C75-47CA-B138-048B519AF472}" srcOrd="0" destOrd="0" presId="urn:microsoft.com/office/officeart/2005/8/layout/target3"/>
    <dgm:cxn modelId="{49A6A1EF-0460-4C34-A381-6AEF6F46C69E}" type="presOf" srcId="{C14C3A9E-CF3E-4510-A7D8-52EB0F8EC8A8}" destId="{4E868B9F-C42E-4535-A0D6-A9162197A8FD}" srcOrd="1" destOrd="0" presId="urn:microsoft.com/office/officeart/2005/8/layout/target3"/>
    <dgm:cxn modelId="{BEBEACFA-5895-4C19-A943-8985A6B11C3B}" srcId="{A6AE79CE-4E79-43E1-82D4-78B3004C7F35}" destId="{8FFFC871-D07A-4C8F-923F-69200D5B3531}" srcOrd="4" destOrd="0" parTransId="{223A5EE4-8C7D-4F45-AAA7-DF66FC2EBD2D}" sibTransId="{5699800B-EF82-42D6-A6C0-A30EAFD68650}"/>
    <dgm:cxn modelId="{7BA4F266-DF48-448C-8C2A-0D87E01D80EC}" type="presParOf" srcId="{63EEDBD8-43DB-4C2F-B877-A1405607994C}" destId="{AB7A71A1-21D3-47E9-ABDB-26FF433AA5C1}" srcOrd="0" destOrd="0" presId="urn:microsoft.com/office/officeart/2005/8/layout/target3"/>
    <dgm:cxn modelId="{1B5CBAB2-675F-4A7A-8B7A-5A21C93566C1}" type="presParOf" srcId="{63EEDBD8-43DB-4C2F-B877-A1405607994C}" destId="{8FC0D590-31C5-4BD0-B0D6-60EA4DB7A3BE}" srcOrd="1" destOrd="0" presId="urn:microsoft.com/office/officeart/2005/8/layout/target3"/>
    <dgm:cxn modelId="{91754C92-20D9-4956-964D-1369DADF1E3B}" type="presParOf" srcId="{63EEDBD8-43DB-4C2F-B877-A1405607994C}" destId="{A5E9BB96-6C75-47CA-B138-048B519AF472}" srcOrd="2" destOrd="0" presId="urn:microsoft.com/office/officeart/2005/8/layout/target3"/>
    <dgm:cxn modelId="{EAA16FA5-88B5-4585-BD9C-24BEC97A7B22}" type="presParOf" srcId="{63EEDBD8-43DB-4C2F-B877-A1405607994C}" destId="{EAADD1C0-6E1D-4CB1-822C-EE18FA937C9D}" srcOrd="3" destOrd="0" presId="urn:microsoft.com/office/officeart/2005/8/layout/target3"/>
    <dgm:cxn modelId="{84D35CDF-068C-43D8-9E29-AE5EDA9D8C9D}" type="presParOf" srcId="{63EEDBD8-43DB-4C2F-B877-A1405607994C}" destId="{5AA2B425-3EE6-41E6-BB52-E10E5DC4661E}" srcOrd="4" destOrd="0" presId="urn:microsoft.com/office/officeart/2005/8/layout/target3"/>
    <dgm:cxn modelId="{23F16050-90AC-46C7-B05E-F832E96BEF0B}" type="presParOf" srcId="{63EEDBD8-43DB-4C2F-B877-A1405607994C}" destId="{DC1E265C-5C50-4607-AB6E-B20309225853}" srcOrd="5" destOrd="0" presId="urn:microsoft.com/office/officeart/2005/8/layout/target3"/>
    <dgm:cxn modelId="{76EA2342-86C0-49A0-9225-722F286F949E}" type="presParOf" srcId="{63EEDBD8-43DB-4C2F-B877-A1405607994C}" destId="{36729E57-04E5-448F-A55E-81A6A97AC457}" srcOrd="6" destOrd="0" presId="urn:microsoft.com/office/officeart/2005/8/layout/target3"/>
    <dgm:cxn modelId="{32A43622-4A65-4BB5-A6DC-6D55931BB985}" type="presParOf" srcId="{63EEDBD8-43DB-4C2F-B877-A1405607994C}" destId="{76A937DD-E058-42B3-B4A8-C673319847A0}" srcOrd="7" destOrd="0" presId="urn:microsoft.com/office/officeart/2005/8/layout/target3"/>
    <dgm:cxn modelId="{9DF3AB06-71EB-4423-AE9C-16D31DCDBCB7}" type="presParOf" srcId="{63EEDBD8-43DB-4C2F-B877-A1405607994C}" destId="{9182004C-238D-48C1-87C0-004C0D41360F}" srcOrd="8" destOrd="0" presId="urn:microsoft.com/office/officeart/2005/8/layout/target3"/>
    <dgm:cxn modelId="{72ED7411-78A1-4B16-8FC5-59463086EE1F}" type="presParOf" srcId="{63EEDBD8-43DB-4C2F-B877-A1405607994C}" destId="{2B56C826-6D23-4A21-B339-DB64EF389122}" srcOrd="9" destOrd="0" presId="urn:microsoft.com/office/officeart/2005/8/layout/target3"/>
    <dgm:cxn modelId="{5D3FB836-3C82-4AE1-B0FD-714C7EA8EB2D}" type="presParOf" srcId="{63EEDBD8-43DB-4C2F-B877-A1405607994C}" destId="{D08FD7E5-A4E1-4A31-8B4B-9D046E681546}" srcOrd="10" destOrd="0" presId="urn:microsoft.com/office/officeart/2005/8/layout/target3"/>
    <dgm:cxn modelId="{B11F7757-4F04-4C5C-A5E5-297C178D85FF}" type="presParOf" srcId="{63EEDBD8-43DB-4C2F-B877-A1405607994C}" destId="{A6373D57-1FDB-4559-B4E1-C98323A8FB7A}" srcOrd="11" destOrd="0" presId="urn:microsoft.com/office/officeart/2005/8/layout/target3"/>
    <dgm:cxn modelId="{A231016D-0DED-4013-8B13-BD5CFBEC9D32}" type="presParOf" srcId="{63EEDBD8-43DB-4C2F-B877-A1405607994C}" destId="{C29CB3C5-17C7-4866-96DD-CCCA3ACA1686}" srcOrd="12" destOrd="0" presId="urn:microsoft.com/office/officeart/2005/8/layout/target3"/>
    <dgm:cxn modelId="{49575521-4A0D-462E-A532-138DA69219C0}" type="presParOf" srcId="{63EEDBD8-43DB-4C2F-B877-A1405607994C}" destId="{76A221D6-8609-4C2A-B155-61BE45068C34}" srcOrd="13" destOrd="0" presId="urn:microsoft.com/office/officeart/2005/8/layout/target3"/>
    <dgm:cxn modelId="{5C41DB55-4318-4A4D-B4E1-F1ED170B7A8F}" type="presParOf" srcId="{63EEDBD8-43DB-4C2F-B877-A1405607994C}" destId="{48133D3E-6E4B-466C-AA41-AB2CB27E5C81}" srcOrd="14" destOrd="0" presId="urn:microsoft.com/office/officeart/2005/8/layout/target3"/>
    <dgm:cxn modelId="{7EA4DCE6-FC15-42E7-9ACA-087138AE8211}" type="presParOf" srcId="{63EEDBD8-43DB-4C2F-B877-A1405607994C}" destId="{E7E854A5-C5A7-4320-AB8E-7C8FFBE34584}" srcOrd="15" destOrd="0" presId="urn:microsoft.com/office/officeart/2005/8/layout/target3"/>
    <dgm:cxn modelId="{0B4C397B-2B9B-46BE-8187-D763084EEC54}" type="presParOf" srcId="{63EEDBD8-43DB-4C2F-B877-A1405607994C}" destId="{4E868B9F-C42E-4535-A0D6-A9162197A8FD}" srcOrd="16" destOrd="0" presId="urn:microsoft.com/office/officeart/2005/8/layout/target3"/>
    <dgm:cxn modelId="{DEF6B160-06FA-47C4-9AF4-430E078055B0}" type="presParOf" srcId="{63EEDBD8-43DB-4C2F-B877-A1405607994C}" destId="{EBB9025B-E4EB-4EB5-877C-136D9EE23C39}" srcOrd="17" destOrd="0" presId="urn:microsoft.com/office/officeart/2005/8/layout/target3"/>
    <dgm:cxn modelId="{016F339F-D42F-41C1-AE3B-2B862BD25642}" type="presParOf" srcId="{63EEDBD8-43DB-4C2F-B877-A1405607994C}" destId="{5BEDD904-41B8-4234-AA0F-68CEF5A22862}" srcOrd="18" destOrd="0" presId="urn:microsoft.com/office/officeart/2005/8/layout/target3"/>
    <dgm:cxn modelId="{E109705F-5534-4702-B685-530F55978FE5}" type="presParOf" srcId="{63EEDBD8-43DB-4C2F-B877-A1405607994C}" destId="{84906CDE-6C30-4ADB-81C8-67AC14F4C754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A11C94-86A8-4664-9DA8-01186263FC2A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2E8AF1-43E6-460D-B68B-7C717BC5B6EF}">
      <dgm:prSet phldrT="[Text]" custT="1"/>
      <dgm:spPr/>
      <dgm:t>
        <a:bodyPr/>
        <a:lstStyle/>
        <a:p>
          <a:r>
            <a:rPr lang="en-US" sz="2800">
              <a:solidFill>
                <a:schemeClr val="bg1"/>
              </a:solidFill>
              <a:latin typeface="Calibri (Body)"/>
            </a:rPr>
            <a:t>Salary</a:t>
          </a:r>
          <a:endParaRPr lang="en-US" sz="2800">
            <a:solidFill>
              <a:schemeClr val="bg1"/>
            </a:solidFill>
          </a:endParaRPr>
        </a:p>
      </dgm:t>
    </dgm:pt>
    <dgm:pt modelId="{5B61781A-3AF8-48A8-B655-CC8EA9FAB50E}" type="parTrans" cxnId="{944737BF-ADE3-47D2-B1D5-114B89CE09B9}">
      <dgm:prSet/>
      <dgm:spPr/>
      <dgm:t>
        <a:bodyPr/>
        <a:lstStyle/>
        <a:p>
          <a:endParaRPr lang="en-US"/>
        </a:p>
      </dgm:t>
    </dgm:pt>
    <dgm:pt modelId="{12A6EBE1-D6FC-4E38-BD51-CE47D045BD66}" type="sibTrans" cxnId="{944737BF-ADE3-47D2-B1D5-114B89CE09B9}">
      <dgm:prSet/>
      <dgm:spPr/>
      <dgm:t>
        <a:bodyPr/>
        <a:lstStyle/>
        <a:p>
          <a:endParaRPr lang="en-US"/>
        </a:p>
      </dgm:t>
    </dgm:pt>
    <dgm:pt modelId="{F989D238-2E89-4F55-BC4A-9D43131F7D17}">
      <dgm:prSet custT="1"/>
      <dgm:spPr/>
      <dgm:t>
        <a:bodyPr/>
        <a:lstStyle/>
        <a:p>
          <a:r>
            <a:rPr lang="en-US" sz="2800" dirty="0">
              <a:solidFill>
                <a:schemeClr val="bg1"/>
              </a:solidFill>
              <a:latin typeface="Calibri (Body)"/>
            </a:rPr>
            <a:t>Growth</a:t>
          </a:r>
        </a:p>
      </dgm:t>
    </dgm:pt>
    <dgm:pt modelId="{047F3F87-35C4-46EE-9072-288573D1A131}" type="parTrans" cxnId="{9FCEBDDE-B89D-41AE-9991-3C2051F0A02A}">
      <dgm:prSet/>
      <dgm:spPr/>
      <dgm:t>
        <a:bodyPr/>
        <a:lstStyle/>
        <a:p>
          <a:endParaRPr lang="en-US"/>
        </a:p>
      </dgm:t>
    </dgm:pt>
    <dgm:pt modelId="{B7E106EA-E29C-4B61-8503-14665C3000EF}" type="sibTrans" cxnId="{9FCEBDDE-B89D-41AE-9991-3C2051F0A02A}">
      <dgm:prSet/>
      <dgm:spPr/>
      <dgm:t>
        <a:bodyPr/>
        <a:lstStyle/>
        <a:p>
          <a:endParaRPr lang="en-US"/>
        </a:p>
      </dgm:t>
    </dgm:pt>
    <dgm:pt modelId="{DBC6B3AB-454E-416E-85D1-7C3567BFEC2B}">
      <dgm:prSet custT="1"/>
      <dgm:spPr/>
      <dgm:t>
        <a:bodyPr/>
        <a:lstStyle/>
        <a:p>
          <a:r>
            <a:rPr lang="en-US" sz="2800" i="0" dirty="0">
              <a:solidFill>
                <a:schemeClr val="bg1"/>
              </a:solidFill>
              <a:effectLst/>
              <a:latin typeface="Calibri (Body)"/>
            </a:rPr>
            <a:t>Exposure</a:t>
          </a:r>
        </a:p>
      </dgm:t>
    </dgm:pt>
    <dgm:pt modelId="{E91E69B2-8C34-4EE2-9570-7BA58E37B038}" type="parTrans" cxnId="{FBEAE5A5-6777-4F46-896E-5F37DC493919}">
      <dgm:prSet/>
      <dgm:spPr/>
      <dgm:t>
        <a:bodyPr/>
        <a:lstStyle/>
        <a:p>
          <a:endParaRPr lang="en-US"/>
        </a:p>
      </dgm:t>
    </dgm:pt>
    <dgm:pt modelId="{33438905-D923-46E7-87B2-4B05BC53E11E}" type="sibTrans" cxnId="{FBEAE5A5-6777-4F46-896E-5F37DC493919}">
      <dgm:prSet/>
      <dgm:spPr/>
      <dgm:t>
        <a:bodyPr/>
        <a:lstStyle/>
        <a:p>
          <a:endParaRPr lang="en-US"/>
        </a:p>
      </dgm:t>
    </dgm:pt>
    <dgm:pt modelId="{018FE486-1B60-4633-A055-CC1F155E0523}">
      <dgm:prSet custT="1"/>
      <dgm:spPr/>
      <dgm:t>
        <a:bodyPr/>
        <a:lstStyle/>
        <a:p>
          <a:r>
            <a:rPr lang="en-US" sz="2800" i="0" dirty="0">
              <a:solidFill>
                <a:schemeClr val="bg1"/>
              </a:solidFill>
              <a:effectLst/>
              <a:latin typeface="Calibri (Body)"/>
            </a:rPr>
            <a:t>Diversity</a:t>
          </a:r>
        </a:p>
      </dgm:t>
    </dgm:pt>
    <dgm:pt modelId="{12DBA83C-6D4A-4E9D-B761-A8B87F34A270}" type="parTrans" cxnId="{3DBC5535-4D05-42A1-A9A5-B351265CCA5C}">
      <dgm:prSet/>
      <dgm:spPr/>
      <dgm:t>
        <a:bodyPr/>
        <a:lstStyle/>
        <a:p>
          <a:endParaRPr lang="en-US"/>
        </a:p>
      </dgm:t>
    </dgm:pt>
    <dgm:pt modelId="{001F93E2-71AC-4EC5-A87F-7A0814663B8C}" type="sibTrans" cxnId="{3DBC5535-4D05-42A1-A9A5-B351265CCA5C}">
      <dgm:prSet/>
      <dgm:spPr/>
      <dgm:t>
        <a:bodyPr/>
        <a:lstStyle/>
        <a:p>
          <a:endParaRPr lang="en-US"/>
        </a:p>
      </dgm:t>
    </dgm:pt>
    <dgm:pt modelId="{16EE7BFB-1518-41D9-82A1-1E6246D60909}">
      <dgm:prSet custT="1"/>
      <dgm:spPr/>
      <dgm:t>
        <a:bodyPr/>
        <a:lstStyle/>
        <a:p>
          <a:r>
            <a:rPr lang="en-US" sz="2800" dirty="0">
              <a:solidFill>
                <a:schemeClr val="bg1"/>
              </a:solidFill>
              <a:latin typeface="Calibri (Body)"/>
            </a:rPr>
            <a:t>Sector</a:t>
          </a:r>
        </a:p>
      </dgm:t>
    </dgm:pt>
    <dgm:pt modelId="{96866FEF-FC56-4D92-AD87-28A4471E6B13}" type="parTrans" cxnId="{F995D927-EE74-40D8-B706-FC4365FA3C15}">
      <dgm:prSet/>
      <dgm:spPr/>
      <dgm:t>
        <a:bodyPr/>
        <a:lstStyle/>
        <a:p>
          <a:endParaRPr lang="en-US"/>
        </a:p>
      </dgm:t>
    </dgm:pt>
    <dgm:pt modelId="{181F1905-6276-43FB-9C3B-1EEBD4B3E352}" type="sibTrans" cxnId="{F995D927-EE74-40D8-B706-FC4365FA3C15}">
      <dgm:prSet/>
      <dgm:spPr/>
      <dgm:t>
        <a:bodyPr/>
        <a:lstStyle/>
        <a:p>
          <a:endParaRPr lang="en-US"/>
        </a:p>
      </dgm:t>
    </dgm:pt>
    <dgm:pt modelId="{AFAE6ABB-E667-4C9C-889A-53E324D84152}">
      <dgm:prSet custT="1"/>
      <dgm:spPr/>
      <dgm:t>
        <a:bodyPr/>
        <a:lstStyle/>
        <a:p>
          <a:r>
            <a:rPr lang="en-US" sz="2800" i="0" dirty="0">
              <a:solidFill>
                <a:schemeClr val="bg1"/>
              </a:solidFill>
              <a:effectLst/>
              <a:latin typeface="Calibri (Body)"/>
            </a:rPr>
            <a:t>City and Location</a:t>
          </a:r>
          <a:endParaRPr lang="en-US" sz="2800" dirty="0">
            <a:solidFill>
              <a:schemeClr val="bg1"/>
            </a:solidFill>
            <a:latin typeface="Calibri (Body)"/>
          </a:endParaRPr>
        </a:p>
      </dgm:t>
    </dgm:pt>
    <dgm:pt modelId="{B08E4E26-A3E8-4334-A50B-9A6501F8E7FB}" type="parTrans" cxnId="{32FF44C3-D980-4FEA-A39D-F86190CA2BAD}">
      <dgm:prSet/>
      <dgm:spPr/>
      <dgm:t>
        <a:bodyPr/>
        <a:lstStyle/>
        <a:p>
          <a:endParaRPr lang="en-US"/>
        </a:p>
      </dgm:t>
    </dgm:pt>
    <dgm:pt modelId="{57A99AC3-3205-4CD2-A85F-04AF330EB79D}" type="sibTrans" cxnId="{32FF44C3-D980-4FEA-A39D-F86190CA2BAD}">
      <dgm:prSet/>
      <dgm:spPr/>
      <dgm:t>
        <a:bodyPr/>
        <a:lstStyle/>
        <a:p>
          <a:endParaRPr lang="en-US"/>
        </a:p>
      </dgm:t>
    </dgm:pt>
    <dgm:pt modelId="{B3DDC3ED-EDF3-40AD-90AE-D98C1F118B2D}" type="pres">
      <dgm:prSet presAssocID="{3BA11C94-86A8-4664-9DA8-01186263FC2A}" presName="cycle" presStyleCnt="0">
        <dgm:presLayoutVars>
          <dgm:dir/>
          <dgm:resizeHandles val="exact"/>
        </dgm:presLayoutVars>
      </dgm:prSet>
      <dgm:spPr/>
    </dgm:pt>
    <dgm:pt modelId="{4B133ADC-F721-4AFB-B1EF-CA9F1713B55C}" type="pres">
      <dgm:prSet presAssocID="{062E8AF1-43E6-460D-B68B-7C717BC5B6EF}" presName="node" presStyleLbl="node1" presStyleIdx="0" presStyleCnt="6" custScaleX="134961">
        <dgm:presLayoutVars>
          <dgm:bulletEnabled val="1"/>
        </dgm:presLayoutVars>
      </dgm:prSet>
      <dgm:spPr/>
    </dgm:pt>
    <dgm:pt modelId="{A7A3568A-5A90-49DF-94AA-FE38E0836E5C}" type="pres">
      <dgm:prSet presAssocID="{062E8AF1-43E6-460D-B68B-7C717BC5B6EF}" presName="spNode" presStyleCnt="0"/>
      <dgm:spPr/>
    </dgm:pt>
    <dgm:pt modelId="{3ECC5C21-A5C8-48A9-9653-4564F3734FC6}" type="pres">
      <dgm:prSet presAssocID="{12A6EBE1-D6FC-4E38-BD51-CE47D045BD66}" presName="sibTrans" presStyleLbl="sibTrans1D1" presStyleIdx="0" presStyleCnt="6" custScaleX="1378172"/>
      <dgm:spPr/>
    </dgm:pt>
    <dgm:pt modelId="{9BDC7F97-9817-4CBA-8553-E83D3ED2205D}" type="pres">
      <dgm:prSet presAssocID="{F989D238-2E89-4F55-BC4A-9D43131F7D17}" presName="node" presStyleLbl="node1" presStyleIdx="1" presStyleCnt="6" custScaleX="134961" custRadScaleRad="101319" custRadScaleInc="18971">
        <dgm:presLayoutVars>
          <dgm:bulletEnabled val="1"/>
        </dgm:presLayoutVars>
      </dgm:prSet>
      <dgm:spPr/>
    </dgm:pt>
    <dgm:pt modelId="{95CAF0A0-5CA5-4F53-ADC4-479D88EC9D3C}" type="pres">
      <dgm:prSet presAssocID="{F989D238-2E89-4F55-BC4A-9D43131F7D17}" presName="spNode" presStyleCnt="0"/>
      <dgm:spPr/>
    </dgm:pt>
    <dgm:pt modelId="{29F0D090-1EC9-4784-9FF0-4FF4B5A138E6}" type="pres">
      <dgm:prSet presAssocID="{B7E106EA-E29C-4B61-8503-14665C3000EF}" presName="sibTrans" presStyleLbl="sibTrans1D1" presStyleIdx="1" presStyleCnt="6" custScaleX="1378172"/>
      <dgm:spPr/>
    </dgm:pt>
    <dgm:pt modelId="{183E9874-735B-41E9-9582-A6BC7C4DA224}" type="pres">
      <dgm:prSet presAssocID="{AFAE6ABB-E667-4C9C-889A-53E324D84152}" presName="node" presStyleLbl="node1" presStyleIdx="2" presStyleCnt="6" custScaleX="134961" custRadScaleRad="100389" custRadScaleInc="-57557">
        <dgm:presLayoutVars>
          <dgm:bulletEnabled val="1"/>
        </dgm:presLayoutVars>
      </dgm:prSet>
      <dgm:spPr/>
    </dgm:pt>
    <dgm:pt modelId="{AA6D1FF6-41A1-40A6-BC7E-F0674124111E}" type="pres">
      <dgm:prSet presAssocID="{AFAE6ABB-E667-4C9C-889A-53E324D84152}" presName="spNode" presStyleCnt="0"/>
      <dgm:spPr/>
    </dgm:pt>
    <dgm:pt modelId="{AE785122-722E-4FEF-8A8F-164A7F4EE5C5}" type="pres">
      <dgm:prSet presAssocID="{57A99AC3-3205-4CD2-A85F-04AF330EB79D}" presName="sibTrans" presStyleLbl="sibTrans1D1" presStyleIdx="2" presStyleCnt="6" custScaleX="1378172"/>
      <dgm:spPr/>
    </dgm:pt>
    <dgm:pt modelId="{694E3775-2F9F-4C20-A1C3-813F005EC91C}" type="pres">
      <dgm:prSet presAssocID="{DBC6B3AB-454E-416E-85D1-7C3567BFEC2B}" presName="node" presStyleLbl="node1" presStyleIdx="3" presStyleCnt="6" custScaleX="168650">
        <dgm:presLayoutVars>
          <dgm:bulletEnabled val="1"/>
        </dgm:presLayoutVars>
      </dgm:prSet>
      <dgm:spPr/>
    </dgm:pt>
    <dgm:pt modelId="{BCB7BDEE-92BD-4E0B-B2DD-1E8A24EA2EC0}" type="pres">
      <dgm:prSet presAssocID="{DBC6B3AB-454E-416E-85D1-7C3567BFEC2B}" presName="spNode" presStyleCnt="0"/>
      <dgm:spPr/>
    </dgm:pt>
    <dgm:pt modelId="{FA5CA38D-3C5A-480E-A077-593F48CF327D}" type="pres">
      <dgm:prSet presAssocID="{33438905-D923-46E7-87B2-4B05BC53E11E}" presName="sibTrans" presStyleLbl="sibTrans1D1" presStyleIdx="3" presStyleCnt="6" custScaleX="1378172"/>
      <dgm:spPr/>
    </dgm:pt>
    <dgm:pt modelId="{D7E477F9-E210-4E97-BBE5-3CAE36F6B660}" type="pres">
      <dgm:prSet presAssocID="{018FE486-1B60-4633-A055-CC1F155E0523}" presName="node" presStyleLbl="node1" presStyleIdx="4" presStyleCnt="6" custScaleX="134961" custRadScaleRad="99096" custRadScaleInc="47495">
        <dgm:presLayoutVars>
          <dgm:bulletEnabled val="1"/>
        </dgm:presLayoutVars>
      </dgm:prSet>
      <dgm:spPr/>
    </dgm:pt>
    <dgm:pt modelId="{7C76EAD5-86F6-4BD8-AB84-C9E24A53A383}" type="pres">
      <dgm:prSet presAssocID="{018FE486-1B60-4633-A055-CC1F155E0523}" presName="spNode" presStyleCnt="0"/>
      <dgm:spPr/>
    </dgm:pt>
    <dgm:pt modelId="{C4511995-8445-46A1-AC0E-1720368A343A}" type="pres">
      <dgm:prSet presAssocID="{001F93E2-71AC-4EC5-A87F-7A0814663B8C}" presName="sibTrans" presStyleLbl="sibTrans1D1" presStyleIdx="4" presStyleCnt="6" custScaleX="1378172"/>
      <dgm:spPr/>
    </dgm:pt>
    <dgm:pt modelId="{21EDCF32-D087-44CB-9C4A-563534154401}" type="pres">
      <dgm:prSet presAssocID="{16EE7BFB-1518-41D9-82A1-1E6246D60909}" presName="node" presStyleLbl="node1" presStyleIdx="5" presStyleCnt="6" custScaleX="134961" custRadScaleRad="100263" custRadScaleInc="-22045">
        <dgm:presLayoutVars>
          <dgm:bulletEnabled val="1"/>
        </dgm:presLayoutVars>
      </dgm:prSet>
      <dgm:spPr/>
    </dgm:pt>
    <dgm:pt modelId="{20147060-B6FD-4803-B910-5AAD3D51DC3C}" type="pres">
      <dgm:prSet presAssocID="{16EE7BFB-1518-41D9-82A1-1E6246D60909}" presName="spNode" presStyleCnt="0"/>
      <dgm:spPr/>
    </dgm:pt>
    <dgm:pt modelId="{6BA33BBB-715C-4D95-9521-F66010AF0433}" type="pres">
      <dgm:prSet presAssocID="{181F1905-6276-43FB-9C3B-1EEBD4B3E352}" presName="sibTrans" presStyleLbl="sibTrans1D1" presStyleIdx="5" presStyleCnt="6" custScaleX="1378172"/>
      <dgm:spPr/>
    </dgm:pt>
  </dgm:ptLst>
  <dgm:cxnLst>
    <dgm:cxn modelId="{053B290F-1016-4476-B01F-268ACC246495}" type="presOf" srcId="{018FE486-1B60-4633-A055-CC1F155E0523}" destId="{D7E477F9-E210-4E97-BBE5-3CAE36F6B660}" srcOrd="0" destOrd="0" presId="urn:microsoft.com/office/officeart/2005/8/layout/cycle6"/>
    <dgm:cxn modelId="{F995D927-EE74-40D8-B706-FC4365FA3C15}" srcId="{3BA11C94-86A8-4664-9DA8-01186263FC2A}" destId="{16EE7BFB-1518-41D9-82A1-1E6246D60909}" srcOrd="5" destOrd="0" parTransId="{96866FEF-FC56-4D92-AD87-28A4471E6B13}" sibTransId="{181F1905-6276-43FB-9C3B-1EEBD4B3E352}"/>
    <dgm:cxn modelId="{510C7D2C-F84F-4E12-B6E8-AEBAD5F7CB3F}" type="presOf" srcId="{3BA11C94-86A8-4664-9DA8-01186263FC2A}" destId="{B3DDC3ED-EDF3-40AD-90AE-D98C1F118B2D}" srcOrd="0" destOrd="0" presId="urn:microsoft.com/office/officeart/2005/8/layout/cycle6"/>
    <dgm:cxn modelId="{3DBC5535-4D05-42A1-A9A5-B351265CCA5C}" srcId="{3BA11C94-86A8-4664-9DA8-01186263FC2A}" destId="{018FE486-1B60-4633-A055-CC1F155E0523}" srcOrd="4" destOrd="0" parTransId="{12DBA83C-6D4A-4E9D-B761-A8B87F34A270}" sibTransId="{001F93E2-71AC-4EC5-A87F-7A0814663B8C}"/>
    <dgm:cxn modelId="{00A03C37-FD2D-4B2E-8C8D-A6D22FC78E8F}" type="presOf" srcId="{16EE7BFB-1518-41D9-82A1-1E6246D60909}" destId="{21EDCF32-D087-44CB-9C4A-563534154401}" srcOrd="0" destOrd="0" presId="urn:microsoft.com/office/officeart/2005/8/layout/cycle6"/>
    <dgm:cxn modelId="{E8BEAE68-42FC-44AD-B465-3C0AED2CF9DB}" type="presOf" srcId="{57A99AC3-3205-4CD2-A85F-04AF330EB79D}" destId="{AE785122-722E-4FEF-8A8F-164A7F4EE5C5}" srcOrd="0" destOrd="0" presId="urn:microsoft.com/office/officeart/2005/8/layout/cycle6"/>
    <dgm:cxn modelId="{F88FDE90-2BC3-47FF-BEAC-71181F0057E7}" type="presOf" srcId="{062E8AF1-43E6-460D-B68B-7C717BC5B6EF}" destId="{4B133ADC-F721-4AFB-B1EF-CA9F1713B55C}" srcOrd="0" destOrd="0" presId="urn:microsoft.com/office/officeart/2005/8/layout/cycle6"/>
    <dgm:cxn modelId="{C8C1F199-9781-4D4B-BAA8-A4D3F35A71C7}" type="presOf" srcId="{33438905-D923-46E7-87B2-4B05BC53E11E}" destId="{FA5CA38D-3C5A-480E-A077-593F48CF327D}" srcOrd="0" destOrd="0" presId="urn:microsoft.com/office/officeart/2005/8/layout/cycle6"/>
    <dgm:cxn modelId="{FBEAE5A5-6777-4F46-896E-5F37DC493919}" srcId="{3BA11C94-86A8-4664-9DA8-01186263FC2A}" destId="{DBC6B3AB-454E-416E-85D1-7C3567BFEC2B}" srcOrd="3" destOrd="0" parTransId="{E91E69B2-8C34-4EE2-9570-7BA58E37B038}" sibTransId="{33438905-D923-46E7-87B2-4B05BC53E11E}"/>
    <dgm:cxn modelId="{5587B2B3-FE1F-4976-9A3D-8C9A16A4F3D0}" type="presOf" srcId="{AFAE6ABB-E667-4C9C-889A-53E324D84152}" destId="{183E9874-735B-41E9-9582-A6BC7C4DA224}" srcOrd="0" destOrd="0" presId="urn:microsoft.com/office/officeart/2005/8/layout/cycle6"/>
    <dgm:cxn modelId="{3F4EB1B4-4ED8-4CC4-964E-32BEE9E160D1}" type="presOf" srcId="{001F93E2-71AC-4EC5-A87F-7A0814663B8C}" destId="{C4511995-8445-46A1-AC0E-1720368A343A}" srcOrd="0" destOrd="0" presId="urn:microsoft.com/office/officeart/2005/8/layout/cycle6"/>
    <dgm:cxn modelId="{944737BF-ADE3-47D2-B1D5-114B89CE09B9}" srcId="{3BA11C94-86A8-4664-9DA8-01186263FC2A}" destId="{062E8AF1-43E6-460D-B68B-7C717BC5B6EF}" srcOrd="0" destOrd="0" parTransId="{5B61781A-3AF8-48A8-B655-CC8EA9FAB50E}" sibTransId="{12A6EBE1-D6FC-4E38-BD51-CE47D045BD66}"/>
    <dgm:cxn modelId="{32FF44C3-D980-4FEA-A39D-F86190CA2BAD}" srcId="{3BA11C94-86A8-4664-9DA8-01186263FC2A}" destId="{AFAE6ABB-E667-4C9C-889A-53E324D84152}" srcOrd="2" destOrd="0" parTransId="{B08E4E26-A3E8-4334-A50B-9A6501F8E7FB}" sibTransId="{57A99AC3-3205-4CD2-A85F-04AF330EB79D}"/>
    <dgm:cxn modelId="{74CDA5C6-E561-463D-BE9C-B7A975B9A690}" type="presOf" srcId="{DBC6B3AB-454E-416E-85D1-7C3567BFEC2B}" destId="{694E3775-2F9F-4C20-A1C3-813F005EC91C}" srcOrd="0" destOrd="0" presId="urn:microsoft.com/office/officeart/2005/8/layout/cycle6"/>
    <dgm:cxn modelId="{48075CCA-14C3-41D8-9094-5EB0ABD7B8A0}" type="presOf" srcId="{12A6EBE1-D6FC-4E38-BD51-CE47D045BD66}" destId="{3ECC5C21-A5C8-48A9-9653-4564F3734FC6}" srcOrd="0" destOrd="0" presId="urn:microsoft.com/office/officeart/2005/8/layout/cycle6"/>
    <dgm:cxn modelId="{8AD885D8-14A9-4785-A2DE-99275162F7A2}" type="presOf" srcId="{B7E106EA-E29C-4B61-8503-14665C3000EF}" destId="{29F0D090-1EC9-4784-9FF0-4FF4B5A138E6}" srcOrd="0" destOrd="0" presId="urn:microsoft.com/office/officeart/2005/8/layout/cycle6"/>
    <dgm:cxn modelId="{A6D266D9-6659-4619-8C5F-2AE92EDC3600}" type="presOf" srcId="{F989D238-2E89-4F55-BC4A-9D43131F7D17}" destId="{9BDC7F97-9817-4CBA-8553-E83D3ED2205D}" srcOrd="0" destOrd="0" presId="urn:microsoft.com/office/officeart/2005/8/layout/cycle6"/>
    <dgm:cxn modelId="{A8B202DA-FC76-47A3-A259-10A50EF6607A}" type="presOf" srcId="{181F1905-6276-43FB-9C3B-1EEBD4B3E352}" destId="{6BA33BBB-715C-4D95-9521-F66010AF0433}" srcOrd="0" destOrd="0" presId="urn:microsoft.com/office/officeart/2005/8/layout/cycle6"/>
    <dgm:cxn modelId="{9FCEBDDE-B89D-41AE-9991-3C2051F0A02A}" srcId="{3BA11C94-86A8-4664-9DA8-01186263FC2A}" destId="{F989D238-2E89-4F55-BC4A-9D43131F7D17}" srcOrd="1" destOrd="0" parTransId="{047F3F87-35C4-46EE-9072-288573D1A131}" sibTransId="{B7E106EA-E29C-4B61-8503-14665C3000EF}"/>
    <dgm:cxn modelId="{6FE32324-98A1-4275-8CA7-7499C51F18A6}" type="presParOf" srcId="{B3DDC3ED-EDF3-40AD-90AE-D98C1F118B2D}" destId="{4B133ADC-F721-4AFB-B1EF-CA9F1713B55C}" srcOrd="0" destOrd="0" presId="urn:microsoft.com/office/officeart/2005/8/layout/cycle6"/>
    <dgm:cxn modelId="{30937CC9-E78B-4A4C-9D03-BA202992D459}" type="presParOf" srcId="{B3DDC3ED-EDF3-40AD-90AE-D98C1F118B2D}" destId="{A7A3568A-5A90-49DF-94AA-FE38E0836E5C}" srcOrd="1" destOrd="0" presId="urn:microsoft.com/office/officeart/2005/8/layout/cycle6"/>
    <dgm:cxn modelId="{50C64C5D-FE78-4206-989E-931F91A1D11C}" type="presParOf" srcId="{B3DDC3ED-EDF3-40AD-90AE-D98C1F118B2D}" destId="{3ECC5C21-A5C8-48A9-9653-4564F3734FC6}" srcOrd="2" destOrd="0" presId="urn:microsoft.com/office/officeart/2005/8/layout/cycle6"/>
    <dgm:cxn modelId="{8DC7AA28-6D8B-4428-8E7D-98A15966C0D2}" type="presParOf" srcId="{B3DDC3ED-EDF3-40AD-90AE-D98C1F118B2D}" destId="{9BDC7F97-9817-4CBA-8553-E83D3ED2205D}" srcOrd="3" destOrd="0" presId="urn:microsoft.com/office/officeart/2005/8/layout/cycle6"/>
    <dgm:cxn modelId="{BB12214E-ED00-45C5-B9B4-4165B42FF3E0}" type="presParOf" srcId="{B3DDC3ED-EDF3-40AD-90AE-D98C1F118B2D}" destId="{95CAF0A0-5CA5-4F53-ADC4-479D88EC9D3C}" srcOrd="4" destOrd="0" presId="urn:microsoft.com/office/officeart/2005/8/layout/cycle6"/>
    <dgm:cxn modelId="{516EA8D2-0DC0-4D52-BD7F-994665C4380F}" type="presParOf" srcId="{B3DDC3ED-EDF3-40AD-90AE-D98C1F118B2D}" destId="{29F0D090-1EC9-4784-9FF0-4FF4B5A138E6}" srcOrd="5" destOrd="0" presId="urn:microsoft.com/office/officeart/2005/8/layout/cycle6"/>
    <dgm:cxn modelId="{56D23030-049F-4B52-9224-44F7D7CCF614}" type="presParOf" srcId="{B3DDC3ED-EDF3-40AD-90AE-D98C1F118B2D}" destId="{183E9874-735B-41E9-9582-A6BC7C4DA224}" srcOrd="6" destOrd="0" presId="urn:microsoft.com/office/officeart/2005/8/layout/cycle6"/>
    <dgm:cxn modelId="{5E19CC87-96D5-4FA2-8586-F997092ACE5F}" type="presParOf" srcId="{B3DDC3ED-EDF3-40AD-90AE-D98C1F118B2D}" destId="{AA6D1FF6-41A1-40A6-BC7E-F0674124111E}" srcOrd="7" destOrd="0" presId="urn:microsoft.com/office/officeart/2005/8/layout/cycle6"/>
    <dgm:cxn modelId="{B22007B2-C968-4629-92D6-F36A21B28A13}" type="presParOf" srcId="{B3DDC3ED-EDF3-40AD-90AE-D98C1F118B2D}" destId="{AE785122-722E-4FEF-8A8F-164A7F4EE5C5}" srcOrd="8" destOrd="0" presId="urn:microsoft.com/office/officeart/2005/8/layout/cycle6"/>
    <dgm:cxn modelId="{EDEC661B-ACD0-4985-BC7F-E9F807D35A14}" type="presParOf" srcId="{B3DDC3ED-EDF3-40AD-90AE-D98C1F118B2D}" destId="{694E3775-2F9F-4C20-A1C3-813F005EC91C}" srcOrd="9" destOrd="0" presId="urn:microsoft.com/office/officeart/2005/8/layout/cycle6"/>
    <dgm:cxn modelId="{23791026-267F-413D-A1BD-0905DAE019C0}" type="presParOf" srcId="{B3DDC3ED-EDF3-40AD-90AE-D98C1F118B2D}" destId="{BCB7BDEE-92BD-4E0B-B2DD-1E8A24EA2EC0}" srcOrd="10" destOrd="0" presId="urn:microsoft.com/office/officeart/2005/8/layout/cycle6"/>
    <dgm:cxn modelId="{04B7F374-0A64-4A6C-8935-836353652526}" type="presParOf" srcId="{B3DDC3ED-EDF3-40AD-90AE-D98C1F118B2D}" destId="{FA5CA38D-3C5A-480E-A077-593F48CF327D}" srcOrd="11" destOrd="0" presId="urn:microsoft.com/office/officeart/2005/8/layout/cycle6"/>
    <dgm:cxn modelId="{EC102D86-C159-40FF-BD19-3F1C367519B2}" type="presParOf" srcId="{B3DDC3ED-EDF3-40AD-90AE-D98C1F118B2D}" destId="{D7E477F9-E210-4E97-BBE5-3CAE36F6B660}" srcOrd="12" destOrd="0" presId="urn:microsoft.com/office/officeart/2005/8/layout/cycle6"/>
    <dgm:cxn modelId="{7BA1F3AC-63A4-462E-9BA2-87B9600EB7D5}" type="presParOf" srcId="{B3DDC3ED-EDF3-40AD-90AE-D98C1F118B2D}" destId="{7C76EAD5-86F6-4BD8-AB84-C9E24A53A383}" srcOrd="13" destOrd="0" presId="urn:microsoft.com/office/officeart/2005/8/layout/cycle6"/>
    <dgm:cxn modelId="{503771E7-D12D-40BF-A1A3-20ECD1F5DE38}" type="presParOf" srcId="{B3DDC3ED-EDF3-40AD-90AE-D98C1F118B2D}" destId="{C4511995-8445-46A1-AC0E-1720368A343A}" srcOrd="14" destOrd="0" presId="urn:microsoft.com/office/officeart/2005/8/layout/cycle6"/>
    <dgm:cxn modelId="{1D30CDF0-0507-48B2-8DE0-18C6F9F1A782}" type="presParOf" srcId="{B3DDC3ED-EDF3-40AD-90AE-D98C1F118B2D}" destId="{21EDCF32-D087-44CB-9C4A-563534154401}" srcOrd="15" destOrd="0" presId="urn:microsoft.com/office/officeart/2005/8/layout/cycle6"/>
    <dgm:cxn modelId="{AF7618EA-8FB1-4420-B6A8-DE5F938FFA3B}" type="presParOf" srcId="{B3DDC3ED-EDF3-40AD-90AE-D98C1F118B2D}" destId="{20147060-B6FD-4803-B910-5AAD3D51DC3C}" srcOrd="16" destOrd="0" presId="urn:microsoft.com/office/officeart/2005/8/layout/cycle6"/>
    <dgm:cxn modelId="{427CF4D4-183D-42FC-A5D0-2EFAC90E815E}" type="presParOf" srcId="{B3DDC3ED-EDF3-40AD-90AE-D98C1F118B2D}" destId="{6BA33BBB-715C-4D95-9521-F66010AF0433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24E950-06E9-40A8-B28C-DA0B70361DF3}" type="doc">
      <dgm:prSet loTypeId="urn:microsoft.com/office/officeart/2005/8/layout/radial6" loCatId="cycle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C56FE6E4-1EFE-4A86-9822-CF1D7614411B}">
      <dgm:prSet phldrT="[Text]" custT="1"/>
      <dgm:spPr/>
      <dgm:t>
        <a:bodyPr/>
        <a:lstStyle/>
        <a:p>
          <a:r>
            <a:rPr lang="en-US" sz="2500" b="1" dirty="0"/>
            <a:t>Career </a:t>
          </a:r>
          <a:r>
            <a:rPr lang="en-US" sz="2400" b="1" dirty="0"/>
            <a:t>Planning</a:t>
          </a:r>
        </a:p>
      </dgm:t>
    </dgm:pt>
    <dgm:pt modelId="{468526B8-2D70-4120-B3C5-8D66D521DF48}" type="parTrans" cxnId="{23A907C3-BBAF-4508-B17F-E62D1CDB5BBB}">
      <dgm:prSet/>
      <dgm:spPr/>
      <dgm:t>
        <a:bodyPr/>
        <a:lstStyle/>
        <a:p>
          <a:endParaRPr lang="en-US"/>
        </a:p>
      </dgm:t>
    </dgm:pt>
    <dgm:pt modelId="{1F2833F8-A134-40F1-A4EF-0EA0A888ABDF}" type="sibTrans" cxnId="{23A907C3-BBAF-4508-B17F-E62D1CDB5BBB}">
      <dgm:prSet/>
      <dgm:spPr/>
      <dgm:t>
        <a:bodyPr/>
        <a:lstStyle/>
        <a:p>
          <a:endParaRPr lang="en-US"/>
        </a:p>
      </dgm:t>
    </dgm:pt>
    <dgm:pt modelId="{EF9BF2CA-8F42-4BDB-99C6-A51375A42FE3}">
      <dgm:prSet phldrT="[Text]" custT="1"/>
      <dgm:spPr/>
      <dgm:t>
        <a:bodyPr/>
        <a:lstStyle/>
        <a:p>
          <a:r>
            <a:rPr lang="en-US" sz="1800" dirty="0"/>
            <a:t>Explore options</a:t>
          </a:r>
        </a:p>
      </dgm:t>
    </dgm:pt>
    <dgm:pt modelId="{D61209FE-E4AD-4E30-8662-9425C455276A}" type="parTrans" cxnId="{DC38A89B-8871-4822-9B76-F83FC819D024}">
      <dgm:prSet/>
      <dgm:spPr/>
      <dgm:t>
        <a:bodyPr/>
        <a:lstStyle/>
        <a:p>
          <a:endParaRPr lang="en-US"/>
        </a:p>
      </dgm:t>
    </dgm:pt>
    <dgm:pt modelId="{47176163-E612-4513-9229-085B01A02276}" type="sibTrans" cxnId="{DC38A89B-8871-4822-9B76-F83FC819D024}">
      <dgm:prSet/>
      <dgm:spPr/>
      <dgm:t>
        <a:bodyPr/>
        <a:lstStyle/>
        <a:p>
          <a:endParaRPr lang="en-US"/>
        </a:p>
      </dgm:t>
    </dgm:pt>
    <dgm:pt modelId="{30E42D0F-40C6-4E87-A1A9-5C32E097B941}">
      <dgm:prSet phldrT="[Text]" custT="1"/>
      <dgm:spPr/>
      <dgm:t>
        <a:bodyPr/>
        <a:lstStyle/>
        <a:p>
          <a:r>
            <a:rPr lang="en-US" sz="1800" dirty="0"/>
            <a:t>Assess Suitability</a:t>
          </a:r>
        </a:p>
      </dgm:t>
    </dgm:pt>
    <dgm:pt modelId="{5A198BB7-0A40-45ED-A3DF-6271039E285A}" type="parTrans" cxnId="{2C42143D-18EE-4B73-9DC4-C6C7376DC1A7}">
      <dgm:prSet/>
      <dgm:spPr/>
      <dgm:t>
        <a:bodyPr/>
        <a:lstStyle/>
        <a:p>
          <a:endParaRPr lang="en-US"/>
        </a:p>
      </dgm:t>
    </dgm:pt>
    <dgm:pt modelId="{3B6D620C-3BDB-4CD3-AEBF-E3910B13B82D}" type="sibTrans" cxnId="{2C42143D-18EE-4B73-9DC4-C6C7376DC1A7}">
      <dgm:prSet/>
      <dgm:spPr/>
      <dgm:t>
        <a:bodyPr/>
        <a:lstStyle/>
        <a:p>
          <a:endParaRPr lang="en-US"/>
        </a:p>
      </dgm:t>
    </dgm:pt>
    <dgm:pt modelId="{787DC661-909E-4A7C-92C0-93593CF4EAE9}">
      <dgm:prSet phldrT="[Text]" custT="1"/>
      <dgm:spPr/>
      <dgm:t>
        <a:bodyPr/>
        <a:lstStyle/>
        <a:p>
          <a:r>
            <a:rPr lang="en-US" sz="1800" dirty="0"/>
            <a:t>Choose path</a:t>
          </a:r>
        </a:p>
      </dgm:t>
    </dgm:pt>
    <dgm:pt modelId="{8AF88C4E-49AD-4B19-A913-D5C7D7342B6C}" type="parTrans" cxnId="{FB95F022-408A-47DD-B7C0-AFE5821447BC}">
      <dgm:prSet/>
      <dgm:spPr/>
      <dgm:t>
        <a:bodyPr/>
        <a:lstStyle/>
        <a:p>
          <a:endParaRPr lang="en-US"/>
        </a:p>
      </dgm:t>
    </dgm:pt>
    <dgm:pt modelId="{FCA64EC4-682A-4647-85A8-3F585397A2D7}" type="sibTrans" cxnId="{FB95F022-408A-47DD-B7C0-AFE5821447BC}">
      <dgm:prSet/>
      <dgm:spPr/>
      <dgm:t>
        <a:bodyPr/>
        <a:lstStyle/>
        <a:p>
          <a:endParaRPr lang="en-US"/>
        </a:p>
      </dgm:t>
    </dgm:pt>
    <dgm:pt modelId="{F5D385BD-A9A0-4828-82A6-9D5F36B1AC40}">
      <dgm:prSet phldrT="[Text]" custT="1"/>
      <dgm:spPr/>
      <dgm:t>
        <a:bodyPr/>
        <a:lstStyle/>
        <a:p>
          <a:r>
            <a:rPr lang="en-US" sz="1800" dirty="0"/>
            <a:t>Sustain</a:t>
          </a:r>
        </a:p>
        <a:p>
          <a:r>
            <a:rPr lang="en-US" sz="1800" dirty="0"/>
            <a:t>&amp; Grow</a:t>
          </a:r>
        </a:p>
      </dgm:t>
    </dgm:pt>
    <dgm:pt modelId="{401539FA-5178-41FB-B89D-BF3CEC14154B}" type="parTrans" cxnId="{172C02A3-73C3-4850-B210-6CD19C155C2E}">
      <dgm:prSet/>
      <dgm:spPr/>
      <dgm:t>
        <a:bodyPr/>
        <a:lstStyle/>
        <a:p>
          <a:endParaRPr lang="en-US"/>
        </a:p>
      </dgm:t>
    </dgm:pt>
    <dgm:pt modelId="{B969188F-C8CE-41AB-83E4-9C329261582C}" type="sibTrans" cxnId="{172C02A3-73C3-4850-B210-6CD19C155C2E}">
      <dgm:prSet/>
      <dgm:spPr/>
      <dgm:t>
        <a:bodyPr/>
        <a:lstStyle/>
        <a:p>
          <a:endParaRPr lang="en-US"/>
        </a:p>
      </dgm:t>
    </dgm:pt>
    <dgm:pt modelId="{F77780A4-3045-4FF3-B081-23B365916C2D}" type="pres">
      <dgm:prSet presAssocID="{8D24E950-06E9-40A8-B28C-DA0B70361DF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E4772AB-F351-48F8-A734-E38EFB036BC2}" type="pres">
      <dgm:prSet presAssocID="{C56FE6E4-1EFE-4A86-9822-CF1D7614411B}" presName="centerShape" presStyleLbl="node0" presStyleIdx="0" presStyleCnt="1" custScaleX="99676" custScaleY="92392"/>
      <dgm:spPr/>
    </dgm:pt>
    <dgm:pt modelId="{D68892CD-E3FA-4F6C-A471-8D76D09FD1A1}" type="pres">
      <dgm:prSet presAssocID="{EF9BF2CA-8F42-4BDB-99C6-A51375A42FE3}" presName="node" presStyleLbl="node1" presStyleIdx="0" presStyleCnt="4" custScaleX="133204" custScaleY="129948">
        <dgm:presLayoutVars>
          <dgm:bulletEnabled val="1"/>
        </dgm:presLayoutVars>
      </dgm:prSet>
      <dgm:spPr/>
    </dgm:pt>
    <dgm:pt modelId="{FA1AE30D-01DD-46A7-A4B3-036BBBF65668}" type="pres">
      <dgm:prSet presAssocID="{EF9BF2CA-8F42-4BDB-99C6-A51375A42FE3}" presName="dummy" presStyleCnt="0"/>
      <dgm:spPr/>
    </dgm:pt>
    <dgm:pt modelId="{FF6EEC5C-C15A-46E0-A523-EA17AD27F29A}" type="pres">
      <dgm:prSet presAssocID="{47176163-E612-4513-9229-085B01A02276}" presName="sibTrans" presStyleLbl="sibTrans2D1" presStyleIdx="0" presStyleCnt="4" custScaleX="100436"/>
      <dgm:spPr/>
    </dgm:pt>
    <dgm:pt modelId="{0EEF16A8-C921-40A2-9328-5687303253D2}" type="pres">
      <dgm:prSet presAssocID="{30E42D0F-40C6-4E87-A1A9-5C32E097B941}" presName="node" presStyleLbl="node1" presStyleIdx="1" presStyleCnt="4" custScaleX="133204" custScaleY="129948" custRadScaleRad="148946" custRadScaleInc="-2601">
        <dgm:presLayoutVars>
          <dgm:bulletEnabled val="1"/>
        </dgm:presLayoutVars>
      </dgm:prSet>
      <dgm:spPr/>
    </dgm:pt>
    <dgm:pt modelId="{CF87E6E7-517B-4D8C-9E29-C9AC00CC8BEC}" type="pres">
      <dgm:prSet presAssocID="{30E42D0F-40C6-4E87-A1A9-5C32E097B941}" presName="dummy" presStyleCnt="0"/>
      <dgm:spPr/>
    </dgm:pt>
    <dgm:pt modelId="{E64FAD5C-678D-436E-B0A6-85F547D6BA79}" type="pres">
      <dgm:prSet presAssocID="{3B6D620C-3BDB-4CD3-AEBF-E3910B13B82D}" presName="sibTrans" presStyleLbl="sibTrans2D1" presStyleIdx="1" presStyleCnt="4" custScaleX="100436"/>
      <dgm:spPr/>
    </dgm:pt>
    <dgm:pt modelId="{054C66E6-6A5D-4685-952F-4A8BDEDF315A}" type="pres">
      <dgm:prSet presAssocID="{787DC661-909E-4A7C-92C0-93593CF4EAE9}" presName="node" presStyleLbl="node1" presStyleIdx="2" presStyleCnt="4" custScaleX="133204" custScaleY="129948">
        <dgm:presLayoutVars>
          <dgm:bulletEnabled val="1"/>
        </dgm:presLayoutVars>
      </dgm:prSet>
      <dgm:spPr/>
    </dgm:pt>
    <dgm:pt modelId="{EA5D2F95-3BBE-46D6-B9B5-20A06FBBD549}" type="pres">
      <dgm:prSet presAssocID="{787DC661-909E-4A7C-92C0-93593CF4EAE9}" presName="dummy" presStyleCnt="0"/>
      <dgm:spPr/>
    </dgm:pt>
    <dgm:pt modelId="{5DAE75E0-349B-4254-92C9-D10EC4D06201}" type="pres">
      <dgm:prSet presAssocID="{FCA64EC4-682A-4647-85A8-3F585397A2D7}" presName="sibTrans" presStyleLbl="sibTrans2D1" presStyleIdx="2" presStyleCnt="4" custScaleX="100436"/>
      <dgm:spPr/>
    </dgm:pt>
    <dgm:pt modelId="{4F214F60-31BD-451A-AD40-26AD1AC4B4D6}" type="pres">
      <dgm:prSet presAssocID="{F5D385BD-A9A0-4828-82A6-9D5F36B1AC40}" presName="node" presStyleLbl="node1" presStyleIdx="3" presStyleCnt="4" custScaleX="133204" custScaleY="129948" custRadScaleRad="150694" custRadScaleInc="2571">
        <dgm:presLayoutVars>
          <dgm:bulletEnabled val="1"/>
        </dgm:presLayoutVars>
      </dgm:prSet>
      <dgm:spPr/>
    </dgm:pt>
    <dgm:pt modelId="{3791A1C0-9589-443B-999F-F4747EE0CB83}" type="pres">
      <dgm:prSet presAssocID="{F5D385BD-A9A0-4828-82A6-9D5F36B1AC40}" presName="dummy" presStyleCnt="0"/>
      <dgm:spPr/>
    </dgm:pt>
    <dgm:pt modelId="{BC434E06-4F1E-4568-869B-51CCC3ED23CA}" type="pres">
      <dgm:prSet presAssocID="{B969188F-C8CE-41AB-83E4-9C329261582C}" presName="sibTrans" presStyleLbl="sibTrans2D1" presStyleIdx="3" presStyleCnt="4" custScaleX="100436"/>
      <dgm:spPr/>
    </dgm:pt>
  </dgm:ptLst>
  <dgm:cxnLst>
    <dgm:cxn modelId="{6315950C-E688-44F1-8007-0BD766542263}" type="presOf" srcId="{B969188F-C8CE-41AB-83E4-9C329261582C}" destId="{BC434E06-4F1E-4568-869B-51CCC3ED23CA}" srcOrd="0" destOrd="0" presId="urn:microsoft.com/office/officeart/2005/8/layout/radial6"/>
    <dgm:cxn modelId="{43D0F10D-B1D2-40CC-906C-1885AC4347A7}" type="presOf" srcId="{47176163-E612-4513-9229-085B01A02276}" destId="{FF6EEC5C-C15A-46E0-A523-EA17AD27F29A}" srcOrd="0" destOrd="0" presId="urn:microsoft.com/office/officeart/2005/8/layout/radial6"/>
    <dgm:cxn modelId="{FB95F022-408A-47DD-B7C0-AFE5821447BC}" srcId="{C56FE6E4-1EFE-4A86-9822-CF1D7614411B}" destId="{787DC661-909E-4A7C-92C0-93593CF4EAE9}" srcOrd="2" destOrd="0" parTransId="{8AF88C4E-49AD-4B19-A913-D5C7D7342B6C}" sibTransId="{FCA64EC4-682A-4647-85A8-3F585397A2D7}"/>
    <dgm:cxn modelId="{2C42143D-18EE-4B73-9DC4-C6C7376DC1A7}" srcId="{C56FE6E4-1EFE-4A86-9822-CF1D7614411B}" destId="{30E42D0F-40C6-4E87-A1A9-5C32E097B941}" srcOrd="1" destOrd="0" parTransId="{5A198BB7-0A40-45ED-A3DF-6271039E285A}" sibTransId="{3B6D620C-3BDB-4CD3-AEBF-E3910B13B82D}"/>
    <dgm:cxn modelId="{7FF65C65-48DC-442C-8CFA-A3E4FBA4F33E}" type="presOf" srcId="{3B6D620C-3BDB-4CD3-AEBF-E3910B13B82D}" destId="{E64FAD5C-678D-436E-B0A6-85F547D6BA79}" srcOrd="0" destOrd="0" presId="urn:microsoft.com/office/officeart/2005/8/layout/radial6"/>
    <dgm:cxn modelId="{A0E18B9B-B081-45BE-A2B7-C782E9F064E7}" type="presOf" srcId="{EF9BF2CA-8F42-4BDB-99C6-A51375A42FE3}" destId="{D68892CD-E3FA-4F6C-A471-8D76D09FD1A1}" srcOrd="0" destOrd="0" presId="urn:microsoft.com/office/officeart/2005/8/layout/radial6"/>
    <dgm:cxn modelId="{DC38A89B-8871-4822-9B76-F83FC819D024}" srcId="{C56FE6E4-1EFE-4A86-9822-CF1D7614411B}" destId="{EF9BF2CA-8F42-4BDB-99C6-A51375A42FE3}" srcOrd="0" destOrd="0" parTransId="{D61209FE-E4AD-4E30-8662-9425C455276A}" sibTransId="{47176163-E612-4513-9229-085B01A02276}"/>
    <dgm:cxn modelId="{172C02A3-73C3-4850-B210-6CD19C155C2E}" srcId="{C56FE6E4-1EFE-4A86-9822-CF1D7614411B}" destId="{F5D385BD-A9A0-4828-82A6-9D5F36B1AC40}" srcOrd="3" destOrd="0" parTransId="{401539FA-5178-41FB-B89D-BF3CEC14154B}" sibTransId="{B969188F-C8CE-41AB-83E4-9C329261582C}"/>
    <dgm:cxn modelId="{97207BA7-D6BE-4967-9677-A07B43D7E8E4}" type="presOf" srcId="{C56FE6E4-1EFE-4A86-9822-CF1D7614411B}" destId="{4E4772AB-F351-48F8-A734-E38EFB036BC2}" srcOrd="0" destOrd="0" presId="urn:microsoft.com/office/officeart/2005/8/layout/radial6"/>
    <dgm:cxn modelId="{9C05C7AC-A6AD-4173-AF0E-B94D511BA53D}" type="presOf" srcId="{30E42D0F-40C6-4E87-A1A9-5C32E097B941}" destId="{0EEF16A8-C921-40A2-9328-5687303253D2}" srcOrd="0" destOrd="0" presId="urn:microsoft.com/office/officeart/2005/8/layout/radial6"/>
    <dgm:cxn modelId="{23A907C3-BBAF-4508-B17F-E62D1CDB5BBB}" srcId="{8D24E950-06E9-40A8-B28C-DA0B70361DF3}" destId="{C56FE6E4-1EFE-4A86-9822-CF1D7614411B}" srcOrd="0" destOrd="0" parTransId="{468526B8-2D70-4120-B3C5-8D66D521DF48}" sibTransId="{1F2833F8-A134-40F1-A4EF-0EA0A888ABDF}"/>
    <dgm:cxn modelId="{2D23A6CB-78F8-4257-8CC7-36E37A646227}" type="presOf" srcId="{787DC661-909E-4A7C-92C0-93593CF4EAE9}" destId="{054C66E6-6A5D-4685-952F-4A8BDEDF315A}" srcOrd="0" destOrd="0" presId="urn:microsoft.com/office/officeart/2005/8/layout/radial6"/>
    <dgm:cxn modelId="{9BB074DF-E8C4-4AB8-AFFD-0539E8BF2DE2}" type="presOf" srcId="{8D24E950-06E9-40A8-B28C-DA0B70361DF3}" destId="{F77780A4-3045-4FF3-B081-23B365916C2D}" srcOrd="0" destOrd="0" presId="urn:microsoft.com/office/officeart/2005/8/layout/radial6"/>
    <dgm:cxn modelId="{B3DF26F2-FE04-43C4-B327-23BB050442A6}" type="presOf" srcId="{FCA64EC4-682A-4647-85A8-3F585397A2D7}" destId="{5DAE75E0-349B-4254-92C9-D10EC4D06201}" srcOrd="0" destOrd="0" presId="urn:microsoft.com/office/officeart/2005/8/layout/radial6"/>
    <dgm:cxn modelId="{7F69C1F6-C472-427B-9FC6-9E504C8903E5}" type="presOf" srcId="{F5D385BD-A9A0-4828-82A6-9D5F36B1AC40}" destId="{4F214F60-31BD-451A-AD40-26AD1AC4B4D6}" srcOrd="0" destOrd="0" presId="urn:microsoft.com/office/officeart/2005/8/layout/radial6"/>
    <dgm:cxn modelId="{323DF0FC-85FF-41CB-ABFC-A2FE943B54D2}" type="presParOf" srcId="{F77780A4-3045-4FF3-B081-23B365916C2D}" destId="{4E4772AB-F351-48F8-A734-E38EFB036BC2}" srcOrd="0" destOrd="0" presId="urn:microsoft.com/office/officeart/2005/8/layout/radial6"/>
    <dgm:cxn modelId="{85E181E9-003A-4D74-AD88-D6A4D0684863}" type="presParOf" srcId="{F77780A4-3045-4FF3-B081-23B365916C2D}" destId="{D68892CD-E3FA-4F6C-A471-8D76D09FD1A1}" srcOrd="1" destOrd="0" presId="urn:microsoft.com/office/officeart/2005/8/layout/radial6"/>
    <dgm:cxn modelId="{1BE751F7-4DF2-4B9C-B59E-B4013D06BA98}" type="presParOf" srcId="{F77780A4-3045-4FF3-B081-23B365916C2D}" destId="{FA1AE30D-01DD-46A7-A4B3-036BBBF65668}" srcOrd="2" destOrd="0" presId="urn:microsoft.com/office/officeart/2005/8/layout/radial6"/>
    <dgm:cxn modelId="{01E31BD7-28F6-480C-9AF1-6942A8E948E8}" type="presParOf" srcId="{F77780A4-3045-4FF3-B081-23B365916C2D}" destId="{FF6EEC5C-C15A-46E0-A523-EA17AD27F29A}" srcOrd="3" destOrd="0" presId="urn:microsoft.com/office/officeart/2005/8/layout/radial6"/>
    <dgm:cxn modelId="{30677D8F-A6EE-4AA3-ACEE-09F74E84C8BB}" type="presParOf" srcId="{F77780A4-3045-4FF3-B081-23B365916C2D}" destId="{0EEF16A8-C921-40A2-9328-5687303253D2}" srcOrd="4" destOrd="0" presId="urn:microsoft.com/office/officeart/2005/8/layout/radial6"/>
    <dgm:cxn modelId="{C244020A-42C7-4CD5-A980-BAC8E38AE84D}" type="presParOf" srcId="{F77780A4-3045-4FF3-B081-23B365916C2D}" destId="{CF87E6E7-517B-4D8C-9E29-C9AC00CC8BEC}" srcOrd="5" destOrd="0" presId="urn:microsoft.com/office/officeart/2005/8/layout/radial6"/>
    <dgm:cxn modelId="{A3FF26A9-BF46-4B7B-AFD6-93AF7C1FC3EE}" type="presParOf" srcId="{F77780A4-3045-4FF3-B081-23B365916C2D}" destId="{E64FAD5C-678D-436E-B0A6-85F547D6BA79}" srcOrd="6" destOrd="0" presId="urn:microsoft.com/office/officeart/2005/8/layout/radial6"/>
    <dgm:cxn modelId="{453FDB0C-26E2-406F-881E-283D0E03FCC3}" type="presParOf" srcId="{F77780A4-3045-4FF3-B081-23B365916C2D}" destId="{054C66E6-6A5D-4685-952F-4A8BDEDF315A}" srcOrd="7" destOrd="0" presId="urn:microsoft.com/office/officeart/2005/8/layout/radial6"/>
    <dgm:cxn modelId="{9ED196F6-603A-4E01-9FB9-979E8265323D}" type="presParOf" srcId="{F77780A4-3045-4FF3-B081-23B365916C2D}" destId="{EA5D2F95-3BBE-46D6-B9B5-20A06FBBD549}" srcOrd="8" destOrd="0" presId="urn:microsoft.com/office/officeart/2005/8/layout/radial6"/>
    <dgm:cxn modelId="{650FDC46-C7DB-4299-8267-7EC409935427}" type="presParOf" srcId="{F77780A4-3045-4FF3-B081-23B365916C2D}" destId="{5DAE75E0-349B-4254-92C9-D10EC4D06201}" srcOrd="9" destOrd="0" presId="urn:microsoft.com/office/officeart/2005/8/layout/radial6"/>
    <dgm:cxn modelId="{88BBA3EF-B205-4DCE-9F9E-F07C94E142C6}" type="presParOf" srcId="{F77780A4-3045-4FF3-B081-23B365916C2D}" destId="{4F214F60-31BD-451A-AD40-26AD1AC4B4D6}" srcOrd="10" destOrd="0" presId="urn:microsoft.com/office/officeart/2005/8/layout/radial6"/>
    <dgm:cxn modelId="{F40F8848-F2F6-4B89-AD10-0A0BCB27FC3C}" type="presParOf" srcId="{F77780A4-3045-4FF3-B081-23B365916C2D}" destId="{3791A1C0-9589-443B-999F-F4747EE0CB83}" srcOrd="11" destOrd="0" presId="urn:microsoft.com/office/officeart/2005/8/layout/radial6"/>
    <dgm:cxn modelId="{6EEBBAF6-3330-4D1E-B246-40DA83703141}" type="presParOf" srcId="{F77780A4-3045-4FF3-B081-23B365916C2D}" destId="{BC434E06-4F1E-4568-869B-51CCC3ED23C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A71A1-21D3-47E9-ABDB-26FF433AA5C1}">
      <dsp:nvSpPr>
        <dsp:cNvPr id="0" name=""/>
        <dsp:cNvSpPr/>
      </dsp:nvSpPr>
      <dsp:spPr>
        <a:xfrm>
          <a:off x="0" y="1586864"/>
          <a:ext cx="3446146" cy="344614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9BB96-6C75-47CA-B138-048B519AF472}">
      <dsp:nvSpPr>
        <dsp:cNvPr id="0" name=""/>
        <dsp:cNvSpPr/>
      </dsp:nvSpPr>
      <dsp:spPr>
        <a:xfrm>
          <a:off x="1723073" y="1586864"/>
          <a:ext cx="4020503" cy="34461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Auditing</a:t>
          </a:r>
        </a:p>
      </dsp:txBody>
      <dsp:txXfrm>
        <a:off x="1723073" y="1586864"/>
        <a:ext cx="4020503" cy="732306"/>
      </dsp:txXfrm>
    </dsp:sp>
    <dsp:sp modelId="{5AA2B425-3EE6-41E6-BB52-E10E5DC4661E}">
      <dsp:nvSpPr>
        <dsp:cNvPr id="0" name=""/>
        <dsp:cNvSpPr/>
      </dsp:nvSpPr>
      <dsp:spPr>
        <a:xfrm>
          <a:off x="452306" y="2319170"/>
          <a:ext cx="2541532" cy="25415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E265C-5C50-4607-AB6E-B20309225853}">
      <dsp:nvSpPr>
        <dsp:cNvPr id="0" name=""/>
        <dsp:cNvSpPr/>
      </dsp:nvSpPr>
      <dsp:spPr>
        <a:xfrm>
          <a:off x="1723073" y="2319170"/>
          <a:ext cx="4020503" cy="25415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Accounting</a:t>
          </a:r>
        </a:p>
      </dsp:txBody>
      <dsp:txXfrm>
        <a:off x="1723073" y="2319170"/>
        <a:ext cx="4020503" cy="732306"/>
      </dsp:txXfrm>
    </dsp:sp>
    <dsp:sp modelId="{76A937DD-E058-42B3-B4A8-C673319847A0}">
      <dsp:nvSpPr>
        <dsp:cNvPr id="0" name=""/>
        <dsp:cNvSpPr/>
      </dsp:nvSpPr>
      <dsp:spPr>
        <a:xfrm>
          <a:off x="904613" y="3051476"/>
          <a:ext cx="1636919" cy="163691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2004C-238D-48C1-87C0-004C0D41360F}">
      <dsp:nvSpPr>
        <dsp:cNvPr id="0" name=""/>
        <dsp:cNvSpPr/>
      </dsp:nvSpPr>
      <dsp:spPr>
        <a:xfrm>
          <a:off x="1723073" y="3051476"/>
          <a:ext cx="4020503" cy="16369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Taxation</a:t>
          </a:r>
        </a:p>
      </dsp:txBody>
      <dsp:txXfrm>
        <a:off x="1723073" y="3051476"/>
        <a:ext cx="4020503" cy="732306"/>
      </dsp:txXfrm>
    </dsp:sp>
    <dsp:sp modelId="{D08FD7E5-A4E1-4A31-8B4B-9D046E681546}">
      <dsp:nvSpPr>
        <dsp:cNvPr id="0" name=""/>
        <dsp:cNvSpPr/>
      </dsp:nvSpPr>
      <dsp:spPr>
        <a:xfrm>
          <a:off x="1356920" y="3783782"/>
          <a:ext cx="732306" cy="73230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73D57-1FDB-4559-B4E1-C98323A8FB7A}">
      <dsp:nvSpPr>
        <dsp:cNvPr id="0" name=""/>
        <dsp:cNvSpPr/>
      </dsp:nvSpPr>
      <dsp:spPr>
        <a:xfrm>
          <a:off x="1723073" y="3783782"/>
          <a:ext cx="4020503" cy="7323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Advisory</a:t>
          </a:r>
        </a:p>
      </dsp:txBody>
      <dsp:txXfrm>
        <a:off x="1723073" y="3783782"/>
        <a:ext cx="4020503" cy="7323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A71A1-21D3-47E9-ABDB-26FF433AA5C1}">
      <dsp:nvSpPr>
        <dsp:cNvPr id="0" name=""/>
        <dsp:cNvSpPr/>
      </dsp:nvSpPr>
      <dsp:spPr>
        <a:xfrm>
          <a:off x="-219124" y="759633"/>
          <a:ext cx="3496956" cy="33956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9BB96-6C75-47CA-B138-048B519AF472}">
      <dsp:nvSpPr>
        <dsp:cNvPr id="0" name=""/>
        <dsp:cNvSpPr/>
      </dsp:nvSpPr>
      <dsp:spPr>
        <a:xfrm>
          <a:off x="1519487" y="759633"/>
          <a:ext cx="3439991" cy="33956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Entrepreneurship</a:t>
          </a:r>
        </a:p>
      </dsp:txBody>
      <dsp:txXfrm>
        <a:off x="1519487" y="759633"/>
        <a:ext cx="3439991" cy="543301"/>
      </dsp:txXfrm>
    </dsp:sp>
    <dsp:sp modelId="{5AA2B425-3EE6-41E6-BB52-E10E5DC4661E}">
      <dsp:nvSpPr>
        <dsp:cNvPr id="0" name=""/>
        <dsp:cNvSpPr/>
      </dsp:nvSpPr>
      <dsp:spPr>
        <a:xfrm>
          <a:off x="148017" y="1277423"/>
          <a:ext cx="2762595" cy="26825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E265C-5C50-4607-AB6E-B20309225853}">
      <dsp:nvSpPr>
        <dsp:cNvPr id="0" name=""/>
        <dsp:cNvSpPr/>
      </dsp:nvSpPr>
      <dsp:spPr>
        <a:xfrm>
          <a:off x="1519487" y="1277423"/>
          <a:ext cx="3439991" cy="2682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Private firm jobs</a:t>
          </a:r>
        </a:p>
      </dsp:txBody>
      <dsp:txXfrm>
        <a:off x="1519487" y="1277423"/>
        <a:ext cx="3439991" cy="543301"/>
      </dsp:txXfrm>
    </dsp:sp>
    <dsp:sp modelId="{76A937DD-E058-42B3-B4A8-C673319847A0}">
      <dsp:nvSpPr>
        <dsp:cNvPr id="0" name=""/>
        <dsp:cNvSpPr/>
      </dsp:nvSpPr>
      <dsp:spPr>
        <a:xfrm>
          <a:off x="515264" y="1795213"/>
          <a:ext cx="2028234" cy="19694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2004C-238D-48C1-87C0-004C0D41360F}">
      <dsp:nvSpPr>
        <dsp:cNvPr id="0" name=""/>
        <dsp:cNvSpPr/>
      </dsp:nvSpPr>
      <dsp:spPr>
        <a:xfrm>
          <a:off x="1519487" y="1795213"/>
          <a:ext cx="3439991" cy="19694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Government jobs</a:t>
          </a:r>
        </a:p>
      </dsp:txBody>
      <dsp:txXfrm>
        <a:off x="1519487" y="1795213"/>
        <a:ext cx="3439991" cy="543301"/>
      </dsp:txXfrm>
    </dsp:sp>
    <dsp:sp modelId="{D08FD7E5-A4E1-4A31-8B4B-9D046E681546}">
      <dsp:nvSpPr>
        <dsp:cNvPr id="0" name=""/>
        <dsp:cNvSpPr/>
      </dsp:nvSpPr>
      <dsp:spPr>
        <a:xfrm>
          <a:off x="882452" y="2313003"/>
          <a:ext cx="1293873" cy="12563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73D57-1FDB-4559-B4E1-C98323A8FB7A}">
      <dsp:nvSpPr>
        <dsp:cNvPr id="0" name=""/>
        <dsp:cNvSpPr/>
      </dsp:nvSpPr>
      <dsp:spPr>
        <a:xfrm>
          <a:off x="1519487" y="2313003"/>
          <a:ext cx="3439991" cy="12563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Advisory</a:t>
          </a:r>
        </a:p>
      </dsp:txBody>
      <dsp:txXfrm>
        <a:off x="1519487" y="2313003"/>
        <a:ext cx="3439991" cy="543301"/>
      </dsp:txXfrm>
    </dsp:sp>
    <dsp:sp modelId="{76A221D6-8609-4C2A-B155-61BE45068C34}">
      <dsp:nvSpPr>
        <dsp:cNvPr id="0" name=""/>
        <dsp:cNvSpPr/>
      </dsp:nvSpPr>
      <dsp:spPr>
        <a:xfrm>
          <a:off x="1249620" y="2830794"/>
          <a:ext cx="559513" cy="54330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33D3E-6E4B-466C-AA41-AB2CB27E5C81}">
      <dsp:nvSpPr>
        <dsp:cNvPr id="0" name=""/>
        <dsp:cNvSpPr/>
      </dsp:nvSpPr>
      <dsp:spPr>
        <a:xfrm>
          <a:off x="1519487" y="2830794"/>
          <a:ext cx="3439991" cy="5433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Teaching</a:t>
          </a:r>
        </a:p>
      </dsp:txBody>
      <dsp:txXfrm>
        <a:off x="1519487" y="2830794"/>
        <a:ext cx="3439991" cy="5433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33ADC-F721-4AFB-B1EF-CA9F1713B55C}">
      <dsp:nvSpPr>
        <dsp:cNvPr id="0" name=""/>
        <dsp:cNvSpPr/>
      </dsp:nvSpPr>
      <dsp:spPr>
        <a:xfrm>
          <a:off x="3040108" y="1293"/>
          <a:ext cx="1755683" cy="845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solidFill>
                <a:schemeClr val="bg1"/>
              </a:solidFill>
              <a:latin typeface="Calibri (Body)"/>
            </a:rPr>
            <a:t>Salary</a:t>
          </a:r>
          <a:endParaRPr lang="en-US" sz="2800" kern="1200">
            <a:solidFill>
              <a:schemeClr val="bg1"/>
            </a:solidFill>
          </a:endParaRPr>
        </a:p>
      </dsp:txBody>
      <dsp:txXfrm>
        <a:off x="3081385" y="42570"/>
        <a:ext cx="1673129" cy="763019"/>
      </dsp:txXfrm>
    </dsp:sp>
    <dsp:sp modelId="{3ECC5C21-A5C8-48A9-9653-4564F3734FC6}">
      <dsp:nvSpPr>
        <dsp:cNvPr id="0" name=""/>
        <dsp:cNvSpPr/>
      </dsp:nvSpPr>
      <dsp:spPr>
        <a:xfrm>
          <a:off x="1985383" y="452321"/>
          <a:ext cx="3985247" cy="3985247"/>
        </a:xfrm>
        <a:custGeom>
          <a:avLst/>
          <a:gdLst/>
          <a:ahLst/>
          <a:cxnLst/>
          <a:rect l="0" t="0" r="0" b="0"/>
          <a:pathLst>
            <a:path>
              <a:moveTo>
                <a:pt x="2817774" y="178877"/>
              </a:moveTo>
              <a:arcTo wR="1992623" hR="1992623" stAng="17667769" swAng="137676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C7F97-9817-4CBA-8553-E83D3ED2205D}">
      <dsp:nvSpPr>
        <dsp:cNvPr id="0" name=""/>
        <dsp:cNvSpPr/>
      </dsp:nvSpPr>
      <dsp:spPr>
        <a:xfrm>
          <a:off x="4851498" y="1102374"/>
          <a:ext cx="1755683" cy="845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  <a:latin typeface="Calibri (Body)"/>
            </a:rPr>
            <a:t>Growth</a:t>
          </a:r>
        </a:p>
      </dsp:txBody>
      <dsp:txXfrm>
        <a:off x="4892775" y="1143651"/>
        <a:ext cx="1673129" cy="763019"/>
      </dsp:txXfrm>
    </dsp:sp>
    <dsp:sp modelId="{29F0D090-1EC9-4784-9FF0-4FF4B5A138E6}">
      <dsp:nvSpPr>
        <dsp:cNvPr id="0" name=""/>
        <dsp:cNvSpPr/>
      </dsp:nvSpPr>
      <dsp:spPr>
        <a:xfrm>
          <a:off x="1939806" y="368797"/>
          <a:ext cx="3985247" cy="3985247"/>
        </a:xfrm>
        <a:custGeom>
          <a:avLst/>
          <a:gdLst/>
          <a:ahLst/>
          <a:cxnLst/>
          <a:rect l="0" t="0" r="0" b="0"/>
          <a:pathLst>
            <a:path>
              <a:moveTo>
                <a:pt x="3943278" y="1585812"/>
              </a:moveTo>
              <a:arcTo wR="1992623" hR="1992623" stAng="20893185" swAng="11568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E9874-735B-41E9-9582-A6BC7C4DA224}">
      <dsp:nvSpPr>
        <dsp:cNvPr id="0" name=""/>
        <dsp:cNvSpPr/>
      </dsp:nvSpPr>
      <dsp:spPr>
        <a:xfrm>
          <a:off x="4937237" y="2628268"/>
          <a:ext cx="1755683" cy="845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dirty="0">
              <a:solidFill>
                <a:schemeClr val="bg1"/>
              </a:solidFill>
              <a:effectLst/>
              <a:latin typeface="Calibri (Body)"/>
            </a:rPr>
            <a:t>City and Location</a:t>
          </a:r>
          <a:endParaRPr lang="en-US" sz="2800" kern="1200" dirty="0">
            <a:solidFill>
              <a:schemeClr val="bg1"/>
            </a:solidFill>
            <a:latin typeface="Calibri (Body)"/>
          </a:endParaRPr>
        </a:p>
      </dsp:txBody>
      <dsp:txXfrm>
        <a:off x="4978514" y="2669545"/>
        <a:ext cx="1673129" cy="763019"/>
      </dsp:txXfrm>
    </dsp:sp>
    <dsp:sp modelId="{AE785122-722E-4FEF-8A8F-164A7F4EE5C5}">
      <dsp:nvSpPr>
        <dsp:cNvPr id="0" name=""/>
        <dsp:cNvSpPr/>
      </dsp:nvSpPr>
      <dsp:spPr>
        <a:xfrm>
          <a:off x="1940847" y="413948"/>
          <a:ext cx="3985247" cy="3985247"/>
        </a:xfrm>
        <a:custGeom>
          <a:avLst/>
          <a:gdLst/>
          <a:ahLst/>
          <a:cxnLst/>
          <a:rect l="0" t="0" r="0" b="0"/>
          <a:pathLst>
            <a:path>
              <a:moveTo>
                <a:pt x="3670736" y="3067094"/>
              </a:moveTo>
              <a:arcTo wR="1992623" hR="1992623" stAng="1957850" swAng="14552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E3775-2F9F-4C20-A1C3-813F005EC91C}">
      <dsp:nvSpPr>
        <dsp:cNvPr id="0" name=""/>
        <dsp:cNvSpPr/>
      </dsp:nvSpPr>
      <dsp:spPr>
        <a:xfrm>
          <a:off x="2820981" y="3986541"/>
          <a:ext cx="2193937" cy="845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dirty="0">
              <a:solidFill>
                <a:schemeClr val="bg1"/>
              </a:solidFill>
              <a:effectLst/>
              <a:latin typeface="Calibri (Body)"/>
            </a:rPr>
            <a:t>Exposure</a:t>
          </a:r>
        </a:p>
      </dsp:txBody>
      <dsp:txXfrm>
        <a:off x="2862258" y="4027818"/>
        <a:ext cx="2111383" cy="763019"/>
      </dsp:txXfrm>
    </dsp:sp>
    <dsp:sp modelId="{FA5CA38D-3C5A-480E-A077-593F48CF327D}">
      <dsp:nvSpPr>
        <dsp:cNvPr id="0" name=""/>
        <dsp:cNvSpPr/>
      </dsp:nvSpPr>
      <dsp:spPr>
        <a:xfrm>
          <a:off x="1964817" y="450805"/>
          <a:ext cx="3985247" cy="3985247"/>
        </a:xfrm>
        <a:custGeom>
          <a:avLst/>
          <a:gdLst/>
          <a:ahLst/>
          <a:cxnLst/>
          <a:rect l="0" t="0" r="0" b="0"/>
          <a:pathLst>
            <a:path>
              <a:moveTo>
                <a:pt x="849885" y="3625014"/>
              </a:moveTo>
              <a:arcTo wR="1992623" hR="1992623" stAng="7499613" swAng="13023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477F9-E210-4E97-BBE5-3CAE36F6B660}">
      <dsp:nvSpPr>
        <dsp:cNvPr id="0" name=""/>
        <dsp:cNvSpPr/>
      </dsp:nvSpPr>
      <dsp:spPr>
        <a:xfrm>
          <a:off x="1190557" y="2685472"/>
          <a:ext cx="1755683" cy="845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i="0" kern="1200" dirty="0">
              <a:solidFill>
                <a:schemeClr val="bg1"/>
              </a:solidFill>
              <a:effectLst/>
              <a:latin typeface="Calibri (Body)"/>
            </a:rPr>
            <a:t>Diversity</a:t>
          </a:r>
        </a:p>
      </dsp:txBody>
      <dsp:txXfrm>
        <a:off x="1231834" y="2726749"/>
        <a:ext cx="1673129" cy="763019"/>
      </dsp:txXfrm>
    </dsp:sp>
    <dsp:sp modelId="{C4511995-8445-46A1-AC0E-1720368A343A}">
      <dsp:nvSpPr>
        <dsp:cNvPr id="0" name=""/>
        <dsp:cNvSpPr/>
      </dsp:nvSpPr>
      <dsp:spPr>
        <a:xfrm>
          <a:off x="1933553" y="359016"/>
          <a:ext cx="3985247" cy="3985247"/>
        </a:xfrm>
        <a:custGeom>
          <a:avLst/>
          <a:gdLst/>
          <a:ahLst/>
          <a:cxnLst/>
          <a:rect l="0" t="0" r="0" b="0"/>
          <a:pathLst>
            <a:path>
              <a:moveTo>
                <a:pt x="26987" y="2319464"/>
              </a:moveTo>
              <a:arcTo wR="1992623" hR="1992623" stAng="10233564" swAng="120525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DCF32-D087-44CB-9C4A-563534154401}">
      <dsp:nvSpPr>
        <dsp:cNvPr id="0" name=""/>
        <dsp:cNvSpPr/>
      </dsp:nvSpPr>
      <dsp:spPr>
        <a:xfrm>
          <a:off x="1238233" y="1130951"/>
          <a:ext cx="1755683" cy="845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  <a:latin typeface="Calibri (Body)"/>
            </a:rPr>
            <a:t>Sector</a:t>
          </a:r>
        </a:p>
      </dsp:txBody>
      <dsp:txXfrm>
        <a:off x="1279510" y="1172228"/>
        <a:ext cx="1673129" cy="763019"/>
      </dsp:txXfrm>
    </dsp:sp>
    <dsp:sp modelId="{6BA33BBB-715C-4D95-9521-F66010AF0433}">
      <dsp:nvSpPr>
        <dsp:cNvPr id="0" name=""/>
        <dsp:cNvSpPr/>
      </dsp:nvSpPr>
      <dsp:spPr>
        <a:xfrm>
          <a:off x="1913658" y="429758"/>
          <a:ext cx="3985247" cy="3985247"/>
        </a:xfrm>
        <a:custGeom>
          <a:avLst/>
          <a:gdLst/>
          <a:ahLst/>
          <a:cxnLst/>
          <a:rect l="0" t="0" r="0" b="0"/>
          <a:pathLst>
            <a:path>
              <a:moveTo>
                <a:pt x="480487" y="694936"/>
              </a:moveTo>
              <a:arcTo wR="1992623" hR="1992623" stAng="13238135" swAng="14017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434E06-4F1E-4568-869B-51CCC3ED23CA}">
      <dsp:nvSpPr>
        <dsp:cNvPr id="0" name=""/>
        <dsp:cNvSpPr/>
      </dsp:nvSpPr>
      <dsp:spPr>
        <a:xfrm>
          <a:off x="616180" y="542098"/>
          <a:ext cx="3624662" cy="3608927"/>
        </a:xfrm>
        <a:prstGeom prst="blockArc">
          <a:avLst>
            <a:gd name="adj1" fmla="val 10869741"/>
            <a:gd name="adj2" fmla="val 16200707"/>
            <a:gd name="adj3" fmla="val 4644"/>
          </a:avLst>
        </a:prstGeom>
        <a:solidFill>
          <a:schemeClr val="accent1">
            <a:shade val="90000"/>
            <a:hueOff val="207713"/>
            <a:satOff val="-4436"/>
            <a:lumOff val="1655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E75E0-349B-4254-92C9-D10EC4D06201}">
      <dsp:nvSpPr>
        <dsp:cNvPr id="0" name=""/>
        <dsp:cNvSpPr/>
      </dsp:nvSpPr>
      <dsp:spPr>
        <a:xfrm>
          <a:off x="616180" y="542098"/>
          <a:ext cx="3624662" cy="3608927"/>
        </a:xfrm>
        <a:prstGeom prst="blockArc">
          <a:avLst>
            <a:gd name="adj1" fmla="val 5399293"/>
            <a:gd name="adj2" fmla="val 10869741"/>
            <a:gd name="adj3" fmla="val 4644"/>
          </a:avLst>
        </a:prstGeom>
        <a:solidFill>
          <a:schemeClr val="accent1">
            <a:shade val="90000"/>
            <a:hueOff val="415426"/>
            <a:satOff val="-8871"/>
            <a:lumOff val="3310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FAD5C-678D-436E-B0A6-85F547D6BA79}">
      <dsp:nvSpPr>
        <dsp:cNvPr id="0" name=""/>
        <dsp:cNvSpPr/>
      </dsp:nvSpPr>
      <dsp:spPr>
        <a:xfrm>
          <a:off x="616905" y="542098"/>
          <a:ext cx="3624662" cy="3608927"/>
        </a:xfrm>
        <a:prstGeom prst="blockArc">
          <a:avLst>
            <a:gd name="adj1" fmla="val 21530264"/>
            <a:gd name="adj2" fmla="val 5400707"/>
            <a:gd name="adj3" fmla="val 4644"/>
          </a:avLst>
        </a:prstGeom>
        <a:solidFill>
          <a:schemeClr val="accent1">
            <a:shade val="90000"/>
            <a:hueOff val="207713"/>
            <a:satOff val="-4436"/>
            <a:lumOff val="1655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EEC5C-C15A-46E0-A523-EA17AD27F29A}">
      <dsp:nvSpPr>
        <dsp:cNvPr id="0" name=""/>
        <dsp:cNvSpPr/>
      </dsp:nvSpPr>
      <dsp:spPr>
        <a:xfrm>
          <a:off x="616905" y="542098"/>
          <a:ext cx="3624662" cy="3608927"/>
        </a:xfrm>
        <a:prstGeom prst="blockArc">
          <a:avLst>
            <a:gd name="adj1" fmla="val 16199293"/>
            <a:gd name="adj2" fmla="val 21530264"/>
            <a:gd name="adj3" fmla="val 4644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4772AB-F351-48F8-A734-E38EFB036BC2}">
      <dsp:nvSpPr>
        <dsp:cNvPr id="0" name=""/>
        <dsp:cNvSpPr/>
      </dsp:nvSpPr>
      <dsp:spPr>
        <a:xfrm>
          <a:off x="1600200" y="1578444"/>
          <a:ext cx="1657348" cy="1536234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Career </a:t>
          </a:r>
          <a:r>
            <a:rPr lang="en-US" sz="2400" b="1" kern="1200" dirty="0"/>
            <a:t>Planning</a:t>
          </a:r>
        </a:p>
      </dsp:txBody>
      <dsp:txXfrm>
        <a:off x="1842913" y="1803420"/>
        <a:ext cx="1171922" cy="1086282"/>
      </dsp:txXfrm>
    </dsp:sp>
    <dsp:sp modelId="{D68892CD-E3FA-4F6C-A471-8D76D09FD1A1}">
      <dsp:nvSpPr>
        <dsp:cNvPr id="0" name=""/>
        <dsp:cNvSpPr/>
      </dsp:nvSpPr>
      <dsp:spPr>
        <a:xfrm>
          <a:off x="1653683" y="-172242"/>
          <a:ext cx="1550381" cy="1512483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Explore options</a:t>
          </a:r>
        </a:p>
      </dsp:txBody>
      <dsp:txXfrm>
        <a:off x="1880731" y="49256"/>
        <a:ext cx="1096285" cy="1069487"/>
      </dsp:txXfrm>
    </dsp:sp>
    <dsp:sp modelId="{0EEF16A8-C921-40A2-9328-5687303253D2}">
      <dsp:nvSpPr>
        <dsp:cNvPr id="0" name=""/>
        <dsp:cNvSpPr/>
      </dsp:nvSpPr>
      <dsp:spPr>
        <a:xfrm>
          <a:off x="3416246" y="1554568"/>
          <a:ext cx="1550381" cy="1512483"/>
        </a:xfrm>
        <a:prstGeom prst="ellipse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Assess Suitability</a:t>
          </a:r>
        </a:p>
      </dsp:txBody>
      <dsp:txXfrm>
        <a:off x="3643294" y="1776066"/>
        <a:ext cx="1096285" cy="1069487"/>
      </dsp:txXfrm>
    </dsp:sp>
    <dsp:sp modelId="{054C66E6-6A5D-4685-952F-4A8BDEDF315A}">
      <dsp:nvSpPr>
        <dsp:cNvPr id="0" name=""/>
        <dsp:cNvSpPr/>
      </dsp:nvSpPr>
      <dsp:spPr>
        <a:xfrm>
          <a:off x="1653683" y="3352882"/>
          <a:ext cx="1550381" cy="1512483"/>
        </a:xfrm>
        <a:prstGeom prst="ellipse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Choose path</a:t>
          </a:r>
        </a:p>
      </dsp:txBody>
      <dsp:txXfrm>
        <a:off x="1880731" y="3574380"/>
        <a:ext cx="1096285" cy="1069487"/>
      </dsp:txXfrm>
    </dsp:sp>
    <dsp:sp modelId="{4F214F60-31BD-451A-AD40-26AD1AC4B4D6}">
      <dsp:nvSpPr>
        <dsp:cNvPr id="0" name=""/>
        <dsp:cNvSpPr/>
      </dsp:nvSpPr>
      <dsp:spPr>
        <a:xfrm>
          <a:off x="-108878" y="1554565"/>
          <a:ext cx="1550381" cy="1512483"/>
        </a:xfrm>
        <a:prstGeom prst="ellipse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Sustain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&amp; Grow</a:t>
          </a:r>
        </a:p>
      </dsp:txBody>
      <dsp:txXfrm>
        <a:off x="118170" y="1776063"/>
        <a:ext cx="1096285" cy="1069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C14C1-09AE-4CCB-936C-AD0105D434DF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22E11-30B0-4B31-B4E8-88E49B2B3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0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22E11-30B0-4B31-B4E8-88E49B2B36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38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MAFs: </a:t>
            </a:r>
          </a:p>
          <a:p>
            <a:pPr lvl="1"/>
            <a:r>
              <a:rPr lang="en-US" dirty="0"/>
              <a:t>Assurance/Audit (Statutory, Internal audit to enhance Corporate Governance)</a:t>
            </a:r>
          </a:p>
          <a:p>
            <a:pPr lvl="1"/>
            <a:r>
              <a:rPr lang="en-US" dirty="0"/>
              <a:t>Taxation (Direct/Indirect, Domestic/International; Individual/Corporate)</a:t>
            </a:r>
          </a:p>
          <a:p>
            <a:pPr lvl="1"/>
            <a:r>
              <a:rPr lang="en-US" dirty="0"/>
              <a:t>Accounting (Outsourcing support, GAAP/new standards implementation)</a:t>
            </a:r>
          </a:p>
          <a:p>
            <a:pPr lvl="1"/>
            <a:r>
              <a:rPr lang="en-US" dirty="0"/>
              <a:t>Advisory and Consulting (Financial Adv., Risk Adv., Transaction Adv., Consulting, Opinion, M&amp;A)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Manufacturing Industry: Departments depending on the size of the company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	(Budgeting and Forecasting, Tax Planning and Compliance, Internal controls and risk management, Financial advisory and decision support)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Chief Financial Officer (CFO)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	Chief Risk Officer (CRO)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	Internal auditor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	Financial controller and many more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BFSI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b="0" i="0" dirty="0">
                <a:solidFill>
                  <a:srgbClr val="4D5156"/>
                </a:solidFill>
                <a:effectLst/>
                <a:latin typeface="Google Sans"/>
              </a:rPr>
              <a:t>4 different types of banks are 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Central Bank, Commercial Bank, Cooperative Banks, Regional Rural Banks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(Besides Finance department there are roles for M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anaging financial resources, Facilitating transactions and mitigating risks)</a:t>
            </a:r>
            <a:endParaRPr lang="en-US" b="0" i="0" dirty="0">
              <a:solidFill>
                <a:srgbClr val="4D5156"/>
              </a:solidFill>
              <a:effectLst/>
              <a:latin typeface="Google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4D5156"/>
                </a:solidFill>
                <a:effectLst/>
                <a:latin typeface="Google Sans"/>
              </a:rPr>
              <a:t>	</a:t>
            </a:r>
            <a:r>
              <a:rPr lang="en-US" dirty="0"/>
              <a:t>Relationship manager/Investment banker, Credit Analyst/Manager, Product Manager,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Commercial banks (fast evolving CA roles as Finance Controller, Reporting in CoE)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22E11-30B0-4B31-B4E8-88E49B2B36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42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alibri (Body)"/>
              </a:rPr>
              <a:t>City and Location (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Calibri (Body)"/>
              </a:rPr>
              <a:t>notable Tier I cities in India are </a:t>
            </a:r>
            <a:r>
              <a:rPr lang="en-US" sz="1200" b="0" i="0" dirty="0">
                <a:solidFill>
                  <a:srgbClr val="040C28"/>
                </a:solidFill>
                <a:effectLst/>
                <a:latin typeface="Calibri (Body)"/>
              </a:rPr>
              <a:t>Bengaluru, Delhi, Chennai, Hyderabad, Mumbai, Pune, Kolkata, and Ahmedabad)</a:t>
            </a:r>
            <a:endParaRPr lang="en-US" sz="1200" dirty="0">
              <a:latin typeface="Calibri (Body)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22E11-30B0-4B31-B4E8-88E49B2B36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66D4D-D6A8-9CEF-0F9B-E1D9EA324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279C9-0FF5-1FFE-3745-49793CF2B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F11AF-AA8A-2F69-C0CC-8E17F8B46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6CAEA-0FC0-F06C-1F4F-B0630C5D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94CAA-AEE0-32CF-14C3-21395E74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6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A66FA-861A-E1F1-AD68-833D37152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5141F-E087-B38F-D421-6E118B4DB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6D50A-1F72-8CDC-2B76-6383DED1D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00ECE-9F84-08CC-B72A-A906A5E4D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D1613-6CED-1E6E-B0A2-1A913A769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3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DD6CAE-A4F4-A9CE-87DF-9FB6D09EB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B0AD7-B278-A766-1F80-59DF62527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71C4F-B38B-825C-7F9D-2F3047E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31E03-46EB-628A-66E5-F1561A6C2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2D13D-9118-F48E-B38E-D7BDC1CA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87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68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48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40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78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5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29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07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D105B-03AB-0CFC-A487-B0B0B0D2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83EF-2D99-56E7-3FFD-A3CC9CA16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8B910-11A9-162D-457D-73553DCBC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80A03-BBBE-F8BC-42CB-F1F9C908D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6FA24-0A98-3082-191C-CA370336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21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16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34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81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27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80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45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5435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30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40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61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7753E-1C10-F395-AD7E-4051E30E6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60066-13D4-AB88-1612-3E72A32A3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149DB-1228-044C-B944-947A8198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8B6EE-1704-4D91-2A0B-1E9D10B9A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95333-CCD9-0E2C-4D2B-05D85E39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499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973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65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54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884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770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833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4340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363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7854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11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B93CE-6EC6-F49D-808F-96984D5D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4AAA4-82B6-28FC-CB13-2F4045CEE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A740B-05CE-1DF7-2A9A-1296A8B3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9DA63-E00E-47FF-42DD-646E8465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449D4-F12E-19C0-A4B2-B81B99759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4C7EC-1763-3B2E-8971-6E46644FD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509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187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90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15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241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162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1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65078-9743-2158-46FE-6F0FD2F31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20314-6AA3-7EFA-57EE-FDABE76D5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89A44-EB17-E0E4-2982-953077614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D6107-EB8C-95B9-A939-34C883236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6801F-DDF5-4648-9740-BC49A8A322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4B63D7-8896-FF2E-1985-398930F9A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CF60A-5DBE-6F4E-BFE4-39F044943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BB419-5B09-0C31-84FC-46F6828A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831F0-F55A-571B-780C-354DC7F4C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148B5F-2335-185C-670C-60A7D6093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0DCE37-CC79-3EFB-BC23-6234C4FA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7DCFC-A05B-04CB-0C14-FF099395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8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69B1B8-4645-D421-5C5F-E58FFF892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4C282A-BCB5-7149-29C0-181F9E4B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ABFD1-9C7D-684B-D799-2F20C9091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7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2BBBA-486C-61C9-F417-E872A4D4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EF2CD-113F-15C5-8838-DE95BD866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6FBF8-0026-D7AE-C162-EEE2D6EF5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4CA31-6647-368B-9432-E1CC10A4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8158D-C5F1-EAE4-F0A0-0C319EBD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ABB5F-EC8B-77B1-4103-D9C1DE66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E9B51-D09A-A15A-0742-0C2F7D72D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788E2B-2CB8-A02C-6957-67B15B04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23996-3DDF-7171-36FC-BD56243D6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BC58B8-9297-BACF-333E-FA54B701B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E29D6-007B-89D3-441F-15DA83C6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F424F-CFA2-2723-330F-B8598A92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3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7B244-C6A5-9AC7-8B64-93FF9D55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110B4-6DC7-AE04-B95F-4E4240A11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09235-41B1-FE5C-26B1-9D9A5597D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79BE4-14A9-4DDF-BBFF-E5D267778BE7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3A3C4-BB50-AE78-F3F7-3ED5BB7B7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122ED-175B-B58F-1083-1D106F61C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02F8E-C702-4D6C-BF02-EBBDCBF6C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2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0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9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AE5D8-6643-1D96-B375-1A9C073824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Opportunities in Industry</a:t>
            </a:r>
            <a:br>
              <a:rPr lang="en-US" b="1" dirty="0"/>
            </a:br>
            <a:r>
              <a:rPr lang="en-US" sz="3500" b="1" dirty="0"/>
              <a:t>For Chartered Accountants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8B076-8778-CDE3-35AC-1D86B837C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Speaker: CA Ratna Talekar-Gupta</a:t>
            </a:r>
          </a:p>
        </p:txBody>
      </p:sp>
    </p:spTree>
    <p:extLst>
      <p:ext uri="{BB962C8B-B14F-4D97-AF65-F5344CB8AC3E}">
        <p14:creationId xmlns:p14="http://schemas.microsoft.com/office/powerpoint/2010/main" val="274102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8EF179C-80B7-DB0E-346A-F07E9EFA0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587" y="428624"/>
            <a:ext cx="6600825" cy="5123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465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A60B83-5A4C-D50C-DABF-2C57A582D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/>
              <a:t>Topics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9C9AED-D06C-9C15-1BBC-08451A7E7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Career Opportunities for CA</a:t>
            </a:r>
          </a:p>
          <a:p>
            <a:r>
              <a:rPr lang="en-US" dirty="0"/>
              <a:t>Industry options</a:t>
            </a:r>
          </a:p>
          <a:p>
            <a:r>
              <a:rPr lang="en-US" dirty="0"/>
              <a:t>Factors influencing your choice of industry</a:t>
            </a:r>
          </a:p>
          <a:p>
            <a:r>
              <a:rPr lang="en-US" dirty="0"/>
              <a:t>Sustainability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3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B4F-07CE-E9B8-7B0D-B2B8042A8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Autofit/>
          </a:bodyPr>
          <a:lstStyle/>
          <a:p>
            <a:r>
              <a:rPr lang="en-US" sz="5000" b="1" dirty="0"/>
              <a:t>Career Opportunities for CA</a:t>
            </a:r>
            <a:br>
              <a:rPr lang="en-US" sz="5000" b="1" dirty="0"/>
            </a:br>
            <a:endParaRPr lang="en-US" sz="50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1B0E178-E49E-06CD-91B2-5EE77091A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C9DF8D56-90ED-F648-B58F-B7816F013A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107990"/>
              </p:ext>
            </p:extLst>
          </p:nvPr>
        </p:nvGraphicFramePr>
        <p:xfrm>
          <a:off x="990600" y="1978025"/>
          <a:ext cx="5105400" cy="2622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EF57261-A12E-907D-172D-D4529931B0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8920280"/>
              </p:ext>
            </p:extLst>
          </p:nvPr>
        </p:nvGraphicFramePr>
        <p:xfrm>
          <a:off x="5838825" y="1143000"/>
          <a:ext cx="5743577" cy="661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5C0BBAF-BB37-337C-2BD6-BADECAB1E2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4150543"/>
              </p:ext>
            </p:extLst>
          </p:nvPr>
        </p:nvGraphicFramePr>
        <p:xfrm>
          <a:off x="723899" y="1981201"/>
          <a:ext cx="4886324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DBBF40C-3EAE-E82D-F485-9746800DF11F}"/>
              </a:ext>
            </a:extLst>
          </p:cNvPr>
          <p:cNvSpPr txBox="1"/>
          <p:nvPr/>
        </p:nvSpPr>
        <p:spPr>
          <a:xfrm>
            <a:off x="838200" y="1143000"/>
            <a:ext cx="10744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Demand for Accountants is strong and steady, and there are a number of different options available. </a:t>
            </a:r>
          </a:p>
          <a:p>
            <a:pPr algn="just"/>
            <a:r>
              <a:rPr lang="en-US" b="0" i="0" dirty="0">
                <a:solidFill>
                  <a:srgbClr val="111111"/>
                </a:solidFill>
                <a:effectLst/>
                <a:latin typeface="SourceSansPro"/>
              </a:rPr>
              <a:t>Accountants have special certifications in different countries and have similar job responsibilities as CAs in India and CPAs in the U.S.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9D58D4-248D-41EC-EF0C-017EACE2FF69}"/>
              </a:ext>
            </a:extLst>
          </p:cNvPr>
          <p:cNvSpPr txBox="1"/>
          <p:nvPr/>
        </p:nvSpPr>
        <p:spPr>
          <a:xfrm>
            <a:off x="990600" y="2239367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i="0" u="sng" dirty="0">
                <a:solidFill>
                  <a:srgbClr val="111111"/>
                </a:solidFill>
                <a:effectLst/>
                <a:latin typeface="SourceSansPro"/>
              </a:rPr>
              <a:t>MACRO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7155BF-1C51-043A-F8C3-1B2EF7E0B10F}"/>
              </a:ext>
            </a:extLst>
          </p:cNvPr>
          <p:cNvSpPr txBox="1"/>
          <p:nvPr/>
        </p:nvSpPr>
        <p:spPr>
          <a:xfrm>
            <a:off x="6477002" y="223401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i="0" u="sng" dirty="0">
                <a:solidFill>
                  <a:srgbClr val="111111"/>
                </a:solidFill>
                <a:effectLst/>
                <a:latin typeface="SourceSansPro"/>
              </a:rPr>
              <a:t>MICRO</a:t>
            </a:r>
          </a:p>
        </p:txBody>
      </p:sp>
    </p:spTree>
    <p:extLst>
      <p:ext uri="{BB962C8B-B14F-4D97-AF65-F5344CB8AC3E}">
        <p14:creationId xmlns:p14="http://schemas.microsoft.com/office/powerpoint/2010/main" val="91343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1DF1A-7521-5B47-EF2F-AEE1DD21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>
            <a:normAutofit/>
          </a:bodyPr>
          <a:lstStyle/>
          <a:p>
            <a:r>
              <a:rPr lang="en-US" sz="5000" b="1" dirty="0"/>
              <a:t>Industry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E142D-B9EC-F555-24B4-12D50CD80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00588"/>
          </a:xfrm>
        </p:spPr>
        <p:txBody>
          <a:bodyPr/>
          <a:lstStyle/>
          <a:p>
            <a:r>
              <a:rPr lang="en-US" dirty="0"/>
              <a:t>MAFs: </a:t>
            </a:r>
          </a:p>
          <a:p>
            <a:pPr lvl="1"/>
            <a:r>
              <a:rPr lang="en-US" dirty="0"/>
              <a:t>Assurance/Audit</a:t>
            </a:r>
          </a:p>
          <a:p>
            <a:pPr lvl="1"/>
            <a:r>
              <a:rPr lang="en-US" dirty="0"/>
              <a:t>Taxation</a:t>
            </a:r>
          </a:p>
          <a:p>
            <a:pPr lvl="1"/>
            <a:r>
              <a:rPr lang="en-US" dirty="0"/>
              <a:t>Accounting</a:t>
            </a:r>
          </a:p>
          <a:p>
            <a:pPr lvl="1"/>
            <a:r>
              <a:rPr lang="en-US" dirty="0"/>
              <a:t>Advisory and Consulting </a:t>
            </a:r>
          </a:p>
          <a:p>
            <a:r>
              <a:rPr lang="en-US" dirty="0"/>
              <a:t>Manufacturing Industry</a:t>
            </a:r>
          </a:p>
          <a:p>
            <a:r>
              <a:rPr lang="en-US" dirty="0"/>
              <a:t>Start ups</a:t>
            </a:r>
          </a:p>
          <a:p>
            <a:r>
              <a:rPr lang="en-US" dirty="0"/>
              <a:t>BFSI</a:t>
            </a:r>
          </a:p>
          <a:p>
            <a:r>
              <a:rPr lang="en-US" dirty="0"/>
              <a:t>Overseas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077878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B09F2-B83F-12B0-D412-AE714196C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Factors influencing your choice of industry</a:t>
            </a:r>
            <a:br>
              <a:rPr lang="en-US" sz="4800" b="1" dirty="0"/>
            </a:br>
            <a:endParaRPr lang="en-US" sz="4800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BC51346-E568-7AC5-76D3-E779AAF75D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3649511"/>
              </p:ext>
            </p:extLst>
          </p:nvPr>
        </p:nvGraphicFramePr>
        <p:xfrm>
          <a:off x="2022475" y="1027906"/>
          <a:ext cx="7835900" cy="4833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294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DB4B2-1649-C3E5-B833-52731E2F0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dirty="0"/>
              <a:t>Sustainability</a:t>
            </a:r>
            <a:br>
              <a:rPr lang="en-US" sz="5000" b="1" dirty="0"/>
            </a:br>
            <a:endParaRPr lang="en-US" sz="5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D67EF-AF9E-A3E7-CF9A-8649A6933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9925"/>
            <a:ext cx="10515600" cy="4351338"/>
          </a:xfrm>
        </p:spPr>
        <p:txBody>
          <a:bodyPr/>
          <a:lstStyle/>
          <a:p>
            <a:endParaRPr lang="en-US" i="1" dirty="0">
              <a:solidFill>
                <a:srgbClr val="002060"/>
              </a:solidFill>
            </a:endParaRPr>
          </a:p>
          <a:p>
            <a:endParaRPr lang="en-US" i="1" dirty="0">
              <a:solidFill>
                <a:srgbClr val="002060"/>
              </a:solidFill>
            </a:endParaRPr>
          </a:p>
          <a:p>
            <a:endParaRPr lang="en-US" i="1" dirty="0">
              <a:solidFill>
                <a:srgbClr val="002060"/>
              </a:solidFill>
            </a:endParaRPr>
          </a:p>
          <a:p>
            <a:endParaRPr lang="en-US" i="1" dirty="0">
              <a:solidFill>
                <a:srgbClr val="002060"/>
              </a:solidFill>
            </a:endParaRPr>
          </a:p>
          <a:p>
            <a:endParaRPr lang="en-US" i="1" dirty="0">
              <a:solidFill>
                <a:srgbClr val="002060"/>
              </a:solidFill>
            </a:endParaRPr>
          </a:p>
          <a:p>
            <a:endParaRPr lang="en-US" i="1" dirty="0">
              <a:solidFill>
                <a:srgbClr val="002060"/>
              </a:solidFill>
            </a:endParaRPr>
          </a:p>
          <a:p>
            <a:endParaRPr lang="en-US" i="1" dirty="0">
              <a:solidFill>
                <a:srgbClr val="002060"/>
              </a:solidFill>
            </a:endParaRPr>
          </a:p>
          <a:p>
            <a:endParaRPr lang="en-US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0" i="1" dirty="0">
                <a:solidFill>
                  <a:srgbClr val="002060"/>
                </a:solidFill>
                <a:effectLst/>
                <a:latin typeface="Poppins"/>
              </a:rPr>
              <a:t>We hold the secret to our good fortune! </a:t>
            </a:r>
            <a:endParaRPr lang="en-US" i="1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E066EE8-CFAB-29E7-06A3-4DFF16FCB1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142841"/>
              </p:ext>
            </p:extLst>
          </p:nvPr>
        </p:nvGraphicFramePr>
        <p:xfrm>
          <a:off x="3667125" y="1051718"/>
          <a:ext cx="4857749" cy="4693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23304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1_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362</Words>
  <Application>Microsoft Office PowerPoint</Application>
  <PresentationFormat>Widescreen</PresentationFormat>
  <Paragraphs>77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(Body)</vt:lpstr>
      <vt:lpstr>Calibri Light</vt:lpstr>
      <vt:lpstr>Corbel</vt:lpstr>
      <vt:lpstr>Google Sans</vt:lpstr>
      <vt:lpstr>Poppins</vt:lpstr>
      <vt:lpstr>SourceSansPro</vt:lpstr>
      <vt:lpstr>Office Theme</vt:lpstr>
      <vt:lpstr>Parallax</vt:lpstr>
      <vt:lpstr>1_Parallax</vt:lpstr>
      <vt:lpstr>Opportunities in Industry For Chartered Accountants</vt:lpstr>
      <vt:lpstr>PowerPoint Presentation</vt:lpstr>
      <vt:lpstr>Topics</vt:lpstr>
      <vt:lpstr>Career Opportunities for CA </vt:lpstr>
      <vt:lpstr>Industry options</vt:lpstr>
      <vt:lpstr>Factors influencing your choice of industry </vt:lpstr>
      <vt:lpstr>Sustainability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in Industry For Chartered Accountants</dc:title>
  <dc:creator>Talekar, Ratna (TGFA 42)</dc:creator>
  <cp:lastModifiedBy>Talekar, Ratna (TGFA 42)</cp:lastModifiedBy>
  <cp:revision>1</cp:revision>
  <dcterms:created xsi:type="dcterms:W3CDTF">2024-01-26T11:55:41Z</dcterms:created>
  <dcterms:modified xsi:type="dcterms:W3CDTF">2024-01-26T18:48:15Z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732d58-8c18-4bab-8f62-1159a69060e9_Enabled">
    <vt:lpwstr>true</vt:lpwstr>
  </property>
  <property fmtid="{D5CDD505-2E9C-101B-9397-08002B2CF9AE}" pid="3" name="MSIP_Label_f3732d58-8c18-4bab-8f62-1159a69060e9_SetDate">
    <vt:lpwstr>2024-01-26T18:48:14Z</vt:lpwstr>
  </property>
  <property fmtid="{D5CDD505-2E9C-101B-9397-08002B2CF9AE}" pid="4" name="MSIP_Label_f3732d58-8c18-4bab-8f62-1159a69060e9_Method">
    <vt:lpwstr>Privileged</vt:lpwstr>
  </property>
  <property fmtid="{D5CDD505-2E9C-101B-9397-08002B2CF9AE}" pid="5" name="MSIP_Label_f3732d58-8c18-4bab-8f62-1159a69060e9_Name">
    <vt:lpwstr>f3732d58-8c18-4bab-8f62-1159a69060e9</vt:lpwstr>
  </property>
  <property fmtid="{D5CDD505-2E9C-101B-9397-08002B2CF9AE}" pid="6" name="MSIP_Label_f3732d58-8c18-4bab-8f62-1159a69060e9_SiteId">
    <vt:lpwstr>d0df3d96-c065-41c3-8c0b-5dcaa460ec33</vt:lpwstr>
  </property>
  <property fmtid="{D5CDD505-2E9C-101B-9397-08002B2CF9AE}" pid="7" name="MSIP_Label_f3732d58-8c18-4bab-8f62-1159a69060e9_ActionId">
    <vt:lpwstr>11e0cb3f-53d6-4b83-948d-9ae9eec1541d</vt:lpwstr>
  </property>
  <property fmtid="{D5CDD505-2E9C-101B-9397-08002B2CF9AE}" pid="8" name="MSIP_Label_f3732d58-8c18-4bab-8f62-1159a69060e9_ContentBits">
    <vt:lpwstr>0</vt:lpwstr>
  </property>
</Properties>
</file>