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5"/>
  </p:notesMasterIdLst>
  <p:sldIdLst>
    <p:sldId id="259" r:id="rId2"/>
    <p:sldId id="269" r:id="rId3"/>
    <p:sldId id="357" r:id="rId4"/>
    <p:sldId id="358" r:id="rId5"/>
    <p:sldId id="354" r:id="rId6"/>
    <p:sldId id="342" r:id="rId7"/>
    <p:sldId id="297" r:id="rId8"/>
    <p:sldId id="363" r:id="rId9"/>
    <p:sldId id="359" r:id="rId10"/>
    <p:sldId id="360" r:id="rId11"/>
    <p:sldId id="361" r:id="rId12"/>
    <p:sldId id="366" r:id="rId13"/>
    <p:sldId id="367" r:id="rId14"/>
    <p:sldId id="362" r:id="rId15"/>
    <p:sldId id="364" r:id="rId16"/>
    <p:sldId id="365" r:id="rId17"/>
    <p:sldId id="257" r:id="rId18"/>
    <p:sldId id="355" r:id="rId19"/>
    <p:sldId id="308" r:id="rId20"/>
    <p:sldId id="299" r:id="rId21"/>
    <p:sldId id="307" r:id="rId22"/>
    <p:sldId id="280" r:id="rId23"/>
    <p:sldId id="301" r:id="rId24"/>
    <p:sldId id="309" r:id="rId25"/>
    <p:sldId id="338" r:id="rId26"/>
    <p:sldId id="339" r:id="rId27"/>
    <p:sldId id="266" r:id="rId28"/>
    <p:sldId id="343" r:id="rId29"/>
    <p:sldId id="344" r:id="rId30"/>
    <p:sldId id="345" r:id="rId31"/>
    <p:sldId id="353" r:id="rId32"/>
    <p:sldId id="348" r:id="rId33"/>
    <p:sldId id="351" r:id="rId34"/>
    <p:sldId id="346" r:id="rId35"/>
    <p:sldId id="270" r:id="rId36"/>
    <p:sldId id="271" r:id="rId37"/>
    <p:sldId id="267" r:id="rId38"/>
    <p:sldId id="268" r:id="rId39"/>
    <p:sldId id="347" r:id="rId40"/>
    <p:sldId id="350" r:id="rId41"/>
    <p:sldId id="340" r:id="rId42"/>
    <p:sldId id="341" r:id="rId43"/>
    <p:sldId id="26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76" autoAdjust="0"/>
  </p:normalViewPr>
  <p:slideViewPr>
    <p:cSldViewPr snapToGrid="0">
      <p:cViewPr varScale="1">
        <p:scale>
          <a:sx n="57" d="100"/>
          <a:sy n="57" d="100"/>
        </p:scale>
        <p:origin x="9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0360F-761E-444D-BF7C-3868DA1768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3AEC8-8786-477A-8719-EF5ABFA0A99C}">
      <dgm:prSet/>
      <dgm:spPr/>
      <dgm:t>
        <a:bodyPr/>
        <a:lstStyle/>
        <a:p>
          <a:r>
            <a:rPr lang="en-US" dirty="0"/>
            <a:t>1999-2008</a:t>
          </a:r>
        </a:p>
      </dgm:t>
    </dgm:pt>
    <dgm:pt modelId="{D3094DE8-E9BE-4E5F-9558-3D91ECDCE9AF}" type="parTrans" cxnId="{83D77E3D-95E8-47F0-8E8B-9AE5F99747D5}">
      <dgm:prSet/>
      <dgm:spPr/>
      <dgm:t>
        <a:bodyPr/>
        <a:lstStyle/>
        <a:p>
          <a:endParaRPr lang="en-US"/>
        </a:p>
      </dgm:t>
    </dgm:pt>
    <dgm:pt modelId="{99206979-5AD2-4FEB-A760-DBBBC149D287}" type="sibTrans" cxnId="{83D77E3D-95E8-47F0-8E8B-9AE5F99747D5}">
      <dgm:prSet/>
      <dgm:spPr/>
      <dgm:t>
        <a:bodyPr/>
        <a:lstStyle/>
        <a:p>
          <a:endParaRPr lang="en-US"/>
        </a:p>
      </dgm:t>
    </dgm:pt>
    <dgm:pt modelId="{696AB883-735C-4892-A4EA-8E0A5ED1DEB9}">
      <dgm:prSet/>
      <dgm:spPr/>
      <dgm:t>
        <a:bodyPr/>
        <a:lstStyle/>
        <a:p>
          <a:r>
            <a:rPr lang="en-US" dirty="0"/>
            <a:t>Not having answers!</a:t>
          </a:r>
        </a:p>
      </dgm:t>
    </dgm:pt>
    <dgm:pt modelId="{167B90CC-4012-48D1-B5CB-776BF4917375}" type="parTrans" cxnId="{A645D9C5-71D7-4C93-8E23-FF458CC5929C}">
      <dgm:prSet/>
      <dgm:spPr/>
      <dgm:t>
        <a:bodyPr/>
        <a:lstStyle/>
        <a:p>
          <a:endParaRPr lang="en-US"/>
        </a:p>
      </dgm:t>
    </dgm:pt>
    <dgm:pt modelId="{3B9E7F1B-1309-428B-81AE-4F6409E90434}" type="sibTrans" cxnId="{A645D9C5-71D7-4C93-8E23-FF458CC5929C}">
      <dgm:prSet/>
      <dgm:spPr/>
      <dgm:t>
        <a:bodyPr/>
        <a:lstStyle/>
        <a:p>
          <a:endParaRPr lang="en-US"/>
        </a:p>
      </dgm:t>
    </dgm:pt>
    <dgm:pt modelId="{D83E15E7-2086-4736-9EBE-0569173A1408}">
      <dgm:prSet/>
      <dgm:spPr/>
      <dgm:t>
        <a:bodyPr/>
        <a:lstStyle/>
        <a:p>
          <a:r>
            <a:rPr lang="en-US" dirty="0"/>
            <a:t>Felt stuck!</a:t>
          </a:r>
        </a:p>
      </dgm:t>
    </dgm:pt>
    <dgm:pt modelId="{9EA3EAFA-8C58-4CBD-B8A8-1C67AE227155}" type="parTrans" cxnId="{24A61B71-1310-471D-B5BE-C6D3462DEBF8}">
      <dgm:prSet/>
      <dgm:spPr/>
      <dgm:t>
        <a:bodyPr/>
        <a:lstStyle/>
        <a:p>
          <a:endParaRPr lang="en-US"/>
        </a:p>
      </dgm:t>
    </dgm:pt>
    <dgm:pt modelId="{98125890-5061-4C27-A1F2-06A971A6691B}" type="sibTrans" cxnId="{24A61B71-1310-471D-B5BE-C6D3462DEBF8}">
      <dgm:prSet/>
      <dgm:spPr/>
      <dgm:t>
        <a:bodyPr/>
        <a:lstStyle/>
        <a:p>
          <a:endParaRPr lang="en-US"/>
        </a:p>
      </dgm:t>
    </dgm:pt>
    <dgm:pt modelId="{8391A450-8C53-4075-B31F-871A27E8B878}">
      <dgm:prSet/>
      <dgm:spPr/>
      <dgm:t>
        <a:bodyPr/>
        <a:lstStyle/>
        <a:p>
          <a:r>
            <a:rPr lang="en-US" dirty="0"/>
            <a:t>Felt confused!</a:t>
          </a:r>
        </a:p>
      </dgm:t>
    </dgm:pt>
    <dgm:pt modelId="{2B632C60-EC7B-409F-957C-CB57FBF25755}" type="parTrans" cxnId="{8E36612C-ABE0-417D-99CF-9BEE4EF60FB7}">
      <dgm:prSet/>
      <dgm:spPr/>
      <dgm:t>
        <a:bodyPr/>
        <a:lstStyle/>
        <a:p>
          <a:endParaRPr lang="en-US"/>
        </a:p>
      </dgm:t>
    </dgm:pt>
    <dgm:pt modelId="{C547558B-C0E7-43B5-8E40-30FC96752DBF}" type="sibTrans" cxnId="{8E36612C-ABE0-417D-99CF-9BEE4EF60FB7}">
      <dgm:prSet/>
      <dgm:spPr/>
      <dgm:t>
        <a:bodyPr/>
        <a:lstStyle/>
        <a:p>
          <a:endParaRPr lang="en-US"/>
        </a:p>
      </dgm:t>
    </dgm:pt>
    <dgm:pt modelId="{4EF25447-AF0C-4538-B716-73768CF9C59B}">
      <dgm:prSet/>
      <dgm:spPr/>
      <dgm:t>
        <a:bodyPr/>
        <a:lstStyle/>
        <a:p>
          <a:r>
            <a:rPr lang="en-US" dirty="0"/>
            <a:t>Made mistakes!</a:t>
          </a:r>
        </a:p>
      </dgm:t>
    </dgm:pt>
    <dgm:pt modelId="{A24DE9F5-268D-4D61-B258-58D0DC1DA4AF}" type="parTrans" cxnId="{F3B46D4C-C948-4816-BABF-95E50770F729}">
      <dgm:prSet/>
      <dgm:spPr/>
      <dgm:t>
        <a:bodyPr/>
        <a:lstStyle/>
        <a:p>
          <a:endParaRPr lang="en-US"/>
        </a:p>
      </dgm:t>
    </dgm:pt>
    <dgm:pt modelId="{38542E91-F35E-4F63-BCE8-568B4C9843DB}" type="sibTrans" cxnId="{F3B46D4C-C948-4816-BABF-95E50770F729}">
      <dgm:prSet/>
      <dgm:spPr/>
      <dgm:t>
        <a:bodyPr/>
        <a:lstStyle/>
        <a:p>
          <a:endParaRPr lang="en-US"/>
        </a:p>
      </dgm:t>
    </dgm:pt>
    <dgm:pt modelId="{C6CB369A-0AD4-4145-918B-183540A22ECD}" type="pres">
      <dgm:prSet presAssocID="{8750360F-761E-444D-BF7C-3868DA17689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952E16-F7C3-4C4C-91C3-B598928C7D8C}" type="pres">
      <dgm:prSet presAssocID="{1F23AEC8-8786-477A-8719-EF5ABFA0A99C}" presName="centerShape" presStyleLbl="node0" presStyleIdx="0" presStyleCnt="1"/>
      <dgm:spPr/>
    </dgm:pt>
    <dgm:pt modelId="{45267E30-CAF1-4EAA-A3E7-578925F1B25B}" type="pres">
      <dgm:prSet presAssocID="{167B90CC-4012-48D1-B5CB-776BF4917375}" presName="parTrans" presStyleLbl="bgSibTrans2D1" presStyleIdx="0" presStyleCnt="4"/>
      <dgm:spPr/>
    </dgm:pt>
    <dgm:pt modelId="{5B1EB4F1-A7EC-446E-8BA0-6FFA565E3423}" type="pres">
      <dgm:prSet presAssocID="{696AB883-735C-4892-A4EA-8E0A5ED1DEB9}" presName="node" presStyleLbl="node1" presStyleIdx="0" presStyleCnt="4">
        <dgm:presLayoutVars>
          <dgm:bulletEnabled val="1"/>
        </dgm:presLayoutVars>
      </dgm:prSet>
      <dgm:spPr/>
    </dgm:pt>
    <dgm:pt modelId="{76635CAA-6AF9-453C-BEA5-6C59278A2B0C}" type="pres">
      <dgm:prSet presAssocID="{A24DE9F5-268D-4D61-B258-58D0DC1DA4AF}" presName="parTrans" presStyleLbl="bgSibTrans2D1" presStyleIdx="1" presStyleCnt="4"/>
      <dgm:spPr/>
    </dgm:pt>
    <dgm:pt modelId="{49C5A561-44B8-4AC0-B18B-EF106C7D8344}" type="pres">
      <dgm:prSet presAssocID="{4EF25447-AF0C-4538-B716-73768CF9C59B}" presName="node" presStyleLbl="node1" presStyleIdx="1" presStyleCnt="4">
        <dgm:presLayoutVars>
          <dgm:bulletEnabled val="1"/>
        </dgm:presLayoutVars>
      </dgm:prSet>
      <dgm:spPr/>
    </dgm:pt>
    <dgm:pt modelId="{F57B0B9E-5470-4562-A126-2E30289186E3}" type="pres">
      <dgm:prSet presAssocID="{9EA3EAFA-8C58-4CBD-B8A8-1C67AE227155}" presName="parTrans" presStyleLbl="bgSibTrans2D1" presStyleIdx="2" presStyleCnt="4"/>
      <dgm:spPr/>
    </dgm:pt>
    <dgm:pt modelId="{4645D997-9262-44DE-810A-A9A2F1E530C3}" type="pres">
      <dgm:prSet presAssocID="{D83E15E7-2086-4736-9EBE-0569173A1408}" presName="node" presStyleLbl="node1" presStyleIdx="2" presStyleCnt="4">
        <dgm:presLayoutVars>
          <dgm:bulletEnabled val="1"/>
        </dgm:presLayoutVars>
      </dgm:prSet>
      <dgm:spPr/>
    </dgm:pt>
    <dgm:pt modelId="{F2F910CD-9168-4D04-A1E9-849C5E477FA6}" type="pres">
      <dgm:prSet presAssocID="{2B632C60-EC7B-409F-957C-CB57FBF25755}" presName="parTrans" presStyleLbl="bgSibTrans2D1" presStyleIdx="3" presStyleCnt="4"/>
      <dgm:spPr/>
    </dgm:pt>
    <dgm:pt modelId="{6F8D4BC4-8469-4D51-B3E4-F85A432FD373}" type="pres">
      <dgm:prSet presAssocID="{8391A450-8C53-4075-B31F-871A27E8B878}" presName="node" presStyleLbl="node1" presStyleIdx="3" presStyleCnt="4">
        <dgm:presLayoutVars>
          <dgm:bulletEnabled val="1"/>
        </dgm:presLayoutVars>
      </dgm:prSet>
      <dgm:spPr/>
    </dgm:pt>
  </dgm:ptLst>
  <dgm:cxnLst>
    <dgm:cxn modelId="{72EDD407-51FF-4B90-8716-F4F8F528DC3D}" type="presOf" srcId="{8391A450-8C53-4075-B31F-871A27E8B878}" destId="{6F8D4BC4-8469-4D51-B3E4-F85A432FD373}" srcOrd="0" destOrd="0" presId="urn:microsoft.com/office/officeart/2005/8/layout/radial4"/>
    <dgm:cxn modelId="{142F3F0A-500B-4A03-8A5F-F18572FC53C7}" type="presOf" srcId="{4EF25447-AF0C-4538-B716-73768CF9C59B}" destId="{49C5A561-44B8-4AC0-B18B-EF106C7D8344}" srcOrd="0" destOrd="0" presId="urn:microsoft.com/office/officeart/2005/8/layout/radial4"/>
    <dgm:cxn modelId="{8E36612C-ABE0-417D-99CF-9BEE4EF60FB7}" srcId="{1F23AEC8-8786-477A-8719-EF5ABFA0A99C}" destId="{8391A450-8C53-4075-B31F-871A27E8B878}" srcOrd="3" destOrd="0" parTransId="{2B632C60-EC7B-409F-957C-CB57FBF25755}" sibTransId="{C547558B-C0E7-43B5-8E40-30FC96752DBF}"/>
    <dgm:cxn modelId="{83D77E3D-95E8-47F0-8E8B-9AE5F99747D5}" srcId="{8750360F-761E-444D-BF7C-3868DA176891}" destId="{1F23AEC8-8786-477A-8719-EF5ABFA0A99C}" srcOrd="0" destOrd="0" parTransId="{D3094DE8-E9BE-4E5F-9558-3D91ECDCE9AF}" sibTransId="{99206979-5AD2-4FEB-A760-DBBBC149D287}"/>
    <dgm:cxn modelId="{EAEFAE63-4CDA-4862-BB81-56634AB1C8A9}" type="presOf" srcId="{2B632C60-EC7B-409F-957C-CB57FBF25755}" destId="{F2F910CD-9168-4D04-A1E9-849C5E477FA6}" srcOrd="0" destOrd="0" presId="urn:microsoft.com/office/officeart/2005/8/layout/radial4"/>
    <dgm:cxn modelId="{F3B46D4C-C948-4816-BABF-95E50770F729}" srcId="{1F23AEC8-8786-477A-8719-EF5ABFA0A99C}" destId="{4EF25447-AF0C-4538-B716-73768CF9C59B}" srcOrd="1" destOrd="0" parTransId="{A24DE9F5-268D-4D61-B258-58D0DC1DA4AF}" sibTransId="{38542E91-F35E-4F63-BCE8-568B4C9843DB}"/>
    <dgm:cxn modelId="{24A61B71-1310-471D-B5BE-C6D3462DEBF8}" srcId="{1F23AEC8-8786-477A-8719-EF5ABFA0A99C}" destId="{D83E15E7-2086-4736-9EBE-0569173A1408}" srcOrd="2" destOrd="0" parTransId="{9EA3EAFA-8C58-4CBD-B8A8-1C67AE227155}" sibTransId="{98125890-5061-4C27-A1F2-06A971A6691B}"/>
    <dgm:cxn modelId="{3C89EA90-21FC-4DD5-9E6D-E608874C842D}" type="presOf" srcId="{167B90CC-4012-48D1-B5CB-776BF4917375}" destId="{45267E30-CAF1-4EAA-A3E7-578925F1B25B}" srcOrd="0" destOrd="0" presId="urn:microsoft.com/office/officeart/2005/8/layout/radial4"/>
    <dgm:cxn modelId="{08FAB6A7-313D-4945-8614-754AD1F79850}" type="presOf" srcId="{A24DE9F5-268D-4D61-B258-58D0DC1DA4AF}" destId="{76635CAA-6AF9-453C-BEA5-6C59278A2B0C}" srcOrd="0" destOrd="0" presId="urn:microsoft.com/office/officeart/2005/8/layout/radial4"/>
    <dgm:cxn modelId="{959606AE-5182-46E7-BE7A-3FB645ACBC8F}" type="presOf" srcId="{9EA3EAFA-8C58-4CBD-B8A8-1C67AE227155}" destId="{F57B0B9E-5470-4562-A126-2E30289186E3}" srcOrd="0" destOrd="0" presId="urn:microsoft.com/office/officeart/2005/8/layout/radial4"/>
    <dgm:cxn modelId="{684031AE-380D-4F93-B032-3FB8BEC026F9}" type="presOf" srcId="{1F23AEC8-8786-477A-8719-EF5ABFA0A99C}" destId="{28952E16-F7C3-4C4C-91C3-B598928C7D8C}" srcOrd="0" destOrd="0" presId="urn:microsoft.com/office/officeart/2005/8/layout/radial4"/>
    <dgm:cxn modelId="{B589F6B2-0673-4028-9001-6C147E1D5A1D}" type="presOf" srcId="{696AB883-735C-4892-A4EA-8E0A5ED1DEB9}" destId="{5B1EB4F1-A7EC-446E-8BA0-6FFA565E3423}" srcOrd="0" destOrd="0" presId="urn:microsoft.com/office/officeart/2005/8/layout/radial4"/>
    <dgm:cxn modelId="{7F37BEB4-1B5D-4259-8161-E50A46E21996}" type="presOf" srcId="{8750360F-761E-444D-BF7C-3868DA176891}" destId="{C6CB369A-0AD4-4145-918B-183540A22ECD}" srcOrd="0" destOrd="0" presId="urn:microsoft.com/office/officeart/2005/8/layout/radial4"/>
    <dgm:cxn modelId="{695529BA-0ADF-44AF-839B-BEC4425A79AE}" type="presOf" srcId="{D83E15E7-2086-4736-9EBE-0569173A1408}" destId="{4645D997-9262-44DE-810A-A9A2F1E530C3}" srcOrd="0" destOrd="0" presId="urn:microsoft.com/office/officeart/2005/8/layout/radial4"/>
    <dgm:cxn modelId="{A645D9C5-71D7-4C93-8E23-FF458CC5929C}" srcId="{1F23AEC8-8786-477A-8719-EF5ABFA0A99C}" destId="{696AB883-735C-4892-A4EA-8E0A5ED1DEB9}" srcOrd="0" destOrd="0" parTransId="{167B90CC-4012-48D1-B5CB-776BF4917375}" sibTransId="{3B9E7F1B-1309-428B-81AE-4F6409E90434}"/>
    <dgm:cxn modelId="{8BC6C727-51E0-472A-B687-6CC80091F8D6}" type="presParOf" srcId="{C6CB369A-0AD4-4145-918B-183540A22ECD}" destId="{28952E16-F7C3-4C4C-91C3-B598928C7D8C}" srcOrd="0" destOrd="0" presId="urn:microsoft.com/office/officeart/2005/8/layout/radial4"/>
    <dgm:cxn modelId="{376A89C8-1BDB-4A48-8A45-CB947FA32CF3}" type="presParOf" srcId="{C6CB369A-0AD4-4145-918B-183540A22ECD}" destId="{45267E30-CAF1-4EAA-A3E7-578925F1B25B}" srcOrd="1" destOrd="0" presId="urn:microsoft.com/office/officeart/2005/8/layout/radial4"/>
    <dgm:cxn modelId="{B3DD52E2-AEEC-4D06-901F-5F6FCA5B2407}" type="presParOf" srcId="{C6CB369A-0AD4-4145-918B-183540A22ECD}" destId="{5B1EB4F1-A7EC-446E-8BA0-6FFA565E3423}" srcOrd="2" destOrd="0" presId="urn:microsoft.com/office/officeart/2005/8/layout/radial4"/>
    <dgm:cxn modelId="{04C38D37-CAE9-403B-BC7C-37783AD247F5}" type="presParOf" srcId="{C6CB369A-0AD4-4145-918B-183540A22ECD}" destId="{76635CAA-6AF9-453C-BEA5-6C59278A2B0C}" srcOrd="3" destOrd="0" presId="urn:microsoft.com/office/officeart/2005/8/layout/radial4"/>
    <dgm:cxn modelId="{96FACCFF-7E83-43D9-AB66-1E2CF64E40A7}" type="presParOf" srcId="{C6CB369A-0AD4-4145-918B-183540A22ECD}" destId="{49C5A561-44B8-4AC0-B18B-EF106C7D8344}" srcOrd="4" destOrd="0" presId="urn:microsoft.com/office/officeart/2005/8/layout/radial4"/>
    <dgm:cxn modelId="{6BCA9AEE-C8AD-4B68-92E9-E03697F52BE1}" type="presParOf" srcId="{C6CB369A-0AD4-4145-918B-183540A22ECD}" destId="{F57B0B9E-5470-4562-A126-2E30289186E3}" srcOrd="5" destOrd="0" presId="urn:microsoft.com/office/officeart/2005/8/layout/radial4"/>
    <dgm:cxn modelId="{29043080-596E-405B-A25B-1A80FEBA5979}" type="presParOf" srcId="{C6CB369A-0AD4-4145-918B-183540A22ECD}" destId="{4645D997-9262-44DE-810A-A9A2F1E530C3}" srcOrd="6" destOrd="0" presId="urn:microsoft.com/office/officeart/2005/8/layout/radial4"/>
    <dgm:cxn modelId="{C8D0BD5A-7295-4DFB-AD04-57E90BE57244}" type="presParOf" srcId="{C6CB369A-0AD4-4145-918B-183540A22ECD}" destId="{F2F910CD-9168-4D04-A1E9-849C5E477FA6}" srcOrd="7" destOrd="0" presId="urn:microsoft.com/office/officeart/2005/8/layout/radial4"/>
    <dgm:cxn modelId="{28AC7A3E-CB8F-4A0C-B0E7-FAC4CE78D06F}" type="presParOf" srcId="{C6CB369A-0AD4-4145-918B-183540A22ECD}" destId="{6F8D4BC4-8469-4D51-B3E4-F85A432FD37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28D565-744E-4553-A137-606EF3365C6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71B236A8-B94D-45B5-A72D-940402441B12}">
      <dgm:prSet phldrT="[Text]"/>
      <dgm:spPr/>
      <dgm:t>
        <a:bodyPr/>
        <a:lstStyle/>
        <a:p>
          <a:r>
            <a:rPr lang="en-US" dirty="0"/>
            <a:t>How much </a:t>
          </a:r>
          <a:r>
            <a:rPr lang="en-US"/>
            <a:t>time you </a:t>
          </a:r>
          <a:r>
            <a:rPr lang="en-US" dirty="0"/>
            <a:t>spend in office?</a:t>
          </a:r>
        </a:p>
      </dgm:t>
    </dgm:pt>
    <dgm:pt modelId="{C967A2B8-657F-4B2A-B262-9BA017CA34D7}" type="parTrans" cxnId="{0D72C343-CFBE-44FA-ADA1-70F8204744AB}">
      <dgm:prSet/>
      <dgm:spPr/>
      <dgm:t>
        <a:bodyPr/>
        <a:lstStyle/>
        <a:p>
          <a:endParaRPr lang="en-US"/>
        </a:p>
      </dgm:t>
    </dgm:pt>
    <dgm:pt modelId="{C62FE948-6810-4996-B524-B1F801425DFA}" type="sibTrans" cxnId="{0D72C343-CFBE-44FA-ADA1-70F8204744AB}">
      <dgm:prSet/>
      <dgm:spPr/>
      <dgm:t>
        <a:bodyPr/>
        <a:lstStyle/>
        <a:p>
          <a:endParaRPr lang="en-US"/>
        </a:p>
      </dgm:t>
    </dgm:pt>
    <dgm:pt modelId="{6E61EFA6-3793-47CD-A383-9D6B43E5AAEF}">
      <dgm:prSet phldrT="[Text]"/>
      <dgm:spPr/>
      <dgm:t>
        <a:bodyPr/>
        <a:lstStyle/>
        <a:p>
          <a:r>
            <a:rPr lang="en-US" dirty="0"/>
            <a:t>!</a:t>
          </a:r>
        </a:p>
      </dgm:t>
    </dgm:pt>
    <dgm:pt modelId="{851C049E-0D18-425C-B069-66A821285B61}" type="parTrans" cxnId="{10C6E41C-4650-493B-961A-32BA2D335E5E}">
      <dgm:prSet/>
      <dgm:spPr/>
      <dgm:t>
        <a:bodyPr/>
        <a:lstStyle/>
        <a:p>
          <a:endParaRPr lang="en-US"/>
        </a:p>
      </dgm:t>
    </dgm:pt>
    <dgm:pt modelId="{91484E48-E63B-4298-B924-A7CFEDC4A5BD}" type="sibTrans" cxnId="{10C6E41C-4650-493B-961A-32BA2D335E5E}">
      <dgm:prSet/>
      <dgm:spPr/>
      <dgm:t>
        <a:bodyPr/>
        <a:lstStyle/>
        <a:p>
          <a:endParaRPr lang="en-US"/>
        </a:p>
      </dgm:t>
    </dgm:pt>
    <dgm:pt modelId="{ED5A41A0-1390-4F29-A64E-8C9D9DB5FC64}" type="pres">
      <dgm:prSet presAssocID="{BE28D565-744E-4553-A137-606EF3365C6E}" presName="Name0" presStyleCnt="0">
        <dgm:presLayoutVars>
          <dgm:dir/>
          <dgm:animOne val="branch"/>
          <dgm:animLvl val="lvl"/>
        </dgm:presLayoutVars>
      </dgm:prSet>
      <dgm:spPr/>
    </dgm:pt>
    <dgm:pt modelId="{0CA405C2-39B4-4D39-B6BE-9A16D0862270}" type="pres">
      <dgm:prSet presAssocID="{71B236A8-B94D-45B5-A72D-940402441B12}" presName="chaos" presStyleCnt="0"/>
      <dgm:spPr/>
    </dgm:pt>
    <dgm:pt modelId="{26595510-3958-4B25-AB22-D68E9854C615}" type="pres">
      <dgm:prSet presAssocID="{71B236A8-B94D-45B5-A72D-940402441B12}" presName="parTx1" presStyleLbl="revTx" presStyleIdx="0" presStyleCnt="1"/>
      <dgm:spPr/>
    </dgm:pt>
    <dgm:pt modelId="{76CFCB54-FC04-4D88-8194-35AB2B8F0617}" type="pres">
      <dgm:prSet presAssocID="{71B236A8-B94D-45B5-A72D-940402441B12}" presName="c1" presStyleLbl="node1" presStyleIdx="0" presStyleCnt="19"/>
      <dgm:spPr/>
    </dgm:pt>
    <dgm:pt modelId="{A2AEEAE8-1701-4E23-B135-C2EBB9717592}" type="pres">
      <dgm:prSet presAssocID="{71B236A8-B94D-45B5-A72D-940402441B12}" presName="c2" presStyleLbl="node1" presStyleIdx="1" presStyleCnt="19"/>
      <dgm:spPr/>
    </dgm:pt>
    <dgm:pt modelId="{A6FB1E14-1536-4B93-A179-A026304BFE04}" type="pres">
      <dgm:prSet presAssocID="{71B236A8-B94D-45B5-A72D-940402441B12}" presName="c3" presStyleLbl="node1" presStyleIdx="2" presStyleCnt="19"/>
      <dgm:spPr/>
    </dgm:pt>
    <dgm:pt modelId="{8300AF3D-EF66-4B1F-9CF0-1A5AF2F28512}" type="pres">
      <dgm:prSet presAssocID="{71B236A8-B94D-45B5-A72D-940402441B12}" presName="c4" presStyleLbl="node1" presStyleIdx="3" presStyleCnt="19"/>
      <dgm:spPr/>
    </dgm:pt>
    <dgm:pt modelId="{255AB773-BCAC-4397-8F0A-EDF3A6C96D23}" type="pres">
      <dgm:prSet presAssocID="{71B236A8-B94D-45B5-A72D-940402441B12}" presName="c5" presStyleLbl="node1" presStyleIdx="4" presStyleCnt="19"/>
      <dgm:spPr/>
    </dgm:pt>
    <dgm:pt modelId="{0A883E8D-04C0-433C-B971-1C88BCEEF7C1}" type="pres">
      <dgm:prSet presAssocID="{71B236A8-B94D-45B5-A72D-940402441B12}" presName="c6" presStyleLbl="node1" presStyleIdx="5" presStyleCnt="19"/>
      <dgm:spPr/>
    </dgm:pt>
    <dgm:pt modelId="{804D6780-0A47-40BA-8C1C-A5DF40267990}" type="pres">
      <dgm:prSet presAssocID="{71B236A8-B94D-45B5-A72D-940402441B12}" presName="c7" presStyleLbl="node1" presStyleIdx="6" presStyleCnt="19"/>
      <dgm:spPr/>
    </dgm:pt>
    <dgm:pt modelId="{DAAFE0D5-8A1F-4B37-A53F-8FD7458E2D43}" type="pres">
      <dgm:prSet presAssocID="{71B236A8-B94D-45B5-A72D-940402441B12}" presName="c8" presStyleLbl="node1" presStyleIdx="7" presStyleCnt="19"/>
      <dgm:spPr/>
    </dgm:pt>
    <dgm:pt modelId="{D66243A8-E415-44A9-84CE-67474152CD2F}" type="pres">
      <dgm:prSet presAssocID="{71B236A8-B94D-45B5-A72D-940402441B12}" presName="c9" presStyleLbl="node1" presStyleIdx="8" presStyleCnt="19"/>
      <dgm:spPr/>
    </dgm:pt>
    <dgm:pt modelId="{90B6D010-3752-4373-8983-4B8FF82D8560}" type="pres">
      <dgm:prSet presAssocID="{71B236A8-B94D-45B5-A72D-940402441B12}" presName="c10" presStyleLbl="node1" presStyleIdx="9" presStyleCnt="19"/>
      <dgm:spPr/>
    </dgm:pt>
    <dgm:pt modelId="{BB47993A-5632-4949-9488-2B0EA82F038F}" type="pres">
      <dgm:prSet presAssocID="{71B236A8-B94D-45B5-A72D-940402441B12}" presName="c11" presStyleLbl="node1" presStyleIdx="10" presStyleCnt="19"/>
      <dgm:spPr/>
    </dgm:pt>
    <dgm:pt modelId="{618BDB6C-0957-4A47-892B-965527A2520B}" type="pres">
      <dgm:prSet presAssocID="{71B236A8-B94D-45B5-A72D-940402441B12}" presName="c12" presStyleLbl="node1" presStyleIdx="11" presStyleCnt="19"/>
      <dgm:spPr/>
    </dgm:pt>
    <dgm:pt modelId="{8AF36D92-053E-4744-9808-26AC560446AC}" type="pres">
      <dgm:prSet presAssocID="{71B236A8-B94D-45B5-A72D-940402441B12}" presName="c13" presStyleLbl="node1" presStyleIdx="12" presStyleCnt="19"/>
      <dgm:spPr/>
    </dgm:pt>
    <dgm:pt modelId="{98889512-F2B1-4836-A473-760E4D6454E7}" type="pres">
      <dgm:prSet presAssocID="{71B236A8-B94D-45B5-A72D-940402441B12}" presName="c14" presStyleLbl="node1" presStyleIdx="13" presStyleCnt="19"/>
      <dgm:spPr/>
    </dgm:pt>
    <dgm:pt modelId="{185BF132-8FFD-4F06-84C6-9223B8209AD9}" type="pres">
      <dgm:prSet presAssocID="{71B236A8-B94D-45B5-A72D-940402441B12}" presName="c15" presStyleLbl="node1" presStyleIdx="14" presStyleCnt="19"/>
      <dgm:spPr/>
    </dgm:pt>
    <dgm:pt modelId="{44E525CD-AD87-493A-82EA-0A37D4919CF1}" type="pres">
      <dgm:prSet presAssocID="{71B236A8-B94D-45B5-A72D-940402441B12}" presName="c16" presStyleLbl="node1" presStyleIdx="15" presStyleCnt="19"/>
      <dgm:spPr/>
    </dgm:pt>
    <dgm:pt modelId="{2B3E8381-E329-4DB8-AA75-090E49A64865}" type="pres">
      <dgm:prSet presAssocID="{71B236A8-B94D-45B5-A72D-940402441B12}" presName="c17" presStyleLbl="node1" presStyleIdx="16" presStyleCnt="19"/>
      <dgm:spPr/>
    </dgm:pt>
    <dgm:pt modelId="{7B6DEB2F-95A1-4BFA-B011-18B21A2B8AA4}" type="pres">
      <dgm:prSet presAssocID="{71B236A8-B94D-45B5-A72D-940402441B12}" presName="c18" presStyleLbl="node1" presStyleIdx="17" presStyleCnt="19"/>
      <dgm:spPr/>
    </dgm:pt>
    <dgm:pt modelId="{85B5C597-ACD2-40C1-8510-D57FFE954811}" type="pres">
      <dgm:prSet presAssocID="{C62FE948-6810-4996-B524-B1F801425DFA}" presName="chevronComposite1" presStyleCnt="0"/>
      <dgm:spPr/>
    </dgm:pt>
    <dgm:pt modelId="{0EF8BD90-515D-4712-9461-3FCCDEFB9466}" type="pres">
      <dgm:prSet presAssocID="{C62FE948-6810-4996-B524-B1F801425DFA}" presName="chevron1" presStyleLbl="sibTrans2D1" presStyleIdx="0" presStyleCnt="2"/>
      <dgm:spPr/>
    </dgm:pt>
    <dgm:pt modelId="{5DB5D767-7C9B-4A17-BDA4-10C1123EC6F7}" type="pres">
      <dgm:prSet presAssocID="{C62FE948-6810-4996-B524-B1F801425DFA}" presName="spChevron1" presStyleCnt="0"/>
      <dgm:spPr/>
    </dgm:pt>
    <dgm:pt modelId="{053859D0-1FAD-4C4C-AE2C-3BF485839BC5}" type="pres">
      <dgm:prSet presAssocID="{C62FE948-6810-4996-B524-B1F801425DFA}" presName="overlap" presStyleCnt="0"/>
      <dgm:spPr/>
    </dgm:pt>
    <dgm:pt modelId="{9E4D7B5A-D98E-4132-AEB6-1E71D1B54098}" type="pres">
      <dgm:prSet presAssocID="{C62FE948-6810-4996-B524-B1F801425DFA}" presName="chevronComposite2" presStyleCnt="0"/>
      <dgm:spPr/>
    </dgm:pt>
    <dgm:pt modelId="{BB8D9A62-F97A-40AC-84A3-0F151CC7F67C}" type="pres">
      <dgm:prSet presAssocID="{C62FE948-6810-4996-B524-B1F801425DFA}" presName="chevron2" presStyleLbl="sibTrans2D1" presStyleIdx="1" presStyleCnt="2"/>
      <dgm:spPr/>
    </dgm:pt>
    <dgm:pt modelId="{C6781EE9-B756-43D0-BF4D-093FAFFC9A58}" type="pres">
      <dgm:prSet presAssocID="{C62FE948-6810-4996-B524-B1F801425DFA}" presName="spChevron2" presStyleCnt="0"/>
      <dgm:spPr/>
    </dgm:pt>
    <dgm:pt modelId="{20EB5C5A-466F-4303-BE9E-1E321DA66555}" type="pres">
      <dgm:prSet presAssocID="{6E61EFA6-3793-47CD-A383-9D6B43E5AAEF}" presName="last" presStyleCnt="0"/>
      <dgm:spPr/>
    </dgm:pt>
    <dgm:pt modelId="{3CBF15EE-66BD-4FE8-B4FF-C7F36391447C}" type="pres">
      <dgm:prSet presAssocID="{6E61EFA6-3793-47CD-A383-9D6B43E5AAEF}" presName="circleTx" presStyleLbl="node1" presStyleIdx="18" presStyleCnt="19"/>
      <dgm:spPr/>
    </dgm:pt>
    <dgm:pt modelId="{CDBBB1C1-38E4-4BE2-8C1F-A16B1460905D}" type="pres">
      <dgm:prSet presAssocID="{6E61EFA6-3793-47CD-A383-9D6B43E5AAEF}" presName="spN" presStyleCnt="0"/>
      <dgm:spPr/>
    </dgm:pt>
  </dgm:ptLst>
  <dgm:cxnLst>
    <dgm:cxn modelId="{10C6E41C-4650-493B-961A-32BA2D335E5E}" srcId="{BE28D565-744E-4553-A137-606EF3365C6E}" destId="{6E61EFA6-3793-47CD-A383-9D6B43E5AAEF}" srcOrd="1" destOrd="0" parTransId="{851C049E-0D18-425C-B069-66A821285B61}" sibTransId="{91484E48-E63B-4298-B924-A7CFEDC4A5BD}"/>
    <dgm:cxn modelId="{0D72C343-CFBE-44FA-ADA1-70F8204744AB}" srcId="{BE28D565-744E-4553-A137-606EF3365C6E}" destId="{71B236A8-B94D-45B5-A72D-940402441B12}" srcOrd="0" destOrd="0" parTransId="{C967A2B8-657F-4B2A-B262-9BA017CA34D7}" sibTransId="{C62FE948-6810-4996-B524-B1F801425DFA}"/>
    <dgm:cxn modelId="{278A24BF-A492-4A07-A245-C81E4AB4B82E}" type="presOf" srcId="{BE28D565-744E-4553-A137-606EF3365C6E}" destId="{ED5A41A0-1390-4F29-A64E-8C9D9DB5FC64}" srcOrd="0" destOrd="0" presId="urn:microsoft.com/office/officeart/2009/3/layout/RandomtoResultProcess"/>
    <dgm:cxn modelId="{C092BDCE-6CD1-4028-8669-2EEA1A57F8D3}" type="presOf" srcId="{71B236A8-B94D-45B5-A72D-940402441B12}" destId="{26595510-3958-4B25-AB22-D68E9854C615}" srcOrd="0" destOrd="0" presId="urn:microsoft.com/office/officeart/2009/3/layout/RandomtoResultProcess"/>
    <dgm:cxn modelId="{B58015EF-001D-4849-92CA-AB2768F7F95E}" type="presOf" srcId="{6E61EFA6-3793-47CD-A383-9D6B43E5AAEF}" destId="{3CBF15EE-66BD-4FE8-B4FF-C7F36391447C}" srcOrd="0" destOrd="0" presId="urn:microsoft.com/office/officeart/2009/3/layout/RandomtoResultProcess"/>
    <dgm:cxn modelId="{20D7DF64-3059-439C-A1D0-B092AEA75B6D}" type="presParOf" srcId="{ED5A41A0-1390-4F29-A64E-8C9D9DB5FC64}" destId="{0CA405C2-39B4-4D39-B6BE-9A16D0862270}" srcOrd="0" destOrd="0" presId="urn:microsoft.com/office/officeart/2009/3/layout/RandomtoResultProcess"/>
    <dgm:cxn modelId="{B43E51B5-9B33-42BA-AD08-31E5790A02E1}" type="presParOf" srcId="{0CA405C2-39B4-4D39-B6BE-9A16D0862270}" destId="{26595510-3958-4B25-AB22-D68E9854C615}" srcOrd="0" destOrd="0" presId="urn:microsoft.com/office/officeart/2009/3/layout/RandomtoResultProcess"/>
    <dgm:cxn modelId="{BC2831DC-0232-4206-B670-92956635822C}" type="presParOf" srcId="{0CA405C2-39B4-4D39-B6BE-9A16D0862270}" destId="{76CFCB54-FC04-4D88-8194-35AB2B8F0617}" srcOrd="1" destOrd="0" presId="urn:microsoft.com/office/officeart/2009/3/layout/RandomtoResultProcess"/>
    <dgm:cxn modelId="{74C160A4-8D55-4349-A17C-647F7AF73AE3}" type="presParOf" srcId="{0CA405C2-39B4-4D39-B6BE-9A16D0862270}" destId="{A2AEEAE8-1701-4E23-B135-C2EBB9717592}" srcOrd="2" destOrd="0" presId="urn:microsoft.com/office/officeart/2009/3/layout/RandomtoResultProcess"/>
    <dgm:cxn modelId="{A84DB071-2346-41E4-93A3-6D0D9E523F9D}" type="presParOf" srcId="{0CA405C2-39B4-4D39-B6BE-9A16D0862270}" destId="{A6FB1E14-1536-4B93-A179-A026304BFE04}" srcOrd="3" destOrd="0" presId="urn:microsoft.com/office/officeart/2009/3/layout/RandomtoResultProcess"/>
    <dgm:cxn modelId="{77AAD3BE-1B1D-467B-AB40-C305EAE1B455}" type="presParOf" srcId="{0CA405C2-39B4-4D39-B6BE-9A16D0862270}" destId="{8300AF3D-EF66-4B1F-9CF0-1A5AF2F28512}" srcOrd="4" destOrd="0" presId="urn:microsoft.com/office/officeart/2009/3/layout/RandomtoResultProcess"/>
    <dgm:cxn modelId="{261EBB2A-DF95-40B6-B131-D834E2740916}" type="presParOf" srcId="{0CA405C2-39B4-4D39-B6BE-9A16D0862270}" destId="{255AB773-BCAC-4397-8F0A-EDF3A6C96D23}" srcOrd="5" destOrd="0" presId="urn:microsoft.com/office/officeart/2009/3/layout/RandomtoResultProcess"/>
    <dgm:cxn modelId="{185C0AE1-7F6C-4093-883A-B99C26861961}" type="presParOf" srcId="{0CA405C2-39B4-4D39-B6BE-9A16D0862270}" destId="{0A883E8D-04C0-433C-B971-1C88BCEEF7C1}" srcOrd="6" destOrd="0" presId="urn:microsoft.com/office/officeart/2009/3/layout/RandomtoResultProcess"/>
    <dgm:cxn modelId="{3F2D48B5-B59D-4493-976F-82140C24C194}" type="presParOf" srcId="{0CA405C2-39B4-4D39-B6BE-9A16D0862270}" destId="{804D6780-0A47-40BA-8C1C-A5DF40267990}" srcOrd="7" destOrd="0" presId="urn:microsoft.com/office/officeart/2009/3/layout/RandomtoResultProcess"/>
    <dgm:cxn modelId="{E733418E-147A-4ADC-912E-FD0BBC90AFDC}" type="presParOf" srcId="{0CA405C2-39B4-4D39-B6BE-9A16D0862270}" destId="{DAAFE0D5-8A1F-4B37-A53F-8FD7458E2D43}" srcOrd="8" destOrd="0" presId="urn:microsoft.com/office/officeart/2009/3/layout/RandomtoResultProcess"/>
    <dgm:cxn modelId="{F04A84C8-BC96-4D34-AB96-FEC0235F2D55}" type="presParOf" srcId="{0CA405C2-39B4-4D39-B6BE-9A16D0862270}" destId="{D66243A8-E415-44A9-84CE-67474152CD2F}" srcOrd="9" destOrd="0" presId="urn:microsoft.com/office/officeart/2009/3/layout/RandomtoResultProcess"/>
    <dgm:cxn modelId="{71D27913-40D7-4F30-86A1-B540FF03A8AD}" type="presParOf" srcId="{0CA405C2-39B4-4D39-B6BE-9A16D0862270}" destId="{90B6D010-3752-4373-8983-4B8FF82D8560}" srcOrd="10" destOrd="0" presId="urn:microsoft.com/office/officeart/2009/3/layout/RandomtoResultProcess"/>
    <dgm:cxn modelId="{1979ABD0-9A92-4A44-94B1-CC7C4799F169}" type="presParOf" srcId="{0CA405C2-39B4-4D39-B6BE-9A16D0862270}" destId="{BB47993A-5632-4949-9488-2B0EA82F038F}" srcOrd="11" destOrd="0" presId="urn:microsoft.com/office/officeart/2009/3/layout/RandomtoResultProcess"/>
    <dgm:cxn modelId="{7CA3BDAC-2B54-4CC5-ABED-C258BA0FAB19}" type="presParOf" srcId="{0CA405C2-39B4-4D39-B6BE-9A16D0862270}" destId="{618BDB6C-0957-4A47-892B-965527A2520B}" srcOrd="12" destOrd="0" presId="urn:microsoft.com/office/officeart/2009/3/layout/RandomtoResultProcess"/>
    <dgm:cxn modelId="{12D10EBC-2E76-43F6-B0FE-3731B4A7A3A2}" type="presParOf" srcId="{0CA405C2-39B4-4D39-B6BE-9A16D0862270}" destId="{8AF36D92-053E-4744-9808-26AC560446AC}" srcOrd="13" destOrd="0" presId="urn:microsoft.com/office/officeart/2009/3/layout/RandomtoResultProcess"/>
    <dgm:cxn modelId="{E9F238AD-50A1-48D7-AF27-0921FC453A91}" type="presParOf" srcId="{0CA405C2-39B4-4D39-B6BE-9A16D0862270}" destId="{98889512-F2B1-4836-A473-760E4D6454E7}" srcOrd="14" destOrd="0" presId="urn:microsoft.com/office/officeart/2009/3/layout/RandomtoResultProcess"/>
    <dgm:cxn modelId="{E0226750-0843-4D49-A95F-B412051706E1}" type="presParOf" srcId="{0CA405C2-39B4-4D39-B6BE-9A16D0862270}" destId="{185BF132-8FFD-4F06-84C6-9223B8209AD9}" srcOrd="15" destOrd="0" presId="urn:microsoft.com/office/officeart/2009/3/layout/RandomtoResultProcess"/>
    <dgm:cxn modelId="{341EA2C3-0BC4-4CD3-BDC8-BAA5C6AEFB9E}" type="presParOf" srcId="{0CA405C2-39B4-4D39-B6BE-9A16D0862270}" destId="{44E525CD-AD87-493A-82EA-0A37D4919CF1}" srcOrd="16" destOrd="0" presId="urn:microsoft.com/office/officeart/2009/3/layout/RandomtoResultProcess"/>
    <dgm:cxn modelId="{19FD2391-3508-41DC-A398-B14C3800BE4D}" type="presParOf" srcId="{0CA405C2-39B4-4D39-B6BE-9A16D0862270}" destId="{2B3E8381-E329-4DB8-AA75-090E49A64865}" srcOrd="17" destOrd="0" presId="urn:microsoft.com/office/officeart/2009/3/layout/RandomtoResultProcess"/>
    <dgm:cxn modelId="{1DC6850A-65DB-42A8-B11A-1A22B026371D}" type="presParOf" srcId="{0CA405C2-39B4-4D39-B6BE-9A16D0862270}" destId="{7B6DEB2F-95A1-4BFA-B011-18B21A2B8AA4}" srcOrd="18" destOrd="0" presId="urn:microsoft.com/office/officeart/2009/3/layout/RandomtoResultProcess"/>
    <dgm:cxn modelId="{26E904F7-C958-44F8-BF48-DDF34300E5D8}" type="presParOf" srcId="{ED5A41A0-1390-4F29-A64E-8C9D9DB5FC64}" destId="{85B5C597-ACD2-40C1-8510-D57FFE954811}" srcOrd="1" destOrd="0" presId="urn:microsoft.com/office/officeart/2009/3/layout/RandomtoResultProcess"/>
    <dgm:cxn modelId="{382EA447-CB39-442F-93E4-23DC16501F46}" type="presParOf" srcId="{85B5C597-ACD2-40C1-8510-D57FFE954811}" destId="{0EF8BD90-515D-4712-9461-3FCCDEFB9466}" srcOrd="0" destOrd="0" presId="urn:microsoft.com/office/officeart/2009/3/layout/RandomtoResultProcess"/>
    <dgm:cxn modelId="{E0A291AA-70AD-43F7-8A50-A2AEBB296847}" type="presParOf" srcId="{85B5C597-ACD2-40C1-8510-D57FFE954811}" destId="{5DB5D767-7C9B-4A17-BDA4-10C1123EC6F7}" srcOrd="1" destOrd="0" presId="urn:microsoft.com/office/officeart/2009/3/layout/RandomtoResultProcess"/>
    <dgm:cxn modelId="{19DD99B7-2FF1-4B41-A97E-022473EB1133}" type="presParOf" srcId="{ED5A41A0-1390-4F29-A64E-8C9D9DB5FC64}" destId="{053859D0-1FAD-4C4C-AE2C-3BF485839BC5}" srcOrd="2" destOrd="0" presId="urn:microsoft.com/office/officeart/2009/3/layout/RandomtoResultProcess"/>
    <dgm:cxn modelId="{F68EB557-7D03-4B6C-B836-18A5771F12D2}" type="presParOf" srcId="{ED5A41A0-1390-4F29-A64E-8C9D9DB5FC64}" destId="{9E4D7B5A-D98E-4132-AEB6-1E71D1B54098}" srcOrd="3" destOrd="0" presId="urn:microsoft.com/office/officeart/2009/3/layout/RandomtoResultProcess"/>
    <dgm:cxn modelId="{7A8E37E0-DC6E-4A86-8AE0-949E3FF20FA9}" type="presParOf" srcId="{9E4D7B5A-D98E-4132-AEB6-1E71D1B54098}" destId="{BB8D9A62-F97A-40AC-84A3-0F151CC7F67C}" srcOrd="0" destOrd="0" presId="urn:microsoft.com/office/officeart/2009/3/layout/RandomtoResultProcess"/>
    <dgm:cxn modelId="{60AE0E39-9DDA-45AF-B34A-3F91704839A7}" type="presParOf" srcId="{9E4D7B5A-D98E-4132-AEB6-1E71D1B54098}" destId="{C6781EE9-B756-43D0-BF4D-093FAFFC9A58}" srcOrd="1" destOrd="0" presId="urn:microsoft.com/office/officeart/2009/3/layout/RandomtoResultProcess"/>
    <dgm:cxn modelId="{CE724A70-8FDA-466D-95F7-F1B383075AEA}" type="presParOf" srcId="{ED5A41A0-1390-4F29-A64E-8C9D9DB5FC64}" destId="{20EB5C5A-466F-4303-BE9E-1E321DA66555}" srcOrd="4" destOrd="0" presId="urn:microsoft.com/office/officeart/2009/3/layout/RandomtoResultProcess"/>
    <dgm:cxn modelId="{6BF5664D-90FD-4A8A-B4B5-CD2944F23F68}" type="presParOf" srcId="{20EB5C5A-466F-4303-BE9E-1E321DA66555}" destId="{3CBF15EE-66BD-4FE8-B4FF-C7F36391447C}" srcOrd="0" destOrd="0" presId="urn:microsoft.com/office/officeart/2009/3/layout/RandomtoResultProcess"/>
    <dgm:cxn modelId="{7A23AFEF-0FF9-4F30-A994-C52F2F572624}" type="presParOf" srcId="{20EB5C5A-466F-4303-BE9E-1E321DA66555}" destId="{CDBBB1C1-38E4-4BE2-8C1F-A16B1460905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28D565-744E-4553-A137-606EF3365C6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1" csCatId="accent1" phldr="1"/>
      <dgm:spPr/>
    </dgm:pt>
    <dgm:pt modelId="{2BADC91E-BDE5-4C78-AED1-A8BE6C8D42A4}">
      <dgm:prSet phldrT="[Text]"/>
      <dgm:spPr/>
      <dgm:t>
        <a:bodyPr/>
        <a:lstStyle/>
        <a:p>
          <a:r>
            <a:rPr lang="en-US" dirty="0"/>
            <a:t>Critical</a:t>
          </a:r>
        </a:p>
      </dgm:t>
    </dgm:pt>
    <dgm:pt modelId="{79F9D56D-3793-4F7C-97D5-7C168882FC1E}" type="parTrans" cxnId="{C53E08CE-B2DD-47DA-BA85-A7391E2FC8B8}">
      <dgm:prSet/>
      <dgm:spPr/>
      <dgm:t>
        <a:bodyPr/>
        <a:lstStyle/>
        <a:p>
          <a:endParaRPr lang="en-US"/>
        </a:p>
      </dgm:t>
    </dgm:pt>
    <dgm:pt modelId="{A28F8033-D94D-4A93-A5E9-59CD5452C78A}" type="sibTrans" cxnId="{C53E08CE-B2DD-47DA-BA85-A7391E2FC8B8}">
      <dgm:prSet/>
      <dgm:spPr/>
      <dgm:t>
        <a:bodyPr/>
        <a:lstStyle/>
        <a:p>
          <a:endParaRPr lang="en-US"/>
        </a:p>
      </dgm:t>
    </dgm:pt>
    <dgm:pt modelId="{583D2D21-C391-4E98-B3A9-80D9C2F5CAF6}">
      <dgm:prSet phldrT="[Text]"/>
      <dgm:spPr/>
      <dgm:t>
        <a:bodyPr/>
        <a:lstStyle/>
        <a:p>
          <a:r>
            <a:rPr lang="en-US" dirty="0"/>
            <a:t>Legal</a:t>
          </a:r>
        </a:p>
      </dgm:t>
    </dgm:pt>
    <dgm:pt modelId="{FF0E833F-06F2-4A9A-ACEA-19128DD994B9}" type="parTrans" cxnId="{0A3BFC49-3F53-4A08-A174-CE35B4BA789C}">
      <dgm:prSet/>
      <dgm:spPr/>
      <dgm:t>
        <a:bodyPr/>
        <a:lstStyle/>
        <a:p>
          <a:endParaRPr lang="en-US"/>
        </a:p>
      </dgm:t>
    </dgm:pt>
    <dgm:pt modelId="{654E0CFD-13EE-44A2-909A-A1CB0CD7AD23}" type="sibTrans" cxnId="{0A3BFC49-3F53-4A08-A174-CE35B4BA789C}">
      <dgm:prSet/>
      <dgm:spPr/>
      <dgm:t>
        <a:bodyPr/>
        <a:lstStyle/>
        <a:p>
          <a:endParaRPr lang="en-US"/>
        </a:p>
      </dgm:t>
    </dgm:pt>
    <dgm:pt modelId="{61D916BE-536A-48F9-A9A5-33A81514027A}">
      <dgm:prSet phldrT="[Text]"/>
      <dgm:spPr/>
      <dgm:t>
        <a:bodyPr/>
        <a:lstStyle/>
        <a:p>
          <a:r>
            <a:rPr lang="en-US" dirty="0"/>
            <a:t>Basic</a:t>
          </a:r>
        </a:p>
      </dgm:t>
    </dgm:pt>
    <dgm:pt modelId="{1574D78A-E3CC-42A6-B964-1325FF03BF0B}" type="parTrans" cxnId="{9784B30A-E9A5-4C70-8272-741F9CD609F7}">
      <dgm:prSet/>
      <dgm:spPr/>
      <dgm:t>
        <a:bodyPr/>
        <a:lstStyle/>
        <a:p>
          <a:endParaRPr lang="en-US"/>
        </a:p>
      </dgm:t>
    </dgm:pt>
    <dgm:pt modelId="{1A60EF32-F98B-4C18-99CA-54C5852FF23E}" type="sibTrans" cxnId="{9784B30A-E9A5-4C70-8272-741F9CD609F7}">
      <dgm:prSet/>
      <dgm:spPr/>
      <dgm:t>
        <a:bodyPr/>
        <a:lstStyle/>
        <a:p>
          <a:endParaRPr lang="en-US"/>
        </a:p>
      </dgm:t>
    </dgm:pt>
    <dgm:pt modelId="{AA89B681-475B-4D52-BADD-44E1ABF66E12}">
      <dgm:prSet phldrT="[Text]"/>
      <dgm:spPr/>
      <dgm:t>
        <a:bodyPr/>
        <a:lstStyle/>
        <a:p>
          <a:r>
            <a:rPr lang="en-US" dirty="0"/>
            <a:t>Practical</a:t>
          </a:r>
        </a:p>
      </dgm:t>
    </dgm:pt>
    <dgm:pt modelId="{BC9A7F4C-2413-4410-AC74-6B5A989D824D}" type="parTrans" cxnId="{5F1ED8EA-4A3A-4012-9CE6-1F3178AC4422}">
      <dgm:prSet/>
      <dgm:spPr/>
      <dgm:t>
        <a:bodyPr/>
        <a:lstStyle/>
        <a:p>
          <a:endParaRPr lang="en-US"/>
        </a:p>
      </dgm:t>
    </dgm:pt>
    <dgm:pt modelId="{4AAAD71B-DE77-4F24-88B4-A4939FD5101F}" type="sibTrans" cxnId="{5F1ED8EA-4A3A-4012-9CE6-1F3178AC4422}">
      <dgm:prSet/>
      <dgm:spPr/>
      <dgm:t>
        <a:bodyPr/>
        <a:lstStyle/>
        <a:p>
          <a:endParaRPr lang="en-US"/>
        </a:p>
      </dgm:t>
    </dgm:pt>
    <dgm:pt modelId="{AE0A050C-F2E8-45A7-B2AF-1DD444E22D6E}">
      <dgm:prSet phldrT="[Text]"/>
      <dgm:spPr/>
      <dgm:t>
        <a:bodyPr/>
        <a:lstStyle/>
        <a:p>
          <a:r>
            <a:rPr lang="en-US" dirty="0"/>
            <a:t>Super critical</a:t>
          </a:r>
        </a:p>
      </dgm:t>
    </dgm:pt>
    <dgm:pt modelId="{E14B66EB-9DC3-4923-BE84-8AEB97C91B7B}" type="parTrans" cxnId="{2260A673-75B5-439B-AEE7-96031DEFE6EC}">
      <dgm:prSet/>
      <dgm:spPr/>
      <dgm:t>
        <a:bodyPr/>
        <a:lstStyle/>
        <a:p>
          <a:endParaRPr lang="en-US"/>
        </a:p>
      </dgm:t>
    </dgm:pt>
    <dgm:pt modelId="{6FE32E7F-7D14-4CF1-8020-19B47F29FB05}" type="sibTrans" cxnId="{2260A673-75B5-439B-AEE7-96031DEFE6EC}">
      <dgm:prSet/>
      <dgm:spPr/>
      <dgm:t>
        <a:bodyPr/>
        <a:lstStyle/>
        <a:p>
          <a:endParaRPr lang="en-US"/>
        </a:p>
      </dgm:t>
    </dgm:pt>
    <dgm:pt modelId="{CB354FC0-A2B9-4E73-900D-EE37CEF7E990}" type="pres">
      <dgm:prSet presAssocID="{BE28D565-744E-4553-A137-606EF3365C6E}" presName="composite" presStyleCnt="0">
        <dgm:presLayoutVars>
          <dgm:chMax val="5"/>
          <dgm:dir/>
          <dgm:resizeHandles val="exact"/>
        </dgm:presLayoutVars>
      </dgm:prSet>
      <dgm:spPr/>
    </dgm:pt>
    <dgm:pt modelId="{1BB2B989-A8E9-4886-9B28-152DE695A03F}" type="pres">
      <dgm:prSet presAssocID="{AE0A050C-F2E8-45A7-B2AF-1DD444E22D6E}" presName="circle1" presStyleLbl="lnNode1" presStyleIdx="0" presStyleCnt="5"/>
      <dgm:spPr/>
    </dgm:pt>
    <dgm:pt modelId="{90C7A639-D82A-4C00-B403-B7974A4F7614}" type="pres">
      <dgm:prSet presAssocID="{AE0A050C-F2E8-45A7-B2AF-1DD444E22D6E}" presName="text1" presStyleLbl="revTx" presStyleIdx="0" presStyleCnt="5">
        <dgm:presLayoutVars>
          <dgm:bulletEnabled val="1"/>
        </dgm:presLayoutVars>
      </dgm:prSet>
      <dgm:spPr/>
    </dgm:pt>
    <dgm:pt modelId="{26B617FF-7EA5-480D-A972-7E2E64B35FA0}" type="pres">
      <dgm:prSet presAssocID="{AE0A050C-F2E8-45A7-B2AF-1DD444E22D6E}" presName="line1" presStyleLbl="callout" presStyleIdx="0" presStyleCnt="10"/>
      <dgm:spPr/>
    </dgm:pt>
    <dgm:pt modelId="{818817F2-B518-4660-9F1F-031BF7E63624}" type="pres">
      <dgm:prSet presAssocID="{AE0A050C-F2E8-45A7-B2AF-1DD444E22D6E}" presName="d1" presStyleLbl="callout" presStyleIdx="1" presStyleCnt="10"/>
      <dgm:spPr/>
    </dgm:pt>
    <dgm:pt modelId="{EBA7C3D4-4899-4E5A-B8DB-974944E882A1}" type="pres">
      <dgm:prSet presAssocID="{2BADC91E-BDE5-4C78-AED1-A8BE6C8D42A4}" presName="circle2" presStyleLbl="lnNode1" presStyleIdx="1" presStyleCnt="5"/>
      <dgm:spPr/>
    </dgm:pt>
    <dgm:pt modelId="{2D93060C-71F6-4FE0-9D1D-101DD025D20F}" type="pres">
      <dgm:prSet presAssocID="{2BADC91E-BDE5-4C78-AED1-A8BE6C8D42A4}" presName="text2" presStyleLbl="revTx" presStyleIdx="1" presStyleCnt="5">
        <dgm:presLayoutVars>
          <dgm:bulletEnabled val="1"/>
        </dgm:presLayoutVars>
      </dgm:prSet>
      <dgm:spPr/>
    </dgm:pt>
    <dgm:pt modelId="{89A9464A-803E-4CAF-9025-F7CCED9BC099}" type="pres">
      <dgm:prSet presAssocID="{2BADC91E-BDE5-4C78-AED1-A8BE6C8D42A4}" presName="line2" presStyleLbl="callout" presStyleIdx="2" presStyleCnt="10"/>
      <dgm:spPr/>
    </dgm:pt>
    <dgm:pt modelId="{C07AC025-5707-44FA-A167-4C74084C83AD}" type="pres">
      <dgm:prSet presAssocID="{2BADC91E-BDE5-4C78-AED1-A8BE6C8D42A4}" presName="d2" presStyleLbl="callout" presStyleIdx="3" presStyleCnt="10"/>
      <dgm:spPr/>
    </dgm:pt>
    <dgm:pt modelId="{E999668C-A708-4FC7-88FC-D1187F69BB8E}" type="pres">
      <dgm:prSet presAssocID="{583D2D21-C391-4E98-B3A9-80D9C2F5CAF6}" presName="circle3" presStyleLbl="lnNode1" presStyleIdx="2" presStyleCnt="5"/>
      <dgm:spPr/>
    </dgm:pt>
    <dgm:pt modelId="{642D7B8F-ADD9-46CD-9904-CFC9754F9379}" type="pres">
      <dgm:prSet presAssocID="{583D2D21-C391-4E98-B3A9-80D9C2F5CAF6}" presName="text3" presStyleLbl="revTx" presStyleIdx="2" presStyleCnt="5">
        <dgm:presLayoutVars>
          <dgm:bulletEnabled val="1"/>
        </dgm:presLayoutVars>
      </dgm:prSet>
      <dgm:spPr/>
    </dgm:pt>
    <dgm:pt modelId="{868E05B9-AA48-432B-8B07-7CD2E73AB27A}" type="pres">
      <dgm:prSet presAssocID="{583D2D21-C391-4E98-B3A9-80D9C2F5CAF6}" presName="line3" presStyleLbl="callout" presStyleIdx="4" presStyleCnt="10"/>
      <dgm:spPr/>
    </dgm:pt>
    <dgm:pt modelId="{DB477B88-DA54-430B-99A3-6AD018D63C3C}" type="pres">
      <dgm:prSet presAssocID="{583D2D21-C391-4E98-B3A9-80D9C2F5CAF6}" presName="d3" presStyleLbl="callout" presStyleIdx="5" presStyleCnt="10"/>
      <dgm:spPr/>
    </dgm:pt>
    <dgm:pt modelId="{3FCA96A9-DDFE-44CD-B297-9E9F6F40F708}" type="pres">
      <dgm:prSet presAssocID="{AA89B681-475B-4D52-BADD-44E1ABF66E12}" presName="circle4" presStyleLbl="lnNode1" presStyleIdx="3" presStyleCnt="5"/>
      <dgm:spPr/>
    </dgm:pt>
    <dgm:pt modelId="{7E96CE77-360F-423A-B908-0DE0BC68ACAB}" type="pres">
      <dgm:prSet presAssocID="{AA89B681-475B-4D52-BADD-44E1ABF66E12}" presName="text4" presStyleLbl="revTx" presStyleIdx="3" presStyleCnt="5">
        <dgm:presLayoutVars>
          <dgm:bulletEnabled val="1"/>
        </dgm:presLayoutVars>
      </dgm:prSet>
      <dgm:spPr/>
    </dgm:pt>
    <dgm:pt modelId="{29F8A026-05FB-4AFA-8FF6-A871EE3B9A24}" type="pres">
      <dgm:prSet presAssocID="{AA89B681-475B-4D52-BADD-44E1ABF66E12}" presName="line4" presStyleLbl="callout" presStyleIdx="6" presStyleCnt="10"/>
      <dgm:spPr/>
    </dgm:pt>
    <dgm:pt modelId="{9B37C01D-9ADF-4D1D-8BBF-E48D3995CD58}" type="pres">
      <dgm:prSet presAssocID="{AA89B681-475B-4D52-BADD-44E1ABF66E12}" presName="d4" presStyleLbl="callout" presStyleIdx="7" presStyleCnt="10"/>
      <dgm:spPr/>
    </dgm:pt>
    <dgm:pt modelId="{0C70CF16-A6DE-4198-A848-33599B2DB5F9}" type="pres">
      <dgm:prSet presAssocID="{61D916BE-536A-48F9-A9A5-33A81514027A}" presName="circle5" presStyleLbl="lnNode1" presStyleIdx="4" presStyleCnt="5"/>
      <dgm:spPr/>
    </dgm:pt>
    <dgm:pt modelId="{DB0DA6EB-4663-466D-85BA-C71D850ED19A}" type="pres">
      <dgm:prSet presAssocID="{61D916BE-536A-48F9-A9A5-33A81514027A}" presName="text5" presStyleLbl="revTx" presStyleIdx="4" presStyleCnt="5">
        <dgm:presLayoutVars>
          <dgm:bulletEnabled val="1"/>
        </dgm:presLayoutVars>
      </dgm:prSet>
      <dgm:spPr/>
    </dgm:pt>
    <dgm:pt modelId="{486930B4-12C6-4BE2-BE36-0A4DB6316D3D}" type="pres">
      <dgm:prSet presAssocID="{61D916BE-536A-48F9-A9A5-33A81514027A}" presName="line5" presStyleLbl="callout" presStyleIdx="8" presStyleCnt="10"/>
      <dgm:spPr/>
    </dgm:pt>
    <dgm:pt modelId="{BE0FDE9F-50E6-489A-906D-FF56A7E893D5}" type="pres">
      <dgm:prSet presAssocID="{61D916BE-536A-48F9-A9A5-33A81514027A}" presName="d5" presStyleLbl="callout" presStyleIdx="9" presStyleCnt="10"/>
      <dgm:spPr/>
    </dgm:pt>
  </dgm:ptLst>
  <dgm:cxnLst>
    <dgm:cxn modelId="{97422E02-AD92-46F2-A259-ED76A695731F}" type="presOf" srcId="{BE28D565-744E-4553-A137-606EF3365C6E}" destId="{CB354FC0-A2B9-4E73-900D-EE37CEF7E990}" srcOrd="0" destOrd="0" presId="urn:microsoft.com/office/officeart/2005/8/layout/target1"/>
    <dgm:cxn modelId="{9784B30A-E9A5-4C70-8272-741F9CD609F7}" srcId="{BE28D565-744E-4553-A137-606EF3365C6E}" destId="{61D916BE-536A-48F9-A9A5-33A81514027A}" srcOrd="4" destOrd="0" parTransId="{1574D78A-E3CC-42A6-B964-1325FF03BF0B}" sibTransId="{1A60EF32-F98B-4C18-99CA-54C5852FF23E}"/>
    <dgm:cxn modelId="{AF4B7317-228B-448D-A3BE-31D77EA35237}" type="presOf" srcId="{AA89B681-475B-4D52-BADD-44E1ABF66E12}" destId="{7E96CE77-360F-423A-B908-0DE0BC68ACAB}" srcOrd="0" destOrd="0" presId="urn:microsoft.com/office/officeart/2005/8/layout/target1"/>
    <dgm:cxn modelId="{29B41233-5FFA-46AB-AA5F-BAF24CF4B189}" type="presOf" srcId="{583D2D21-C391-4E98-B3A9-80D9C2F5CAF6}" destId="{642D7B8F-ADD9-46CD-9904-CFC9754F9379}" srcOrd="0" destOrd="0" presId="urn:microsoft.com/office/officeart/2005/8/layout/target1"/>
    <dgm:cxn modelId="{A8978D3D-1A84-477B-AFD9-FE4E39A7EACA}" type="presOf" srcId="{61D916BE-536A-48F9-A9A5-33A81514027A}" destId="{DB0DA6EB-4663-466D-85BA-C71D850ED19A}" srcOrd="0" destOrd="0" presId="urn:microsoft.com/office/officeart/2005/8/layout/target1"/>
    <dgm:cxn modelId="{0A3BFC49-3F53-4A08-A174-CE35B4BA789C}" srcId="{BE28D565-744E-4553-A137-606EF3365C6E}" destId="{583D2D21-C391-4E98-B3A9-80D9C2F5CAF6}" srcOrd="2" destOrd="0" parTransId="{FF0E833F-06F2-4A9A-ACEA-19128DD994B9}" sibTransId="{654E0CFD-13EE-44A2-909A-A1CB0CD7AD23}"/>
    <dgm:cxn modelId="{2260A673-75B5-439B-AEE7-96031DEFE6EC}" srcId="{BE28D565-744E-4553-A137-606EF3365C6E}" destId="{AE0A050C-F2E8-45A7-B2AF-1DD444E22D6E}" srcOrd="0" destOrd="0" parTransId="{E14B66EB-9DC3-4923-BE84-8AEB97C91B7B}" sibTransId="{6FE32E7F-7D14-4CF1-8020-19B47F29FB05}"/>
    <dgm:cxn modelId="{CF0A8158-2B1D-41EE-861B-9206B3B1D86A}" type="presOf" srcId="{2BADC91E-BDE5-4C78-AED1-A8BE6C8D42A4}" destId="{2D93060C-71F6-4FE0-9D1D-101DD025D20F}" srcOrd="0" destOrd="0" presId="urn:microsoft.com/office/officeart/2005/8/layout/target1"/>
    <dgm:cxn modelId="{C53E08CE-B2DD-47DA-BA85-A7391E2FC8B8}" srcId="{BE28D565-744E-4553-A137-606EF3365C6E}" destId="{2BADC91E-BDE5-4C78-AED1-A8BE6C8D42A4}" srcOrd="1" destOrd="0" parTransId="{79F9D56D-3793-4F7C-97D5-7C168882FC1E}" sibTransId="{A28F8033-D94D-4A93-A5E9-59CD5452C78A}"/>
    <dgm:cxn modelId="{393101D2-E782-44E5-8623-FB6C4D564654}" type="presOf" srcId="{AE0A050C-F2E8-45A7-B2AF-1DD444E22D6E}" destId="{90C7A639-D82A-4C00-B403-B7974A4F7614}" srcOrd="0" destOrd="0" presId="urn:microsoft.com/office/officeart/2005/8/layout/target1"/>
    <dgm:cxn modelId="{5F1ED8EA-4A3A-4012-9CE6-1F3178AC4422}" srcId="{BE28D565-744E-4553-A137-606EF3365C6E}" destId="{AA89B681-475B-4D52-BADD-44E1ABF66E12}" srcOrd="3" destOrd="0" parTransId="{BC9A7F4C-2413-4410-AC74-6B5A989D824D}" sibTransId="{4AAAD71B-DE77-4F24-88B4-A4939FD5101F}"/>
    <dgm:cxn modelId="{723DF2EC-572D-4D4F-A041-E669CDADD1ED}" type="presParOf" srcId="{CB354FC0-A2B9-4E73-900D-EE37CEF7E990}" destId="{1BB2B989-A8E9-4886-9B28-152DE695A03F}" srcOrd="0" destOrd="0" presId="urn:microsoft.com/office/officeart/2005/8/layout/target1"/>
    <dgm:cxn modelId="{1D840D48-4E32-4F5A-801D-95EC1C491B72}" type="presParOf" srcId="{CB354FC0-A2B9-4E73-900D-EE37CEF7E990}" destId="{90C7A639-D82A-4C00-B403-B7974A4F7614}" srcOrd="1" destOrd="0" presId="urn:microsoft.com/office/officeart/2005/8/layout/target1"/>
    <dgm:cxn modelId="{6A00EE35-AD33-40F7-BC9B-F088E895E63F}" type="presParOf" srcId="{CB354FC0-A2B9-4E73-900D-EE37CEF7E990}" destId="{26B617FF-7EA5-480D-A972-7E2E64B35FA0}" srcOrd="2" destOrd="0" presId="urn:microsoft.com/office/officeart/2005/8/layout/target1"/>
    <dgm:cxn modelId="{F9949164-0400-45A3-B157-2580F8C60ACA}" type="presParOf" srcId="{CB354FC0-A2B9-4E73-900D-EE37CEF7E990}" destId="{818817F2-B518-4660-9F1F-031BF7E63624}" srcOrd="3" destOrd="0" presId="urn:microsoft.com/office/officeart/2005/8/layout/target1"/>
    <dgm:cxn modelId="{C15D4D4F-90EA-489C-9F29-3C12466F9239}" type="presParOf" srcId="{CB354FC0-A2B9-4E73-900D-EE37CEF7E990}" destId="{EBA7C3D4-4899-4E5A-B8DB-974944E882A1}" srcOrd="4" destOrd="0" presId="urn:microsoft.com/office/officeart/2005/8/layout/target1"/>
    <dgm:cxn modelId="{28517207-8C44-4A3F-9E1A-3BE83D730268}" type="presParOf" srcId="{CB354FC0-A2B9-4E73-900D-EE37CEF7E990}" destId="{2D93060C-71F6-4FE0-9D1D-101DD025D20F}" srcOrd="5" destOrd="0" presId="urn:microsoft.com/office/officeart/2005/8/layout/target1"/>
    <dgm:cxn modelId="{F7C0BECF-0D69-47F0-AACB-C78787E1BD96}" type="presParOf" srcId="{CB354FC0-A2B9-4E73-900D-EE37CEF7E990}" destId="{89A9464A-803E-4CAF-9025-F7CCED9BC099}" srcOrd="6" destOrd="0" presId="urn:microsoft.com/office/officeart/2005/8/layout/target1"/>
    <dgm:cxn modelId="{C89499B2-2A8A-4E27-BF98-12B257E59F57}" type="presParOf" srcId="{CB354FC0-A2B9-4E73-900D-EE37CEF7E990}" destId="{C07AC025-5707-44FA-A167-4C74084C83AD}" srcOrd="7" destOrd="0" presId="urn:microsoft.com/office/officeart/2005/8/layout/target1"/>
    <dgm:cxn modelId="{A396BE9A-24B2-4E81-9F2E-E76AFE3E66EF}" type="presParOf" srcId="{CB354FC0-A2B9-4E73-900D-EE37CEF7E990}" destId="{E999668C-A708-4FC7-88FC-D1187F69BB8E}" srcOrd="8" destOrd="0" presId="urn:microsoft.com/office/officeart/2005/8/layout/target1"/>
    <dgm:cxn modelId="{198B7029-3C41-4176-9BBA-0811B1BBEE00}" type="presParOf" srcId="{CB354FC0-A2B9-4E73-900D-EE37CEF7E990}" destId="{642D7B8F-ADD9-46CD-9904-CFC9754F9379}" srcOrd="9" destOrd="0" presId="urn:microsoft.com/office/officeart/2005/8/layout/target1"/>
    <dgm:cxn modelId="{45077C8C-A054-4DA9-BB6E-316C5C75AF82}" type="presParOf" srcId="{CB354FC0-A2B9-4E73-900D-EE37CEF7E990}" destId="{868E05B9-AA48-432B-8B07-7CD2E73AB27A}" srcOrd="10" destOrd="0" presId="urn:microsoft.com/office/officeart/2005/8/layout/target1"/>
    <dgm:cxn modelId="{D4169458-4B99-4511-B1E3-6C4B037EDD0B}" type="presParOf" srcId="{CB354FC0-A2B9-4E73-900D-EE37CEF7E990}" destId="{DB477B88-DA54-430B-99A3-6AD018D63C3C}" srcOrd="11" destOrd="0" presId="urn:microsoft.com/office/officeart/2005/8/layout/target1"/>
    <dgm:cxn modelId="{3197B011-4869-4A9A-9970-A7838D589098}" type="presParOf" srcId="{CB354FC0-A2B9-4E73-900D-EE37CEF7E990}" destId="{3FCA96A9-DDFE-44CD-B297-9E9F6F40F708}" srcOrd="12" destOrd="0" presId="urn:microsoft.com/office/officeart/2005/8/layout/target1"/>
    <dgm:cxn modelId="{11F5B3A1-6176-4E27-83F6-4C68E7678CF9}" type="presParOf" srcId="{CB354FC0-A2B9-4E73-900D-EE37CEF7E990}" destId="{7E96CE77-360F-423A-B908-0DE0BC68ACAB}" srcOrd="13" destOrd="0" presId="urn:microsoft.com/office/officeart/2005/8/layout/target1"/>
    <dgm:cxn modelId="{3B16D0A0-A1E3-4258-BD75-B66A130AEDB9}" type="presParOf" srcId="{CB354FC0-A2B9-4E73-900D-EE37CEF7E990}" destId="{29F8A026-05FB-4AFA-8FF6-A871EE3B9A24}" srcOrd="14" destOrd="0" presId="urn:microsoft.com/office/officeart/2005/8/layout/target1"/>
    <dgm:cxn modelId="{6D04F34E-37D2-48DA-ACC3-67A51E245FB6}" type="presParOf" srcId="{CB354FC0-A2B9-4E73-900D-EE37CEF7E990}" destId="{9B37C01D-9ADF-4D1D-8BBF-E48D3995CD58}" srcOrd="15" destOrd="0" presId="urn:microsoft.com/office/officeart/2005/8/layout/target1"/>
    <dgm:cxn modelId="{664BF829-7C5B-41F3-9789-D70D89A10E7D}" type="presParOf" srcId="{CB354FC0-A2B9-4E73-900D-EE37CEF7E990}" destId="{0C70CF16-A6DE-4198-A848-33599B2DB5F9}" srcOrd="16" destOrd="0" presId="urn:microsoft.com/office/officeart/2005/8/layout/target1"/>
    <dgm:cxn modelId="{E213AB10-2AAC-4419-8E4D-1F832A34684B}" type="presParOf" srcId="{CB354FC0-A2B9-4E73-900D-EE37CEF7E990}" destId="{DB0DA6EB-4663-466D-85BA-C71D850ED19A}" srcOrd="17" destOrd="0" presId="urn:microsoft.com/office/officeart/2005/8/layout/target1"/>
    <dgm:cxn modelId="{A29CEF4D-9A77-4800-954B-BA7B6E12E9FC}" type="presParOf" srcId="{CB354FC0-A2B9-4E73-900D-EE37CEF7E990}" destId="{486930B4-12C6-4BE2-BE36-0A4DB6316D3D}" srcOrd="18" destOrd="0" presId="urn:microsoft.com/office/officeart/2005/8/layout/target1"/>
    <dgm:cxn modelId="{64FD9A3A-3255-4166-B074-7824F8F4CF5B}" type="presParOf" srcId="{CB354FC0-A2B9-4E73-900D-EE37CEF7E990}" destId="{BE0FDE9F-50E6-489A-906D-FF56A7E893D5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DF7B16-6054-4485-B3F1-40B0766056D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AD0B3-63A0-4AE9-A13D-1F4269210958}">
      <dgm:prSet phldrT="[Text]"/>
      <dgm:spPr/>
      <dgm:t>
        <a:bodyPr/>
        <a:lstStyle/>
        <a:p>
          <a:r>
            <a:rPr lang="en-US" dirty="0"/>
            <a:t>Doing things which don’t matter</a:t>
          </a:r>
        </a:p>
      </dgm:t>
    </dgm:pt>
    <dgm:pt modelId="{7351B58F-9C61-41B8-86BF-03DD5C872E59}" type="parTrans" cxnId="{1398766A-A201-4EF9-83F9-501EA4D336BF}">
      <dgm:prSet/>
      <dgm:spPr/>
      <dgm:t>
        <a:bodyPr/>
        <a:lstStyle/>
        <a:p>
          <a:endParaRPr lang="en-US"/>
        </a:p>
      </dgm:t>
    </dgm:pt>
    <dgm:pt modelId="{8C8A34EA-05FD-4BC8-BFEB-0B80CB97C6C0}" type="sibTrans" cxnId="{1398766A-A201-4EF9-83F9-501EA4D336BF}">
      <dgm:prSet/>
      <dgm:spPr/>
      <dgm:t>
        <a:bodyPr/>
        <a:lstStyle/>
        <a:p>
          <a:endParaRPr lang="en-US"/>
        </a:p>
      </dgm:t>
    </dgm:pt>
    <dgm:pt modelId="{4C3837C7-8E47-48D4-AA76-3DA1373BFA63}">
      <dgm:prSet phldrT="[Text]"/>
      <dgm:spPr/>
      <dgm:t>
        <a:bodyPr/>
        <a:lstStyle/>
        <a:p>
          <a:r>
            <a:rPr lang="en-US" dirty="0"/>
            <a:t>Doing things which matter</a:t>
          </a:r>
        </a:p>
      </dgm:t>
    </dgm:pt>
    <dgm:pt modelId="{E5611EFB-DD3F-46DC-882C-DEE39F5E45D2}" type="parTrans" cxnId="{9ED5FE1E-FE65-4EAB-AD35-B98C13F3D66E}">
      <dgm:prSet/>
      <dgm:spPr/>
      <dgm:t>
        <a:bodyPr/>
        <a:lstStyle/>
        <a:p>
          <a:endParaRPr lang="en-US"/>
        </a:p>
      </dgm:t>
    </dgm:pt>
    <dgm:pt modelId="{69DC7466-7D08-4DD1-8B20-2F5A322B0C2F}" type="sibTrans" cxnId="{9ED5FE1E-FE65-4EAB-AD35-B98C13F3D66E}">
      <dgm:prSet/>
      <dgm:spPr/>
      <dgm:t>
        <a:bodyPr/>
        <a:lstStyle/>
        <a:p>
          <a:endParaRPr lang="en-US"/>
        </a:p>
      </dgm:t>
    </dgm:pt>
    <dgm:pt modelId="{244A045F-EEE8-45D7-8208-DD0A34DDD585}" type="pres">
      <dgm:prSet presAssocID="{57DF7B16-6054-4485-B3F1-40B0766056DE}" presName="cycle" presStyleCnt="0">
        <dgm:presLayoutVars>
          <dgm:dir/>
          <dgm:resizeHandles val="exact"/>
        </dgm:presLayoutVars>
      </dgm:prSet>
      <dgm:spPr/>
    </dgm:pt>
    <dgm:pt modelId="{6596779C-F902-4E52-9F67-744657408A49}" type="pres">
      <dgm:prSet presAssocID="{813AD0B3-63A0-4AE9-A13D-1F4269210958}" presName="arrow" presStyleLbl="node1" presStyleIdx="0" presStyleCnt="2">
        <dgm:presLayoutVars>
          <dgm:bulletEnabled val="1"/>
        </dgm:presLayoutVars>
      </dgm:prSet>
      <dgm:spPr/>
    </dgm:pt>
    <dgm:pt modelId="{C2A89DA7-09DE-4EF7-91EE-2E5B3D590098}" type="pres">
      <dgm:prSet presAssocID="{4C3837C7-8E47-48D4-AA76-3DA1373BFA63}" presName="arrow" presStyleLbl="node1" presStyleIdx="1" presStyleCnt="2">
        <dgm:presLayoutVars>
          <dgm:bulletEnabled val="1"/>
        </dgm:presLayoutVars>
      </dgm:prSet>
      <dgm:spPr/>
    </dgm:pt>
  </dgm:ptLst>
  <dgm:cxnLst>
    <dgm:cxn modelId="{9ED5FE1E-FE65-4EAB-AD35-B98C13F3D66E}" srcId="{57DF7B16-6054-4485-B3F1-40B0766056DE}" destId="{4C3837C7-8E47-48D4-AA76-3DA1373BFA63}" srcOrd="1" destOrd="0" parTransId="{E5611EFB-DD3F-46DC-882C-DEE39F5E45D2}" sibTransId="{69DC7466-7D08-4DD1-8B20-2F5A322B0C2F}"/>
    <dgm:cxn modelId="{24F7AB63-A452-4F97-B79A-A7E8A9AB297B}" type="presOf" srcId="{4C3837C7-8E47-48D4-AA76-3DA1373BFA63}" destId="{C2A89DA7-09DE-4EF7-91EE-2E5B3D590098}" srcOrd="0" destOrd="0" presId="urn:microsoft.com/office/officeart/2005/8/layout/arrow1"/>
    <dgm:cxn modelId="{99DCBB44-DD2E-45C0-A356-129BDBFFD405}" type="presOf" srcId="{813AD0B3-63A0-4AE9-A13D-1F4269210958}" destId="{6596779C-F902-4E52-9F67-744657408A49}" srcOrd="0" destOrd="0" presId="urn:microsoft.com/office/officeart/2005/8/layout/arrow1"/>
    <dgm:cxn modelId="{1398766A-A201-4EF9-83F9-501EA4D336BF}" srcId="{57DF7B16-6054-4485-B3F1-40B0766056DE}" destId="{813AD0B3-63A0-4AE9-A13D-1F4269210958}" srcOrd="0" destOrd="0" parTransId="{7351B58F-9C61-41B8-86BF-03DD5C872E59}" sibTransId="{8C8A34EA-05FD-4BC8-BFEB-0B80CB97C6C0}"/>
    <dgm:cxn modelId="{B18207A4-DE79-4F24-8077-557B0E4E52FB}" type="presOf" srcId="{57DF7B16-6054-4485-B3F1-40B0766056DE}" destId="{244A045F-EEE8-45D7-8208-DD0A34DDD585}" srcOrd="0" destOrd="0" presId="urn:microsoft.com/office/officeart/2005/8/layout/arrow1"/>
    <dgm:cxn modelId="{09F15FA9-218C-4F98-BB88-BADE845B15C1}" type="presParOf" srcId="{244A045F-EEE8-45D7-8208-DD0A34DDD585}" destId="{6596779C-F902-4E52-9F67-744657408A49}" srcOrd="0" destOrd="0" presId="urn:microsoft.com/office/officeart/2005/8/layout/arrow1"/>
    <dgm:cxn modelId="{A54859D6-E181-4673-ABA5-35200F55E004}" type="presParOf" srcId="{244A045F-EEE8-45D7-8208-DD0A34DDD585}" destId="{C2A89DA7-09DE-4EF7-91EE-2E5B3D59009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0360F-761E-444D-BF7C-3868DA1768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3AEC8-8786-477A-8719-EF5ABFA0A99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/>
            <a:t>Traveling abroad</a:t>
          </a:r>
        </a:p>
      </dgm:t>
    </dgm:pt>
    <dgm:pt modelId="{D3094DE8-E9BE-4E5F-9558-3D91ECDCE9AF}" type="parTrans" cxnId="{83D77E3D-95E8-47F0-8E8B-9AE5F99747D5}">
      <dgm:prSet/>
      <dgm:spPr/>
      <dgm:t>
        <a:bodyPr/>
        <a:lstStyle/>
        <a:p>
          <a:endParaRPr lang="en-US"/>
        </a:p>
      </dgm:t>
    </dgm:pt>
    <dgm:pt modelId="{99206979-5AD2-4FEB-A760-DBBBC149D287}" type="sibTrans" cxnId="{83D77E3D-95E8-47F0-8E8B-9AE5F99747D5}">
      <dgm:prSet/>
      <dgm:spPr/>
      <dgm:t>
        <a:bodyPr/>
        <a:lstStyle/>
        <a:p>
          <a:endParaRPr lang="en-US"/>
        </a:p>
      </dgm:t>
    </dgm:pt>
    <dgm:pt modelId="{7C331D3B-ABA1-49DB-B39A-7A581FA4F4D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/>
            <a:t>Giving lecture</a:t>
          </a:r>
        </a:p>
      </dgm:t>
    </dgm:pt>
    <dgm:pt modelId="{EA475730-691E-4200-AEF2-C255D4162619}" type="parTrans" cxnId="{B8B456F6-C8A1-4812-AD9B-F95FD0E3D305}">
      <dgm:prSet/>
      <dgm:spPr/>
      <dgm:t>
        <a:bodyPr/>
        <a:lstStyle/>
        <a:p>
          <a:endParaRPr lang="en-US"/>
        </a:p>
      </dgm:t>
    </dgm:pt>
    <dgm:pt modelId="{9B707EA9-5C24-433C-AF9B-27C6FB850E38}" type="sibTrans" cxnId="{B8B456F6-C8A1-4812-AD9B-F95FD0E3D305}">
      <dgm:prSet/>
      <dgm:spPr/>
      <dgm:t>
        <a:bodyPr/>
        <a:lstStyle/>
        <a:p>
          <a:endParaRPr lang="en-US"/>
        </a:p>
      </dgm:t>
    </dgm:pt>
    <dgm:pt modelId="{827D3F09-B641-48AF-B9B8-CF1E63530D9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/>
            <a:t>Being Known</a:t>
          </a:r>
        </a:p>
      </dgm:t>
    </dgm:pt>
    <dgm:pt modelId="{A25805AB-2AB4-4AF1-B2D9-4EBAC8766493}" type="parTrans" cxnId="{71B1EED1-F854-4C83-B68C-818C89FAD719}">
      <dgm:prSet/>
      <dgm:spPr/>
      <dgm:t>
        <a:bodyPr/>
        <a:lstStyle/>
        <a:p>
          <a:endParaRPr lang="en-US"/>
        </a:p>
      </dgm:t>
    </dgm:pt>
    <dgm:pt modelId="{297505EC-579F-4C4E-A54A-60FAEB16F43C}" type="sibTrans" cxnId="{71B1EED1-F854-4C83-B68C-818C89FAD719}">
      <dgm:prSet/>
      <dgm:spPr/>
      <dgm:t>
        <a:bodyPr/>
        <a:lstStyle/>
        <a:p>
          <a:endParaRPr lang="en-US"/>
        </a:p>
      </dgm:t>
    </dgm:pt>
    <dgm:pt modelId="{4E4F9E64-7C86-4138-B2CA-93E9A7E3874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/>
            <a:t>Freedom</a:t>
          </a:r>
        </a:p>
      </dgm:t>
    </dgm:pt>
    <dgm:pt modelId="{E34F37E0-1DBB-46F3-A595-1FAF08B1B5FE}" type="parTrans" cxnId="{1C7A306E-A8DE-4D63-A7C6-8549DFAFA75B}">
      <dgm:prSet/>
      <dgm:spPr/>
      <dgm:t>
        <a:bodyPr/>
        <a:lstStyle/>
        <a:p>
          <a:endParaRPr lang="en-US"/>
        </a:p>
      </dgm:t>
    </dgm:pt>
    <dgm:pt modelId="{09AFF185-89BA-49BE-BE33-03262899A42C}" type="sibTrans" cxnId="{1C7A306E-A8DE-4D63-A7C6-8549DFAFA75B}">
      <dgm:prSet/>
      <dgm:spPr/>
      <dgm:t>
        <a:bodyPr/>
        <a:lstStyle/>
        <a:p>
          <a:endParaRPr lang="en-US"/>
        </a:p>
      </dgm:t>
    </dgm:pt>
    <dgm:pt modelId="{FF09B38B-8727-4AE7-9224-886AF0F1CD4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b="1" dirty="0"/>
            <a:t>Wish to do</a:t>
          </a:r>
        </a:p>
      </dgm:t>
    </dgm:pt>
    <dgm:pt modelId="{60E68FD6-42FF-4A1E-8A55-C3C1AD0677C8}" type="parTrans" cxnId="{E2B1F4FE-F097-44EC-A58E-92F7D73D5ADC}">
      <dgm:prSet/>
      <dgm:spPr/>
      <dgm:t>
        <a:bodyPr/>
        <a:lstStyle/>
        <a:p>
          <a:endParaRPr lang="en-US"/>
        </a:p>
      </dgm:t>
    </dgm:pt>
    <dgm:pt modelId="{8ED9EA65-2DB3-48D5-A77B-7D9FA9D87458}" type="sibTrans" cxnId="{E2B1F4FE-F097-44EC-A58E-92F7D73D5ADC}">
      <dgm:prSet/>
      <dgm:spPr/>
      <dgm:t>
        <a:bodyPr/>
        <a:lstStyle/>
        <a:p>
          <a:endParaRPr lang="en-US"/>
        </a:p>
      </dgm:t>
    </dgm:pt>
    <dgm:pt modelId="{33ACDD7F-F264-46BE-B248-F58F799F118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b="1" dirty="0"/>
            <a:t>Need to do</a:t>
          </a:r>
        </a:p>
      </dgm:t>
    </dgm:pt>
    <dgm:pt modelId="{2DF2FEB2-1DB7-486A-82A5-0A713843EBD8}" type="parTrans" cxnId="{087F6FE4-2253-4831-974D-E4192A3C0F1A}">
      <dgm:prSet/>
      <dgm:spPr/>
      <dgm:t>
        <a:bodyPr/>
        <a:lstStyle/>
        <a:p>
          <a:endParaRPr lang="en-US"/>
        </a:p>
      </dgm:t>
    </dgm:pt>
    <dgm:pt modelId="{11AD6909-B3B7-42DA-9633-A8272A3A23D7}" type="sibTrans" cxnId="{087F6FE4-2253-4831-974D-E4192A3C0F1A}">
      <dgm:prSet/>
      <dgm:spPr/>
      <dgm:t>
        <a:bodyPr/>
        <a:lstStyle/>
        <a:p>
          <a:endParaRPr lang="en-US"/>
        </a:p>
      </dgm:t>
    </dgm:pt>
    <dgm:pt modelId="{B329A793-ED0F-4DE7-A266-21F3243C55B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/>
            <a:t>Study</a:t>
          </a:r>
        </a:p>
      </dgm:t>
    </dgm:pt>
    <dgm:pt modelId="{83621B56-B2F3-4540-A55B-0F2DAD7C68A5}" type="parTrans" cxnId="{E5385800-51DC-48B9-9233-B27AA8CFE207}">
      <dgm:prSet/>
      <dgm:spPr/>
      <dgm:t>
        <a:bodyPr/>
        <a:lstStyle/>
        <a:p>
          <a:endParaRPr lang="en-US"/>
        </a:p>
      </dgm:t>
    </dgm:pt>
    <dgm:pt modelId="{C3F1B6A9-E78C-43C8-B3A9-2380AAC3A62F}" type="sibTrans" cxnId="{E5385800-51DC-48B9-9233-B27AA8CFE207}">
      <dgm:prSet/>
      <dgm:spPr/>
      <dgm:t>
        <a:bodyPr/>
        <a:lstStyle/>
        <a:p>
          <a:endParaRPr lang="en-US"/>
        </a:p>
      </dgm:t>
    </dgm:pt>
    <dgm:pt modelId="{103F4DEF-025F-47CD-8110-EFE293CCA29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/>
            <a:t>Act on problems</a:t>
          </a:r>
        </a:p>
      </dgm:t>
    </dgm:pt>
    <dgm:pt modelId="{19197B16-059C-4DC4-8B1F-C80C7820E387}" type="parTrans" cxnId="{6E73CAFB-A748-474B-8819-37D796A488B8}">
      <dgm:prSet/>
      <dgm:spPr/>
      <dgm:t>
        <a:bodyPr/>
        <a:lstStyle/>
        <a:p>
          <a:endParaRPr lang="en-US"/>
        </a:p>
      </dgm:t>
    </dgm:pt>
    <dgm:pt modelId="{69041D0D-9DDC-459C-B890-F51DCC94D914}" type="sibTrans" cxnId="{6E73CAFB-A748-474B-8819-37D796A488B8}">
      <dgm:prSet/>
      <dgm:spPr/>
      <dgm:t>
        <a:bodyPr/>
        <a:lstStyle/>
        <a:p>
          <a:endParaRPr lang="en-US"/>
        </a:p>
      </dgm:t>
    </dgm:pt>
    <dgm:pt modelId="{50397036-6039-49DC-92FA-D07C3707D00A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2800" dirty="0"/>
        </a:p>
      </dgm:t>
    </dgm:pt>
    <dgm:pt modelId="{399DBEA5-BC18-4EAC-9874-2BCA69E6005F}" type="parTrans" cxnId="{DD762363-5E4A-4D9F-AF07-4FEFBFA3CCB7}">
      <dgm:prSet/>
      <dgm:spPr/>
      <dgm:t>
        <a:bodyPr/>
        <a:lstStyle/>
        <a:p>
          <a:endParaRPr lang="en-US"/>
        </a:p>
      </dgm:t>
    </dgm:pt>
    <dgm:pt modelId="{0BD139B6-F872-455C-943F-9B696F820BA7}" type="sibTrans" cxnId="{DD762363-5E4A-4D9F-AF07-4FEFBFA3CCB7}">
      <dgm:prSet/>
      <dgm:spPr/>
      <dgm:t>
        <a:bodyPr/>
        <a:lstStyle/>
        <a:p>
          <a:endParaRPr lang="en-US"/>
        </a:p>
      </dgm:t>
    </dgm:pt>
    <dgm:pt modelId="{439F5212-47C8-4185-8707-1490046FD0A4}" type="pres">
      <dgm:prSet presAssocID="{8750360F-761E-444D-BF7C-3868DA176891}" presName="Name0" presStyleCnt="0">
        <dgm:presLayoutVars>
          <dgm:dir/>
          <dgm:animLvl val="lvl"/>
          <dgm:resizeHandles val="exact"/>
        </dgm:presLayoutVars>
      </dgm:prSet>
      <dgm:spPr/>
    </dgm:pt>
    <dgm:pt modelId="{2C1F0917-C826-4D2A-B8FA-790573AFC33E}" type="pres">
      <dgm:prSet presAssocID="{FF09B38B-8727-4AE7-9224-886AF0F1CD4E}" presName="composite" presStyleCnt="0"/>
      <dgm:spPr/>
    </dgm:pt>
    <dgm:pt modelId="{BA0EF49F-B7F4-4DEB-BCF0-7A589A3F068D}" type="pres">
      <dgm:prSet presAssocID="{FF09B38B-8727-4AE7-9224-886AF0F1CD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1E86E9D-4F5C-4D8A-82D6-BCC3395628FF}" type="pres">
      <dgm:prSet presAssocID="{FF09B38B-8727-4AE7-9224-886AF0F1CD4E}" presName="desTx" presStyleLbl="alignAccFollowNode1" presStyleIdx="0" presStyleCnt="2">
        <dgm:presLayoutVars>
          <dgm:bulletEnabled val="1"/>
        </dgm:presLayoutVars>
      </dgm:prSet>
      <dgm:spPr/>
    </dgm:pt>
    <dgm:pt modelId="{AF5D86CF-997E-497D-BAB4-221FA68AFCEF}" type="pres">
      <dgm:prSet presAssocID="{8ED9EA65-2DB3-48D5-A77B-7D9FA9D87458}" presName="space" presStyleCnt="0"/>
      <dgm:spPr/>
    </dgm:pt>
    <dgm:pt modelId="{FDBDB157-903A-49E9-96AA-EA8C59FF85DD}" type="pres">
      <dgm:prSet presAssocID="{33ACDD7F-F264-46BE-B248-F58F799F1181}" presName="composite" presStyleCnt="0"/>
      <dgm:spPr/>
    </dgm:pt>
    <dgm:pt modelId="{8F882B90-2DFB-4044-B9E5-83AA5DDE0712}" type="pres">
      <dgm:prSet presAssocID="{33ACDD7F-F264-46BE-B248-F58F799F118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E971774-1FC7-4313-883A-9F48B7B8AF48}" type="pres">
      <dgm:prSet presAssocID="{33ACDD7F-F264-46BE-B248-F58F799F118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5385800-51DC-48B9-9233-B27AA8CFE207}" srcId="{33ACDD7F-F264-46BE-B248-F58F799F1181}" destId="{B329A793-ED0F-4DE7-A266-21F3243C55BE}" srcOrd="0" destOrd="0" parTransId="{83621B56-B2F3-4540-A55B-0F2DAD7C68A5}" sibTransId="{C3F1B6A9-E78C-43C8-B3A9-2380AAC3A62F}"/>
    <dgm:cxn modelId="{B0AB4714-5375-4CD2-8B57-46403402CC6D}" type="presOf" srcId="{4E4F9E64-7C86-4138-B2CA-93E9A7E38746}" destId="{E1E86E9D-4F5C-4D8A-82D6-BCC3395628FF}" srcOrd="0" destOrd="3" presId="urn:microsoft.com/office/officeart/2005/8/layout/hList1"/>
    <dgm:cxn modelId="{FCFB4219-763B-4655-8C60-35032183D5C1}" type="presOf" srcId="{FF09B38B-8727-4AE7-9224-886AF0F1CD4E}" destId="{BA0EF49F-B7F4-4DEB-BCF0-7A589A3F068D}" srcOrd="0" destOrd="0" presId="urn:microsoft.com/office/officeart/2005/8/layout/hList1"/>
    <dgm:cxn modelId="{9056501C-76E1-4B15-9A4A-9654E74CB7A8}" type="presOf" srcId="{7C331D3B-ABA1-49DB-B39A-7A581FA4F4DF}" destId="{E1E86E9D-4F5C-4D8A-82D6-BCC3395628FF}" srcOrd="0" destOrd="1" presId="urn:microsoft.com/office/officeart/2005/8/layout/hList1"/>
    <dgm:cxn modelId="{43886028-53E2-4E1F-8502-3BC4FFFC0BEE}" type="presOf" srcId="{50397036-6039-49DC-92FA-D07C3707D00A}" destId="{AE971774-1FC7-4313-883A-9F48B7B8AF48}" srcOrd="0" destOrd="2" presId="urn:microsoft.com/office/officeart/2005/8/layout/hList1"/>
    <dgm:cxn modelId="{83D77E3D-95E8-47F0-8E8B-9AE5F99747D5}" srcId="{FF09B38B-8727-4AE7-9224-886AF0F1CD4E}" destId="{1F23AEC8-8786-477A-8719-EF5ABFA0A99C}" srcOrd="0" destOrd="0" parTransId="{D3094DE8-E9BE-4E5F-9558-3D91ECDCE9AF}" sibTransId="{99206979-5AD2-4FEB-A760-DBBBC149D287}"/>
    <dgm:cxn modelId="{DD762363-5E4A-4D9F-AF07-4FEFBFA3CCB7}" srcId="{33ACDD7F-F264-46BE-B248-F58F799F1181}" destId="{50397036-6039-49DC-92FA-D07C3707D00A}" srcOrd="2" destOrd="0" parTransId="{399DBEA5-BC18-4EAC-9874-2BCA69E6005F}" sibTransId="{0BD139B6-F872-455C-943F-9B696F820BA7}"/>
    <dgm:cxn modelId="{1C7A306E-A8DE-4D63-A7C6-8549DFAFA75B}" srcId="{FF09B38B-8727-4AE7-9224-886AF0F1CD4E}" destId="{4E4F9E64-7C86-4138-B2CA-93E9A7E38746}" srcOrd="3" destOrd="0" parTransId="{E34F37E0-1DBB-46F3-A595-1FAF08B1B5FE}" sibTransId="{09AFF185-89BA-49BE-BE33-03262899A42C}"/>
    <dgm:cxn modelId="{B135A94F-63C4-4A76-B4B6-7ACAD99E37E5}" type="presOf" srcId="{8750360F-761E-444D-BF7C-3868DA176891}" destId="{439F5212-47C8-4185-8707-1490046FD0A4}" srcOrd="0" destOrd="0" presId="urn:microsoft.com/office/officeart/2005/8/layout/hList1"/>
    <dgm:cxn modelId="{A203D84F-4FEE-46E2-A3CB-4D93C82E23D8}" type="presOf" srcId="{103F4DEF-025F-47CD-8110-EFE293CCA295}" destId="{AE971774-1FC7-4313-883A-9F48B7B8AF48}" srcOrd="0" destOrd="1" presId="urn:microsoft.com/office/officeart/2005/8/layout/hList1"/>
    <dgm:cxn modelId="{6F9F4385-FC82-4117-B32A-B8FF94DB6F30}" type="presOf" srcId="{B329A793-ED0F-4DE7-A266-21F3243C55BE}" destId="{AE971774-1FC7-4313-883A-9F48B7B8AF48}" srcOrd="0" destOrd="0" presId="urn:microsoft.com/office/officeart/2005/8/layout/hList1"/>
    <dgm:cxn modelId="{C04ACC92-E111-4995-9326-FCEE9FD3BFBF}" type="presOf" srcId="{827D3F09-B641-48AF-B9B8-CF1E63530D99}" destId="{E1E86E9D-4F5C-4D8A-82D6-BCC3395628FF}" srcOrd="0" destOrd="2" presId="urn:microsoft.com/office/officeart/2005/8/layout/hList1"/>
    <dgm:cxn modelId="{67F389A1-DA6B-4C8D-92A1-818ABEE8F972}" type="presOf" srcId="{33ACDD7F-F264-46BE-B248-F58F799F1181}" destId="{8F882B90-2DFB-4044-B9E5-83AA5DDE0712}" srcOrd="0" destOrd="0" presId="urn:microsoft.com/office/officeart/2005/8/layout/hList1"/>
    <dgm:cxn modelId="{71B1EED1-F854-4C83-B68C-818C89FAD719}" srcId="{FF09B38B-8727-4AE7-9224-886AF0F1CD4E}" destId="{827D3F09-B641-48AF-B9B8-CF1E63530D99}" srcOrd="2" destOrd="0" parTransId="{A25805AB-2AB4-4AF1-B2D9-4EBAC8766493}" sibTransId="{297505EC-579F-4C4E-A54A-60FAEB16F43C}"/>
    <dgm:cxn modelId="{0D8726D5-D4C4-4E87-8A2A-5972BBF2582D}" type="presOf" srcId="{1F23AEC8-8786-477A-8719-EF5ABFA0A99C}" destId="{E1E86E9D-4F5C-4D8A-82D6-BCC3395628FF}" srcOrd="0" destOrd="0" presId="urn:microsoft.com/office/officeart/2005/8/layout/hList1"/>
    <dgm:cxn modelId="{087F6FE4-2253-4831-974D-E4192A3C0F1A}" srcId="{8750360F-761E-444D-BF7C-3868DA176891}" destId="{33ACDD7F-F264-46BE-B248-F58F799F1181}" srcOrd="1" destOrd="0" parTransId="{2DF2FEB2-1DB7-486A-82A5-0A713843EBD8}" sibTransId="{11AD6909-B3B7-42DA-9633-A8272A3A23D7}"/>
    <dgm:cxn modelId="{B8B456F6-C8A1-4812-AD9B-F95FD0E3D305}" srcId="{FF09B38B-8727-4AE7-9224-886AF0F1CD4E}" destId="{7C331D3B-ABA1-49DB-B39A-7A581FA4F4DF}" srcOrd="1" destOrd="0" parTransId="{EA475730-691E-4200-AEF2-C255D4162619}" sibTransId="{9B707EA9-5C24-433C-AF9B-27C6FB850E38}"/>
    <dgm:cxn modelId="{6E73CAFB-A748-474B-8819-37D796A488B8}" srcId="{33ACDD7F-F264-46BE-B248-F58F799F1181}" destId="{103F4DEF-025F-47CD-8110-EFE293CCA295}" srcOrd="1" destOrd="0" parTransId="{19197B16-059C-4DC4-8B1F-C80C7820E387}" sibTransId="{69041D0D-9DDC-459C-B890-F51DCC94D914}"/>
    <dgm:cxn modelId="{E2B1F4FE-F097-44EC-A58E-92F7D73D5ADC}" srcId="{8750360F-761E-444D-BF7C-3868DA176891}" destId="{FF09B38B-8727-4AE7-9224-886AF0F1CD4E}" srcOrd="0" destOrd="0" parTransId="{60E68FD6-42FF-4A1E-8A55-C3C1AD0677C8}" sibTransId="{8ED9EA65-2DB3-48D5-A77B-7D9FA9D87458}"/>
    <dgm:cxn modelId="{DEE12C5A-56FC-47B7-A6F4-EDFA5F31C93A}" type="presParOf" srcId="{439F5212-47C8-4185-8707-1490046FD0A4}" destId="{2C1F0917-C826-4D2A-B8FA-790573AFC33E}" srcOrd="0" destOrd="0" presId="urn:microsoft.com/office/officeart/2005/8/layout/hList1"/>
    <dgm:cxn modelId="{4B37402F-0D3A-4475-A7BD-2404B8B8C8DD}" type="presParOf" srcId="{2C1F0917-C826-4D2A-B8FA-790573AFC33E}" destId="{BA0EF49F-B7F4-4DEB-BCF0-7A589A3F068D}" srcOrd="0" destOrd="0" presId="urn:microsoft.com/office/officeart/2005/8/layout/hList1"/>
    <dgm:cxn modelId="{B1B99867-06A1-4E6A-8D90-BA8CCAE9E8AE}" type="presParOf" srcId="{2C1F0917-C826-4D2A-B8FA-790573AFC33E}" destId="{E1E86E9D-4F5C-4D8A-82D6-BCC3395628FF}" srcOrd="1" destOrd="0" presId="urn:microsoft.com/office/officeart/2005/8/layout/hList1"/>
    <dgm:cxn modelId="{70F2DD2F-F4ED-495F-A6BC-AE6A03ED90AB}" type="presParOf" srcId="{439F5212-47C8-4185-8707-1490046FD0A4}" destId="{AF5D86CF-997E-497D-BAB4-221FA68AFCEF}" srcOrd="1" destOrd="0" presId="urn:microsoft.com/office/officeart/2005/8/layout/hList1"/>
    <dgm:cxn modelId="{DF920D44-C69D-45FE-BD69-289502EC6702}" type="presParOf" srcId="{439F5212-47C8-4185-8707-1490046FD0A4}" destId="{FDBDB157-903A-49E9-96AA-EA8C59FF85DD}" srcOrd="2" destOrd="0" presId="urn:microsoft.com/office/officeart/2005/8/layout/hList1"/>
    <dgm:cxn modelId="{6E25743D-FFB5-4F4B-A4F9-B02600F471E0}" type="presParOf" srcId="{FDBDB157-903A-49E9-96AA-EA8C59FF85DD}" destId="{8F882B90-2DFB-4044-B9E5-83AA5DDE0712}" srcOrd="0" destOrd="0" presId="urn:microsoft.com/office/officeart/2005/8/layout/hList1"/>
    <dgm:cxn modelId="{B1B330E8-7699-486F-AE9B-BDA20110D21F}" type="presParOf" srcId="{FDBDB157-903A-49E9-96AA-EA8C59FF85DD}" destId="{AE971774-1FC7-4313-883A-9F48B7B8AF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AD6AB3-DDC1-4659-A653-EB42347B33DC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D44FF4-648D-42EB-8A52-1525D7C1E9A9}">
      <dgm:prSet/>
      <dgm:spPr/>
      <dgm:t>
        <a:bodyPr/>
        <a:lstStyle/>
        <a:p>
          <a:r>
            <a:rPr lang="en-US" dirty="0"/>
            <a:t>Country</a:t>
          </a:r>
        </a:p>
      </dgm:t>
    </dgm:pt>
    <dgm:pt modelId="{809D0A80-ED4B-45CE-B91C-C33D6519A478}" type="parTrans" cxnId="{AC051510-5FA4-4AE3-8CF3-9F676C0349AF}">
      <dgm:prSet/>
      <dgm:spPr/>
      <dgm:t>
        <a:bodyPr/>
        <a:lstStyle/>
        <a:p>
          <a:endParaRPr lang="en-US"/>
        </a:p>
      </dgm:t>
    </dgm:pt>
    <dgm:pt modelId="{71D8173A-0665-48DD-9E6A-37A9BF933E06}" type="sibTrans" cxnId="{AC051510-5FA4-4AE3-8CF3-9F676C0349AF}">
      <dgm:prSet/>
      <dgm:spPr/>
      <dgm:t>
        <a:bodyPr/>
        <a:lstStyle/>
        <a:p>
          <a:endParaRPr lang="en-US"/>
        </a:p>
      </dgm:t>
    </dgm:pt>
    <dgm:pt modelId="{88A1DA54-BC87-4B57-9B74-5BF3DA80AA6D}">
      <dgm:prSet/>
      <dgm:spPr/>
      <dgm:t>
        <a:bodyPr/>
        <a:lstStyle/>
        <a:p>
          <a:r>
            <a:rPr lang="en-US" dirty="0"/>
            <a:t>Colleagues</a:t>
          </a:r>
        </a:p>
      </dgm:t>
    </dgm:pt>
    <dgm:pt modelId="{7970FBCE-DD02-41D4-B66F-CFA73C7CCCBB}" type="parTrans" cxnId="{79E66447-57B4-480B-A71A-3ED37E7FCDCC}">
      <dgm:prSet/>
      <dgm:spPr/>
      <dgm:t>
        <a:bodyPr/>
        <a:lstStyle/>
        <a:p>
          <a:endParaRPr lang="en-US"/>
        </a:p>
      </dgm:t>
    </dgm:pt>
    <dgm:pt modelId="{C48BF75D-C8CD-4768-AD29-FE32D32E4E1B}" type="sibTrans" cxnId="{79E66447-57B4-480B-A71A-3ED37E7FCDCC}">
      <dgm:prSet/>
      <dgm:spPr/>
      <dgm:t>
        <a:bodyPr/>
        <a:lstStyle/>
        <a:p>
          <a:endParaRPr lang="en-US"/>
        </a:p>
      </dgm:t>
    </dgm:pt>
    <dgm:pt modelId="{382A5142-57A4-4BFC-A81A-FEF7E4942EB9}">
      <dgm:prSet/>
      <dgm:spPr/>
      <dgm:t>
        <a:bodyPr/>
        <a:lstStyle/>
        <a:p>
          <a:r>
            <a:rPr lang="en-US"/>
            <a:t>Team</a:t>
          </a:r>
        </a:p>
      </dgm:t>
    </dgm:pt>
    <dgm:pt modelId="{DC28281F-403D-4FBB-A787-89A5E2B37A7C}" type="parTrans" cxnId="{3C125F56-68E1-4B44-9EAB-A2923B7DF1FC}">
      <dgm:prSet/>
      <dgm:spPr/>
      <dgm:t>
        <a:bodyPr/>
        <a:lstStyle/>
        <a:p>
          <a:endParaRPr lang="en-US"/>
        </a:p>
      </dgm:t>
    </dgm:pt>
    <dgm:pt modelId="{D8AF7BEA-1143-45DC-8C0F-7250D045C3B2}" type="sibTrans" cxnId="{3C125F56-68E1-4B44-9EAB-A2923B7DF1FC}">
      <dgm:prSet/>
      <dgm:spPr/>
      <dgm:t>
        <a:bodyPr/>
        <a:lstStyle/>
        <a:p>
          <a:endParaRPr lang="en-US"/>
        </a:p>
      </dgm:t>
    </dgm:pt>
    <dgm:pt modelId="{8074B672-2E57-4B56-B3CE-FEB521908A12}">
      <dgm:prSet/>
      <dgm:spPr/>
      <dgm:t>
        <a:bodyPr/>
        <a:lstStyle/>
        <a:p>
          <a:r>
            <a:rPr lang="en-US"/>
            <a:t>Clients</a:t>
          </a:r>
        </a:p>
      </dgm:t>
    </dgm:pt>
    <dgm:pt modelId="{4D10EB2C-9484-4AC6-A3E1-39EB3BFBBE47}" type="parTrans" cxnId="{01BFB2E8-4F54-419D-9A4B-748DC79A755A}">
      <dgm:prSet/>
      <dgm:spPr/>
      <dgm:t>
        <a:bodyPr/>
        <a:lstStyle/>
        <a:p>
          <a:endParaRPr lang="en-US"/>
        </a:p>
      </dgm:t>
    </dgm:pt>
    <dgm:pt modelId="{0433E835-AA69-45DD-9246-55E541FF9F88}" type="sibTrans" cxnId="{01BFB2E8-4F54-419D-9A4B-748DC79A755A}">
      <dgm:prSet/>
      <dgm:spPr/>
      <dgm:t>
        <a:bodyPr/>
        <a:lstStyle/>
        <a:p>
          <a:endParaRPr lang="en-US"/>
        </a:p>
      </dgm:t>
    </dgm:pt>
    <dgm:pt modelId="{97F054A9-CA9A-46AB-A589-000354230050}">
      <dgm:prSet/>
      <dgm:spPr/>
      <dgm:t>
        <a:bodyPr/>
        <a:lstStyle/>
        <a:p>
          <a:r>
            <a:rPr lang="en-US"/>
            <a:t>Looks</a:t>
          </a:r>
        </a:p>
      </dgm:t>
    </dgm:pt>
    <dgm:pt modelId="{3054CCD2-735D-4591-8149-B8BDDAFFF209}" type="parTrans" cxnId="{8EBB9C7E-50AC-4908-A174-2F07FC679FDE}">
      <dgm:prSet/>
      <dgm:spPr/>
      <dgm:t>
        <a:bodyPr/>
        <a:lstStyle/>
        <a:p>
          <a:endParaRPr lang="en-US"/>
        </a:p>
      </dgm:t>
    </dgm:pt>
    <dgm:pt modelId="{C96C480E-C4D5-475D-9A3C-71E6D32DC6E3}" type="sibTrans" cxnId="{8EBB9C7E-50AC-4908-A174-2F07FC679FDE}">
      <dgm:prSet/>
      <dgm:spPr/>
      <dgm:t>
        <a:bodyPr/>
        <a:lstStyle/>
        <a:p>
          <a:endParaRPr lang="en-US"/>
        </a:p>
      </dgm:t>
    </dgm:pt>
    <dgm:pt modelId="{D8341231-7E29-4B1A-82F1-7F9CF2B9E003}">
      <dgm:prSet/>
      <dgm:spPr/>
      <dgm:t>
        <a:bodyPr/>
        <a:lstStyle/>
        <a:p>
          <a:r>
            <a:rPr lang="en-US"/>
            <a:t>Weight</a:t>
          </a:r>
        </a:p>
      </dgm:t>
    </dgm:pt>
    <dgm:pt modelId="{BBDE7B62-6546-4370-BD02-80BC108A1B9F}" type="parTrans" cxnId="{39500F5E-8392-49D6-948F-F77D52E26212}">
      <dgm:prSet/>
      <dgm:spPr/>
      <dgm:t>
        <a:bodyPr/>
        <a:lstStyle/>
        <a:p>
          <a:endParaRPr lang="en-US"/>
        </a:p>
      </dgm:t>
    </dgm:pt>
    <dgm:pt modelId="{3D2B0629-8AF8-492F-9DE5-8C1B28F5A9FC}" type="sibTrans" cxnId="{39500F5E-8392-49D6-948F-F77D52E26212}">
      <dgm:prSet/>
      <dgm:spPr/>
      <dgm:t>
        <a:bodyPr/>
        <a:lstStyle/>
        <a:p>
          <a:endParaRPr lang="en-US"/>
        </a:p>
      </dgm:t>
    </dgm:pt>
    <dgm:pt modelId="{70569198-0C0A-4E6C-AC8E-B034B6EF405C}">
      <dgm:prSet/>
      <dgm:spPr/>
      <dgm:t>
        <a:bodyPr/>
        <a:lstStyle/>
        <a:p>
          <a:r>
            <a:rPr lang="en-US"/>
            <a:t>Gravity</a:t>
          </a:r>
        </a:p>
      </dgm:t>
    </dgm:pt>
    <dgm:pt modelId="{0A174460-D338-457D-8CE4-A328990CAE16}" type="parTrans" cxnId="{84E0F947-F9A9-44B9-B895-1EB646ECABFE}">
      <dgm:prSet/>
      <dgm:spPr/>
      <dgm:t>
        <a:bodyPr/>
        <a:lstStyle/>
        <a:p>
          <a:endParaRPr lang="en-US"/>
        </a:p>
      </dgm:t>
    </dgm:pt>
    <dgm:pt modelId="{29287AE9-D6C0-45B7-8149-B7C0F1120CF1}" type="sibTrans" cxnId="{84E0F947-F9A9-44B9-B895-1EB646ECABFE}">
      <dgm:prSet/>
      <dgm:spPr/>
      <dgm:t>
        <a:bodyPr/>
        <a:lstStyle/>
        <a:p>
          <a:endParaRPr lang="en-US"/>
        </a:p>
      </dgm:t>
    </dgm:pt>
    <dgm:pt modelId="{E19D044B-17DF-45BD-9396-2EE1468FE305}">
      <dgm:prSet/>
      <dgm:spPr/>
      <dgm:t>
        <a:bodyPr/>
        <a:lstStyle/>
        <a:p>
          <a:r>
            <a:rPr lang="en-US" dirty="0"/>
            <a:t>Senior</a:t>
          </a:r>
        </a:p>
      </dgm:t>
    </dgm:pt>
    <dgm:pt modelId="{B4B9FF3F-2F26-430E-99F4-E2275CB1DE61}" type="parTrans" cxnId="{23CB865B-6B51-48D3-9381-92DEED8F50AE}">
      <dgm:prSet/>
      <dgm:spPr/>
      <dgm:t>
        <a:bodyPr/>
        <a:lstStyle/>
        <a:p>
          <a:endParaRPr lang="en-US"/>
        </a:p>
      </dgm:t>
    </dgm:pt>
    <dgm:pt modelId="{E800B870-844F-4BC4-BAA9-2E3C38D15954}" type="sibTrans" cxnId="{23CB865B-6B51-48D3-9381-92DEED8F50AE}">
      <dgm:prSet/>
      <dgm:spPr/>
      <dgm:t>
        <a:bodyPr/>
        <a:lstStyle/>
        <a:p>
          <a:endParaRPr lang="en-US"/>
        </a:p>
      </dgm:t>
    </dgm:pt>
    <dgm:pt modelId="{42CD86C8-D035-4547-8B76-87EAF1C6FAF3}">
      <dgm:prSet/>
      <dgm:spPr/>
      <dgm:t>
        <a:bodyPr/>
        <a:lstStyle/>
        <a:p>
          <a:r>
            <a:rPr lang="en-US" dirty="0"/>
            <a:t>State</a:t>
          </a:r>
        </a:p>
      </dgm:t>
    </dgm:pt>
    <dgm:pt modelId="{38BDDFC0-A49B-4E4E-AF12-00AEBEDC9DD6}" type="parTrans" cxnId="{5565BDAD-DD65-4A4B-8F37-0035E79D44E4}">
      <dgm:prSet/>
      <dgm:spPr/>
      <dgm:t>
        <a:bodyPr/>
        <a:lstStyle/>
        <a:p>
          <a:endParaRPr lang="en-US"/>
        </a:p>
      </dgm:t>
    </dgm:pt>
    <dgm:pt modelId="{5F66CD92-8415-4E69-9F3A-4244297D872E}" type="sibTrans" cxnId="{5565BDAD-DD65-4A4B-8F37-0035E79D44E4}">
      <dgm:prSet/>
      <dgm:spPr/>
      <dgm:t>
        <a:bodyPr/>
        <a:lstStyle/>
        <a:p>
          <a:endParaRPr lang="en-US"/>
        </a:p>
      </dgm:t>
    </dgm:pt>
    <dgm:pt modelId="{B4698241-2683-428A-BCDD-160B3FFECD9F}">
      <dgm:prSet/>
      <dgm:spPr/>
      <dgm:t>
        <a:bodyPr/>
        <a:lstStyle/>
        <a:p>
          <a:r>
            <a:rPr lang="en-US" dirty="0"/>
            <a:t>City</a:t>
          </a:r>
        </a:p>
      </dgm:t>
    </dgm:pt>
    <dgm:pt modelId="{8E440BB9-5057-40A4-9FB5-E3AFDC688B97}" type="parTrans" cxnId="{872FB739-8DBB-455E-BF4D-4E028B3C540B}">
      <dgm:prSet/>
      <dgm:spPr/>
      <dgm:t>
        <a:bodyPr/>
        <a:lstStyle/>
        <a:p>
          <a:endParaRPr lang="en-US"/>
        </a:p>
      </dgm:t>
    </dgm:pt>
    <dgm:pt modelId="{281694D1-B68F-46B4-BB6A-97C8097C6407}" type="sibTrans" cxnId="{872FB739-8DBB-455E-BF4D-4E028B3C540B}">
      <dgm:prSet/>
      <dgm:spPr/>
      <dgm:t>
        <a:bodyPr/>
        <a:lstStyle/>
        <a:p>
          <a:endParaRPr lang="en-US"/>
        </a:p>
      </dgm:t>
    </dgm:pt>
    <dgm:pt modelId="{C2A73116-BE18-433B-8BB8-B3CE9CEA36D1}">
      <dgm:prSet/>
      <dgm:spPr/>
      <dgm:t>
        <a:bodyPr/>
        <a:lstStyle/>
        <a:p>
          <a:r>
            <a:rPr lang="en-US" dirty="0"/>
            <a:t>Society</a:t>
          </a:r>
        </a:p>
      </dgm:t>
    </dgm:pt>
    <dgm:pt modelId="{F96ADAF0-0698-4080-9005-39381C5070B8}" type="parTrans" cxnId="{E80AC803-4E64-4BB0-8CE5-377886B40105}">
      <dgm:prSet/>
      <dgm:spPr/>
      <dgm:t>
        <a:bodyPr/>
        <a:lstStyle/>
        <a:p>
          <a:endParaRPr lang="en-US"/>
        </a:p>
      </dgm:t>
    </dgm:pt>
    <dgm:pt modelId="{B9B682C2-5747-4DEB-B85F-736571770FB3}" type="sibTrans" cxnId="{E80AC803-4E64-4BB0-8CE5-377886B40105}">
      <dgm:prSet/>
      <dgm:spPr/>
      <dgm:t>
        <a:bodyPr/>
        <a:lstStyle/>
        <a:p>
          <a:endParaRPr lang="en-US"/>
        </a:p>
      </dgm:t>
    </dgm:pt>
    <dgm:pt modelId="{0830A52F-F5B5-407C-8336-3276D0185049}">
      <dgm:prSet/>
      <dgm:spPr/>
      <dgm:t>
        <a:bodyPr/>
        <a:lstStyle/>
        <a:p>
          <a:r>
            <a:rPr lang="en-US" dirty="0"/>
            <a:t>Organisation</a:t>
          </a:r>
        </a:p>
      </dgm:t>
    </dgm:pt>
    <dgm:pt modelId="{6E9E4758-68D7-446E-B087-AAD014882620}" type="parTrans" cxnId="{7644E7DF-F4B6-44C3-A280-698E0FCD4380}">
      <dgm:prSet/>
      <dgm:spPr/>
    </dgm:pt>
    <dgm:pt modelId="{A95001A4-7B7A-42AD-A459-C48EEEE83351}" type="sibTrans" cxnId="{7644E7DF-F4B6-44C3-A280-698E0FCD4380}">
      <dgm:prSet/>
      <dgm:spPr/>
      <dgm:t>
        <a:bodyPr/>
        <a:lstStyle/>
        <a:p>
          <a:endParaRPr lang="en-US"/>
        </a:p>
      </dgm:t>
    </dgm:pt>
    <dgm:pt modelId="{D1D69274-E50C-4C8C-8384-A273031130EC}">
      <dgm:prSet/>
      <dgm:spPr/>
      <dgm:t>
        <a:bodyPr/>
        <a:lstStyle/>
        <a:p>
          <a:r>
            <a:rPr lang="en-US" dirty="0"/>
            <a:t>Money</a:t>
          </a:r>
        </a:p>
      </dgm:t>
    </dgm:pt>
    <dgm:pt modelId="{0A120DEC-E8EE-40A8-A53E-2C108B6CC5D4}" type="parTrans" cxnId="{E4D84C8C-375C-4614-BEAD-5D6D2A933D46}">
      <dgm:prSet/>
      <dgm:spPr/>
    </dgm:pt>
    <dgm:pt modelId="{99A6C383-E12B-4FC3-97DF-3D5DD42878B3}" type="sibTrans" cxnId="{E4D84C8C-375C-4614-BEAD-5D6D2A933D46}">
      <dgm:prSet/>
      <dgm:spPr/>
      <dgm:t>
        <a:bodyPr/>
        <a:lstStyle/>
        <a:p>
          <a:endParaRPr lang="en-US"/>
        </a:p>
      </dgm:t>
    </dgm:pt>
    <dgm:pt modelId="{C49DFD28-1AC4-4337-B14C-778BBFA3FDB5}">
      <dgm:prSet/>
      <dgm:spPr/>
      <dgm:t>
        <a:bodyPr/>
        <a:lstStyle/>
        <a:p>
          <a:r>
            <a:rPr lang="en-US" dirty="0"/>
            <a:t>Friends</a:t>
          </a:r>
        </a:p>
      </dgm:t>
    </dgm:pt>
    <dgm:pt modelId="{9B748AC8-7C56-4590-8337-0C08464EED93}" type="parTrans" cxnId="{453CBAF5-F127-4E4F-AEAB-880F3178D5D2}">
      <dgm:prSet/>
      <dgm:spPr/>
    </dgm:pt>
    <dgm:pt modelId="{3FDE28F5-548D-4E2D-8D46-0ADC9D69DAB4}" type="sibTrans" cxnId="{453CBAF5-F127-4E4F-AEAB-880F3178D5D2}">
      <dgm:prSet/>
      <dgm:spPr/>
      <dgm:t>
        <a:bodyPr/>
        <a:lstStyle/>
        <a:p>
          <a:endParaRPr lang="en-US"/>
        </a:p>
      </dgm:t>
    </dgm:pt>
    <dgm:pt modelId="{7648C656-A0BD-42A3-9F37-F14E0D8C0C4D}">
      <dgm:prSet/>
      <dgm:spPr/>
      <dgm:t>
        <a:bodyPr/>
        <a:lstStyle/>
        <a:p>
          <a:r>
            <a:rPr lang="en-US"/>
            <a:t>Family</a:t>
          </a:r>
          <a:endParaRPr lang="en-US" dirty="0"/>
        </a:p>
      </dgm:t>
    </dgm:pt>
    <dgm:pt modelId="{DBE7C893-683D-44EE-AEDF-FF1FDA68201E}" type="parTrans" cxnId="{268F2A1E-D162-4E76-A9C7-7A4644A05308}">
      <dgm:prSet/>
      <dgm:spPr/>
    </dgm:pt>
    <dgm:pt modelId="{8C86E80F-C11E-400C-A67B-E0B5BB2345CF}" type="sibTrans" cxnId="{268F2A1E-D162-4E76-A9C7-7A4644A05308}">
      <dgm:prSet/>
      <dgm:spPr/>
      <dgm:t>
        <a:bodyPr/>
        <a:lstStyle/>
        <a:p>
          <a:endParaRPr lang="en-US"/>
        </a:p>
      </dgm:t>
    </dgm:pt>
    <dgm:pt modelId="{60EE3AD3-7AC4-493A-9A6E-66503121ED92}" type="pres">
      <dgm:prSet presAssocID="{CCAD6AB3-DDC1-4659-A653-EB42347B33DC}" presName="Name0" presStyleCnt="0">
        <dgm:presLayoutVars>
          <dgm:dir/>
          <dgm:resizeHandles val="exact"/>
        </dgm:presLayoutVars>
      </dgm:prSet>
      <dgm:spPr/>
    </dgm:pt>
    <dgm:pt modelId="{620F5068-2464-4E5D-A1BE-01E64DBB4509}" type="pres">
      <dgm:prSet presAssocID="{A6D44FF4-648D-42EB-8A52-1525D7C1E9A9}" presName="node" presStyleLbl="node1" presStyleIdx="0" presStyleCnt="15">
        <dgm:presLayoutVars>
          <dgm:bulletEnabled val="1"/>
        </dgm:presLayoutVars>
      </dgm:prSet>
      <dgm:spPr/>
    </dgm:pt>
    <dgm:pt modelId="{B46ADF41-6F4B-4240-A62E-E65A2D535D7F}" type="pres">
      <dgm:prSet presAssocID="{71D8173A-0665-48DD-9E6A-37A9BF933E06}" presName="sibTrans" presStyleLbl="sibTrans1D1" presStyleIdx="0" presStyleCnt="14"/>
      <dgm:spPr/>
    </dgm:pt>
    <dgm:pt modelId="{9D9CC00C-A262-45C8-A4A1-C8F1244D99DD}" type="pres">
      <dgm:prSet presAssocID="{71D8173A-0665-48DD-9E6A-37A9BF933E06}" presName="connectorText" presStyleLbl="sibTrans1D1" presStyleIdx="0" presStyleCnt="14"/>
      <dgm:spPr/>
    </dgm:pt>
    <dgm:pt modelId="{4DF09EAD-3985-4650-8FC6-41A040234F24}" type="pres">
      <dgm:prSet presAssocID="{42CD86C8-D035-4547-8B76-87EAF1C6FAF3}" presName="node" presStyleLbl="node1" presStyleIdx="1" presStyleCnt="15">
        <dgm:presLayoutVars>
          <dgm:bulletEnabled val="1"/>
        </dgm:presLayoutVars>
      </dgm:prSet>
      <dgm:spPr/>
    </dgm:pt>
    <dgm:pt modelId="{FFCF6FC4-DADC-4047-9660-E87773AE2373}" type="pres">
      <dgm:prSet presAssocID="{5F66CD92-8415-4E69-9F3A-4244297D872E}" presName="sibTrans" presStyleLbl="sibTrans1D1" presStyleIdx="1" presStyleCnt="14"/>
      <dgm:spPr/>
    </dgm:pt>
    <dgm:pt modelId="{3E3AD72F-7DD4-4E87-AC29-184FA73B8279}" type="pres">
      <dgm:prSet presAssocID="{5F66CD92-8415-4E69-9F3A-4244297D872E}" presName="connectorText" presStyleLbl="sibTrans1D1" presStyleIdx="1" presStyleCnt="14"/>
      <dgm:spPr/>
    </dgm:pt>
    <dgm:pt modelId="{54937540-05B4-4C8A-AFE1-40AB917ED059}" type="pres">
      <dgm:prSet presAssocID="{B4698241-2683-428A-BCDD-160B3FFECD9F}" presName="node" presStyleLbl="node1" presStyleIdx="2" presStyleCnt="15">
        <dgm:presLayoutVars>
          <dgm:bulletEnabled val="1"/>
        </dgm:presLayoutVars>
      </dgm:prSet>
      <dgm:spPr/>
    </dgm:pt>
    <dgm:pt modelId="{7DAA96AB-6354-4D86-9D8E-91E193CB0DB0}" type="pres">
      <dgm:prSet presAssocID="{281694D1-B68F-46B4-BB6A-97C8097C6407}" presName="sibTrans" presStyleLbl="sibTrans1D1" presStyleIdx="2" presStyleCnt="14"/>
      <dgm:spPr/>
    </dgm:pt>
    <dgm:pt modelId="{1E92D445-1F61-40FA-A8A1-AB98ED6454C0}" type="pres">
      <dgm:prSet presAssocID="{281694D1-B68F-46B4-BB6A-97C8097C6407}" presName="connectorText" presStyleLbl="sibTrans1D1" presStyleIdx="2" presStyleCnt="14"/>
      <dgm:spPr/>
    </dgm:pt>
    <dgm:pt modelId="{6D132297-ACDC-42C0-94E3-C8A8D46EF528}" type="pres">
      <dgm:prSet presAssocID="{C2A73116-BE18-433B-8BB8-B3CE9CEA36D1}" presName="node" presStyleLbl="node1" presStyleIdx="3" presStyleCnt="15">
        <dgm:presLayoutVars>
          <dgm:bulletEnabled val="1"/>
        </dgm:presLayoutVars>
      </dgm:prSet>
      <dgm:spPr/>
    </dgm:pt>
    <dgm:pt modelId="{A159F1E7-DC03-4F21-BB9E-2F819866D9DE}" type="pres">
      <dgm:prSet presAssocID="{B9B682C2-5747-4DEB-B85F-736571770FB3}" presName="sibTrans" presStyleLbl="sibTrans1D1" presStyleIdx="3" presStyleCnt="14"/>
      <dgm:spPr/>
    </dgm:pt>
    <dgm:pt modelId="{90A7BB9D-47FA-45C5-85FB-D0AFD5C645B5}" type="pres">
      <dgm:prSet presAssocID="{B9B682C2-5747-4DEB-B85F-736571770FB3}" presName="connectorText" presStyleLbl="sibTrans1D1" presStyleIdx="3" presStyleCnt="14"/>
      <dgm:spPr/>
    </dgm:pt>
    <dgm:pt modelId="{E50B9205-AAF3-4255-9550-DC6CF6F1333B}" type="pres">
      <dgm:prSet presAssocID="{7648C656-A0BD-42A3-9F37-F14E0D8C0C4D}" presName="node" presStyleLbl="node1" presStyleIdx="4" presStyleCnt="15">
        <dgm:presLayoutVars>
          <dgm:bulletEnabled val="1"/>
        </dgm:presLayoutVars>
      </dgm:prSet>
      <dgm:spPr/>
    </dgm:pt>
    <dgm:pt modelId="{CC41346C-9BE7-4FEC-B5FD-DE2203C2C6ED}" type="pres">
      <dgm:prSet presAssocID="{8C86E80F-C11E-400C-A67B-E0B5BB2345CF}" presName="sibTrans" presStyleLbl="sibTrans1D1" presStyleIdx="4" presStyleCnt="14"/>
      <dgm:spPr/>
    </dgm:pt>
    <dgm:pt modelId="{20C58197-6324-4418-B799-DCA4411716D0}" type="pres">
      <dgm:prSet presAssocID="{8C86E80F-C11E-400C-A67B-E0B5BB2345CF}" presName="connectorText" presStyleLbl="sibTrans1D1" presStyleIdx="4" presStyleCnt="14"/>
      <dgm:spPr/>
    </dgm:pt>
    <dgm:pt modelId="{BA3EE5B4-55CB-4066-9240-8C025A87E367}" type="pres">
      <dgm:prSet presAssocID="{D1D69274-E50C-4C8C-8384-A273031130EC}" presName="node" presStyleLbl="node1" presStyleIdx="5" presStyleCnt="15">
        <dgm:presLayoutVars>
          <dgm:bulletEnabled val="1"/>
        </dgm:presLayoutVars>
      </dgm:prSet>
      <dgm:spPr/>
    </dgm:pt>
    <dgm:pt modelId="{3C2A0A3A-54A4-40FA-A812-47058E64F20E}" type="pres">
      <dgm:prSet presAssocID="{99A6C383-E12B-4FC3-97DF-3D5DD42878B3}" presName="sibTrans" presStyleLbl="sibTrans1D1" presStyleIdx="5" presStyleCnt="14"/>
      <dgm:spPr/>
    </dgm:pt>
    <dgm:pt modelId="{35498F60-B1C7-4980-AFD8-F6D5745E9AAF}" type="pres">
      <dgm:prSet presAssocID="{99A6C383-E12B-4FC3-97DF-3D5DD42878B3}" presName="connectorText" presStyleLbl="sibTrans1D1" presStyleIdx="5" presStyleCnt="14"/>
      <dgm:spPr/>
    </dgm:pt>
    <dgm:pt modelId="{AC2454B7-B84E-4327-9F81-B3BFBCED99A1}" type="pres">
      <dgm:prSet presAssocID="{C49DFD28-1AC4-4337-B14C-778BBFA3FDB5}" presName="node" presStyleLbl="node1" presStyleIdx="6" presStyleCnt="15">
        <dgm:presLayoutVars>
          <dgm:bulletEnabled val="1"/>
        </dgm:presLayoutVars>
      </dgm:prSet>
      <dgm:spPr/>
    </dgm:pt>
    <dgm:pt modelId="{EFB9611A-D388-47C7-96C9-3DFB564981F6}" type="pres">
      <dgm:prSet presAssocID="{3FDE28F5-548D-4E2D-8D46-0ADC9D69DAB4}" presName="sibTrans" presStyleLbl="sibTrans1D1" presStyleIdx="6" presStyleCnt="14"/>
      <dgm:spPr/>
    </dgm:pt>
    <dgm:pt modelId="{31002F2E-F344-4B9F-AB47-5376E640D6D6}" type="pres">
      <dgm:prSet presAssocID="{3FDE28F5-548D-4E2D-8D46-0ADC9D69DAB4}" presName="connectorText" presStyleLbl="sibTrans1D1" presStyleIdx="6" presStyleCnt="14"/>
      <dgm:spPr/>
    </dgm:pt>
    <dgm:pt modelId="{0E44E5AE-B1CE-4B81-80AD-6611A5DC1C4A}" type="pres">
      <dgm:prSet presAssocID="{0830A52F-F5B5-407C-8336-3276D0185049}" presName="node" presStyleLbl="node1" presStyleIdx="7" presStyleCnt="15">
        <dgm:presLayoutVars>
          <dgm:bulletEnabled val="1"/>
        </dgm:presLayoutVars>
      </dgm:prSet>
      <dgm:spPr/>
    </dgm:pt>
    <dgm:pt modelId="{03FAE435-3EE5-417C-A986-7AA7AE90B0FB}" type="pres">
      <dgm:prSet presAssocID="{A95001A4-7B7A-42AD-A459-C48EEEE83351}" presName="sibTrans" presStyleLbl="sibTrans1D1" presStyleIdx="7" presStyleCnt="14"/>
      <dgm:spPr/>
    </dgm:pt>
    <dgm:pt modelId="{9BD5E1C6-E9B1-4CE4-BC29-4E0152B405DA}" type="pres">
      <dgm:prSet presAssocID="{A95001A4-7B7A-42AD-A459-C48EEEE83351}" presName="connectorText" presStyleLbl="sibTrans1D1" presStyleIdx="7" presStyleCnt="14"/>
      <dgm:spPr/>
    </dgm:pt>
    <dgm:pt modelId="{8A5248EC-5E8D-4426-BCAC-7F1685D228EA}" type="pres">
      <dgm:prSet presAssocID="{E19D044B-17DF-45BD-9396-2EE1468FE305}" presName="node" presStyleLbl="node1" presStyleIdx="8" presStyleCnt="15">
        <dgm:presLayoutVars>
          <dgm:bulletEnabled val="1"/>
        </dgm:presLayoutVars>
      </dgm:prSet>
      <dgm:spPr/>
    </dgm:pt>
    <dgm:pt modelId="{33AFB1CF-BC04-4EB9-A42C-390BC8372E53}" type="pres">
      <dgm:prSet presAssocID="{E800B870-844F-4BC4-BAA9-2E3C38D15954}" presName="sibTrans" presStyleLbl="sibTrans1D1" presStyleIdx="8" presStyleCnt="14"/>
      <dgm:spPr/>
    </dgm:pt>
    <dgm:pt modelId="{59FED189-B034-4F40-88E1-CCB748223243}" type="pres">
      <dgm:prSet presAssocID="{E800B870-844F-4BC4-BAA9-2E3C38D15954}" presName="connectorText" presStyleLbl="sibTrans1D1" presStyleIdx="8" presStyleCnt="14"/>
      <dgm:spPr/>
    </dgm:pt>
    <dgm:pt modelId="{BD8C23C9-4E6F-4CA5-9A9C-D689F90E9F7C}" type="pres">
      <dgm:prSet presAssocID="{88A1DA54-BC87-4B57-9B74-5BF3DA80AA6D}" presName="node" presStyleLbl="node1" presStyleIdx="9" presStyleCnt="15">
        <dgm:presLayoutVars>
          <dgm:bulletEnabled val="1"/>
        </dgm:presLayoutVars>
      </dgm:prSet>
      <dgm:spPr/>
    </dgm:pt>
    <dgm:pt modelId="{02AED780-E9F9-4ABA-8E88-9AEFEBA10FE5}" type="pres">
      <dgm:prSet presAssocID="{C48BF75D-C8CD-4768-AD29-FE32D32E4E1B}" presName="sibTrans" presStyleLbl="sibTrans1D1" presStyleIdx="9" presStyleCnt="14"/>
      <dgm:spPr/>
    </dgm:pt>
    <dgm:pt modelId="{C14475CC-E523-4C1C-B173-A871EEEC6CF5}" type="pres">
      <dgm:prSet presAssocID="{C48BF75D-C8CD-4768-AD29-FE32D32E4E1B}" presName="connectorText" presStyleLbl="sibTrans1D1" presStyleIdx="9" presStyleCnt="14"/>
      <dgm:spPr/>
    </dgm:pt>
    <dgm:pt modelId="{795E7B05-8754-457F-98D1-08AD3930FB2F}" type="pres">
      <dgm:prSet presAssocID="{382A5142-57A4-4BFC-A81A-FEF7E4942EB9}" presName="node" presStyleLbl="node1" presStyleIdx="10" presStyleCnt="15">
        <dgm:presLayoutVars>
          <dgm:bulletEnabled val="1"/>
        </dgm:presLayoutVars>
      </dgm:prSet>
      <dgm:spPr/>
    </dgm:pt>
    <dgm:pt modelId="{9CC26C2D-7DD6-4C74-8FE7-CE7BA53C4DB6}" type="pres">
      <dgm:prSet presAssocID="{D8AF7BEA-1143-45DC-8C0F-7250D045C3B2}" presName="sibTrans" presStyleLbl="sibTrans1D1" presStyleIdx="10" presStyleCnt="14"/>
      <dgm:spPr/>
    </dgm:pt>
    <dgm:pt modelId="{568042D6-2E42-4065-A864-33716FCF1357}" type="pres">
      <dgm:prSet presAssocID="{D8AF7BEA-1143-45DC-8C0F-7250D045C3B2}" presName="connectorText" presStyleLbl="sibTrans1D1" presStyleIdx="10" presStyleCnt="14"/>
      <dgm:spPr/>
    </dgm:pt>
    <dgm:pt modelId="{F3229121-B6CD-425A-932D-C6E6560AA1FC}" type="pres">
      <dgm:prSet presAssocID="{8074B672-2E57-4B56-B3CE-FEB521908A12}" presName="node" presStyleLbl="node1" presStyleIdx="11" presStyleCnt="15">
        <dgm:presLayoutVars>
          <dgm:bulletEnabled val="1"/>
        </dgm:presLayoutVars>
      </dgm:prSet>
      <dgm:spPr/>
    </dgm:pt>
    <dgm:pt modelId="{B374413C-5464-4ED5-A536-187EF9677B8F}" type="pres">
      <dgm:prSet presAssocID="{0433E835-AA69-45DD-9246-55E541FF9F88}" presName="sibTrans" presStyleLbl="sibTrans1D1" presStyleIdx="11" presStyleCnt="14"/>
      <dgm:spPr/>
    </dgm:pt>
    <dgm:pt modelId="{E3980EA4-C3A2-4187-A932-33CE35B5B2CB}" type="pres">
      <dgm:prSet presAssocID="{0433E835-AA69-45DD-9246-55E541FF9F88}" presName="connectorText" presStyleLbl="sibTrans1D1" presStyleIdx="11" presStyleCnt="14"/>
      <dgm:spPr/>
    </dgm:pt>
    <dgm:pt modelId="{9E9AD467-D786-47FB-A129-66C7004DAC48}" type="pres">
      <dgm:prSet presAssocID="{97F054A9-CA9A-46AB-A589-000354230050}" presName="node" presStyleLbl="node1" presStyleIdx="12" presStyleCnt="15">
        <dgm:presLayoutVars>
          <dgm:bulletEnabled val="1"/>
        </dgm:presLayoutVars>
      </dgm:prSet>
      <dgm:spPr/>
    </dgm:pt>
    <dgm:pt modelId="{D683E73B-5351-410F-80C1-94C738C2588C}" type="pres">
      <dgm:prSet presAssocID="{C96C480E-C4D5-475D-9A3C-71E6D32DC6E3}" presName="sibTrans" presStyleLbl="sibTrans1D1" presStyleIdx="12" presStyleCnt="14"/>
      <dgm:spPr/>
    </dgm:pt>
    <dgm:pt modelId="{8EE1E7D5-BB9C-4C07-A563-97196425C3F4}" type="pres">
      <dgm:prSet presAssocID="{C96C480E-C4D5-475D-9A3C-71E6D32DC6E3}" presName="connectorText" presStyleLbl="sibTrans1D1" presStyleIdx="12" presStyleCnt="14"/>
      <dgm:spPr/>
    </dgm:pt>
    <dgm:pt modelId="{C733FD99-F7EA-4AE8-B87F-6352C813BC69}" type="pres">
      <dgm:prSet presAssocID="{D8341231-7E29-4B1A-82F1-7F9CF2B9E003}" presName="node" presStyleLbl="node1" presStyleIdx="13" presStyleCnt="15">
        <dgm:presLayoutVars>
          <dgm:bulletEnabled val="1"/>
        </dgm:presLayoutVars>
      </dgm:prSet>
      <dgm:spPr/>
    </dgm:pt>
    <dgm:pt modelId="{D10C8671-A600-4A57-AE3D-D046C6BE2CA4}" type="pres">
      <dgm:prSet presAssocID="{3D2B0629-8AF8-492F-9DE5-8C1B28F5A9FC}" presName="sibTrans" presStyleLbl="sibTrans1D1" presStyleIdx="13" presStyleCnt="14"/>
      <dgm:spPr/>
    </dgm:pt>
    <dgm:pt modelId="{73E90A71-84D2-4D19-A9EF-62641BFA161C}" type="pres">
      <dgm:prSet presAssocID="{3D2B0629-8AF8-492F-9DE5-8C1B28F5A9FC}" presName="connectorText" presStyleLbl="sibTrans1D1" presStyleIdx="13" presStyleCnt="14"/>
      <dgm:spPr/>
    </dgm:pt>
    <dgm:pt modelId="{C1D90049-37BF-44EC-AC2F-526C071DA1B0}" type="pres">
      <dgm:prSet presAssocID="{70569198-0C0A-4E6C-AC8E-B034B6EF405C}" presName="node" presStyleLbl="node1" presStyleIdx="14" presStyleCnt="15">
        <dgm:presLayoutVars>
          <dgm:bulletEnabled val="1"/>
        </dgm:presLayoutVars>
      </dgm:prSet>
      <dgm:spPr/>
    </dgm:pt>
  </dgm:ptLst>
  <dgm:cxnLst>
    <dgm:cxn modelId="{F813A300-1FDB-41C3-A9B4-FF0BB63B37B7}" type="presOf" srcId="{97F054A9-CA9A-46AB-A589-000354230050}" destId="{9E9AD467-D786-47FB-A129-66C7004DAC48}" srcOrd="0" destOrd="0" presId="urn:microsoft.com/office/officeart/2005/8/layout/bProcess3"/>
    <dgm:cxn modelId="{E80AC803-4E64-4BB0-8CE5-377886B40105}" srcId="{CCAD6AB3-DDC1-4659-A653-EB42347B33DC}" destId="{C2A73116-BE18-433B-8BB8-B3CE9CEA36D1}" srcOrd="3" destOrd="0" parTransId="{F96ADAF0-0698-4080-9005-39381C5070B8}" sibTransId="{B9B682C2-5747-4DEB-B85F-736571770FB3}"/>
    <dgm:cxn modelId="{C22A0907-9B7B-480F-A7A9-F6C1C58F2B8C}" type="presOf" srcId="{3FDE28F5-548D-4E2D-8D46-0ADC9D69DAB4}" destId="{EFB9611A-D388-47C7-96C9-3DFB564981F6}" srcOrd="0" destOrd="0" presId="urn:microsoft.com/office/officeart/2005/8/layout/bProcess3"/>
    <dgm:cxn modelId="{5E1E800A-A38C-436B-9C4B-29E645A8675D}" type="presOf" srcId="{C48BF75D-C8CD-4768-AD29-FE32D32E4E1B}" destId="{C14475CC-E523-4C1C-B173-A871EEEC6CF5}" srcOrd="1" destOrd="0" presId="urn:microsoft.com/office/officeart/2005/8/layout/bProcess3"/>
    <dgm:cxn modelId="{AC051510-5FA4-4AE3-8CF3-9F676C0349AF}" srcId="{CCAD6AB3-DDC1-4659-A653-EB42347B33DC}" destId="{A6D44FF4-648D-42EB-8A52-1525D7C1E9A9}" srcOrd="0" destOrd="0" parTransId="{809D0A80-ED4B-45CE-B91C-C33D6519A478}" sibTransId="{71D8173A-0665-48DD-9E6A-37A9BF933E06}"/>
    <dgm:cxn modelId="{76FCB814-9C22-4706-9F7E-D0BCA41F83AF}" type="presOf" srcId="{71D8173A-0665-48DD-9E6A-37A9BF933E06}" destId="{9D9CC00C-A262-45C8-A4A1-C8F1244D99DD}" srcOrd="1" destOrd="0" presId="urn:microsoft.com/office/officeart/2005/8/layout/bProcess3"/>
    <dgm:cxn modelId="{268F2A1E-D162-4E76-A9C7-7A4644A05308}" srcId="{CCAD6AB3-DDC1-4659-A653-EB42347B33DC}" destId="{7648C656-A0BD-42A3-9F37-F14E0D8C0C4D}" srcOrd="4" destOrd="0" parTransId="{DBE7C893-683D-44EE-AEDF-FF1FDA68201E}" sibTransId="{8C86E80F-C11E-400C-A67B-E0B5BB2345CF}"/>
    <dgm:cxn modelId="{A2CD931F-A820-46DB-9B0E-4E78A266C62F}" type="presOf" srcId="{C2A73116-BE18-433B-8BB8-B3CE9CEA36D1}" destId="{6D132297-ACDC-42C0-94E3-C8A8D46EF528}" srcOrd="0" destOrd="0" presId="urn:microsoft.com/office/officeart/2005/8/layout/bProcess3"/>
    <dgm:cxn modelId="{2B8D4E2B-1A02-4846-906B-3268C7F809BA}" type="presOf" srcId="{3FDE28F5-548D-4E2D-8D46-0ADC9D69DAB4}" destId="{31002F2E-F344-4B9F-AB47-5376E640D6D6}" srcOrd="1" destOrd="0" presId="urn:microsoft.com/office/officeart/2005/8/layout/bProcess3"/>
    <dgm:cxn modelId="{69E98030-C662-4D85-AB26-22D749D1705B}" type="presOf" srcId="{D8AF7BEA-1143-45DC-8C0F-7250D045C3B2}" destId="{568042D6-2E42-4065-A864-33716FCF1357}" srcOrd="1" destOrd="0" presId="urn:microsoft.com/office/officeart/2005/8/layout/bProcess3"/>
    <dgm:cxn modelId="{6548C730-1FE7-43ED-BF55-8AE6080C3ED5}" type="presOf" srcId="{D8AF7BEA-1143-45DC-8C0F-7250D045C3B2}" destId="{9CC26C2D-7DD6-4C74-8FE7-CE7BA53C4DB6}" srcOrd="0" destOrd="0" presId="urn:microsoft.com/office/officeart/2005/8/layout/bProcess3"/>
    <dgm:cxn modelId="{09ED1733-06D5-439B-ABA5-CD2013B7E761}" type="presOf" srcId="{7648C656-A0BD-42A3-9F37-F14E0D8C0C4D}" destId="{E50B9205-AAF3-4255-9550-DC6CF6F1333B}" srcOrd="0" destOrd="0" presId="urn:microsoft.com/office/officeart/2005/8/layout/bProcess3"/>
    <dgm:cxn modelId="{80CBFB34-DA3A-48AB-8C70-5C01CA8E1253}" type="presOf" srcId="{382A5142-57A4-4BFC-A81A-FEF7E4942EB9}" destId="{795E7B05-8754-457F-98D1-08AD3930FB2F}" srcOrd="0" destOrd="0" presId="urn:microsoft.com/office/officeart/2005/8/layout/bProcess3"/>
    <dgm:cxn modelId="{872FB739-8DBB-455E-BF4D-4E028B3C540B}" srcId="{CCAD6AB3-DDC1-4659-A653-EB42347B33DC}" destId="{B4698241-2683-428A-BCDD-160B3FFECD9F}" srcOrd="2" destOrd="0" parTransId="{8E440BB9-5057-40A4-9FB5-E3AFDC688B97}" sibTransId="{281694D1-B68F-46B4-BB6A-97C8097C6407}"/>
    <dgm:cxn modelId="{E5F8973D-9924-4CA9-822F-64F561A4A96B}" type="presOf" srcId="{88A1DA54-BC87-4B57-9B74-5BF3DA80AA6D}" destId="{BD8C23C9-4E6F-4CA5-9A9C-D689F90E9F7C}" srcOrd="0" destOrd="0" presId="urn:microsoft.com/office/officeart/2005/8/layout/bProcess3"/>
    <dgm:cxn modelId="{E077425B-0547-4E51-92E2-7258BEA8721C}" type="presOf" srcId="{0433E835-AA69-45DD-9246-55E541FF9F88}" destId="{E3980EA4-C3A2-4187-A932-33CE35B5B2CB}" srcOrd="1" destOrd="0" presId="urn:microsoft.com/office/officeart/2005/8/layout/bProcess3"/>
    <dgm:cxn modelId="{23CB865B-6B51-48D3-9381-92DEED8F50AE}" srcId="{CCAD6AB3-DDC1-4659-A653-EB42347B33DC}" destId="{E19D044B-17DF-45BD-9396-2EE1468FE305}" srcOrd="8" destOrd="0" parTransId="{B4B9FF3F-2F26-430E-99F4-E2275CB1DE61}" sibTransId="{E800B870-844F-4BC4-BAA9-2E3C38D15954}"/>
    <dgm:cxn modelId="{8A1AC05C-B383-4428-9F6A-03474E78EA1D}" type="presOf" srcId="{A95001A4-7B7A-42AD-A459-C48EEEE83351}" destId="{03FAE435-3EE5-417C-A986-7AA7AE90B0FB}" srcOrd="0" destOrd="0" presId="urn:microsoft.com/office/officeart/2005/8/layout/bProcess3"/>
    <dgm:cxn modelId="{39500F5E-8392-49D6-948F-F77D52E26212}" srcId="{CCAD6AB3-DDC1-4659-A653-EB42347B33DC}" destId="{D8341231-7E29-4B1A-82F1-7F9CF2B9E003}" srcOrd="13" destOrd="0" parTransId="{BBDE7B62-6546-4370-BD02-80BC108A1B9F}" sibTransId="{3D2B0629-8AF8-492F-9DE5-8C1B28F5A9FC}"/>
    <dgm:cxn modelId="{A3980B41-B3BA-4977-AC61-AB20DA7F46FB}" type="presOf" srcId="{E19D044B-17DF-45BD-9396-2EE1468FE305}" destId="{8A5248EC-5E8D-4426-BCAC-7F1685D228EA}" srcOrd="0" destOrd="0" presId="urn:microsoft.com/office/officeart/2005/8/layout/bProcess3"/>
    <dgm:cxn modelId="{E37F8845-A203-4355-A45D-12B43899E50C}" type="presOf" srcId="{70569198-0C0A-4E6C-AC8E-B034B6EF405C}" destId="{C1D90049-37BF-44EC-AC2F-526C071DA1B0}" srcOrd="0" destOrd="0" presId="urn:microsoft.com/office/officeart/2005/8/layout/bProcess3"/>
    <dgm:cxn modelId="{C85ADC65-101F-44CB-9350-35AF41F0399E}" type="presOf" srcId="{A6D44FF4-648D-42EB-8A52-1525D7C1E9A9}" destId="{620F5068-2464-4E5D-A1BE-01E64DBB4509}" srcOrd="0" destOrd="0" presId="urn:microsoft.com/office/officeart/2005/8/layout/bProcess3"/>
    <dgm:cxn modelId="{79E66447-57B4-480B-A71A-3ED37E7FCDCC}" srcId="{CCAD6AB3-DDC1-4659-A653-EB42347B33DC}" destId="{88A1DA54-BC87-4B57-9B74-5BF3DA80AA6D}" srcOrd="9" destOrd="0" parTransId="{7970FBCE-DD02-41D4-B66F-CFA73C7CCCBB}" sibTransId="{C48BF75D-C8CD-4768-AD29-FE32D32E4E1B}"/>
    <dgm:cxn modelId="{84E0F947-F9A9-44B9-B895-1EB646ECABFE}" srcId="{CCAD6AB3-DDC1-4659-A653-EB42347B33DC}" destId="{70569198-0C0A-4E6C-AC8E-B034B6EF405C}" srcOrd="14" destOrd="0" parTransId="{0A174460-D338-457D-8CE4-A328990CAE16}" sibTransId="{29287AE9-D6C0-45B7-8149-B7C0F1120CF1}"/>
    <dgm:cxn modelId="{5AA1FA48-5871-4F89-BC47-2ABA773CA6AF}" type="presOf" srcId="{C96C480E-C4D5-475D-9A3C-71E6D32DC6E3}" destId="{8EE1E7D5-BB9C-4C07-A563-97196425C3F4}" srcOrd="1" destOrd="0" presId="urn:microsoft.com/office/officeart/2005/8/layout/bProcess3"/>
    <dgm:cxn modelId="{A21FD949-ED38-4D0C-A204-18508CF6D30B}" type="presOf" srcId="{D1D69274-E50C-4C8C-8384-A273031130EC}" destId="{BA3EE5B4-55CB-4066-9240-8C025A87E367}" srcOrd="0" destOrd="0" presId="urn:microsoft.com/office/officeart/2005/8/layout/bProcess3"/>
    <dgm:cxn modelId="{BBE20F4A-AC90-4152-B785-D840D0C28CD1}" type="presOf" srcId="{0433E835-AA69-45DD-9246-55E541FF9F88}" destId="{B374413C-5464-4ED5-A536-187EF9677B8F}" srcOrd="0" destOrd="0" presId="urn:microsoft.com/office/officeart/2005/8/layout/bProcess3"/>
    <dgm:cxn modelId="{1486E96F-0F58-4F74-A0D7-EB9F5AA22F14}" type="presOf" srcId="{8C86E80F-C11E-400C-A67B-E0B5BB2345CF}" destId="{20C58197-6324-4418-B799-DCA4411716D0}" srcOrd="1" destOrd="0" presId="urn:microsoft.com/office/officeart/2005/8/layout/bProcess3"/>
    <dgm:cxn modelId="{0F643673-C3D2-4F30-8F36-3D29D09436AC}" type="presOf" srcId="{A95001A4-7B7A-42AD-A459-C48EEEE83351}" destId="{9BD5E1C6-E9B1-4CE4-BC29-4E0152B405DA}" srcOrd="1" destOrd="0" presId="urn:microsoft.com/office/officeart/2005/8/layout/bProcess3"/>
    <dgm:cxn modelId="{3C125F56-68E1-4B44-9EAB-A2923B7DF1FC}" srcId="{CCAD6AB3-DDC1-4659-A653-EB42347B33DC}" destId="{382A5142-57A4-4BFC-A81A-FEF7E4942EB9}" srcOrd="10" destOrd="0" parTransId="{DC28281F-403D-4FBB-A787-89A5E2B37A7C}" sibTransId="{D8AF7BEA-1143-45DC-8C0F-7250D045C3B2}"/>
    <dgm:cxn modelId="{EFBCE47C-0DD3-4C9F-B0A9-C249FDC1FF2E}" type="presOf" srcId="{99A6C383-E12B-4FC3-97DF-3D5DD42878B3}" destId="{3C2A0A3A-54A4-40FA-A812-47058E64F20E}" srcOrd="0" destOrd="0" presId="urn:microsoft.com/office/officeart/2005/8/layout/bProcess3"/>
    <dgm:cxn modelId="{8EBB9C7E-50AC-4908-A174-2F07FC679FDE}" srcId="{CCAD6AB3-DDC1-4659-A653-EB42347B33DC}" destId="{97F054A9-CA9A-46AB-A589-000354230050}" srcOrd="12" destOrd="0" parTransId="{3054CCD2-735D-4591-8149-B8BDDAFFF209}" sibTransId="{C96C480E-C4D5-475D-9A3C-71E6D32DC6E3}"/>
    <dgm:cxn modelId="{E4D84C8C-375C-4614-BEAD-5D6D2A933D46}" srcId="{CCAD6AB3-DDC1-4659-A653-EB42347B33DC}" destId="{D1D69274-E50C-4C8C-8384-A273031130EC}" srcOrd="5" destOrd="0" parTransId="{0A120DEC-E8EE-40A8-A53E-2C108B6CC5D4}" sibTransId="{99A6C383-E12B-4FC3-97DF-3D5DD42878B3}"/>
    <dgm:cxn modelId="{0D28CC94-54FC-4BED-BEE3-19D8CC4732B9}" type="presOf" srcId="{C48BF75D-C8CD-4768-AD29-FE32D32E4E1B}" destId="{02AED780-E9F9-4ABA-8E88-9AEFEBA10FE5}" srcOrd="0" destOrd="0" presId="urn:microsoft.com/office/officeart/2005/8/layout/bProcess3"/>
    <dgm:cxn modelId="{995EDA96-FED7-44F2-8D27-C135E1056BA7}" type="presOf" srcId="{3D2B0629-8AF8-492F-9DE5-8C1B28F5A9FC}" destId="{73E90A71-84D2-4D19-A9EF-62641BFA161C}" srcOrd="1" destOrd="0" presId="urn:microsoft.com/office/officeart/2005/8/layout/bProcess3"/>
    <dgm:cxn modelId="{6174B9AD-1BFB-4FC3-94D8-DCCFE584B9C9}" type="presOf" srcId="{0830A52F-F5B5-407C-8336-3276D0185049}" destId="{0E44E5AE-B1CE-4B81-80AD-6611A5DC1C4A}" srcOrd="0" destOrd="0" presId="urn:microsoft.com/office/officeart/2005/8/layout/bProcess3"/>
    <dgm:cxn modelId="{5565BDAD-DD65-4A4B-8F37-0035E79D44E4}" srcId="{CCAD6AB3-DDC1-4659-A653-EB42347B33DC}" destId="{42CD86C8-D035-4547-8B76-87EAF1C6FAF3}" srcOrd="1" destOrd="0" parTransId="{38BDDFC0-A49B-4E4E-AF12-00AEBEDC9DD6}" sibTransId="{5F66CD92-8415-4E69-9F3A-4244297D872E}"/>
    <dgm:cxn modelId="{B98281AE-7547-4E76-AEBF-16E186C0D462}" type="presOf" srcId="{42CD86C8-D035-4547-8B76-87EAF1C6FAF3}" destId="{4DF09EAD-3985-4650-8FC6-41A040234F24}" srcOrd="0" destOrd="0" presId="urn:microsoft.com/office/officeart/2005/8/layout/bProcess3"/>
    <dgm:cxn modelId="{EE3058C2-FB68-496C-BC43-6023476A8D7A}" type="presOf" srcId="{E800B870-844F-4BC4-BAA9-2E3C38D15954}" destId="{33AFB1CF-BC04-4EB9-A42C-390BC8372E53}" srcOrd="0" destOrd="0" presId="urn:microsoft.com/office/officeart/2005/8/layout/bProcess3"/>
    <dgm:cxn modelId="{28023DC3-557C-4621-8B83-C21FAD108248}" type="presOf" srcId="{99A6C383-E12B-4FC3-97DF-3D5DD42878B3}" destId="{35498F60-B1C7-4980-AFD8-F6D5745E9AAF}" srcOrd="1" destOrd="0" presId="urn:microsoft.com/office/officeart/2005/8/layout/bProcess3"/>
    <dgm:cxn modelId="{74E3DECE-D707-44BC-B5BE-62B675733D33}" type="presOf" srcId="{B4698241-2683-428A-BCDD-160B3FFECD9F}" destId="{54937540-05B4-4C8A-AFE1-40AB917ED059}" srcOrd="0" destOrd="0" presId="urn:microsoft.com/office/officeart/2005/8/layout/bProcess3"/>
    <dgm:cxn modelId="{AB5770D7-74D9-4C04-8770-553A0F99299C}" type="presOf" srcId="{5F66CD92-8415-4E69-9F3A-4244297D872E}" destId="{FFCF6FC4-DADC-4047-9660-E87773AE2373}" srcOrd="0" destOrd="0" presId="urn:microsoft.com/office/officeart/2005/8/layout/bProcess3"/>
    <dgm:cxn modelId="{0DBE0BD9-0C9B-47F5-A704-5BC7CC5B7A89}" type="presOf" srcId="{CCAD6AB3-DDC1-4659-A653-EB42347B33DC}" destId="{60EE3AD3-7AC4-493A-9A6E-66503121ED92}" srcOrd="0" destOrd="0" presId="urn:microsoft.com/office/officeart/2005/8/layout/bProcess3"/>
    <dgm:cxn modelId="{52660FDA-C100-43AA-9536-F5C497B82D4A}" type="presOf" srcId="{C96C480E-C4D5-475D-9A3C-71E6D32DC6E3}" destId="{D683E73B-5351-410F-80C1-94C738C2588C}" srcOrd="0" destOrd="0" presId="urn:microsoft.com/office/officeart/2005/8/layout/bProcess3"/>
    <dgm:cxn modelId="{7644E7DF-F4B6-44C3-A280-698E0FCD4380}" srcId="{CCAD6AB3-DDC1-4659-A653-EB42347B33DC}" destId="{0830A52F-F5B5-407C-8336-3276D0185049}" srcOrd="7" destOrd="0" parTransId="{6E9E4758-68D7-446E-B087-AAD014882620}" sibTransId="{A95001A4-7B7A-42AD-A459-C48EEEE83351}"/>
    <dgm:cxn modelId="{B764D1E0-8C58-41CA-96BA-BB58B0912B68}" type="presOf" srcId="{E800B870-844F-4BC4-BAA9-2E3C38D15954}" destId="{59FED189-B034-4F40-88E1-CCB748223243}" srcOrd="1" destOrd="0" presId="urn:microsoft.com/office/officeart/2005/8/layout/bProcess3"/>
    <dgm:cxn modelId="{873752E1-C2A6-400D-BBD3-0AFB27388D6D}" type="presOf" srcId="{C49DFD28-1AC4-4337-B14C-778BBFA3FDB5}" destId="{AC2454B7-B84E-4327-9F81-B3BFBCED99A1}" srcOrd="0" destOrd="0" presId="urn:microsoft.com/office/officeart/2005/8/layout/bProcess3"/>
    <dgm:cxn modelId="{FD4206E3-9C85-42B9-AC4C-CA6FFE9B096C}" type="presOf" srcId="{71D8173A-0665-48DD-9E6A-37A9BF933E06}" destId="{B46ADF41-6F4B-4240-A62E-E65A2D535D7F}" srcOrd="0" destOrd="0" presId="urn:microsoft.com/office/officeart/2005/8/layout/bProcess3"/>
    <dgm:cxn modelId="{01BFB2E8-4F54-419D-9A4B-748DC79A755A}" srcId="{CCAD6AB3-DDC1-4659-A653-EB42347B33DC}" destId="{8074B672-2E57-4B56-B3CE-FEB521908A12}" srcOrd="11" destOrd="0" parTransId="{4D10EB2C-9484-4AC6-A3E1-39EB3BFBBE47}" sibTransId="{0433E835-AA69-45DD-9246-55E541FF9F88}"/>
    <dgm:cxn modelId="{528E8BED-27B5-410A-8126-8EC57EBE789F}" type="presOf" srcId="{D8341231-7E29-4B1A-82F1-7F9CF2B9E003}" destId="{C733FD99-F7EA-4AE8-B87F-6352C813BC69}" srcOrd="0" destOrd="0" presId="urn:microsoft.com/office/officeart/2005/8/layout/bProcess3"/>
    <dgm:cxn modelId="{E665B0EE-48D9-4F16-809C-490C94791AB8}" type="presOf" srcId="{B9B682C2-5747-4DEB-B85F-736571770FB3}" destId="{90A7BB9D-47FA-45C5-85FB-D0AFD5C645B5}" srcOrd="1" destOrd="0" presId="urn:microsoft.com/office/officeart/2005/8/layout/bProcess3"/>
    <dgm:cxn modelId="{06226DF1-8337-4473-B406-D33B90FC020A}" type="presOf" srcId="{8C86E80F-C11E-400C-A67B-E0B5BB2345CF}" destId="{CC41346C-9BE7-4FEC-B5FD-DE2203C2C6ED}" srcOrd="0" destOrd="0" presId="urn:microsoft.com/office/officeart/2005/8/layout/bProcess3"/>
    <dgm:cxn modelId="{D1E20EF3-AB79-4B0B-8BE1-10B111BB6E3D}" type="presOf" srcId="{B9B682C2-5747-4DEB-B85F-736571770FB3}" destId="{A159F1E7-DC03-4F21-BB9E-2F819866D9DE}" srcOrd="0" destOrd="0" presId="urn:microsoft.com/office/officeart/2005/8/layout/bProcess3"/>
    <dgm:cxn modelId="{6B1A64F3-63D7-4971-AE75-6E388BB18887}" type="presOf" srcId="{281694D1-B68F-46B4-BB6A-97C8097C6407}" destId="{7DAA96AB-6354-4D86-9D8E-91E193CB0DB0}" srcOrd="0" destOrd="0" presId="urn:microsoft.com/office/officeart/2005/8/layout/bProcess3"/>
    <dgm:cxn modelId="{453CBAF5-F127-4E4F-AEAB-880F3178D5D2}" srcId="{CCAD6AB3-DDC1-4659-A653-EB42347B33DC}" destId="{C49DFD28-1AC4-4337-B14C-778BBFA3FDB5}" srcOrd="6" destOrd="0" parTransId="{9B748AC8-7C56-4590-8337-0C08464EED93}" sibTransId="{3FDE28F5-548D-4E2D-8D46-0ADC9D69DAB4}"/>
    <dgm:cxn modelId="{BDF6B1F7-D8E6-4A1E-AD22-4032ADACE594}" type="presOf" srcId="{281694D1-B68F-46B4-BB6A-97C8097C6407}" destId="{1E92D445-1F61-40FA-A8A1-AB98ED6454C0}" srcOrd="1" destOrd="0" presId="urn:microsoft.com/office/officeart/2005/8/layout/bProcess3"/>
    <dgm:cxn modelId="{677E02F8-D21F-4193-8B8D-80861C2C7626}" type="presOf" srcId="{3D2B0629-8AF8-492F-9DE5-8C1B28F5A9FC}" destId="{D10C8671-A600-4A57-AE3D-D046C6BE2CA4}" srcOrd="0" destOrd="0" presId="urn:microsoft.com/office/officeart/2005/8/layout/bProcess3"/>
    <dgm:cxn modelId="{F2D5F6F9-36C1-4CE2-A434-6D682A526F93}" type="presOf" srcId="{8074B672-2E57-4B56-B3CE-FEB521908A12}" destId="{F3229121-B6CD-425A-932D-C6E6560AA1FC}" srcOrd="0" destOrd="0" presId="urn:microsoft.com/office/officeart/2005/8/layout/bProcess3"/>
    <dgm:cxn modelId="{FDD7EEFE-CF9F-4C45-94E3-24FF1B9B7209}" type="presOf" srcId="{5F66CD92-8415-4E69-9F3A-4244297D872E}" destId="{3E3AD72F-7DD4-4E87-AC29-184FA73B8279}" srcOrd="1" destOrd="0" presId="urn:microsoft.com/office/officeart/2005/8/layout/bProcess3"/>
    <dgm:cxn modelId="{9B4FB57C-324A-4D9C-BA51-387F21A993E1}" type="presParOf" srcId="{60EE3AD3-7AC4-493A-9A6E-66503121ED92}" destId="{620F5068-2464-4E5D-A1BE-01E64DBB4509}" srcOrd="0" destOrd="0" presId="urn:microsoft.com/office/officeart/2005/8/layout/bProcess3"/>
    <dgm:cxn modelId="{7FC989B7-79CC-4B41-9D46-896688CCAE7D}" type="presParOf" srcId="{60EE3AD3-7AC4-493A-9A6E-66503121ED92}" destId="{B46ADF41-6F4B-4240-A62E-E65A2D535D7F}" srcOrd="1" destOrd="0" presId="urn:microsoft.com/office/officeart/2005/8/layout/bProcess3"/>
    <dgm:cxn modelId="{EDA45C51-440C-463B-85FD-1FE2A7ED3AE6}" type="presParOf" srcId="{B46ADF41-6F4B-4240-A62E-E65A2D535D7F}" destId="{9D9CC00C-A262-45C8-A4A1-C8F1244D99DD}" srcOrd="0" destOrd="0" presId="urn:microsoft.com/office/officeart/2005/8/layout/bProcess3"/>
    <dgm:cxn modelId="{07E9D575-C07D-4246-8CC1-0872F5416E47}" type="presParOf" srcId="{60EE3AD3-7AC4-493A-9A6E-66503121ED92}" destId="{4DF09EAD-3985-4650-8FC6-41A040234F24}" srcOrd="2" destOrd="0" presId="urn:microsoft.com/office/officeart/2005/8/layout/bProcess3"/>
    <dgm:cxn modelId="{6E18FA84-06CA-4ED2-854D-D6D9EA3A4039}" type="presParOf" srcId="{60EE3AD3-7AC4-493A-9A6E-66503121ED92}" destId="{FFCF6FC4-DADC-4047-9660-E87773AE2373}" srcOrd="3" destOrd="0" presId="urn:microsoft.com/office/officeart/2005/8/layout/bProcess3"/>
    <dgm:cxn modelId="{799FEB57-ECDE-4005-B2F9-0F854D3BFE31}" type="presParOf" srcId="{FFCF6FC4-DADC-4047-9660-E87773AE2373}" destId="{3E3AD72F-7DD4-4E87-AC29-184FA73B8279}" srcOrd="0" destOrd="0" presId="urn:microsoft.com/office/officeart/2005/8/layout/bProcess3"/>
    <dgm:cxn modelId="{CAFFA85D-903F-4F59-8E45-55D0350E2DB5}" type="presParOf" srcId="{60EE3AD3-7AC4-493A-9A6E-66503121ED92}" destId="{54937540-05B4-4C8A-AFE1-40AB917ED059}" srcOrd="4" destOrd="0" presId="urn:microsoft.com/office/officeart/2005/8/layout/bProcess3"/>
    <dgm:cxn modelId="{FC1E045B-601F-4AA5-8240-73BB3EA60A10}" type="presParOf" srcId="{60EE3AD3-7AC4-493A-9A6E-66503121ED92}" destId="{7DAA96AB-6354-4D86-9D8E-91E193CB0DB0}" srcOrd="5" destOrd="0" presId="urn:microsoft.com/office/officeart/2005/8/layout/bProcess3"/>
    <dgm:cxn modelId="{7BCA774A-C384-4D9B-9586-EEB3F157F65C}" type="presParOf" srcId="{7DAA96AB-6354-4D86-9D8E-91E193CB0DB0}" destId="{1E92D445-1F61-40FA-A8A1-AB98ED6454C0}" srcOrd="0" destOrd="0" presId="urn:microsoft.com/office/officeart/2005/8/layout/bProcess3"/>
    <dgm:cxn modelId="{16970AEB-B47C-43BB-A134-80F29882CD9F}" type="presParOf" srcId="{60EE3AD3-7AC4-493A-9A6E-66503121ED92}" destId="{6D132297-ACDC-42C0-94E3-C8A8D46EF528}" srcOrd="6" destOrd="0" presId="urn:microsoft.com/office/officeart/2005/8/layout/bProcess3"/>
    <dgm:cxn modelId="{54305560-A246-4C50-9C3A-74E3C1A9A49E}" type="presParOf" srcId="{60EE3AD3-7AC4-493A-9A6E-66503121ED92}" destId="{A159F1E7-DC03-4F21-BB9E-2F819866D9DE}" srcOrd="7" destOrd="0" presId="urn:microsoft.com/office/officeart/2005/8/layout/bProcess3"/>
    <dgm:cxn modelId="{2BDCD6D6-E2F6-42E6-A2B4-19DED7C30821}" type="presParOf" srcId="{A159F1E7-DC03-4F21-BB9E-2F819866D9DE}" destId="{90A7BB9D-47FA-45C5-85FB-D0AFD5C645B5}" srcOrd="0" destOrd="0" presId="urn:microsoft.com/office/officeart/2005/8/layout/bProcess3"/>
    <dgm:cxn modelId="{E8ECC8E0-1B55-441C-B7D0-EC225BBCE88D}" type="presParOf" srcId="{60EE3AD3-7AC4-493A-9A6E-66503121ED92}" destId="{E50B9205-AAF3-4255-9550-DC6CF6F1333B}" srcOrd="8" destOrd="0" presId="urn:microsoft.com/office/officeart/2005/8/layout/bProcess3"/>
    <dgm:cxn modelId="{F124FA01-D6F4-4940-B0CD-E8BAFC1E3FDF}" type="presParOf" srcId="{60EE3AD3-7AC4-493A-9A6E-66503121ED92}" destId="{CC41346C-9BE7-4FEC-B5FD-DE2203C2C6ED}" srcOrd="9" destOrd="0" presId="urn:microsoft.com/office/officeart/2005/8/layout/bProcess3"/>
    <dgm:cxn modelId="{411350EA-AA63-45EE-BA8B-D0F0C9C0C1A2}" type="presParOf" srcId="{CC41346C-9BE7-4FEC-B5FD-DE2203C2C6ED}" destId="{20C58197-6324-4418-B799-DCA4411716D0}" srcOrd="0" destOrd="0" presId="urn:microsoft.com/office/officeart/2005/8/layout/bProcess3"/>
    <dgm:cxn modelId="{2C48769D-F34C-466E-A8B3-4FD8B960F15D}" type="presParOf" srcId="{60EE3AD3-7AC4-493A-9A6E-66503121ED92}" destId="{BA3EE5B4-55CB-4066-9240-8C025A87E367}" srcOrd="10" destOrd="0" presId="urn:microsoft.com/office/officeart/2005/8/layout/bProcess3"/>
    <dgm:cxn modelId="{F7BDA5CA-1E24-4A34-8268-2E89FECD81D9}" type="presParOf" srcId="{60EE3AD3-7AC4-493A-9A6E-66503121ED92}" destId="{3C2A0A3A-54A4-40FA-A812-47058E64F20E}" srcOrd="11" destOrd="0" presId="urn:microsoft.com/office/officeart/2005/8/layout/bProcess3"/>
    <dgm:cxn modelId="{62FF8919-41BA-4AA9-AEF1-04C516C47E8A}" type="presParOf" srcId="{3C2A0A3A-54A4-40FA-A812-47058E64F20E}" destId="{35498F60-B1C7-4980-AFD8-F6D5745E9AAF}" srcOrd="0" destOrd="0" presId="urn:microsoft.com/office/officeart/2005/8/layout/bProcess3"/>
    <dgm:cxn modelId="{E3FB809A-9614-4A93-8F02-336CE435173E}" type="presParOf" srcId="{60EE3AD3-7AC4-493A-9A6E-66503121ED92}" destId="{AC2454B7-B84E-4327-9F81-B3BFBCED99A1}" srcOrd="12" destOrd="0" presId="urn:microsoft.com/office/officeart/2005/8/layout/bProcess3"/>
    <dgm:cxn modelId="{2C72BC4F-BED9-454D-A2B4-FBD7D5C5D3A5}" type="presParOf" srcId="{60EE3AD3-7AC4-493A-9A6E-66503121ED92}" destId="{EFB9611A-D388-47C7-96C9-3DFB564981F6}" srcOrd="13" destOrd="0" presId="urn:microsoft.com/office/officeart/2005/8/layout/bProcess3"/>
    <dgm:cxn modelId="{4AA6874E-F340-453E-BA5D-9C17A8369698}" type="presParOf" srcId="{EFB9611A-D388-47C7-96C9-3DFB564981F6}" destId="{31002F2E-F344-4B9F-AB47-5376E640D6D6}" srcOrd="0" destOrd="0" presId="urn:microsoft.com/office/officeart/2005/8/layout/bProcess3"/>
    <dgm:cxn modelId="{9F83C4D1-CC04-42A6-82E5-EB599642D38F}" type="presParOf" srcId="{60EE3AD3-7AC4-493A-9A6E-66503121ED92}" destId="{0E44E5AE-B1CE-4B81-80AD-6611A5DC1C4A}" srcOrd="14" destOrd="0" presId="urn:microsoft.com/office/officeart/2005/8/layout/bProcess3"/>
    <dgm:cxn modelId="{6AD5220A-7549-497D-A026-B1F14A8246BC}" type="presParOf" srcId="{60EE3AD3-7AC4-493A-9A6E-66503121ED92}" destId="{03FAE435-3EE5-417C-A986-7AA7AE90B0FB}" srcOrd="15" destOrd="0" presId="urn:microsoft.com/office/officeart/2005/8/layout/bProcess3"/>
    <dgm:cxn modelId="{EFA445AD-38D2-4254-B18F-16AB4176EB24}" type="presParOf" srcId="{03FAE435-3EE5-417C-A986-7AA7AE90B0FB}" destId="{9BD5E1C6-E9B1-4CE4-BC29-4E0152B405DA}" srcOrd="0" destOrd="0" presId="urn:microsoft.com/office/officeart/2005/8/layout/bProcess3"/>
    <dgm:cxn modelId="{831BD50F-1B89-44B6-8BDA-96D31A296B2B}" type="presParOf" srcId="{60EE3AD3-7AC4-493A-9A6E-66503121ED92}" destId="{8A5248EC-5E8D-4426-BCAC-7F1685D228EA}" srcOrd="16" destOrd="0" presId="urn:microsoft.com/office/officeart/2005/8/layout/bProcess3"/>
    <dgm:cxn modelId="{9AAF2CED-6D74-4650-B58E-9B382FB37B3C}" type="presParOf" srcId="{60EE3AD3-7AC4-493A-9A6E-66503121ED92}" destId="{33AFB1CF-BC04-4EB9-A42C-390BC8372E53}" srcOrd="17" destOrd="0" presId="urn:microsoft.com/office/officeart/2005/8/layout/bProcess3"/>
    <dgm:cxn modelId="{B569E293-E821-4DF9-8577-D2208CA4F7A5}" type="presParOf" srcId="{33AFB1CF-BC04-4EB9-A42C-390BC8372E53}" destId="{59FED189-B034-4F40-88E1-CCB748223243}" srcOrd="0" destOrd="0" presId="urn:microsoft.com/office/officeart/2005/8/layout/bProcess3"/>
    <dgm:cxn modelId="{A9A9FDD4-1B5C-4262-B17D-5C1C84EC52E4}" type="presParOf" srcId="{60EE3AD3-7AC4-493A-9A6E-66503121ED92}" destId="{BD8C23C9-4E6F-4CA5-9A9C-D689F90E9F7C}" srcOrd="18" destOrd="0" presId="urn:microsoft.com/office/officeart/2005/8/layout/bProcess3"/>
    <dgm:cxn modelId="{45CD12C4-2B5B-401B-8E4E-73BFDBCC97F8}" type="presParOf" srcId="{60EE3AD3-7AC4-493A-9A6E-66503121ED92}" destId="{02AED780-E9F9-4ABA-8E88-9AEFEBA10FE5}" srcOrd="19" destOrd="0" presId="urn:microsoft.com/office/officeart/2005/8/layout/bProcess3"/>
    <dgm:cxn modelId="{95E4DF9A-59FE-4B61-836F-626799AA481A}" type="presParOf" srcId="{02AED780-E9F9-4ABA-8E88-9AEFEBA10FE5}" destId="{C14475CC-E523-4C1C-B173-A871EEEC6CF5}" srcOrd="0" destOrd="0" presId="urn:microsoft.com/office/officeart/2005/8/layout/bProcess3"/>
    <dgm:cxn modelId="{13D240C9-3757-42C7-BAE4-D604021F3EE4}" type="presParOf" srcId="{60EE3AD3-7AC4-493A-9A6E-66503121ED92}" destId="{795E7B05-8754-457F-98D1-08AD3930FB2F}" srcOrd="20" destOrd="0" presId="urn:microsoft.com/office/officeart/2005/8/layout/bProcess3"/>
    <dgm:cxn modelId="{54D3F141-6C75-4258-B6F2-AC00A523D993}" type="presParOf" srcId="{60EE3AD3-7AC4-493A-9A6E-66503121ED92}" destId="{9CC26C2D-7DD6-4C74-8FE7-CE7BA53C4DB6}" srcOrd="21" destOrd="0" presId="urn:microsoft.com/office/officeart/2005/8/layout/bProcess3"/>
    <dgm:cxn modelId="{C1245730-1EE2-4908-ADA7-8C0596F903F2}" type="presParOf" srcId="{9CC26C2D-7DD6-4C74-8FE7-CE7BA53C4DB6}" destId="{568042D6-2E42-4065-A864-33716FCF1357}" srcOrd="0" destOrd="0" presId="urn:microsoft.com/office/officeart/2005/8/layout/bProcess3"/>
    <dgm:cxn modelId="{A1BE70FD-9FFB-4E11-8119-1835DE959431}" type="presParOf" srcId="{60EE3AD3-7AC4-493A-9A6E-66503121ED92}" destId="{F3229121-B6CD-425A-932D-C6E6560AA1FC}" srcOrd="22" destOrd="0" presId="urn:microsoft.com/office/officeart/2005/8/layout/bProcess3"/>
    <dgm:cxn modelId="{F45DF6E2-6E7D-4721-AFB6-3A2B5669F576}" type="presParOf" srcId="{60EE3AD3-7AC4-493A-9A6E-66503121ED92}" destId="{B374413C-5464-4ED5-A536-187EF9677B8F}" srcOrd="23" destOrd="0" presId="urn:microsoft.com/office/officeart/2005/8/layout/bProcess3"/>
    <dgm:cxn modelId="{B7B9639E-9D88-42F6-A409-FB87B56DB807}" type="presParOf" srcId="{B374413C-5464-4ED5-A536-187EF9677B8F}" destId="{E3980EA4-C3A2-4187-A932-33CE35B5B2CB}" srcOrd="0" destOrd="0" presId="urn:microsoft.com/office/officeart/2005/8/layout/bProcess3"/>
    <dgm:cxn modelId="{6B1A46EE-B16E-4732-88EB-9884E7383F1F}" type="presParOf" srcId="{60EE3AD3-7AC4-493A-9A6E-66503121ED92}" destId="{9E9AD467-D786-47FB-A129-66C7004DAC48}" srcOrd="24" destOrd="0" presId="urn:microsoft.com/office/officeart/2005/8/layout/bProcess3"/>
    <dgm:cxn modelId="{0F948DAB-1B23-4971-ACAA-607AF6DBD3B8}" type="presParOf" srcId="{60EE3AD3-7AC4-493A-9A6E-66503121ED92}" destId="{D683E73B-5351-410F-80C1-94C738C2588C}" srcOrd="25" destOrd="0" presId="urn:microsoft.com/office/officeart/2005/8/layout/bProcess3"/>
    <dgm:cxn modelId="{1AAD5BEB-E3A2-4442-A05F-94F7450DA5B5}" type="presParOf" srcId="{D683E73B-5351-410F-80C1-94C738C2588C}" destId="{8EE1E7D5-BB9C-4C07-A563-97196425C3F4}" srcOrd="0" destOrd="0" presId="urn:microsoft.com/office/officeart/2005/8/layout/bProcess3"/>
    <dgm:cxn modelId="{F700D6FE-7411-430F-A18E-E9895BBCAF0F}" type="presParOf" srcId="{60EE3AD3-7AC4-493A-9A6E-66503121ED92}" destId="{C733FD99-F7EA-4AE8-B87F-6352C813BC69}" srcOrd="26" destOrd="0" presId="urn:microsoft.com/office/officeart/2005/8/layout/bProcess3"/>
    <dgm:cxn modelId="{F8D2655B-5432-4F9C-AA72-938B22F38510}" type="presParOf" srcId="{60EE3AD3-7AC4-493A-9A6E-66503121ED92}" destId="{D10C8671-A600-4A57-AE3D-D046C6BE2CA4}" srcOrd="27" destOrd="0" presId="urn:microsoft.com/office/officeart/2005/8/layout/bProcess3"/>
    <dgm:cxn modelId="{260BCEB5-5B69-44CC-9919-328390D77011}" type="presParOf" srcId="{D10C8671-A600-4A57-AE3D-D046C6BE2CA4}" destId="{73E90A71-84D2-4D19-A9EF-62641BFA161C}" srcOrd="0" destOrd="0" presId="urn:microsoft.com/office/officeart/2005/8/layout/bProcess3"/>
    <dgm:cxn modelId="{12AA970B-F379-4FC3-9558-68EE92A24E29}" type="presParOf" srcId="{60EE3AD3-7AC4-493A-9A6E-66503121ED92}" destId="{C1D90049-37BF-44EC-AC2F-526C071DA1B0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788F34-5FFE-425B-835C-AFEE7E9F6A0F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3590A-5CA1-4255-96A2-F89522DA1392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9C08B3F1-C47F-4EF4-AC2A-F148BF8FA676}" type="parTrans" cxnId="{BF116EFF-FD9C-49D4-9348-D729AABF1D83}">
      <dgm:prSet/>
      <dgm:spPr/>
      <dgm:t>
        <a:bodyPr/>
        <a:lstStyle/>
        <a:p>
          <a:endParaRPr lang="en-US"/>
        </a:p>
      </dgm:t>
    </dgm:pt>
    <dgm:pt modelId="{B13A3512-6CB4-48AC-8771-010924A831AD}" type="sibTrans" cxnId="{BF116EFF-FD9C-49D4-9348-D729AABF1D83}">
      <dgm:prSet/>
      <dgm:spPr/>
      <dgm:t>
        <a:bodyPr/>
        <a:lstStyle/>
        <a:p>
          <a:endParaRPr lang="en-US"/>
        </a:p>
      </dgm:t>
    </dgm:pt>
    <dgm:pt modelId="{1BBD132E-F7CE-47ED-9657-D0064A6EAF4B}">
      <dgm:prSet phldrT="[Text]"/>
      <dgm:spPr/>
      <dgm:t>
        <a:bodyPr/>
        <a:lstStyle/>
        <a:p>
          <a:r>
            <a:rPr lang="en-US" dirty="0"/>
            <a:t>Present</a:t>
          </a:r>
        </a:p>
      </dgm:t>
    </dgm:pt>
    <dgm:pt modelId="{3AA094F3-B0E0-48E0-968E-C2BB377EF363}" type="parTrans" cxnId="{3F33ECA3-2C4F-4088-9561-632ADA6F36E4}">
      <dgm:prSet/>
      <dgm:spPr/>
      <dgm:t>
        <a:bodyPr/>
        <a:lstStyle/>
        <a:p>
          <a:endParaRPr lang="en-US"/>
        </a:p>
      </dgm:t>
    </dgm:pt>
    <dgm:pt modelId="{806C1551-FB7C-4F4B-B671-E7A59764D5B3}" type="sibTrans" cxnId="{3F33ECA3-2C4F-4088-9561-632ADA6F36E4}">
      <dgm:prSet/>
      <dgm:spPr/>
      <dgm:t>
        <a:bodyPr/>
        <a:lstStyle/>
        <a:p>
          <a:endParaRPr lang="en-US"/>
        </a:p>
      </dgm:t>
    </dgm:pt>
    <dgm:pt modelId="{85B24457-4019-4682-B3FB-EFDD4D2DE049}">
      <dgm:prSet phldrT="[Text]"/>
      <dgm:spPr/>
      <dgm:t>
        <a:bodyPr/>
        <a:lstStyle/>
        <a:p>
          <a:r>
            <a:rPr lang="en-US" dirty="0"/>
            <a:t>Better You</a:t>
          </a:r>
        </a:p>
      </dgm:t>
    </dgm:pt>
    <dgm:pt modelId="{D1AF80C8-F67A-4109-AFD0-8457CAF776B3}" type="parTrans" cxnId="{1BFD86AD-C756-4A67-8E4A-4C969D0A16A2}">
      <dgm:prSet/>
      <dgm:spPr/>
      <dgm:t>
        <a:bodyPr/>
        <a:lstStyle/>
        <a:p>
          <a:endParaRPr lang="en-US"/>
        </a:p>
      </dgm:t>
    </dgm:pt>
    <dgm:pt modelId="{A77159F2-403E-48B0-878A-08B4C36DEBB8}" type="sibTrans" cxnId="{1BFD86AD-C756-4A67-8E4A-4C969D0A16A2}">
      <dgm:prSet/>
      <dgm:spPr/>
      <dgm:t>
        <a:bodyPr/>
        <a:lstStyle/>
        <a:p>
          <a:endParaRPr lang="en-US"/>
        </a:p>
      </dgm:t>
    </dgm:pt>
    <dgm:pt modelId="{6FBC77E2-338F-4B5F-8DA8-188711B219BB}">
      <dgm:prSet phldrT="[Text]"/>
      <dgm:spPr/>
      <dgm:t>
        <a:bodyPr/>
        <a:lstStyle/>
        <a:p>
          <a:r>
            <a:rPr lang="en-US" dirty="0"/>
            <a:t>Future</a:t>
          </a:r>
        </a:p>
      </dgm:t>
    </dgm:pt>
    <dgm:pt modelId="{B7E6F95C-FC0F-455A-9E99-A4D750394783}" type="parTrans" cxnId="{8ECEDAF6-172D-4F72-9162-7678E6E020B8}">
      <dgm:prSet/>
      <dgm:spPr/>
      <dgm:t>
        <a:bodyPr/>
        <a:lstStyle/>
        <a:p>
          <a:endParaRPr lang="en-US"/>
        </a:p>
      </dgm:t>
    </dgm:pt>
    <dgm:pt modelId="{B075C12D-3E92-40BB-BC03-8A59D55ADF64}" type="sibTrans" cxnId="{8ECEDAF6-172D-4F72-9162-7678E6E020B8}">
      <dgm:prSet/>
      <dgm:spPr/>
      <dgm:t>
        <a:bodyPr/>
        <a:lstStyle/>
        <a:p>
          <a:endParaRPr lang="en-US"/>
        </a:p>
      </dgm:t>
    </dgm:pt>
    <dgm:pt modelId="{9EAF1148-6865-4995-9393-4DFE92F63E21}" type="pres">
      <dgm:prSet presAssocID="{08788F34-5FFE-425B-835C-AFEE7E9F6A0F}" presName="Name0" presStyleCnt="0">
        <dgm:presLayoutVars>
          <dgm:dir/>
          <dgm:animOne val="branch"/>
          <dgm:animLvl val="lvl"/>
        </dgm:presLayoutVars>
      </dgm:prSet>
      <dgm:spPr/>
    </dgm:pt>
    <dgm:pt modelId="{1A13FF7D-D42A-4A7D-8AD9-B27F7053D0EF}" type="pres">
      <dgm:prSet presAssocID="{AFE3590A-5CA1-4255-96A2-F89522DA1392}" presName="chaos" presStyleCnt="0"/>
      <dgm:spPr/>
    </dgm:pt>
    <dgm:pt modelId="{54461211-B848-4B0F-96B7-8C9EEE61EF05}" type="pres">
      <dgm:prSet presAssocID="{AFE3590A-5CA1-4255-96A2-F89522DA1392}" presName="parTx1" presStyleLbl="revTx" presStyleIdx="0" presStyleCnt="3"/>
      <dgm:spPr/>
    </dgm:pt>
    <dgm:pt modelId="{1B9869B2-5CB6-4D5D-99A7-9A46882BE1E8}" type="pres">
      <dgm:prSet presAssocID="{AFE3590A-5CA1-4255-96A2-F89522DA1392}" presName="desTx1" presStyleLbl="revTx" presStyleIdx="1" presStyleCnt="3">
        <dgm:presLayoutVars>
          <dgm:bulletEnabled val="1"/>
        </dgm:presLayoutVars>
      </dgm:prSet>
      <dgm:spPr/>
    </dgm:pt>
    <dgm:pt modelId="{3ED6E3AF-F7D7-4A49-A8BC-30852017CD01}" type="pres">
      <dgm:prSet presAssocID="{AFE3590A-5CA1-4255-96A2-F89522DA1392}" presName="c1" presStyleLbl="node1" presStyleIdx="0" presStyleCnt="19"/>
      <dgm:spPr/>
    </dgm:pt>
    <dgm:pt modelId="{3DF017D8-2787-4EF1-9879-8167858396EE}" type="pres">
      <dgm:prSet presAssocID="{AFE3590A-5CA1-4255-96A2-F89522DA1392}" presName="c2" presStyleLbl="node1" presStyleIdx="1" presStyleCnt="19"/>
      <dgm:spPr/>
    </dgm:pt>
    <dgm:pt modelId="{3308C36F-509D-4D4A-A8FA-6AB2DBE67693}" type="pres">
      <dgm:prSet presAssocID="{AFE3590A-5CA1-4255-96A2-F89522DA1392}" presName="c3" presStyleLbl="node1" presStyleIdx="2" presStyleCnt="19"/>
      <dgm:spPr/>
    </dgm:pt>
    <dgm:pt modelId="{0EAA36CB-99E4-4327-830A-8F5FF5262C35}" type="pres">
      <dgm:prSet presAssocID="{AFE3590A-5CA1-4255-96A2-F89522DA1392}" presName="c4" presStyleLbl="node1" presStyleIdx="3" presStyleCnt="19"/>
      <dgm:spPr/>
    </dgm:pt>
    <dgm:pt modelId="{29A12A33-60A1-454B-ABC4-2D23425D3D16}" type="pres">
      <dgm:prSet presAssocID="{AFE3590A-5CA1-4255-96A2-F89522DA1392}" presName="c5" presStyleLbl="node1" presStyleIdx="4" presStyleCnt="19"/>
      <dgm:spPr/>
    </dgm:pt>
    <dgm:pt modelId="{F7E355D8-8C4D-41C4-A742-EE7C0A1ECA36}" type="pres">
      <dgm:prSet presAssocID="{AFE3590A-5CA1-4255-96A2-F89522DA1392}" presName="c6" presStyleLbl="node1" presStyleIdx="5" presStyleCnt="19"/>
      <dgm:spPr/>
    </dgm:pt>
    <dgm:pt modelId="{87EA0D9A-E8C8-42BE-9091-6C61E9176611}" type="pres">
      <dgm:prSet presAssocID="{AFE3590A-5CA1-4255-96A2-F89522DA1392}" presName="c7" presStyleLbl="node1" presStyleIdx="6" presStyleCnt="19"/>
      <dgm:spPr/>
    </dgm:pt>
    <dgm:pt modelId="{BFBEF76C-93D5-4E30-A54F-C8C34C099D34}" type="pres">
      <dgm:prSet presAssocID="{AFE3590A-5CA1-4255-96A2-F89522DA1392}" presName="c8" presStyleLbl="node1" presStyleIdx="7" presStyleCnt="19"/>
      <dgm:spPr/>
    </dgm:pt>
    <dgm:pt modelId="{CCEA7FF9-07FF-445B-9CF5-61840D66E4ED}" type="pres">
      <dgm:prSet presAssocID="{AFE3590A-5CA1-4255-96A2-F89522DA1392}" presName="c9" presStyleLbl="node1" presStyleIdx="8" presStyleCnt="19"/>
      <dgm:spPr/>
    </dgm:pt>
    <dgm:pt modelId="{26AE47BF-1ED4-49D4-8370-6334E1FA1BAB}" type="pres">
      <dgm:prSet presAssocID="{AFE3590A-5CA1-4255-96A2-F89522DA1392}" presName="c10" presStyleLbl="node1" presStyleIdx="9" presStyleCnt="19"/>
      <dgm:spPr/>
    </dgm:pt>
    <dgm:pt modelId="{0184A56E-ED38-4BC2-B395-0C632CEBB44D}" type="pres">
      <dgm:prSet presAssocID="{AFE3590A-5CA1-4255-96A2-F89522DA1392}" presName="c11" presStyleLbl="node1" presStyleIdx="10" presStyleCnt="19"/>
      <dgm:spPr/>
    </dgm:pt>
    <dgm:pt modelId="{0E581543-5A98-4F5B-B96D-101E8190CAA4}" type="pres">
      <dgm:prSet presAssocID="{AFE3590A-5CA1-4255-96A2-F89522DA1392}" presName="c12" presStyleLbl="node1" presStyleIdx="11" presStyleCnt="19"/>
      <dgm:spPr/>
    </dgm:pt>
    <dgm:pt modelId="{E4AE8C02-7339-4027-860F-D43E369A29FE}" type="pres">
      <dgm:prSet presAssocID="{AFE3590A-5CA1-4255-96A2-F89522DA1392}" presName="c13" presStyleLbl="node1" presStyleIdx="12" presStyleCnt="19"/>
      <dgm:spPr/>
    </dgm:pt>
    <dgm:pt modelId="{B35B1EA3-7777-43DF-ADC3-E6546629301B}" type="pres">
      <dgm:prSet presAssocID="{AFE3590A-5CA1-4255-96A2-F89522DA1392}" presName="c14" presStyleLbl="node1" presStyleIdx="13" presStyleCnt="19"/>
      <dgm:spPr/>
    </dgm:pt>
    <dgm:pt modelId="{4D8216E9-7753-4F31-B64F-A374F77853ED}" type="pres">
      <dgm:prSet presAssocID="{AFE3590A-5CA1-4255-96A2-F89522DA1392}" presName="c15" presStyleLbl="node1" presStyleIdx="14" presStyleCnt="19"/>
      <dgm:spPr/>
    </dgm:pt>
    <dgm:pt modelId="{B4855B4B-B45A-4F1F-BE79-E1A78FA8C0D4}" type="pres">
      <dgm:prSet presAssocID="{AFE3590A-5CA1-4255-96A2-F89522DA1392}" presName="c16" presStyleLbl="node1" presStyleIdx="15" presStyleCnt="19"/>
      <dgm:spPr/>
    </dgm:pt>
    <dgm:pt modelId="{C0A25E0C-78EA-426B-964B-C368C8783249}" type="pres">
      <dgm:prSet presAssocID="{AFE3590A-5CA1-4255-96A2-F89522DA1392}" presName="c17" presStyleLbl="node1" presStyleIdx="16" presStyleCnt="19"/>
      <dgm:spPr/>
    </dgm:pt>
    <dgm:pt modelId="{83F6ACC5-36FA-40A2-BA51-0D392C10BFFD}" type="pres">
      <dgm:prSet presAssocID="{AFE3590A-5CA1-4255-96A2-F89522DA1392}" presName="c18" presStyleLbl="node1" presStyleIdx="17" presStyleCnt="19"/>
      <dgm:spPr/>
    </dgm:pt>
    <dgm:pt modelId="{54A6E123-A972-4EEA-9127-967E5D47F7BF}" type="pres">
      <dgm:prSet presAssocID="{B13A3512-6CB4-48AC-8771-010924A831AD}" presName="chevronComposite1" presStyleCnt="0"/>
      <dgm:spPr/>
    </dgm:pt>
    <dgm:pt modelId="{5EA67027-AC25-4AD5-8CC9-780C87F6B32A}" type="pres">
      <dgm:prSet presAssocID="{B13A3512-6CB4-48AC-8771-010924A831AD}" presName="chevron1" presStyleLbl="sibTrans2D1" presStyleIdx="0" presStyleCnt="2" custAng="10800000"/>
      <dgm:spPr/>
    </dgm:pt>
    <dgm:pt modelId="{9181B7F4-F4B5-4E47-84C6-00442CEF39BA}" type="pres">
      <dgm:prSet presAssocID="{B13A3512-6CB4-48AC-8771-010924A831AD}" presName="spChevron1" presStyleCnt="0"/>
      <dgm:spPr/>
    </dgm:pt>
    <dgm:pt modelId="{7F3C588E-7CF9-4128-94A7-19EF2E54063A}" type="pres">
      <dgm:prSet presAssocID="{B13A3512-6CB4-48AC-8771-010924A831AD}" presName="overlap" presStyleCnt="0"/>
      <dgm:spPr/>
    </dgm:pt>
    <dgm:pt modelId="{9A94D6C3-1C63-4700-991A-2D0E6811D891}" type="pres">
      <dgm:prSet presAssocID="{B13A3512-6CB4-48AC-8771-010924A831AD}" presName="chevronComposite2" presStyleCnt="0"/>
      <dgm:spPr/>
    </dgm:pt>
    <dgm:pt modelId="{394C9A02-CE99-4D65-A295-C6EBA158967E}" type="pres">
      <dgm:prSet presAssocID="{B13A3512-6CB4-48AC-8771-010924A831AD}" presName="chevron2" presStyleLbl="sibTrans2D1" presStyleIdx="1" presStyleCnt="2" custAng="10800000"/>
      <dgm:spPr/>
    </dgm:pt>
    <dgm:pt modelId="{4BA40F91-E706-4016-B4AB-E106D376F26E}" type="pres">
      <dgm:prSet presAssocID="{B13A3512-6CB4-48AC-8771-010924A831AD}" presName="spChevron2" presStyleCnt="0"/>
      <dgm:spPr/>
    </dgm:pt>
    <dgm:pt modelId="{AC8CEBFF-99B7-4594-A759-D44CF02FAA24}" type="pres">
      <dgm:prSet presAssocID="{85B24457-4019-4682-B3FB-EFDD4D2DE049}" presName="last" presStyleCnt="0"/>
      <dgm:spPr/>
    </dgm:pt>
    <dgm:pt modelId="{4390057C-05BE-4EF2-BBC1-6E93F0E71E3D}" type="pres">
      <dgm:prSet presAssocID="{85B24457-4019-4682-B3FB-EFDD4D2DE049}" presName="circleTx" presStyleLbl="node1" presStyleIdx="18" presStyleCnt="19"/>
      <dgm:spPr/>
    </dgm:pt>
    <dgm:pt modelId="{EBF1AACF-AEAA-4104-A233-B6E4D9DF83AD}" type="pres">
      <dgm:prSet presAssocID="{85B24457-4019-4682-B3FB-EFDD4D2DE049}" presName="desTxN" presStyleLbl="revTx" presStyleIdx="2" presStyleCnt="3">
        <dgm:presLayoutVars>
          <dgm:bulletEnabled val="1"/>
        </dgm:presLayoutVars>
      </dgm:prSet>
      <dgm:spPr/>
    </dgm:pt>
    <dgm:pt modelId="{100EE99A-7175-4EB2-B529-0B445CE7F294}" type="pres">
      <dgm:prSet presAssocID="{85B24457-4019-4682-B3FB-EFDD4D2DE049}" presName="spN" presStyleCnt="0"/>
      <dgm:spPr/>
    </dgm:pt>
  </dgm:ptLst>
  <dgm:cxnLst>
    <dgm:cxn modelId="{D3259946-D8A5-4F5C-9889-83529326181D}" type="presOf" srcId="{08788F34-5FFE-425B-835C-AFEE7E9F6A0F}" destId="{9EAF1148-6865-4995-9393-4DFE92F63E21}" srcOrd="0" destOrd="0" presId="urn:microsoft.com/office/officeart/2009/3/layout/RandomtoResultProcess"/>
    <dgm:cxn modelId="{AD8CD2A2-2E91-4729-9D79-6F8354DF9C21}" type="presOf" srcId="{6FBC77E2-338F-4B5F-8DA8-188711B219BB}" destId="{EBF1AACF-AEAA-4104-A233-B6E4D9DF83AD}" srcOrd="0" destOrd="0" presId="urn:microsoft.com/office/officeart/2009/3/layout/RandomtoResultProcess"/>
    <dgm:cxn modelId="{3F33ECA3-2C4F-4088-9561-632ADA6F36E4}" srcId="{AFE3590A-5CA1-4255-96A2-F89522DA1392}" destId="{1BBD132E-F7CE-47ED-9657-D0064A6EAF4B}" srcOrd="0" destOrd="0" parTransId="{3AA094F3-B0E0-48E0-968E-C2BB377EF363}" sibTransId="{806C1551-FB7C-4F4B-B671-E7A59764D5B3}"/>
    <dgm:cxn modelId="{1BFD86AD-C756-4A67-8E4A-4C969D0A16A2}" srcId="{08788F34-5FFE-425B-835C-AFEE7E9F6A0F}" destId="{85B24457-4019-4682-B3FB-EFDD4D2DE049}" srcOrd="1" destOrd="0" parTransId="{D1AF80C8-F67A-4109-AFD0-8457CAF776B3}" sibTransId="{A77159F2-403E-48B0-878A-08B4C36DEBB8}"/>
    <dgm:cxn modelId="{5FF326ED-C3D6-42D5-B065-82DDD9951719}" type="presOf" srcId="{AFE3590A-5CA1-4255-96A2-F89522DA1392}" destId="{54461211-B848-4B0F-96B7-8C9EEE61EF05}" srcOrd="0" destOrd="0" presId="urn:microsoft.com/office/officeart/2009/3/layout/RandomtoResultProcess"/>
    <dgm:cxn modelId="{8ECEDAF6-172D-4F72-9162-7678E6E020B8}" srcId="{85B24457-4019-4682-B3FB-EFDD4D2DE049}" destId="{6FBC77E2-338F-4B5F-8DA8-188711B219BB}" srcOrd="0" destOrd="0" parTransId="{B7E6F95C-FC0F-455A-9E99-A4D750394783}" sibTransId="{B075C12D-3E92-40BB-BC03-8A59D55ADF64}"/>
    <dgm:cxn modelId="{641932FB-7A37-4611-A2F3-F423E4C60ABE}" type="presOf" srcId="{85B24457-4019-4682-B3FB-EFDD4D2DE049}" destId="{4390057C-05BE-4EF2-BBC1-6E93F0E71E3D}" srcOrd="0" destOrd="0" presId="urn:microsoft.com/office/officeart/2009/3/layout/RandomtoResultProcess"/>
    <dgm:cxn modelId="{AEF792FB-AB9F-4F0E-9DEB-2280ABDFD280}" type="presOf" srcId="{1BBD132E-F7CE-47ED-9657-D0064A6EAF4B}" destId="{1B9869B2-5CB6-4D5D-99A7-9A46882BE1E8}" srcOrd="0" destOrd="0" presId="urn:microsoft.com/office/officeart/2009/3/layout/RandomtoResultProcess"/>
    <dgm:cxn modelId="{BF116EFF-FD9C-49D4-9348-D729AABF1D83}" srcId="{08788F34-5FFE-425B-835C-AFEE7E9F6A0F}" destId="{AFE3590A-5CA1-4255-96A2-F89522DA1392}" srcOrd="0" destOrd="0" parTransId="{9C08B3F1-C47F-4EF4-AC2A-F148BF8FA676}" sibTransId="{B13A3512-6CB4-48AC-8771-010924A831AD}"/>
    <dgm:cxn modelId="{3BA2E873-3FDB-4B42-9257-E94DC39B9241}" type="presParOf" srcId="{9EAF1148-6865-4995-9393-4DFE92F63E21}" destId="{1A13FF7D-D42A-4A7D-8AD9-B27F7053D0EF}" srcOrd="0" destOrd="0" presId="urn:microsoft.com/office/officeart/2009/3/layout/RandomtoResultProcess"/>
    <dgm:cxn modelId="{6653E163-B999-409D-BAE1-AA594CAF7A91}" type="presParOf" srcId="{1A13FF7D-D42A-4A7D-8AD9-B27F7053D0EF}" destId="{54461211-B848-4B0F-96B7-8C9EEE61EF05}" srcOrd="0" destOrd="0" presId="urn:microsoft.com/office/officeart/2009/3/layout/RandomtoResultProcess"/>
    <dgm:cxn modelId="{5268175C-1385-422E-9286-ADCD09DC3280}" type="presParOf" srcId="{1A13FF7D-D42A-4A7D-8AD9-B27F7053D0EF}" destId="{1B9869B2-5CB6-4D5D-99A7-9A46882BE1E8}" srcOrd="1" destOrd="0" presId="urn:microsoft.com/office/officeart/2009/3/layout/RandomtoResultProcess"/>
    <dgm:cxn modelId="{59C8593A-3902-45B6-BC46-D72FABE32D25}" type="presParOf" srcId="{1A13FF7D-D42A-4A7D-8AD9-B27F7053D0EF}" destId="{3ED6E3AF-F7D7-4A49-A8BC-30852017CD01}" srcOrd="2" destOrd="0" presId="urn:microsoft.com/office/officeart/2009/3/layout/RandomtoResultProcess"/>
    <dgm:cxn modelId="{793B8928-A230-4BDD-8E71-5A3D73FCB32C}" type="presParOf" srcId="{1A13FF7D-D42A-4A7D-8AD9-B27F7053D0EF}" destId="{3DF017D8-2787-4EF1-9879-8167858396EE}" srcOrd="3" destOrd="0" presId="urn:microsoft.com/office/officeart/2009/3/layout/RandomtoResultProcess"/>
    <dgm:cxn modelId="{DCE9325B-2C60-4C95-A799-949FDC166D7B}" type="presParOf" srcId="{1A13FF7D-D42A-4A7D-8AD9-B27F7053D0EF}" destId="{3308C36F-509D-4D4A-A8FA-6AB2DBE67693}" srcOrd="4" destOrd="0" presId="urn:microsoft.com/office/officeart/2009/3/layout/RandomtoResultProcess"/>
    <dgm:cxn modelId="{751B3F06-BD43-4740-B51B-2209DCF50875}" type="presParOf" srcId="{1A13FF7D-D42A-4A7D-8AD9-B27F7053D0EF}" destId="{0EAA36CB-99E4-4327-830A-8F5FF5262C35}" srcOrd="5" destOrd="0" presId="urn:microsoft.com/office/officeart/2009/3/layout/RandomtoResultProcess"/>
    <dgm:cxn modelId="{A08D5ACA-4BD3-4B39-9FAD-AEF7C7D0D01E}" type="presParOf" srcId="{1A13FF7D-D42A-4A7D-8AD9-B27F7053D0EF}" destId="{29A12A33-60A1-454B-ABC4-2D23425D3D16}" srcOrd="6" destOrd="0" presId="urn:microsoft.com/office/officeart/2009/3/layout/RandomtoResultProcess"/>
    <dgm:cxn modelId="{A9E135EE-AE45-4C49-900F-C1B8FDEA8EFF}" type="presParOf" srcId="{1A13FF7D-D42A-4A7D-8AD9-B27F7053D0EF}" destId="{F7E355D8-8C4D-41C4-A742-EE7C0A1ECA36}" srcOrd="7" destOrd="0" presId="urn:microsoft.com/office/officeart/2009/3/layout/RandomtoResultProcess"/>
    <dgm:cxn modelId="{8AD8128D-23B1-4472-970B-7D7BC4160A6C}" type="presParOf" srcId="{1A13FF7D-D42A-4A7D-8AD9-B27F7053D0EF}" destId="{87EA0D9A-E8C8-42BE-9091-6C61E9176611}" srcOrd="8" destOrd="0" presId="urn:microsoft.com/office/officeart/2009/3/layout/RandomtoResultProcess"/>
    <dgm:cxn modelId="{25E84C07-9220-4A12-824F-0178B1C0592B}" type="presParOf" srcId="{1A13FF7D-D42A-4A7D-8AD9-B27F7053D0EF}" destId="{BFBEF76C-93D5-4E30-A54F-C8C34C099D34}" srcOrd="9" destOrd="0" presId="urn:microsoft.com/office/officeart/2009/3/layout/RandomtoResultProcess"/>
    <dgm:cxn modelId="{3350647A-4776-4DE1-9D8B-659D7FBBB275}" type="presParOf" srcId="{1A13FF7D-D42A-4A7D-8AD9-B27F7053D0EF}" destId="{CCEA7FF9-07FF-445B-9CF5-61840D66E4ED}" srcOrd="10" destOrd="0" presId="urn:microsoft.com/office/officeart/2009/3/layout/RandomtoResultProcess"/>
    <dgm:cxn modelId="{42E1787B-2518-4CA4-BFE6-0429E9C34471}" type="presParOf" srcId="{1A13FF7D-D42A-4A7D-8AD9-B27F7053D0EF}" destId="{26AE47BF-1ED4-49D4-8370-6334E1FA1BAB}" srcOrd="11" destOrd="0" presId="urn:microsoft.com/office/officeart/2009/3/layout/RandomtoResultProcess"/>
    <dgm:cxn modelId="{EB35C81C-21BB-49C3-9468-E55E6F5E261B}" type="presParOf" srcId="{1A13FF7D-D42A-4A7D-8AD9-B27F7053D0EF}" destId="{0184A56E-ED38-4BC2-B395-0C632CEBB44D}" srcOrd="12" destOrd="0" presId="urn:microsoft.com/office/officeart/2009/3/layout/RandomtoResultProcess"/>
    <dgm:cxn modelId="{62E1A587-291C-4A59-8696-B3565FCCCB6E}" type="presParOf" srcId="{1A13FF7D-D42A-4A7D-8AD9-B27F7053D0EF}" destId="{0E581543-5A98-4F5B-B96D-101E8190CAA4}" srcOrd="13" destOrd="0" presId="urn:microsoft.com/office/officeart/2009/3/layout/RandomtoResultProcess"/>
    <dgm:cxn modelId="{9276E21D-6532-468A-9B1C-FC78456D8C8B}" type="presParOf" srcId="{1A13FF7D-D42A-4A7D-8AD9-B27F7053D0EF}" destId="{E4AE8C02-7339-4027-860F-D43E369A29FE}" srcOrd="14" destOrd="0" presId="urn:microsoft.com/office/officeart/2009/3/layout/RandomtoResultProcess"/>
    <dgm:cxn modelId="{474D4365-59CD-463B-BF8B-F1D7B62F3F80}" type="presParOf" srcId="{1A13FF7D-D42A-4A7D-8AD9-B27F7053D0EF}" destId="{B35B1EA3-7777-43DF-ADC3-E6546629301B}" srcOrd="15" destOrd="0" presId="urn:microsoft.com/office/officeart/2009/3/layout/RandomtoResultProcess"/>
    <dgm:cxn modelId="{435D8FC2-7AF7-4BCB-A698-F6A398F66964}" type="presParOf" srcId="{1A13FF7D-D42A-4A7D-8AD9-B27F7053D0EF}" destId="{4D8216E9-7753-4F31-B64F-A374F77853ED}" srcOrd="16" destOrd="0" presId="urn:microsoft.com/office/officeart/2009/3/layout/RandomtoResultProcess"/>
    <dgm:cxn modelId="{68EA071F-99BE-43B4-A567-9A9E2CEB1531}" type="presParOf" srcId="{1A13FF7D-D42A-4A7D-8AD9-B27F7053D0EF}" destId="{B4855B4B-B45A-4F1F-BE79-E1A78FA8C0D4}" srcOrd="17" destOrd="0" presId="urn:microsoft.com/office/officeart/2009/3/layout/RandomtoResultProcess"/>
    <dgm:cxn modelId="{F6AE7A8A-0885-4CA8-816D-96FFDD925ED6}" type="presParOf" srcId="{1A13FF7D-D42A-4A7D-8AD9-B27F7053D0EF}" destId="{C0A25E0C-78EA-426B-964B-C368C8783249}" srcOrd="18" destOrd="0" presId="urn:microsoft.com/office/officeart/2009/3/layout/RandomtoResultProcess"/>
    <dgm:cxn modelId="{6E5B5040-D259-4A70-8BC1-9E950998EF31}" type="presParOf" srcId="{1A13FF7D-D42A-4A7D-8AD9-B27F7053D0EF}" destId="{83F6ACC5-36FA-40A2-BA51-0D392C10BFFD}" srcOrd="19" destOrd="0" presId="urn:microsoft.com/office/officeart/2009/3/layout/RandomtoResultProcess"/>
    <dgm:cxn modelId="{0764F7E7-29E7-46FB-BDC4-D495A5D88C3A}" type="presParOf" srcId="{9EAF1148-6865-4995-9393-4DFE92F63E21}" destId="{54A6E123-A972-4EEA-9127-967E5D47F7BF}" srcOrd="1" destOrd="0" presId="urn:microsoft.com/office/officeart/2009/3/layout/RandomtoResultProcess"/>
    <dgm:cxn modelId="{39256999-F058-4FB2-8E84-64E79034F0A8}" type="presParOf" srcId="{54A6E123-A972-4EEA-9127-967E5D47F7BF}" destId="{5EA67027-AC25-4AD5-8CC9-780C87F6B32A}" srcOrd="0" destOrd="0" presId="urn:microsoft.com/office/officeart/2009/3/layout/RandomtoResultProcess"/>
    <dgm:cxn modelId="{4034F207-A9F8-4EBE-B10F-7C78C3C431CD}" type="presParOf" srcId="{54A6E123-A972-4EEA-9127-967E5D47F7BF}" destId="{9181B7F4-F4B5-4E47-84C6-00442CEF39BA}" srcOrd="1" destOrd="0" presId="urn:microsoft.com/office/officeart/2009/3/layout/RandomtoResultProcess"/>
    <dgm:cxn modelId="{3D4F99C4-EBF2-43D5-98CE-5D9C84E16D65}" type="presParOf" srcId="{9EAF1148-6865-4995-9393-4DFE92F63E21}" destId="{7F3C588E-7CF9-4128-94A7-19EF2E54063A}" srcOrd="2" destOrd="0" presId="urn:microsoft.com/office/officeart/2009/3/layout/RandomtoResultProcess"/>
    <dgm:cxn modelId="{EF4BC2A8-A776-41C8-8FB6-2A18B8DACB7A}" type="presParOf" srcId="{9EAF1148-6865-4995-9393-4DFE92F63E21}" destId="{9A94D6C3-1C63-4700-991A-2D0E6811D891}" srcOrd="3" destOrd="0" presId="urn:microsoft.com/office/officeart/2009/3/layout/RandomtoResultProcess"/>
    <dgm:cxn modelId="{D28B624E-D289-484D-AEB8-C2660638F458}" type="presParOf" srcId="{9A94D6C3-1C63-4700-991A-2D0E6811D891}" destId="{394C9A02-CE99-4D65-A295-C6EBA158967E}" srcOrd="0" destOrd="0" presId="urn:microsoft.com/office/officeart/2009/3/layout/RandomtoResultProcess"/>
    <dgm:cxn modelId="{C05D8633-A936-49F9-A860-B94B91686DD9}" type="presParOf" srcId="{9A94D6C3-1C63-4700-991A-2D0E6811D891}" destId="{4BA40F91-E706-4016-B4AB-E106D376F26E}" srcOrd="1" destOrd="0" presId="urn:microsoft.com/office/officeart/2009/3/layout/RandomtoResultProcess"/>
    <dgm:cxn modelId="{38D06EA9-1863-403C-9A73-B47300DBBFA4}" type="presParOf" srcId="{9EAF1148-6865-4995-9393-4DFE92F63E21}" destId="{AC8CEBFF-99B7-4594-A759-D44CF02FAA24}" srcOrd="4" destOrd="0" presId="urn:microsoft.com/office/officeart/2009/3/layout/RandomtoResultProcess"/>
    <dgm:cxn modelId="{2BC1ECCD-44C1-40A4-964E-69449038C82E}" type="presParOf" srcId="{AC8CEBFF-99B7-4594-A759-D44CF02FAA24}" destId="{4390057C-05BE-4EF2-BBC1-6E93F0E71E3D}" srcOrd="0" destOrd="0" presId="urn:microsoft.com/office/officeart/2009/3/layout/RandomtoResultProcess"/>
    <dgm:cxn modelId="{0DB7D84A-C62B-4D35-8498-B5FEF8500E30}" type="presParOf" srcId="{AC8CEBFF-99B7-4594-A759-D44CF02FAA24}" destId="{EBF1AACF-AEAA-4104-A233-B6E4D9DF83AD}" srcOrd="1" destOrd="0" presId="urn:microsoft.com/office/officeart/2009/3/layout/RandomtoResultProcess"/>
    <dgm:cxn modelId="{DE80D91F-A030-4B6D-8A6C-38B14DD6577C}" type="presParOf" srcId="{AC8CEBFF-99B7-4594-A759-D44CF02FAA24}" destId="{100EE99A-7175-4EB2-B529-0B445CE7F29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5AD36F-E114-407B-BB38-88CF0021CC0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878CA-4CA3-4F4E-992A-6021A831DAEB}">
      <dgm:prSet phldrT="[Text]"/>
      <dgm:spPr/>
      <dgm:t>
        <a:bodyPr/>
        <a:lstStyle/>
        <a:p>
          <a:r>
            <a:rPr lang="en-US" dirty="0"/>
            <a:t>Perceive – Like this</a:t>
          </a:r>
        </a:p>
      </dgm:t>
    </dgm:pt>
    <dgm:pt modelId="{541B8DAE-7D1F-45E7-B36C-8197D01D42A2}" type="parTrans" cxnId="{C08D9A52-1A52-412F-842C-5992C16AF60A}">
      <dgm:prSet/>
      <dgm:spPr/>
      <dgm:t>
        <a:bodyPr/>
        <a:lstStyle/>
        <a:p>
          <a:endParaRPr lang="en-US"/>
        </a:p>
      </dgm:t>
    </dgm:pt>
    <dgm:pt modelId="{F3BAB2C9-1962-4FB4-8C0B-FBA25F8AC47D}" type="sibTrans" cxnId="{C08D9A52-1A52-412F-842C-5992C16AF60A}">
      <dgm:prSet/>
      <dgm:spPr/>
      <dgm:t>
        <a:bodyPr/>
        <a:lstStyle/>
        <a:p>
          <a:endParaRPr lang="en-US"/>
        </a:p>
      </dgm:t>
    </dgm:pt>
    <dgm:pt modelId="{DD364197-07D3-47A6-98C4-7EEDA5BE07ED}">
      <dgm:prSet phldrT="[Text]"/>
      <dgm:spPr/>
      <dgm:t>
        <a:bodyPr/>
        <a:lstStyle/>
        <a:p>
          <a:r>
            <a:rPr lang="en-US" dirty="0"/>
            <a:t>Or Perceive – Like this</a:t>
          </a:r>
        </a:p>
      </dgm:t>
    </dgm:pt>
    <dgm:pt modelId="{8B2663E4-AA54-4C6B-A5F8-61BF3EE83C35}" type="parTrans" cxnId="{8B89F1F9-DB0C-4162-ABAB-19A1C1B7C075}">
      <dgm:prSet/>
      <dgm:spPr/>
      <dgm:t>
        <a:bodyPr/>
        <a:lstStyle/>
        <a:p>
          <a:endParaRPr lang="en-US"/>
        </a:p>
      </dgm:t>
    </dgm:pt>
    <dgm:pt modelId="{C6CBC20A-0EEE-423C-837E-1E7A4B0E736E}" type="sibTrans" cxnId="{8B89F1F9-DB0C-4162-ABAB-19A1C1B7C075}">
      <dgm:prSet/>
      <dgm:spPr/>
      <dgm:t>
        <a:bodyPr/>
        <a:lstStyle/>
        <a:p>
          <a:endParaRPr lang="en-US"/>
        </a:p>
      </dgm:t>
    </dgm:pt>
    <dgm:pt modelId="{BE3759A1-7AD9-4DB0-82E7-05300A25EF5E}">
      <dgm:prSet phldrT="[Text]"/>
      <dgm:spPr/>
      <dgm:t>
        <a:bodyPr/>
        <a:lstStyle/>
        <a:p>
          <a:r>
            <a:rPr lang="en-US" dirty="0"/>
            <a:t>Intermittent fasting</a:t>
          </a:r>
        </a:p>
      </dgm:t>
    </dgm:pt>
    <dgm:pt modelId="{2ED72A17-A57F-4FF4-8318-D8618027D992}" type="parTrans" cxnId="{F887FBE1-F089-4739-90D4-71A77B45FC01}">
      <dgm:prSet/>
      <dgm:spPr/>
      <dgm:t>
        <a:bodyPr/>
        <a:lstStyle/>
        <a:p>
          <a:endParaRPr lang="en-US"/>
        </a:p>
      </dgm:t>
    </dgm:pt>
    <dgm:pt modelId="{58B9F267-3EB9-4398-9BE2-2F0583E7F7A8}" type="sibTrans" cxnId="{F887FBE1-F089-4739-90D4-71A77B45FC01}">
      <dgm:prSet/>
      <dgm:spPr/>
      <dgm:t>
        <a:bodyPr/>
        <a:lstStyle/>
        <a:p>
          <a:endParaRPr lang="en-US"/>
        </a:p>
      </dgm:t>
    </dgm:pt>
    <dgm:pt modelId="{1F4F9BD7-6C28-4317-BE60-598CD5EAE8A5}">
      <dgm:prSet phldrT="[Text]"/>
      <dgm:spPr/>
      <dgm:t>
        <a:bodyPr/>
        <a:lstStyle/>
        <a:p>
          <a:r>
            <a:rPr lang="en-US" dirty="0"/>
            <a:t>Opportunity to prove</a:t>
          </a:r>
        </a:p>
      </dgm:t>
    </dgm:pt>
    <dgm:pt modelId="{F2E6E6FF-BAC9-4807-B0A9-E661D9E73B38}" type="parTrans" cxnId="{0693766A-0474-42E4-8F4E-7A4286ABA5AA}">
      <dgm:prSet/>
      <dgm:spPr/>
      <dgm:t>
        <a:bodyPr/>
        <a:lstStyle/>
        <a:p>
          <a:endParaRPr lang="en-US"/>
        </a:p>
      </dgm:t>
    </dgm:pt>
    <dgm:pt modelId="{C172A311-6E9A-4799-B235-2D72C9930107}" type="sibTrans" cxnId="{0693766A-0474-42E4-8F4E-7A4286ABA5AA}">
      <dgm:prSet/>
      <dgm:spPr/>
      <dgm:t>
        <a:bodyPr/>
        <a:lstStyle/>
        <a:p>
          <a:endParaRPr lang="en-US"/>
        </a:p>
      </dgm:t>
    </dgm:pt>
    <dgm:pt modelId="{60187F02-2551-4886-899C-2F0672BF6C09}">
      <dgm:prSet phldrT="[Text]"/>
      <dgm:spPr/>
      <dgm:t>
        <a:bodyPr/>
        <a:lstStyle/>
        <a:p>
          <a:r>
            <a:rPr lang="en-US" dirty="0"/>
            <a:t>Starving</a:t>
          </a:r>
        </a:p>
      </dgm:t>
    </dgm:pt>
    <dgm:pt modelId="{F2D28F5B-B79A-469E-9476-43C3B2EE575D}" type="parTrans" cxnId="{0DA0CB6B-6702-4305-AE4C-351E4269C16C}">
      <dgm:prSet/>
      <dgm:spPr/>
      <dgm:t>
        <a:bodyPr/>
        <a:lstStyle/>
        <a:p>
          <a:endParaRPr lang="en-US"/>
        </a:p>
      </dgm:t>
    </dgm:pt>
    <dgm:pt modelId="{C693C9B3-24A1-406D-845D-90438F7033F0}" type="sibTrans" cxnId="{0DA0CB6B-6702-4305-AE4C-351E4269C16C}">
      <dgm:prSet/>
      <dgm:spPr/>
      <dgm:t>
        <a:bodyPr/>
        <a:lstStyle/>
        <a:p>
          <a:endParaRPr lang="en-US"/>
        </a:p>
      </dgm:t>
    </dgm:pt>
    <dgm:pt modelId="{C5969DAB-7929-4617-840F-C08DA8183353}">
      <dgm:prSet phldrT="[Text]"/>
      <dgm:spPr/>
      <dgm:t>
        <a:bodyPr/>
        <a:lstStyle/>
        <a:p>
          <a:r>
            <a:rPr lang="en-US" dirty="0"/>
            <a:t>Problem</a:t>
          </a:r>
        </a:p>
      </dgm:t>
    </dgm:pt>
    <dgm:pt modelId="{15F0F645-1C06-42A0-9D29-B7744F764D44}" type="parTrans" cxnId="{A4761EB7-6CFB-4DE9-9D0C-DBF18C180406}">
      <dgm:prSet/>
      <dgm:spPr/>
      <dgm:t>
        <a:bodyPr/>
        <a:lstStyle/>
        <a:p>
          <a:endParaRPr lang="en-US"/>
        </a:p>
      </dgm:t>
    </dgm:pt>
    <dgm:pt modelId="{EA8E75DD-24E6-4CD8-AA11-CC057B4A7130}" type="sibTrans" cxnId="{A4761EB7-6CFB-4DE9-9D0C-DBF18C180406}">
      <dgm:prSet/>
      <dgm:spPr/>
      <dgm:t>
        <a:bodyPr/>
        <a:lstStyle/>
        <a:p>
          <a:endParaRPr lang="en-US"/>
        </a:p>
      </dgm:t>
    </dgm:pt>
    <dgm:pt modelId="{4B1C457F-2892-4C89-A513-54776C02D772}">
      <dgm:prSet phldrT="[Text]"/>
      <dgm:spPr/>
      <dgm:t>
        <a:bodyPr/>
        <a:lstStyle/>
        <a:p>
          <a:r>
            <a:rPr lang="en-US" dirty="0"/>
            <a:t>Opportunity to become one</a:t>
          </a:r>
        </a:p>
      </dgm:t>
    </dgm:pt>
    <dgm:pt modelId="{A41953D9-3639-417F-A99B-DDAD16984162}" type="parTrans" cxnId="{40262CA2-3714-47CB-8C8F-AAEADC2F330B}">
      <dgm:prSet/>
      <dgm:spPr/>
      <dgm:t>
        <a:bodyPr/>
        <a:lstStyle/>
        <a:p>
          <a:endParaRPr lang="en-US"/>
        </a:p>
      </dgm:t>
    </dgm:pt>
    <dgm:pt modelId="{147F03A1-3D93-4862-BCEC-8E78BA094D52}" type="sibTrans" cxnId="{40262CA2-3714-47CB-8C8F-AAEADC2F330B}">
      <dgm:prSet/>
      <dgm:spPr/>
      <dgm:t>
        <a:bodyPr/>
        <a:lstStyle/>
        <a:p>
          <a:endParaRPr lang="en-US"/>
        </a:p>
      </dgm:t>
    </dgm:pt>
    <dgm:pt modelId="{82935380-E9EC-426A-8820-056A361B283F}">
      <dgm:prSet phldrT="[Text]"/>
      <dgm:spPr/>
      <dgm:t>
        <a:bodyPr/>
        <a:lstStyle/>
        <a:p>
          <a:r>
            <a:rPr lang="en-US" dirty="0"/>
            <a:t>Work/ burden</a:t>
          </a:r>
        </a:p>
      </dgm:t>
    </dgm:pt>
    <dgm:pt modelId="{173EA72F-393E-4A40-A53E-D992E9A6993A}" type="parTrans" cxnId="{A67F63F3-9A28-4F39-8D8B-4113FBAB95DA}">
      <dgm:prSet/>
      <dgm:spPr/>
      <dgm:t>
        <a:bodyPr/>
        <a:lstStyle/>
        <a:p>
          <a:endParaRPr lang="en-US"/>
        </a:p>
      </dgm:t>
    </dgm:pt>
    <dgm:pt modelId="{E05FFBC2-FD5D-4789-ACAC-65A8588A291A}" type="sibTrans" cxnId="{A67F63F3-9A28-4F39-8D8B-4113FBAB95DA}">
      <dgm:prSet/>
      <dgm:spPr/>
      <dgm:t>
        <a:bodyPr/>
        <a:lstStyle/>
        <a:p>
          <a:endParaRPr lang="en-US"/>
        </a:p>
      </dgm:t>
    </dgm:pt>
    <dgm:pt modelId="{8C739D26-4716-42A4-88A5-6A49FEDC429B}">
      <dgm:prSet phldrT="[Text]"/>
      <dgm:spPr/>
      <dgm:t>
        <a:bodyPr/>
        <a:lstStyle/>
        <a:p>
          <a:r>
            <a:rPr lang="en-US" dirty="0"/>
            <a:t>No guidance</a:t>
          </a:r>
        </a:p>
      </dgm:t>
    </dgm:pt>
    <dgm:pt modelId="{033C7738-1C15-4ACF-9889-5E87FB09FB65}" type="parTrans" cxnId="{FBFF8E34-60EA-46EF-9F01-E48A7093EE13}">
      <dgm:prSet/>
      <dgm:spPr/>
      <dgm:t>
        <a:bodyPr/>
        <a:lstStyle/>
        <a:p>
          <a:endParaRPr lang="en-US"/>
        </a:p>
      </dgm:t>
    </dgm:pt>
    <dgm:pt modelId="{4CA9C563-F4D8-4893-8A0B-505FD1AEDAC5}" type="sibTrans" cxnId="{FBFF8E34-60EA-46EF-9F01-E48A7093EE13}">
      <dgm:prSet/>
      <dgm:spPr/>
      <dgm:t>
        <a:bodyPr/>
        <a:lstStyle/>
        <a:p>
          <a:endParaRPr lang="en-US"/>
        </a:p>
      </dgm:t>
    </dgm:pt>
    <dgm:pt modelId="{45A22CA4-18BB-4834-AA56-9FC1C1ECD33F}">
      <dgm:prSet phldrT="[Text]"/>
      <dgm:spPr/>
      <dgm:t>
        <a:bodyPr/>
        <a:lstStyle/>
        <a:p>
          <a:r>
            <a:rPr lang="en-US" dirty="0"/>
            <a:t>Opportunity to solve</a:t>
          </a:r>
        </a:p>
      </dgm:t>
    </dgm:pt>
    <dgm:pt modelId="{ABC276DC-04C7-434E-8D51-EA73DC917B2F}" type="parTrans" cxnId="{6505DD57-ADE3-4D07-A313-7EB15360FC12}">
      <dgm:prSet/>
      <dgm:spPr/>
      <dgm:t>
        <a:bodyPr/>
        <a:lstStyle/>
        <a:p>
          <a:endParaRPr lang="en-US"/>
        </a:p>
      </dgm:t>
    </dgm:pt>
    <dgm:pt modelId="{04578478-DBF7-415E-B4EA-6FEC45E398CB}" type="sibTrans" cxnId="{6505DD57-ADE3-4D07-A313-7EB15360FC12}">
      <dgm:prSet/>
      <dgm:spPr/>
      <dgm:t>
        <a:bodyPr/>
        <a:lstStyle/>
        <a:p>
          <a:endParaRPr lang="en-US"/>
        </a:p>
      </dgm:t>
    </dgm:pt>
    <dgm:pt modelId="{AA31834D-B2AC-4232-BBD9-3F0093E3D4A8}">
      <dgm:prSet phldrT="[Text]"/>
      <dgm:spPr/>
      <dgm:t>
        <a:bodyPr/>
        <a:lstStyle/>
        <a:p>
          <a:r>
            <a:rPr lang="en-US" dirty="0"/>
            <a:t>Lifting weight</a:t>
          </a:r>
        </a:p>
      </dgm:t>
    </dgm:pt>
    <dgm:pt modelId="{07642392-A491-4107-B17A-BFC9754DAFF0}" type="parTrans" cxnId="{CD138DBF-8128-4A12-9059-B08405C8A9ED}">
      <dgm:prSet/>
      <dgm:spPr/>
      <dgm:t>
        <a:bodyPr/>
        <a:lstStyle/>
        <a:p>
          <a:endParaRPr lang="en-US"/>
        </a:p>
      </dgm:t>
    </dgm:pt>
    <dgm:pt modelId="{8C3D31CE-FF9D-482E-B825-AC3794E38008}" type="sibTrans" cxnId="{CD138DBF-8128-4A12-9059-B08405C8A9ED}">
      <dgm:prSet/>
      <dgm:spPr/>
      <dgm:t>
        <a:bodyPr/>
        <a:lstStyle/>
        <a:p>
          <a:endParaRPr lang="en-US"/>
        </a:p>
      </dgm:t>
    </dgm:pt>
    <dgm:pt modelId="{505D9017-E040-4D76-AC96-BCA525949B2A}">
      <dgm:prSet phldrT="[Text]"/>
      <dgm:spPr/>
      <dgm:t>
        <a:bodyPr/>
        <a:lstStyle/>
        <a:p>
          <a:r>
            <a:rPr lang="en-US" dirty="0"/>
            <a:t>Building muscles</a:t>
          </a:r>
        </a:p>
      </dgm:t>
    </dgm:pt>
    <dgm:pt modelId="{5B13EC8B-171C-427D-87AE-FCB7546CE038}" type="parTrans" cxnId="{CC005BFA-3BF2-4F60-95B2-0250F8D7AE66}">
      <dgm:prSet/>
      <dgm:spPr/>
      <dgm:t>
        <a:bodyPr/>
        <a:lstStyle/>
        <a:p>
          <a:endParaRPr lang="en-US"/>
        </a:p>
      </dgm:t>
    </dgm:pt>
    <dgm:pt modelId="{D188A696-ED9F-4AB2-90BC-906173A22C8D}" type="sibTrans" cxnId="{CC005BFA-3BF2-4F60-95B2-0250F8D7AE66}">
      <dgm:prSet/>
      <dgm:spPr/>
      <dgm:t>
        <a:bodyPr/>
        <a:lstStyle/>
        <a:p>
          <a:endParaRPr lang="en-US"/>
        </a:p>
      </dgm:t>
    </dgm:pt>
    <dgm:pt modelId="{55BF1BEF-C062-4AE3-B038-9BBF308D4999}" type="pres">
      <dgm:prSet presAssocID="{D45AD36F-E114-407B-BB38-88CF0021CC07}" presName="Name0" presStyleCnt="0">
        <dgm:presLayoutVars>
          <dgm:dir/>
          <dgm:animLvl val="lvl"/>
          <dgm:resizeHandles val="exact"/>
        </dgm:presLayoutVars>
      </dgm:prSet>
      <dgm:spPr/>
    </dgm:pt>
    <dgm:pt modelId="{4AA66374-F5A3-4E64-9D6F-D82DFC921185}" type="pres">
      <dgm:prSet presAssocID="{96B878CA-4CA3-4F4E-992A-6021A831DAEB}" presName="vertFlow" presStyleCnt="0"/>
      <dgm:spPr/>
    </dgm:pt>
    <dgm:pt modelId="{6D337AD6-E231-48A6-A1DE-3F063C06819B}" type="pres">
      <dgm:prSet presAssocID="{96B878CA-4CA3-4F4E-992A-6021A831DAEB}" presName="header" presStyleLbl="node1" presStyleIdx="0" presStyleCnt="2"/>
      <dgm:spPr/>
    </dgm:pt>
    <dgm:pt modelId="{A0AC6FD9-E617-4699-8DBE-9AEA00894CE4}" type="pres">
      <dgm:prSet presAssocID="{F2D28F5B-B79A-469E-9476-43C3B2EE575D}" presName="parTrans" presStyleLbl="sibTrans2D1" presStyleIdx="0" presStyleCnt="10"/>
      <dgm:spPr/>
    </dgm:pt>
    <dgm:pt modelId="{0092A0DD-5505-4E11-B9D0-82CD99C2E01A}" type="pres">
      <dgm:prSet presAssocID="{60187F02-2551-4886-899C-2F0672BF6C09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CB6D8AAA-4C6D-4D56-88FE-F59F143F92A3}" type="pres">
      <dgm:prSet presAssocID="{C693C9B3-24A1-406D-845D-90438F7033F0}" presName="sibTrans" presStyleLbl="sibTrans2D1" presStyleIdx="1" presStyleCnt="10"/>
      <dgm:spPr/>
    </dgm:pt>
    <dgm:pt modelId="{F1F140DE-9E40-47C8-A066-BE72A49B558B}" type="pres">
      <dgm:prSet presAssocID="{AA31834D-B2AC-4232-BBD9-3F0093E3D4A8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EF5880AD-3271-48A5-9ACB-977E9201EF6A}" type="pres">
      <dgm:prSet presAssocID="{8C3D31CE-FF9D-482E-B825-AC3794E38008}" presName="sibTrans" presStyleLbl="sibTrans2D1" presStyleIdx="2" presStyleCnt="10"/>
      <dgm:spPr/>
    </dgm:pt>
    <dgm:pt modelId="{DD2D5D97-5960-4668-8CCB-A6BF671DDEC6}" type="pres">
      <dgm:prSet presAssocID="{C5969DAB-7929-4617-840F-C08DA8183353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1B789F47-EB12-4E77-A37D-337B7F4FF394}" type="pres">
      <dgm:prSet presAssocID="{EA8E75DD-24E6-4CD8-AA11-CC057B4A7130}" presName="sibTrans" presStyleLbl="sibTrans2D1" presStyleIdx="3" presStyleCnt="10"/>
      <dgm:spPr/>
    </dgm:pt>
    <dgm:pt modelId="{847EA5B1-CDB7-4AB8-A3A0-358956B58020}" type="pres">
      <dgm:prSet presAssocID="{82935380-E9EC-426A-8820-056A361B283F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9B2A4F79-3567-4D84-AC51-BE38DBC978AD}" type="pres">
      <dgm:prSet presAssocID="{E05FFBC2-FD5D-4789-ACAC-65A8588A291A}" presName="sibTrans" presStyleLbl="sibTrans2D1" presStyleIdx="4" presStyleCnt="10"/>
      <dgm:spPr/>
    </dgm:pt>
    <dgm:pt modelId="{E6D71A60-16B4-461E-ACC8-52983D6187C7}" type="pres">
      <dgm:prSet presAssocID="{8C739D26-4716-42A4-88A5-6A49FEDC429B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EE080589-2E74-47E7-AD58-BED8CEE3DDB7}" type="pres">
      <dgm:prSet presAssocID="{96B878CA-4CA3-4F4E-992A-6021A831DAEB}" presName="hSp" presStyleCnt="0"/>
      <dgm:spPr/>
    </dgm:pt>
    <dgm:pt modelId="{3AB7F45E-50BE-4B91-8821-2020070222C9}" type="pres">
      <dgm:prSet presAssocID="{DD364197-07D3-47A6-98C4-7EEDA5BE07ED}" presName="vertFlow" presStyleCnt="0"/>
      <dgm:spPr/>
    </dgm:pt>
    <dgm:pt modelId="{FA863DD7-6503-4CAC-8959-35AB85DE8EFC}" type="pres">
      <dgm:prSet presAssocID="{DD364197-07D3-47A6-98C4-7EEDA5BE07ED}" presName="header" presStyleLbl="node1" presStyleIdx="1" presStyleCnt="2"/>
      <dgm:spPr/>
    </dgm:pt>
    <dgm:pt modelId="{B297ECFA-20E0-4B5E-8C80-47B420C19A45}" type="pres">
      <dgm:prSet presAssocID="{2ED72A17-A57F-4FF4-8318-D8618027D992}" presName="parTrans" presStyleLbl="sibTrans2D1" presStyleIdx="5" presStyleCnt="10"/>
      <dgm:spPr/>
    </dgm:pt>
    <dgm:pt modelId="{3D88BEFB-DB79-4CAA-812F-4805D292C48D}" type="pres">
      <dgm:prSet presAssocID="{BE3759A1-7AD9-4DB0-82E7-05300A25EF5E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067439D5-1992-416D-8138-5D1C6FF02D63}" type="pres">
      <dgm:prSet presAssocID="{58B9F267-3EB9-4398-9BE2-2F0583E7F7A8}" presName="sibTrans" presStyleLbl="sibTrans2D1" presStyleIdx="6" presStyleCnt="10"/>
      <dgm:spPr/>
    </dgm:pt>
    <dgm:pt modelId="{0EE4B9E7-58D1-4768-B0FC-4977E952A432}" type="pres">
      <dgm:prSet presAssocID="{505D9017-E040-4D76-AC96-BCA525949B2A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BD19BD1D-EF1A-41B3-AC02-DD3AE304F7E8}" type="pres">
      <dgm:prSet presAssocID="{D188A696-ED9F-4AB2-90BC-906173A22C8D}" presName="sibTrans" presStyleLbl="sibTrans2D1" presStyleIdx="7" presStyleCnt="10"/>
      <dgm:spPr/>
    </dgm:pt>
    <dgm:pt modelId="{F1ED068D-FC0A-46CC-A085-243B74C57D2B}" type="pres">
      <dgm:prSet presAssocID="{45A22CA4-18BB-4834-AA56-9FC1C1ECD33F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E03B74B7-6AAF-4885-9659-661FB0E0EB42}" type="pres">
      <dgm:prSet presAssocID="{04578478-DBF7-415E-B4EA-6FEC45E398CB}" presName="sibTrans" presStyleLbl="sibTrans2D1" presStyleIdx="8" presStyleCnt="10"/>
      <dgm:spPr/>
    </dgm:pt>
    <dgm:pt modelId="{F83AAB11-C9C1-41E8-A2FC-24B194B7C18C}" type="pres">
      <dgm:prSet presAssocID="{1F4F9BD7-6C28-4317-BE60-598CD5EAE8A5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8EC80843-6D1B-46C9-BD24-02856E120658}" type="pres">
      <dgm:prSet presAssocID="{C172A311-6E9A-4799-B235-2D72C9930107}" presName="sibTrans" presStyleLbl="sibTrans2D1" presStyleIdx="9" presStyleCnt="10"/>
      <dgm:spPr/>
    </dgm:pt>
    <dgm:pt modelId="{6D3DFB28-0429-4C05-8527-5851EB070E80}" type="pres">
      <dgm:prSet presAssocID="{4B1C457F-2892-4C89-A513-54776C02D772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2EBD4E09-2C5B-42DB-83A4-47F566B21E80}" type="presOf" srcId="{2ED72A17-A57F-4FF4-8318-D8618027D992}" destId="{B297ECFA-20E0-4B5E-8C80-47B420C19A45}" srcOrd="0" destOrd="0" presId="urn:microsoft.com/office/officeart/2005/8/layout/lProcess1"/>
    <dgm:cxn modelId="{E503730D-06A9-4C3B-AB84-3BC10828BBA0}" type="presOf" srcId="{C172A311-6E9A-4799-B235-2D72C9930107}" destId="{8EC80843-6D1B-46C9-BD24-02856E120658}" srcOrd="0" destOrd="0" presId="urn:microsoft.com/office/officeart/2005/8/layout/lProcess1"/>
    <dgm:cxn modelId="{C7CA2A13-5156-4254-BF44-3789E3EC3A37}" type="presOf" srcId="{8C3D31CE-FF9D-482E-B825-AC3794E38008}" destId="{EF5880AD-3271-48A5-9ACB-977E9201EF6A}" srcOrd="0" destOrd="0" presId="urn:microsoft.com/office/officeart/2005/8/layout/lProcess1"/>
    <dgm:cxn modelId="{0D951B16-203F-420D-8B2C-AB79D58B7948}" type="presOf" srcId="{96B878CA-4CA3-4F4E-992A-6021A831DAEB}" destId="{6D337AD6-E231-48A6-A1DE-3F063C06819B}" srcOrd="0" destOrd="0" presId="urn:microsoft.com/office/officeart/2005/8/layout/lProcess1"/>
    <dgm:cxn modelId="{F102251D-D3F8-41B5-A368-7DF319A4CA24}" type="presOf" srcId="{EA8E75DD-24E6-4CD8-AA11-CC057B4A7130}" destId="{1B789F47-EB12-4E77-A37D-337B7F4FF394}" srcOrd="0" destOrd="0" presId="urn:microsoft.com/office/officeart/2005/8/layout/lProcess1"/>
    <dgm:cxn modelId="{D4E3051E-AED9-4452-872D-1ECB56C204B7}" type="presOf" srcId="{D45AD36F-E114-407B-BB38-88CF0021CC07}" destId="{55BF1BEF-C062-4AE3-B038-9BBF308D4999}" srcOrd="0" destOrd="0" presId="urn:microsoft.com/office/officeart/2005/8/layout/lProcess1"/>
    <dgm:cxn modelId="{BAB15620-2FB8-43DD-904D-121F60E32DD1}" type="presOf" srcId="{BE3759A1-7AD9-4DB0-82E7-05300A25EF5E}" destId="{3D88BEFB-DB79-4CAA-812F-4805D292C48D}" srcOrd="0" destOrd="0" presId="urn:microsoft.com/office/officeart/2005/8/layout/lProcess1"/>
    <dgm:cxn modelId="{FBFF8E34-60EA-46EF-9F01-E48A7093EE13}" srcId="{96B878CA-4CA3-4F4E-992A-6021A831DAEB}" destId="{8C739D26-4716-42A4-88A5-6A49FEDC429B}" srcOrd="4" destOrd="0" parTransId="{033C7738-1C15-4ACF-9889-5E87FB09FB65}" sibTransId="{4CA9C563-F4D8-4893-8A0B-505FD1AEDAC5}"/>
    <dgm:cxn modelId="{F3466337-3F67-4667-8AB8-DA12F27BD4E0}" type="presOf" srcId="{E05FFBC2-FD5D-4789-ACAC-65A8588A291A}" destId="{9B2A4F79-3567-4D84-AC51-BE38DBC978AD}" srcOrd="0" destOrd="0" presId="urn:microsoft.com/office/officeart/2005/8/layout/lProcess1"/>
    <dgm:cxn modelId="{1CB85C39-3CEE-47E3-9E99-E81572E006EA}" type="presOf" srcId="{60187F02-2551-4886-899C-2F0672BF6C09}" destId="{0092A0DD-5505-4E11-B9D0-82CD99C2E01A}" srcOrd="0" destOrd="0" presId="urn:microsoft.com/office/officeart/2005/8/layout/lProcess1"/>
    <dgm:cxn modelId="{30C6645B-0B6B-436E-B237-FF1B6E556275}" type="presOf" srcId="{45A22CA4-18BB-4834-AA56-9FC1C1ECD33F}" destId="{F1ED068D-FC0A-46CC-A085-243B74C57D2B}" srcOrd="0" destOrd="0" presId="urn:microsoft.com/office/officeart/2005/8/layout/lProcess1"/>
    <dgm:cxn modelId="{1D394A5C-7480-4FBD-8A7A-EE1AF9B4A3BB}" type="presOf" srcId="{AA31834D-B2AC-4232-BBD9-3F0093E3D4A8}" destId="{F1F140DE-9E40-47C8-A066-BE72A49B558B}" srcOrd="0" destOrd="0" presId="urn:microsoft.com/office/officeart/2005/8/layout/lProcess1"/>
    <dgm:cxn modelId="{DC496943-E8F8-42C3-97AF-A7029AC5740B}" type="presOf" srcId="{58B9F267-3EB9-4398-9BE2-2F0583E7F7A8}" destId="{067439D5-1992-416D-8138-5D1C6FF02D63}" srcOrd="0" destOrd="0" presId="urn:microsoft.com/office/officeart/2005/8/layout/lProcess1"/>
    <dgm:cxn modelId="{48DF1A48-0A19-4130-8DB4-C0F8D7C88F91}" type="presOf" srcId="{C693C9B3-24A1-406D-845D-90438F7033F0}" destId="{CB6D8AAA-4C6D-4D56-88FE-F59F143F92A3}" srcOrd="0" destOrd="0" presId="urn:microsoft.com/office/officeart/2005/8/layout/lProcess1"/>
    <dgm:cxn modelId="{0693766A-0474-42E4-8F4E-7A4286ABA5AA}" srcId="{DD364197-07D3-47A6-98C4-7EEDA5BE07ED}" destId="{1F4F9BD7-6C28-4317-BE60-598CD5EAE8A5}" srcOrd="3" destOrd="0" parTransId="{F2E6E6FF-BAC9-4807-B0A9-E661D9E73B38}" sibTransId="{C172A311-6E9A-4799-B235-2D72C9930107}"/>
    <dgm:cxn modelId="{0DA0CB6B-6702-4305-AE4C-351E4269C16C}" srcId="{96B878CA-4CA3-4F4E-992A-6021A831DAEB}" destId="{60187F02-2551-4886-899C-2F0672BF6C09}" srcOrd="0" destOrd="0" parTransId="{F2D28F5B-B79A-469E-9476-43C3B2EE575D}" sibTransId="{C693C9B3-24A1-406D-845D-90438F7033F0}"/>
    <dgm:cxn modelId="{5C85C84E-189A-419A-A955-95D18270D934}" type="presOf" srcId="{4B1C457F-2892-4C89-A513-54776C02D772}" destId="{6D3DFB28-0429-4C05-8527-5851EB070E80}" srcOrd="0" destOrd="0" presId="urn:microsoft.com/office/officeart/2005/8/layout/lProcess1"/>
    <dgm:cxn modelId="{C08D9A52-1A52-412F-842C-5992C16AF60A}" srcId="{D45AD36F-E114-407B-BB38-88CF0021CC07}" destId="{96B878CA-4CA3-4F4E-992A-6021A831DAEB}" srcOrd="0" destOrd="0" parTransId="{541B8DAE-7D1F-45E7-B36C-8197D01D42A2}" sibTransId="{F3BAB2C9-1962-4FB4-8C0B-FBA25F8AC47D}"/>
    <dgm:cxn modelId="{6505DD57-ADE3-4D07-A313-7EB15360FC12}" srcId="{DD364197-07D3-47A6-98C4-7EEDA5BE07ED}" destId="{45A22CA4-18BB-4834-AA56-9FC1C1ECD33F}" srcOrd="2" destOrd="0" parTransId="{ABC276DC-04C7-434E-8D51-EA73DC917B2F}" sibTransId="{04578478-DBF7-415E-B4EA-6FEC45E398CB}"/>
    <dgm:cxn modelId="{C0E0E278-486A-4961-B661-7621889B7B35}" type="presOf" srcId="{F2D28F5B-B79A-469E-9476-43C3B2EE575D}" destId="{A0AC6FD9-E617-4699-8DBE-9AEA00894CE4}" srcOrd="0" destOrd="0" presId="urn:microsoft.com/office/officeart/2005/8/layout/lProcess1"/>
    <dgm:cxn modelId="{E464EA59-3CCD-4193-8A09-4A3EA0FAFDF0}" type="presOf" srcId="{C5969DAB-7929-4617-840F-C08DA8183353}" destId="{DD2D5D97-5960-4668-8CCB-A6BF671DDEC6}" srcOrd="0" destOrd="0" presId="urn:microsoft.com/office/officeart/2005/8/layout/lProcess1"/>
    <dgm:cxn modelId="{ABC26A7F-BB2A-46A3-A28E-E074F66A0B46}" type="presOf" srcId="{DD364197-07D3-47A6-98C4-7EEDA5BE07ED}" destId="{FA863DD7-6503-4CAC-8959-35AB85DE8EFC}" srcOrd="0" destOrd="0" presId="urn:microsoft.com/office/officeart/2005/8/layout/lProcess1"/>
    <dgm:cxn modelId="{40262CA2-3714-47CB-8C8F-AAEADC2F330B}" srcId="{DD364197-07D3-47A6-98C4-7EEDA5BE07ED}" destId="{4B1C457F-2892-4C89-A513-54776C02D772}" srcOrd="4" destOrd="0" parTransId="{A41953D9-3639-417F-A99B-DDAD16984162}" sibTransId="{147F03A1-3D93-4862-BCEC-8E78BA094D52}"/>
    <dgm:cxn modelId="{F567E1B4-9DC5-4EE7-AF38-ECC4AE66EBAF}" type="presOf" srcId="{8C739D26-4716-42A4-88A5-6A49FEDC429B}" destId="{E6D71A60-16B4-461E-ACC8-52983D6187C7}" srcOrd="0" destOrd="0" presId="urn:microsoft.com/office/officeart/2005/8/layout/lProcess1"/>
    <dgm:cxn modelId="{3B7CD0B5-F50F-4A7D-82F5-85D5FAB07AE0}" type="presOf" srcId="{D188A696-ED9F-4AB2-90BC-906173A22C8D}" destId="{BD19BD1D-EF1A-41B3-AC02-DD3AE304F7E8}" srcOrd="0" destOrd="0" presId="urn:microsoft.com/office/officeart/2005/8/layout/lProcess1"/>
    <dgm:cxn modelId="{A4761EB7-6CFB-4DE9-9D0C-DBF18C180406}" srcId="{96B878CA-4CA3-4F4E-992A-6021A831DAEB}" destId="{C5969DAB-7929-4617-840F-C08DA8183353}" srcOrd="2" destOrd="0" parTransId="{15F0F645-1C06-42A0-9D29-B7744F764D44}" sibTransId="{EA8E75DD-24E6-4CD8-AA11-CC057B4A7130}"/>
    <dgm:cxn modelId="{6F3A1FB9-C4DD-4A20-8F53-D46857CB22F1}" type="presOf" srcId="{82935380-E9EC-426A-8820-056A361B283F}" destId="{847EA5B1-CDB7-4AB8-A3A0-358956B58020}" srcOrd="0" destOrd="0" presId="urn:microsoft.com/office/officeart/2005/8/layout/lProcess1"/>
    <dgm:cxn modelId="{CD138DBF-8128-4A12-9059-B08405C8A9ED}" srcId="{96B878CA-4CA3-4F4E-992A-6021A831DAEB}" destId="{AA31834D-B2AC-4232-BBD9-3F0093E3D4A8}" srcOrd="1" destOrd="0" parTransId="{07642392-A491-4107-B17A-BFC9754DAFF0}" sibTransId="{8C3D31CE-FF9D-482E-B825-AC3794E38008}"/>
    <dgm:cxn modelId="{4B474CCD-6622-4274-B6AC-56F605A5F167}" type="presOf" srcId="{505D9017-E040-4D76-AC96-BCA525949B2A}" destId="{0EE4B9E7-58D1-4768-B0FC-4977E952A432}" srcOrd="0" destOrd="0" presId="urn:microsoft.com/office/officeart/2005/8/layout/lProcess1"/>
    <dgm:cxn modelId="{F887FBE1-F089-4739-90D4-71A77B45FC01}" srcId="{DD364197-07D3-47A6-98C4-7EEDA5BE07ED}" destId="{BE3759A1-7AD9-4DB0-82E7-05300A25EF5E}" srcOrd="0" destOrd="0" parTransId="{2ED72A17-A57F-4FF4-8318-D8618027D992}" sibTransId="{58B9F267-3EB9-4398-9BE2-2F0583E7F7A8}"/>
    <dgm:cxn modelId="{ABFA60E5-879B-49F5-A7CD-A867799470F0}" type="presOf" srcId="{04578478-DBF7-415E-B4EA-6FEC45E398CB}" destId="{E03B74B7-6AAF-4885-9659-661FB0E0EB42}" srcOrd="0" destOrd="0" presId="urn:microsoft.com/office/officeart/2005/8/layout/lProcess1"/>
    <dgm:cxn modelId="{44DE9FE6-B4D9-4F47-BCCD-A4CB757FCD0D}" type="presOf" srcId="{1F4F9BD7-6C28-4317-BE60-598CD5EAE8A5}" destId="{F83AAB11-C9C1-41E8-A2FC-24B194B7C18C}" srcOrd="0" destOrd="0" presId="urn:microsoft.com/office/officeart/2005/8/layout/lProcess1"/>
    <dgm:cxn modelId="{A67F63F3-9A28-4F39-8D8B-4113FBAB95DA}" srcId="{96B878CA-4CA3-4F4E-992A-6021A831DAEB}" destId="{82935380-E9EC-426A-8820-056A361B283F}" srcOrd="3" destOrd="0" parTransId="{173EA72F-393E-4A40-A53E-D992E9A6993A}" sibTransId="{E05FFBC2-FD5D-4789-ACAC-65A8588A291A}"/>
    <dgm:cxn modelId="{8B89F1F9-DB0C-4162-ABAB-19A1C1B7C075}" srcId="{D45AD36F-E114-407B-BB38-88CF0021CC07}" destId="{DD364197-07D3-47A6-98C4-7EEDA5BE07ED}" srcOrd="1" destOrd="0" parTransId="{8B2663E4-AA54-4C6B-A5F8-61BF3EE83C35}" sibTransId="{C6CBC20A-0EEE-423C-837E-1E7A4B0E736E}"/>
    <dgm:cxn modelId="{CC005BFA-3BF2-4F60-95B2-0250F8D7AE66}" srcId="{DD364197-07D3-47A6-98C4-7EEDA5BE07ED}" destId="{505D9017-E040-4D76-AC96-BCA525949B2A}" srcOrd="1" destOrd="0" parTransId="{5B13EC8B-171C-427D-87AE-FCB7546CE038}" sibTransId="{D188A696-ED9F-4AB2-90BC-906173A22C8D}"/>
    <dgm:cxn modelId="{FAC980E9-7778-4941-AD67-710B2D785B9E}" type="presParOf" srcId="{55BF1BEF-C062-4AE3-B038-9BBF308D4999}" destId="{4AA66374-F5A3-4E64-9D6F-D82DFC921185}" srcOrd="0" destOrd="0" presId="urn:microsoft.com/office/officeart/2005/8/layout/lProcess1"/>
    <dgm:cxn modelId="{F8B91207-9EE5-43B9-B3EC-B1C6FF86431B}" type="presParOf" srcId="{4AA66374-F5A3-4E64-9D6F-D82DFC921185}" destId="{6D337AD6-E231-48A6-A1DE-3F063C06819B}" srcOrd="0" destOrd="0" presId="urn:microsoft.com/office/officeart/2005/8/layout/lProcess1"/>
    <dgm:cxn modelId="{68F99522-0A79-444D-AAB7-0BE950F823CE}" type="presParOf" srcId="{4AA66374-F5A3-4E64-9D6F-D82DFC921185}" destId="{A0AC6FD9-E617-4699-8DBE-9AEA00894CE4}" srcOrd="1" destOrd="0" presId="urn:microsoft.com/office/officeart/2005/8/layout/lProcess1"/>
    <dgm:cxn modelId="{9B3A1F89-D096-4C6D-832D-07DEB92DEB4A}" type="presParOf" srcId="{4AA66374-F5A3-4E64-9D6F-D82DFC921185}" destId="{0092A0DD-5505-4E11-B9D0-82CD99C2E01A}" srcOrd="2" destOrd="0" presId="urn:microsoft.com/office/officeart/2005/8/layout/lProcess1"/>
    <dgm:cxn modelId="{51BFC93A-C933-41F6-A289-8644C5916922}" type="presParOf" srcId="{4AA66374-F5A3-4E64-9D6F-D82DFC921185}" destId="{CB6D8AAA-4C6D-4D56-88FE-F59F143F92A3}" srcOrd="3" destOrd="0" presId="urn:microsoft.com/office/officeart/2005/8/layout/lProcess1"/>
    <dgm:cxn modelId="{710E9638-41B2-4816-B5CD-76030CDEBA6B}" type="presParOf" srcId="{4AA66374-F5A3-4E64-9D6F-D82DFC921185}" destId="{F1F140DE-9E40-47C8-A066-BE72A49B558B}" srcOrd="4" destOrd="0" presId="urn:microsoft.com/office/officeart/2005/8/layout/lProcess1"/>
    <dgm:cxn modelId="{13EEA0C6-99CD-46E4-A523-F18B2F5E3403}" type="presParOf" srcId="{4AA66374-F5A3-4E64-9D6F-D82DFC921185}" destId="{EF5880AD-3271-48A5-9ACB-977E9201EF6A}" srcOrd="5" destOrd="0" presId="urn:microsoft.com/office/officeart/2005/8/layout/lProcess1"/>
    <dgm:cxn modelId="{4D1F27C5-7E01-4B81-B23A-40687E324616}" type="presParOf" srcId="{4AA66374-F5A3-4E64-9D6F-D82DFC921185}" destId="{DD2D5D97-5960-4668-8CCB-A6BF671DDEC6}" srcOrd="6" destOrd="0" presId="urn:microsoft.com/office/officeart/2005/8/layout/lProcess1"/>
    <dgm:cxn modelId="{D7002930-0955-422C-A5F7-8B94DE3115A4}" type="presParOf" srcId="{4AA66374-F5A3-4E64-9D6F-D82DFC921185}" destId="{1B789F47-EB12-4E77-A37D-337B7F4FF394}" srcOrd="7" destOrd="0" presId="urn:microsoft.com/office/officeart/2005/8/layout/lProcess1"/>
    <dgm:cxn modelId="{4E146263-BDFC-4571-AB65-D7858AFA8552}" type="presParOf" srcId="{4AA66374-F5A3-4E64-9D6F-D82DFC921185}" destId="{847EA5B1-CDB7-4AB8-A3A0-358956B58020}" srcOrd="8" destOrd="0" presId="urn:microsoft.com/office/officeart/2005/8/layout/lProcess1"/>
    <dgm:cxn modelId="{F6C0C4FB-D86D-47CA-A39D-82294D91E2F3}" type="presParOf" srcId="{4AA66374-F5A3-4E64-9D6F-D82DFC921185}" destId="{9B2A4F79-3567-4D84-AC51-BE38DBC978AD}" srcOrd="9" destOrd="0" presId="urn:microsoft.com/office/officeart/2005/8/layout/lProcess1"/>
    <dgm:cxn modelId="{C6FAF170-B219-46F2-9BED-63CA954EFD4D}" type="presParOf" srcId="{4AA66374-F5A3-4E64-9D6F-D82DFC921185}" destId="{E6D71A60-16B4-461E-ACC8-52983D6187C7}" srcOrd="10" destOrd="0" presId="urn:microsoft.com/office/officeart/2005/8/layout/lProcess1"/>
    <dgm:cxn modelId="{353DECAC-3283-4B0B-9A6D-DF414BFD0421}" type="presParOf" srcId="{55BF1BEF-C062-4AE3-B038-9BBF308D4999}" destId="{EE080589-2E74-47E7-AD58-BED8CEE3DDB7}" srcOrd="1" destOrd="0" presId="urn:microsoft.com/office/officeart/2005/8/layout/lProcess1"/>
    <dgm:cxn modelId="{BEABE12A-A778-49FF-A4FF-2F5ECFB7257C}" type="presParOf" srcId="{55BF1BEF-C062-4AE3-B038-9BBF308D4999}" destId="{3AB7F45E-50BE-4B91-8821-2020070222C9}" srcOrd="2" destOrd="0" presId="urn:microsoft.com/office/officeart/2005/8/layout/lProcess1"/>
    <dgm:cxn modelId="{F2674AAE-FA38-497C-9E75-E35F94CDBC3D}" type="presParOf" srcId="{3AB7F45E-50BE-4B91-8821-2020070222C9}" destId="{FA863DD7-6503-4CAC-8959-35AB85DE8EFC}" srcOrd="0" destOrd="0" presId="urn:microsoft.com/office/officeart/2005/8/layout/lProcess1"/>
    <dgm:cxn modelId="{CFCF6A61-AF40-447C-8B7F-9B51CF03096C}" type="presParOf" srcId="{3AB7F45E-50BE-4B91-8821-2020070222C9}" destId="{B297ECFA-20E0-4B5E-8C80-47B420C19A45}" srcOrd="1" destOrd="0" presId="urn:microsoft.com/office/officeart/2005/8/layout/lProcess1"/>
    <dgm:cxn modelId="{043A8AB3-84CF-4E6E-899A-7162D0367F9B}" type="presParOf" srcId="{3AB7F45E-50BE-4B91-8821-2020070222C9}" destId="{3D88BEFB-DB79-4CAA-812F-4805D292C48D}" srcOrd="2" destOrd="0" presId="urn:microsoft.com/office/officeart/2005/8/layout/lProcess1"/>
    <dgm:cxn modelId="{E28D215B-1B17-4486-B3A6-8DA72388869C}" type="presParOf" srcId="{3AB7F45E-50BE-4B91-8821-2020070222C9}" destId="{067439D5-1992-416D-8138-5D1C6FF02D63}" srcOrd="3" destOrd="0" presId="urn:microsoft.com/office/officeart/2005/8/layout/lProcess1"/>
    <dgm:cxn modelId="{C84215AA-6744-4785-A18D-CA320D10499E}" type="presParOf" srcId="{3AB7F45E-50BE-4B91-8821-2020070222C9}" destId="{0EE4B9E7-58D1-4768-B0FC-4977E952A432}" srcOrd="4" destOrd="0" presId="urn:microsoft.com/office/officeart/2005/8/layout/lProcess1"/>
    <dgm:cxn modelId="{D7E897FF-0D99-4588-A355-190CCE38B052}" type="presParOf" srcId="{3AB7F45E-50BE-4B91-8821-2020070222C9}" destId="{BD19BD1D-EF1A-41B3-AC02-DD3AE304F7E8}" srcOrd="5" destOrd="0" presId="urn:microsoft.com/office/officeart/2005/8/layout/lProcess1"/>
    <dgm:cxn modelId="{EE56C8A2-8AF6-476F-A803-FAB848F36323}" type="presParOf" srcId="{3AB7F45E-50BE-4B91-8821-2020070222C9}" destId="{F1ED068D-FC0A-46CC-A085-243B74C57D2B}" srcOrd="6" destOrd="0" presId="urn:microsoft.com/office/officeart/2005/8/layout/lProcess1"/>
    <dgm:cxn modelId="{3FD3136C-C40D-4F10-810D-4E489636C91D}" type="presParOf" srcId="{3AB7F45E-50BE-4B91-8821-2020070222C9}" destId="{E03B74B7-6AAF-4885-9659-661FB0E0EB42}" srcOrd="7" destOrd="0" presId="urn:microsoft.com/office/officeart/2005/8/layout/lProcess1"/>
    <dgm:cxn modelId="{2FEC5444-3FFE-43CA-8565-7653009C98AD}" type="presParOf" srcId="{3AB7F45E-50BE-4B91-8821-2020070222C9}" destId="{F83AAB11-C9C1-41E8-A2FC-24B194B7C18C}" srcOrd="8" destOrd="0" presId="urn:microsoft.com/office/officeart/2005/8/layout/lProcess1"/>
    <dgm:cxn modelId="{54A134EB-42E7-4055-8C10-FB886D14F2B9}" type="presParOf" srcId="{3AB7F45E-50BE-4B91-8821-2020070222C9}" destId="{8EC80843-6D1B-46C9-BD24-02856E120658}" srcOrd="9" destOrd="0" presId="urn:microsoft.com/office/officeart/2005/8/layout/lProcess1"/>
    <dgm:cxn modelId="{FD460A77-9FFF-4D5E-914E-26C5793262F0}" type="presParOf" srcId="{3AB7F45E-50BE-4B91-8821-2020070222C9}" destId="{6D3DFB28-0429-4C05-8527-5851EB070E80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50360F-761E-444D-BF7C-3868DA1768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3AEC8-8786-477A-8719-EF5ABFA0A99C}">
      <dgm:prSet/>
      <dgm:spPr/>
      <dgm:t>
        <a:bodyPr/>
        <a:lstStyle/>
        <a:p>
          <a:r>
            <a:rPr lang="en-US" dirty="0"/>
            <a:t>Insta</a:t>
          </a:r>
        </a:p>
      </dgm:t>
    </dgm:pt>
    <dgm:pt modelId="{D3094DE8-E9BE-4E5F-9558-3D91ECDCE9AF}" type="parTrans" cxnId="{83D77E3D-95E8-47F0-8E8B-9AE5F99747D5}">
      <dgm:prSet/>
      <dgm:spPr/>
      <dgm:t>
        <a:bodyPr/>
        <a:lstStyle/>
        <a:p>
          <a:endParaRPr lang="en-US"/>
        </a:p>
      </dgm:t>
    </dgm:pt>
    <dgm:pt modelId="{99206979-5AD2-4FEB-A760-DBBBC149D287}" type="sibTrans" cxnId="{83D77E3D-95E8-47F0-8E8B-9AE5F99747D5}">
      <dgm:prSet/>
      <dgm:spPr/>
      <dgm:t>
        <a:bodyPr/>
        <a:lstStyle/>
        <a:p>
          <a:endParaRPr lang="en-US"/>
        </a:p>
      </dgm:t>
    </dgm:pt>
    <dgm:pt modelId="{FF09B38B-8727-4AE7-9224-886AF0F1CD4E}">
      <dgm:prSet/>
      <dgm:spPr/>
      <dgm:t>
        <a:bodyPr/>
        <a:lstStyle/>
        <a:p>
          <a:r>
            <a:rPr lang="en-US" dirty="0"/>
            <a:t>What you get</a:t>
          </a:r>
        </a:p>
      </dgm:t>
    </dgm:pt>
    <dgm:pt modelId="{60E68FD6-42FF-4A1E-8A55-C3C1AD0677C8}" type="parTrans" cxnId="{E2B1F4FE-F097-44EC-A58E-92F7D73D5ADC}">
      <dgm:prSet/>
      <dgm:spPr/>
      <dgm:t>
        <a:bodyPr/>
        <a:lstStyle/>
        <a:p>
          <a:endParaRPr lang="en-US"/>
        </a:p>
      </dgm:t>
    </dgm:pt>
    <dgm:pt modelId="{8ED9EA65-2DB3-48D5-A77B-7D9FA9D87458}" type="sibTrans" cxnId="{E2B1F4FE-F097-44EC-A58E-92F7D73D5ADC}">
      <dgm:prSet/>
      <dgm:spPr/>
      <dgm:t>
        <a:bodyPr/>
        <a:lstStyle/>
        <a:p>
          <a:endParaRPr lang="en-US"/>
        </a:p>
      </dgm:t>
    </dgm:pt>
    <dgm:pt modelId="{33ACDD7F-F264-46BE-B248-F58F799F1181}">
      <dgm:prSet/>
      <dgm:spPr/>
      <dgm:t>
        <a:bodyPr/>
        <a:lstStyle/>
        <a:p>
          <a:r>
            <a:rPr lang="en-US" dirty="0"/>
            <a:t>What you wish for</a:t>
          </a:r>
        </a:p>
      </dgm:t>
    </dgm:pt>
    <dgm:pt modelId="{2DF2FEB2-1DB7-486A-82A5-0A713843EBD8}" type="parTrans" cxnId="{087F6FE4-2253-4831-974D-E4192A3C0F1A}">
      <dgm:prSet/>
      <dgm:spPr/>
      <dgm:t>
        <a:bodyPr/>
        <a:lstStyle/>
        <a:p>
          <a:endParaRPr lang="en-US"/>
        </a:p>
      </dgm:t>
    </dgm:pt>
    <dgm:pt modelId="{11AD6909-B3B7-42DA-9633-A8272A3A23D7}" type="sibTrans" cxnId="{087F6FE4-2253-4831-974D-E4192A3C0F1A}">
      <dgm:prSet/>
      <dgm:spPr/>
      <dgm:t>
        <a:bodyPr/>
        <a:lstStyle/>
        <a:p>
          <a:endParaRPr lang="en-US"/>
        </a:p>
      </dgm:t>
    </dgm:pt>
    <dgm:pt modelId="{B329A793-ED0F-4DE7-A266-21F3243C55BE}">
      <dgm:prSet/>
      <dgm:spPr/>
      <dgm:t>
        <a:bodyPr/>
        <a:lstStyle/>
        <a:p>
          <a:r>
            <a:rPr lang="en-US" dirty="0"/>
            <a:t>Fees</a:t>
          </a:r>
        </a:p>
      </dgm:t>
    </dgm:pt>
    <dgm:pt modelId="{83621B56-B2F3-4540-A55B-0F2DAD7C68A5}" type="parTrans" cxnId="{E5385800-51DC-48B9-9233-B27AA8CFE207}">
      <dgm:prSet/>
      <dgm:spPr/>
      <dgm:t>
        <a:bodyPr/>
        <a:lstStyle/>
        <a:p>
          <a:endParaRPr lang="en-US"/>
        </a:p>
      </dgm:t>
    </dgm:pt>
    <dgm:pt modelId="{C3F1B6A9-E78C-43C8-B3A9-2380AAC3A62F}" type="sibTrans" cxnId="{E5385800-51DC-48B9-9233-B27AA8CFE207}">
      <dgm:prSet/>
      <dgm:spPr/>
      <dgm:t>
        <a:bodyPr/>
        <a:lstStyle/>
        <a:p>
          <a:endParaRPr lang="en-US"/>
        </a:p>
      </dgm:t>
    </dgm:pt>
    <dgm:pt modelId="{36DB0066-783F-440E-B0DD-83DF17DBC381}">
      <dgm:prSet/>
      <dgm:spPr/>
      <dgm:t>
        <a:bodyPr/>
        <a:lstStyle/>
        <a:p>
          <a:r>
            <a:rPr lang="en-US" dirty="0" err="1"/>
            <a:t>Linkedin</a:t>
          </a:r>
          <a:endParaRPr lang="en-US" dirty="0"/>
        </a:p>
      </dgm:t>
    </dgm:pt>
    <dgm:pt modelId="{247197A8-A32F-4992-95F6-9194BCF7038A}" type="parTrans" cxnId="{35133D63-C61D-42E3-B89F-4C2EB5E42B8C}">
      <dgm:prSet/>
      <dgm:spPr/>
      <dgm:t>
        <a:bodyPr/>
        <a:lstStyle/>
        <a:p>
          <a:endParaRPr lang="en-US"/>
        </a:p>
      </dgm:t>
    </dgm:pt>
    <dgm:pt modelId="{2D5E0ED4-1F9C-48D6-B9C5-59F966CBF11A}" type="sibTrans" cxnId="{35133D63-C61D-42E3-B89F-4C2EB5E42B8C}">
      <dgm:prSet/>
      <dgm:spPr/>
      <dgm:t>
        <a:bodyPr/>
        <a:lstStyle/>
        <a:p>
          <a:endParaRPr lang="en-US"/>
        </a:p>
      </dgm:t>
    </dgm:pt>
    <dgm:pt modelId="{20A4C0AA-0138-45CA-974C-E8A49D685A6D}">
      <dgm:prSet/>
      <dgm:spPr/>
      <dgm:t>
        <a:bodyPr/>
        <a:lstStyle/>
        <a:p>
          <a:r>
            <a:rPr lang="en-US" dirty="0"/>
            <a:t>FB</a:t>
          </a:r>
        </a:p>
      </dgm:t>
    </dgm:pt>
    <dgm:pt modelId="{14E26500-A3CB-460D-A77B-EE92B15E01F5}" type="parTrans" cxnId="{221D4220-FF52-470F-90A4-FE127879A118}">
      <dgm:prSet/>
      <dgm:spPr/>
      <dgm:t>
        <a:bodyPr/>
        <a:lstStyle/>
        <a:p>
          <a:endParaRPr lang="en-US"/>
        </a:p>
      </dgm:t>
    </dgm:pt>
    <dgm:pt modelId="{42FDE4EE-D67B-4CA1-8C58-630CC0E30178}" type="sibTrans" cxnId="{221D4220-FF52-470F-90A4-FE127879A118}">
      <dgm:prSet/>
      <dgm:spPr/>
      <dgm:t>
        <a:bodyPr/>
        <a:lstStyle/>
        <a:p>
          <a:endParaRPr lang="en-US"/>
        </a:p>
      </dgm:t>
    </dgm:pt>
    <dgm:pt modelId="{E1B47DB7-0575-42B3-8CE0-61F50FAAF01C}">
      <dgm:prSet/>
      <dgm:spPr/>
      <dgm:t>
        <a:bodyPr/>
        <a:lstStyle/>
        <a:p>
          <a:r>
            <a:rPr lang="en-US" dirty="0"/>
            <a:t>Twitter </a:t>
          </a:r>
          <a:r>
            <a:rPr lang="en-US" dirty="0" err="1"/>
            <a:t>etc</a:t>
          </a:r>
          <a:endParaRPr lang="en-US" dirty="0"/>
        </a:p>
      </dgm:t>
    </dgm:pt>
    <dgm:pt modelId="{14F08114-686B-4C55-99FD-0B1CDF0CB598}" type="parTrans" cxnId="{EB91D30F-7F75-4A2F-8893-4F1882E2394A}">
      <dgm:prSet/>
      <dgm:spPr/>
      <dgm:t>
        <a:bodyPr/>
        <a:lstStyle/>
        <a:p>
          <a:endParaRPr lang="en-US"/>
        </a:p>
      </dgm:t>
    </dgm:pt>
    <dgm:pt modelId="{D8D57536-8451-4D40-8DE5-B15C1D8D18DC}" type="sibTrans" cxnId="{EB91D30F-7F75-4A2F-8893-4F1882E2394A}">
      <dgm:prSet/>
      <dgm:spPr/>
      <dgm:t>
        <a:bodyPr/>
        <a:lstStyle/>
        <a:p>
          <a:endParaRPr lang="en-US"/>
        </a:p>
      </dgm:t>
    </dgm:pt>
    <dgm:pt modelId="{C37AEE26-74EE-4A69-8376-218B88014104}">
      <dgm:prSet/>
      <dgm:spPr/>
      <dgm:t>
        <a:bodyPr/>
        <a:lstStyle/>
        <a:p>
          <a:r>
            <a:rPr lang="en-US" dirty="0"/>
            <a:t>50k – 5 lacs – 50 lacs - 5 crore</a:t>
          </a:r>
        </a:p>
      </dgm:t>
    </dgm:pt>
    <dgm:pt modelId="{E82FE47D-C4A3-4D18-9187-FC71360C5A92}" type="parTrans" cxnId="{9A3532AC-2930-4ED3-89C9-861794C42977}">
      <dgm:prSet/>
      <dgm:spPr/>
      <dgm:t>
        <a:bodyPr/>
        <a:lstStyle/>
        <a:p>
          <a:endParaRPr lang="en-US"/>
        </a:p>
      </dgm:t>
    </dgm:pt>
    <dgm:pt modelId="{8D1695D7-4636-4BA4-94F7-553F9BA327C3}" type="sibTrans" cxnId="{9A3532AC-2930-4ED3-89C9-861794C42977}">
      <dgm:prSet/>
      <dgm:spPr/>
      <dgm:t>
        <a:bodyPr/>
        <a:lstStyle/>
        <a:p>
          <a:endParaRPr lang="en-US"/>
        </a:p>
      </dgm:t>
    </dgm:pt>
    <dgm:pt modelId="{439F5212-47C8-4185-8707-1490046FD0A4}" type="pres">
      <dgm:prSet presAssocID="{8750360F-761E-444D-BF7C-3868DA176891}" presName="Name0" presStyleCnt="0">
        <dgm:presLayoutVars>
          <dgm:dir/>
          <dgm:animLvl val="lvl"/>
          <dgm:resizeHandles val="exact"/>
        </dgm:presLayoutVars>
      </dgm:prSet>
      <dgm:spPr/>
    </dgm:pt>
    <dgm:pt modelId="{2C1F0917-C826-4D2A-B8FA-790573AFC33E}" type="pres">
      <dgm:prSet presAssocID="{FF09B38B-8727-4AE7-9224-886AF0F1CD4E}" presName="composite" presStyleCnt="0"/>
      <dgm:spPr/>
    </dgm:pt>
    <dgm:pt modelId="{BA0EF49F-B7F4-4DEB-BCF0-7A589A3F068D}" type="pres">
      <dgm:prSet presAssocID="{FF09B38B-8727-4AE7-9224-886AF0F1CD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1E86E9D-4F5C-4D8A-82D6-BCC3395628FF}" type="pres">
      <dgm:prSet presAssocID="{FF09B38B-8727-4AE7-9224-886AF0F1CD4E}" presName="desTx" presStyleLbl="alignAccFollowNode1" presStyleIdx="0" presStyleCnt="2">
        <dgm:presLayoutVars>
          <dgm:bulletEnabled val="1"/>
        </dgm:presLayoutVars>
      </dgm:prSet>
      <dgm:spPr/>
    </dgm:pt>
    <dgm:pt modelId="{AF5D86CF-997E-497D-BAB4-221FA68AFCEF}" type="pres">
      <dgm:prSet presAssocID="{8ED9EA65-2DB3-48D5-A77B-7D9FA9D87458}" presName="space" presStyleCnt="0"/>
      <dgm:spPr/>
    </dgm:pt>
    <dgm:pt modelId="{FDBDB157-903A-49E9-96AA-EA8C59FF85DD}" type="pres">
      <dgm:prSet presAssocID="{33ACDD7F-F264-46BE-B248-F58F799F1181}" presName="composite" presStyleCnt="0"/>
      <dgm:spPr/>
    </dgm:pt>
    <dgm:pt modelId="{8F882B90-2DFB-4044-B9E5-83AA5DDE0712}" type="pres">
      <dgm:prSet presAssocID="{33ACDD7F-F264-46BE-B248-F58F799F118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E971774-1FC7-4313-883A-9F48B7B8AF48}" type="pres">
      <dgm:prSet presAssocID="{33ACDD7F-F264-46BE-B248-F58F799F118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5385800-51DC-48B9-9233-B27AA8CFE207}" srcId="{33ACDD7F-F264-46BE-B248-F58F799F1181}" destId="{B329A793-ED0F-4DE7-A266-21F3243C55BE}" srcOrd="0" destOrd="0" parTransId="{83621B56-B2F3-4540-A55B-0F2DAD7C68A5}" sibTransId="{C3F1B6A9-E78C-43C8-B3A9-2380AAC3A62F}"/>
    <dgm:cxn modelId="{EB91D30F-7F75-4A2F-8893-4F1882E2394A}" srcId="{FF09B38B-8727-4AE7-9224-886AF0F1CD4E}" destId="{E1B47DB7-0575-42B3-8CE0-61F50FAAF01C}" srcOrd="3" destOrd="0" parTransId="{14F08114-686B-4C55-99FD-0B1CDF0CB598}" sibTransId="{D8D57536-8451-4D40-8DE5-B15C1D8D18DC}"/>
    <dgm:cxn modelId="{FCFB4219-763B-4655-8C60-35032183D5C1}" type="presOf" srcId="{FF09B38B-8727-4AE7-9224-886AF0F1CD4E}" destId="{BA0EF49F-B7F4-4DEB-BCF0-7A589A3F068D}" srcOrd="0" destOrd="0" presId="urn:microsoft.com/office/officeart/2005/8/layout/hList1"/>
    <dgm:cxn modelId="{221D4220-FF52-470F-90A4-FE127879A118}" srcId="{FF09B38B-8727-4AE7-9224-886AF0F1CD4E}" destId="{20A4C0AA-0138-45CA-974C-E8A49D685A6D}" srcOrd="1" destOrd="0" parTransId="{14E26500-A3CB-460D-A77B-EE92B15E01F5}" sibTransId="{42FDE4EE-D67B-4CA1-8C58-630CC0E30178}"/>
    <dgm:cxn modelId="{83D77E3D-95E8-47F0-8E8B-9AE5F99747D5}" srcId="{FF09B38B-8727-4AE7-9224-886AF0F1CD4E}" destId="{1F23AEC8-8786-477A-8719-EF5ABFA0A99C}" srcOrd="0" destOrd="0" parTransId="{D3094DE8-E9BE-4E5F-9558-3D91ECDCE9AF}" sibTransId="{99206979-5AD2-4FEB-A760-DBBBC149D287}"/>
    <dgm:cxn modelId="{7C916C40-1FAC-41E5-96B6-826283DFF2F8}" type="presOf" srcId="{E1B47DB7-0575-42B3-8CE0-61F50FAAF01C}" destId="{E1E86E9D-4F5C-4D8A-82D6-BCC3395628FF}" srcOrd="0" destOrd="3" presId="urn:microsoft.com/office/officeart/2005/8/layout/hList1"/>
    <dgm:cxn modelId="{35133D63-C61D-42E3-B89F-4C2EB5E42B8C}" srcId="{FF09B38B-8727-4AE7-9224-886AF0F1CD4E}" destId="{36DB0066-783F-440E-B0DD-83DF17DBC381}" srcOrd="2" destOrd="0" parTransId="{247197A8-A32F-4992-95F6-9194BCF7038A}" sibTransId="{2D5E0ED4-1F9C-48D6-B9C5-59F966CBF11A}"/>
    <dgm:cxn modelId="{B135A94F-63C4-4A76-B4B6-7ACAD99E37E5}" type="presOf" srcId="{8750360F-761E-444D-BF7C-3868DA176891}" destId="{439F5212-47C8-4185-8707-1490046FD0A4}" srcOrd="0" destOrd="0" presId="urn:microsoft.com/office/officeart/2005/8/layout/hList1"/>
    <dgm:cxn modelId="{C8AED67E-35A8-4D8F-8922-57EB6BD84B55}" type="presOf" srcId="{36DB0066-783F-440E-B0DD-83DF17DBC381}" destId="{E1E86E9D-4F5C-4D8A-82D6-BCC3395628FF}" srcOrd="0" destOrd="2" presId="urn:microsoft.com/office/officeart/2005/8/layout/hList1"/>
    <dgm:cxn modelId="{6F9F4385-FC82-4117-B32A-B8FF94DB6F30}" type="presOf" srcId="{B329A793-ED0F-4DE7-A266-21F3243C55BE}" destId="{AE971774-1FC7-4313-883A-9F48B7B8AF48}" srcOrd="0" destOrd="0" presId="urn:microsoft.com/office/officeart/2005/8/layout/hList1"/>
    <dgm:cxn modelId="{BBA30990-54CF-446F-88A1-000B9C2F3015}" type="presOf" srcId="{20A4C0AA-0138-45CA-974C-E8A49D685A6D}" destId="{E1E86E9D-4F5C-4D8A-82D6-BCC3395628FF}" srcOrd="0" destOrd="1" presId="urn:microsoft.com/office/officeart/2005/8/layout/hList1"/>
    <dgm:cxn modelId="{67F389A1-DA6B-4C8D-92A1-818ABEE8F972}" type="presOf" srcId="{33ACDD7F-F264-46BE-B248-F58F799F1181}" destId="{8F882B90-2DFB-4044-B9E5-83AA5DDE0712}" srcOrd="0" destOrd="0" presId="urn:microsoft.com/office/officeart/2005/8/layout/hList1"/>
    <dgm:cxn modelId="{963926AB-C3BD-4A3F-97C5-D55550CFAE2B}" type="presOf" srcId="{C37AEE26-74EE-4A69-8376-218B88014104}" destId="{AE971774-1FC7-4313-883A-9F48B7B8AF48}" srcOrd="0" destOrd="1" presId="urn:microsoft.com/office/officeart/2005/8/layout/hList1"/>
    <dgm:cxn modelId="{9A3532AC-2930-4ED3-89C9-861794C42977}" srcId="{B329A793-ED0F-4DE7-A266-21F3243C55BE}" destId="{C37AEE26-74EE-4A69-8376-218B88014104}" srcOrd="0" destOrd="0" parTransId="{E82FE47D-C4A3-4D18-9187-FC71360C5A92}" sibTransId="{8D1695D7-4636-4BA4-94F7-553F9BA327C3}"/>
    <dgm:cxn modelId="{0D8726D5-D4C4-4E87-8A2A-5972BBF2582D}" type="presOf" srcId="{1F23AEC8-8786-477A-8719-EF5ABFA0A99C}" destId="{E1E86E9D-4F5C-4D8A-82D6-BCC3395628FF}" srcOrd="0" destOrd="0" presId="urn:microsoft.com/office/officeart/2005/8/layout/hList1"/>
    <dgm:cxn modelId="{087F6FE4-2253-4831-974D-E4192A3C0F1A}" srcId="{8750360F-761E-444D-BF7C-3868DA176891}" destId="{33ACDD7F-F264-46BE-B248-F58F799F1181}" srcOrd="1" destOrd="0" parTransId="{2DF2FEB2-1DB7-486A-82A5-0A713843EBD8}" sibTransId="{11AD6909-B3B7-42DA-9633-A8272A3A23D7}"/>
    <dgm:cxn modelId="{E2B1F4FE-F097-44EC-A58E-92F7D73D5ADC}" srcId="{8750360F-761E-444D-BF7C-3868DA176891}" destId="{FF09B38B-8727-4AE7-9224-886AF0F1CD4E}" srcOrd="0" destOrd="0" parTransId="{60E68FD6-42FF-4A1E-8A55-C3C1AD0677C8}" sibTransId="{8ED9EA65-2DB3-48D5-A77B-7D9FA9D87458}"/>
    <dgm:cxn modelId="{DEE12C5A-56FC-47B7-A6F4-EDFA5F31C93A}" type="presParOf" srcId="{439F5212-47C8-4185-8707-1490046FD0A4}" destId="{2C1F0917-C826-4D2A-B8FA-790573AFC33E}" srcOrd="0" destOrd="0" presId="urn:microsoft.com/office/officeart/2005/8/layout/hList1"/>
    <dgm:cxn modelId="{4B37402F-0D3A-4475-A7BD-2404B8B8C8DD}" type="presParOf" srcId="{2C1F0917-C826-4D2A-B8FA-790573AFC33E}" destId="{BA0EF49F-B7F4-4DEB-BCF0-7A589A3F068D}" srcOrd="0" destOrd="0" presId="urn:microsoft.com/office/officeart/2005/8/layout/hList1"/>
    <dgm:cxn modelId="{B1B99867-06A1-4E6A-8D90-BA8CCAE9E8AE}" type="presParOf" srcId="{2C1F0917-C826-4D2A-B8FA-790573AFC33E}" destId="{E1E86E9D-4F5C-4D8A-82D6-BCC3395628FF}" srcOrd="1" destOrd="0" presId="urn:microsoft.com/office/officeart/2005/8/layout/hList1"/>
    <dgm:cxn modelId="{70F2DD2F-F4ED-495F-A6BC-AE6A03ED90AB}" type="presParOf" srcId="{439F5212-47C8-4185-8707-1490046FD0A4}" destId="{AF5D86CF-997E-497D-BAB4-221FA68AFCEF}" srcOrd="1" destOrd="0" presId="urn:microsoft.com/office/officeart/2005/8/layout/hList1"/>
    <dgm:cxn modelId="{DF920D44-C69D-45FE-BD69-289502EC6702}" type="presParOf" srcId="{439F5212-47C8-4185-8707-1490046FD0A4}" destId="{FDBDB157-903A-49E9-96AA-EA8C59FF85DD}" srcOrd="2" destOrd="0" presId="urn:microsoft.com/office/officeart/2005/8/layout/hList1"/>
    <dgm:cxn modelId="{6E25743D-FFB5-4F4B-A4F9-B02600F471E0}" type="presParOf" srcId="{FDBDB157-903A-49E9-96AA-EA8C59FF85DD}" destId="{8F882B90-2DFB-4044-B9E5-83AA5DDE0712}" srcOrd="0" destOrd="0" presId="urn:microsoft.com/office/officeart/2005/8/layout/hList1"/>
    <dgm:cxn modelId="{B1B330E8-7699-486F-AE9B-BDA20110D21F}" type="presParOf" srcId="{FDBDB157-903A-49E9-96AA-EA8C59FF85DD}" destId="{AE971774-1FC7-4313-883A-9F48B7B8AF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CB7339-86D6-47D7-A68E-7BDEFB97DC9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A87DD-C898-4F17-A858-B707B91DA9FA}">
      <dgm:prSet phldrT="[Text]"/>
      <dgm:spPr/>
      <dgm:t>
        <a:bodyPr/>
        <a:lstStyle/>
        <a:p>
          <a:r>
            <a:rPr lang="en-US" dirty="0"/>
            <a:t>Level</a:t>
          </a:r>
        </a:p>
      </dgm:t>
    </dgm:pt>
    <dgm:pt modelId="{C8409A75-DC33-45CA-8E98-D7891499592C}" type="parTrans" cxnId="{E91D2C10-AB37-408B-946B-951796CFCF1E}">
      <dgm:prSet/>
      <dgm:spPr/>
      <dgm:t>
        <a:bodyPr/>
        <a:lstStyle/>
        <a:p>
          <a:endParaRPr lang="en-US"/>
        </a:p>
      </dgm:t>
    </dgm:pt>
    <dgm:pt modelId="{30A5145D-6310-4B40-8E78-A817E1F13538}" type="sibTrans" cxnId="{E91D2C10-AB37-408B-946B-951796CFCF1E}">
      <dgm:prSet/>
      <dgm:spPr/>
      <dgm:t>
        <a:bodyPr/>
        <a:lstStyle/>
        <a:p>
          <a:endParaRPr lang="en-US"/>
        </a:p>
      </dgm:t>
    </dgm:pt>
    <dgm:pt modelId="{9C95D110-D963-4075-B0EC-19A9BBC6310F}">
      <dgm:prSet phldrT="[Text]"/>
      <dgm:spPr/>
      <dgm:t>
        <a:bodyPr/>
        <a:lstStyle/>
        <a:p>
          <a:r>
            <a:rPr lang="en-US" dirty="0"/>
            <a:t>Worst</a:t>
          </a:r>
        </a:p>
      </dgm:t>
    </dgm:pt>
    <dgm:pt modelId="{D3D3A03D-58D2-4C6E-A53A-8B5E5309128F}" type="parTrans" cxnId="{8E705F0B-C092-4FF2-BA43-36B24656BA6B}">
      <dgm:prSet/>
      <dgm:spPr/>
      <dgm:t>
        <a:bodyPr/>
        <a:lstStyle/>
        <a:p>
          <a:endParaRPr lang="en-US"/>
        </a:p>
      </dgm:t>
    </dgm:pt>
    <dgm:pt modelId="{C9063BAB-C4FD-4CD8-9838-3BC7B35470DF}" type="sibTrans" cxnId="{8E705F0B-C092-4FF2-BA43-36B24656BA6B}">
      <dgm:prSet/>
      <dgm:spPr/>
      <dgm:t>
        <a:bodyPr/>
        <a:lstStyle/>
        <a:p>
          <a:endParaRPr lang="en-US"/>
        </a:p>
      </dgm:t>
    </dgm:pt>
    <dgm:pt modelId="{7D6613BA-2C26-4B60-A0B3-9525786A5267}">
      <dgm:prSet phldrT="[Text]"/>
      <dgm:spPr/>
      <dgm:t>
        <a:bodyPr/>
        <a:lstStyle/>
        <a:p>
          <a:r>
            <a:rPr lang="en-US" dirty="0"/>
            <a:t>Level</a:t>
          </a:r>
        </a:p>
      </dgm:t>
    </dgm:pt>
    <dgm:pt modelId="{83945F72-0903-4743-BF57-BE102EB88095}" type="parTrans" cxnId="{12EEA9E0-B125-4E35-88DE-A18A4F1E9112}">
      <dgm:prSet/>
      <dgm:spPr/>
      <dgm:t>
        <a:bodyPr/>
        <a:lstStyle/>
        <a:p>
          <a:endParaRPr lang="en-US"/>
        </a:p>
      </dgm:t>
    </dgm:pt>
    <dgm:pt modelId="{EF0B48C8-14A3-4930-BCA7-0A6F4A0A4274}" type="sibTrans" cxnId="{12EEA9E0-B125-4E35-88DE-A18A4F1E9112}">
      <dgm:prSet/>
      <dgm:spPr/>
      <dgm:t>
        <a:bodyPr/>
        <a:lstStyle/>
        <a:p>
          <a:endParaRPr lang="en-US"/>
        </a:p>
      </dgm:t>
    </dgm:pt>
    <dgm:pt modelId="{49863019-90CD-4280-947E-54BFE1422BA5}">
      <dgm:prSet phldrT="[Text]"/>
      <dgm:spPr/>
      <dgm:t>
        <a:bodyPr/>
        <a:lstStyle/>
        <a:p>
          <a:r>
            <a:rPr lang="en-US" dirty="0"/>
            <a:t>Best</a:t>
          </a:r>
        </a:p>
      </dgm:t>
    </dgm:pt>
    <dgm:pt modelId="{A63A6FB3-33E6-487E-937B-AB28F7B49957}" type="parTrans" cxnId="{37ACEEDD-866A-4AD5-BE09-4141FEBCC0A0}">
      <dgm:prSet/>
      <dgm:spPr/>
      <dgm:t>
        <a:bodyPr/>
        <a:lstStyle/>
        <a:p>
          <a:endParaRPr lang="en-US"/>
        </a:p>
      </dgm:t>
    </dgm:pt>
    <dgm:pt modelId="{00CFD988-E915-45A1-B85A-B459B81A4624}" type="sibTrans" cxnId="{37ACEEDD-866A-4AD5-BE09-4141FEBCC0A0}">
      <dgm:prSet/>
      <dgm:spPr/>
      <dgm:t>
        <a:bodyPr/>
        <a:lstStyle/>
        <a:p>
          <a:endParaRPr lang="en-US"/>
        </a:p>
      </dgm:t>
    </dgm:pt>
    <dgm:pt modelId="{A6421A3D-F649-42FA-A7EA-B8C160F9EEE3}" type="pres">
      <dgm:prSet presAssocID="{00CB7339-86D6-47D7-A68E-7BDEFB97DC9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D32C8DDB-4F27-453A-A1E9-DD492DAFE496}" type="pres">
      <dgm:prSet presAssocID="{00CB7339-86D6-47D7-A68E-7BDEFB97DC92}" presName="Background" presStyleLbl="node1" presStyleIdx="0" presStyleCnt="1"/>
      <dgm:spPr/>
    </dgm:pt>
    <dgm:pt modelId="{C5BC002F-1BF2-4814-8C1E-85FD8DD24DC2}" type="pres">
      <dgm:prSet presAssocID="{00CB7339-86D6-47D7-A68E-7BDEFB97DC92}" presName="Divider" presStyleLbl="callout" presStyleIdx="0" presStyleCnt="1"/>
      <dgm:spPr/>
    </dgm:pt>
    <dgm:pt modelId="{F465EA09-B91C-43F3-ADFC-4219B101DE32}" type="pres">
      <dgm:prSet presAssocID="{00CB7339-86D6-47D7-A68E-7BDEFB97DC9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3802DD3-5C91-4A1D-88A2-31CF21089C88}" type="pres">
      <dgm:prSet presAssocID="{00CB7339-86D6-47D7-A68E-7BDEFB97DC9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52DAB1-D54F-495A-ABF0-4C4EB8C5447E}" type="pres">
      <dgm:prSet presAssocID="{00CB7339-86D6-47D7-A68E-7BDEFB97DC92}" presName="ParentText1" presStyleLbl="revTx" presStyleIdx="0" presStyleCnt="0">
        <dgm:presLayoutVars>
          <dgm:chMax val="1"/>
          <dgm:chPref val="1"/>
        </dgm:presLayoutVars>
      </dgm:prSet>
      <dgm:spPr/>
    </dgm:pt>
    <dgm:pt modelId="{CD72C97D-0473-4FD9-89E1-A48299325AF0}" type="pres">
      <dgm:prSet presAssocID="{00CB7339-86D6-47D7-A68E-7BDEFB97DC92}" presName="ParentShape1" presStyleLbl="alignImgPlace1" presStyleIdx="0" presStyleCnt="2">
        <dgm:presLayoutVars/>
      </dgm:prSet>
      <dgm:spPr/>
    </dgm:pt>
    <dgm:pt modelId="{CF443A01-4118-44B6-AD72-93A602E21D88}" type="pres">
      <dgm:prSet presAssocID="{00CB7339-86D6-47D7-A68E-7BDEFB97DC92}" presName="ParentText2" presStyleLbl="revTx" presStyleIdx="0" presStyleCnt="0">
        <dgm:presLayoutVars>
          <dgm:chMax val="1"/>
          <dgm:chPref val="1"/>
        </dgm:presLayoutVars>
      </dgm:prSet>
      <dgm:spPr/>
    </dgm:pt>
    <dgm:pt modelId="{D90B44E2-7D5F-4177-9FE0-4F5644B88328}" type="pres">
      <dgm:prSet presAssocID="{00CB7339-86D6-47D7-A68E-7BDEFB97DC92}" presName="ParentShape2" presStyleLbl="alignImgPlace1" presStyleIdx="1" presStyleCnt="2" custAng="10800000">
        <dgm:presLayoutVars/>
      </dgm:prSet>
      <dgm:spPr/>
    </dgm:pt>
  </dgm:ptLst>
  <dgm:cxnLst>
    <dgm:cxn modelId="{8E705F0B-C092-4FF2-BA43-36B24656BA6B}" srcId="{6B5A87DD-C898-4F17-A858-B707B91DA9FA}" destId="{9C95D110-D963-4075-B0EC-19A9BBC6310F}" srcOrd="0" destOrd="0" parTransId="{D3D3A03D-58D2-4C6E-A53A-8B5E5309128F}" sibTransId="{C9063BAB-C4FD-4CD8-9838-3BC7B35470DF}"/>
    <dgm:cxn modelId="{E91D2C10-AB37-408B-946B-951796CFCF1E}" srcId="{00CB7339-86D6-47D7-A68E-7BDEFB97DC92}" destId="{6B5A87DD-C898-4F17-A858-B707B91DA9FA}" srcOrd="0" destOrd="0" parTransId="{C8409A75-DC33-45CA-8E98-D7891499592C}" sibTransId="{30A5145D-6310-4B40-8E78-A817E1F13538}"/>
    <dgm:cxn modelId="{ACEE0617-C0C1-4147-8684-50D5024E95CD}" type="presOf" srcId="{6B5A87DD-C898-4F17-A858-B707B91DA9FA}" destId="{CD72C97D-0473-4FD9-89E1-A48299325AF0}" srcOrd="1" destOrd="0" presId="urn:microsoft.com/office/officeart/2009/3/layout/OpposingIdeas"/>
    <dgm:cxn modelId="{61EB871C-6060-41BB-BE0D-409E623C7F86}" type="presOf" srcId="{6B5A87DD-C898-4F17-A858-B707B91DA9FA}" destId="{AD52DAB1-D54F-495A-ABF0-4C4EB8C5447E}" srcOrd="0" destOrd="0" presId="urn:microsoft.com/office/officeart/2009/3/layout/OpposingIdeas"/>
    <dgm:cxn modelId="{95D8E420-03BA-4E21-B830-934A92225907}" type="presOf" srcId="{9C95D110-D963-4075-B0EC-19A9BBC6310F}" destId="{F465EA09-B91C-43F3-ADFC-4219B101DE32}" srcOrd="0" destOrd="0" presId="urn:microsoft.com/office/officeart/2009/3/layout/OpposingIdeas"/>
    <dgm:cxn modelId="{C3EB5F40-5EFF-4574-8C4D-7E42391D17B3}" type="presOf" srcId="{49863019-90CD-4280-947E-54BFE1422BA5}" destId="{73802DD3-5C91-4A1D-88A2-31CF21089C88}" srcOrd="0" destOrd="0" presId="urn:microsoft.com/office/officeart/2009/3/layout/OpposingIdeas"/>
    <dgm:cxn modelId="{6B0919A6-EDB5-4052-BDB3-0F065CFF34D0}" type="presOf" srcId="{00CB7339-86D6-47D7-A68E-7BDEFB97DC92}" destId="{A6421A3D-F649-42FA-A7EA-B8C160F9EEE3}" srcOrd="0" destOrd="0" presId="urn:microsoft.com/office/officeart/2009/3/layout/OpposingIdeas"/>
    <dgm:cxn modelId="{13441CC1-DC00-4847-AF6F-C5C4A56E984D}" type="presOf" srcId="{7D6613BA-2C26-4B60-A0B3-9525786A5267}" destId="{D90B44E2-7D5F-4177-9FE0-4F5644B88328}" srcOrd="1" destOrd="0" presId="urn:microsoft.com/office/officeart/2009/3/layout/OpposingIdeas"/>
    <dgm:cxn modelId="{37ACEEDD-866A-4AD5-BE09-4141FEBCC0A0}" srcId="{7D6613BA-2C26-4B60-A0B3-9525786A5267}" destId="{49863019-90CD-4280-947E-54BFE1422BA5}" srcOrd="0" destOrd="0" parTransId="{A63A6FB3-33E6-487E-937B-AB28F7B49957}" sibTransId="{00CFD988-E915-45A1-B85A-B459B81A4624}"/>
    <dgm:cxn modelId="{12EEA9E0-B125-4E35-88DE-A18A4F1E9112}" srcId="{00CB7339-86D6-47D7-A68E-7BDEFB97DC92}" destId="{7D6613BA-2C26-4B60-A0B3-9525786A5267}" srcOrd="1" destOrd="0" parTransId="{83945F72-0903-4743-BF57-BE102EB88095}" sibTransId="{EF0B48C8-14A3-4930-BCA7-0A6F4A0A4274}"/>
    <dgm:cxn modelId="{CC31BDED-32C6-4EEF-B8A4-B19F16923E5C}" type="presOf" srcId="{7D6613BA-2C26-4B60-A0B3-9525786A5267}" destId="{CF443A01-4118-44B6-AD72-93A602E21D88}" srcOrd="0" destOrd="0" presId="urn:microsoft.com/office/officeart/2009/3/layout/OpposingIdeas"/>
    <dgm:cxn modelId="{EC4C81A7-4DFD-4025-9BE6-970C43B2DE86}" type="presParOf" srcId="{A6421A3D-F649-42FA-A7EA-B8C160F9EEE3}" destId="{D32C8DDB-4F27-453A-A1E9-DD492DAFE496}" srcOrd="0" destOrd="0" presId="urn:microsoft.com/office/officeart/2009/3/layout/OpposingIdeas"/>
    <dgm:cxn modelId="{850322A7-C549-4380-93CB-9AC056871546}" type="presParOf" srcId="{A6421A3D-F649-42FA-A7EA-B8C160F9EEE3}" destId="{C5BC002F-1BF2-4814-8C1E-85FD8DD24DC2}" srcOrd="1" destOrd="0" presId="urn:microsoft.com/office/officeart/2009/3/layout/OpposingIdeas"/>
    <dgm:cxn modelId="{161ED122-7666-4E95-A652-FC74A67D7BFD}" type="presParOf" srcId="{A6421A3D-F649-42FA-A7EA-B8C160F9EEE3}" destId="{F465EA09-B91C-43F3-ADFC-4219B101DE32}" srcOrd="2" destOrd="0" presId="urn:microsoft.com/office/officeart/2009/3/layout/OpposingIdeas"/>
    <dgm:cxn modelId="{06736CDF-D840-4E88-93FC-3E661BB5621D}" type="presParOf" srcId="{A6421A3D-F649-42FA-A7EA-B8C160F9EEE3}" destId="{73802DD3-5C91-4A1D-88A2-31CF21089C88}" srcOrd="3" destOrd="0" presId="urn:microsoft.com/office/officeart/2009/3/layout/OpposingIdeas"/>
    <dgm:cxn modelId="{898AD2F3-CB1C-47D3-A8DD-F572030025E8}" type="presParOf" srcId="{A6421A3D-F649-42FA-A7EA-B8C160F9EEE3}" destId="{AD52DAB1-D54F-495A-ABF0-4C4EB8C5447E}" srcOrd="4" destOrd="0" presId="urn:microsoft.com/office/officeart/2009/3/layout/OpposingIdeas"/>
    <dgm:cxn modelId="{45E04682-8D44-41B7-805C-57649F896A1F}" type="presParOf" srcId="{A6421A3D-F649-42FA-A7EA-B8C160F9EEE3}" destId="{CD72C97D-0473-4FD9-89E1-A48299325AF0}" srcOrd="5" destOrd="0" presId="urn:microsoft.com/office/officeart/2009/3/layout/OpposingIdeas"/>
    <dgm:cxn modelId="{E3CEFD86-6535-4996-BB59-176CFAD4328C}" type="presParOf" srcId="{A6421A3D-F649-42FA-A7EA-B8C160F9EEE3}" destId="{CF443A01-4118-44B6-AD72-93A602E21D88}" srcOrd="6" destOrd="0" presId="urn:microsoft.com/office/officeart/2009/3/layout/OpposingIdeas"/>
    <dgm:cxn modelId="{A3D78E80-7168-416D-9649-BD194BDFCE1F}" type="presParOf" srcId="{A6421A3D-F649-42FA-A7EA-B8C160F9EEE3}" destId="{D90B44E2-7D5F-4177-9FE0-4F5644B8832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CB7339-86D6-47D7-A68E-7BDEFB97DC92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A87DD-C898-4F17-A858-B707B91DA9FA}">
      <dgm:prSet phldrT="[Text]"/>
      <dgm:spPr/>
      <dgm:t>
        <a:bodyPr/>
        <a:lstStyle/>
        <a:p>
          <a:r>
            <a:rPr lang="en-US" dirty="0"/>
            <a:t>All advantages</a:t>
          </a:r>
        </a:p>
      </dgm:t>
    </dgm:pt>
    <dgm:pt modelId="{C8409A75-DC33-45CA-8E98-D7891499592C}" type="parTrans" cxnId="{E91D2C10-AB37-408B-946B-951796CFCF1E}">
      <dgm:prSet/>
      <dgm:spPr/>
      <dgm:t>
        <a:bodyPr/>
        <a:lstStyle/>
        <a:p>
          <a:endParaRPr lang="en-US"/>
        </a:p>
      </dgm:t>
    </dgm:pt>
    <dgm:pt modelId="{30A5145D-6310-4B40-8E78-A817E1F13538}" type="sibTrans" cxnId="{E91D2C10-AB37-408B-946B-951796CFCF1E}">
      <dgm:prSet/>
      <dgm:spPr/>
      <dgm:t>
        <a:bodyPr/>
        <a:lstStyle/>
        <a:p>
          <a:endParaRPr lang="en-US"/>
        </a:p>
      </dgm:t>
    </dgm:pt>
    <dgm:pt modelId="{1842B8C2-45EF-4C04-9F34-BDB01509FAF7}">
      <dgm:prSet phldrT="[Text]"/>
      <dgm:spPr/>
      <dgm:t>
        <a:bodyPr/>
        <a:lstStyle/>
        <a:p>
          <a:r>
            <a:rPr lang="en-US" dirty="0"/>
            <a:t>No weakness </a:t>
          </a:r>
        </a:p>
      </dgm:t>
    </dgm:pt>
    <dgm:pt modelId="{377FB221-5E4E-4779-BA58-2A7EE7F72E59}" type="parTrans" cxnId="{90B55DA3-A5EE-41C6-8761-13740BAB6099}">
      <dgm:prSet/>
      <dgm:spPr/>
      <dgm:t>
        <a:bodyPr/>
        <a:lstStyle/>
        <a:p>
          <a:endParaRPr lang="en-US"/>
        </a:p>
      </dgm:t>
    </dgm:pt>
    <dgm:pt modelId="{FAA9F29F-258F-4D3E-B7B1-E50EFA3D4366}" type="sibTrans" cxnId="{90B55DA3-A5EE-41C6-8761-13740BAB6099}">
      <dgm:prSet/>
      <dgm:spPr/>
      <dgm:t>
        <a:bodyPr/>
        <a:lstStyle/>
        <a:p>
          <a:endParaRPr lang="en-US"/>
        </a:p>
      </dgm:t>
    </dgm:pt>
    <dgm:pt modelId="{24084913-E398-4222-B16C-ACE0D1CB6729}" type="pres">
      <dgm:prSet presAssocID="{00CB7339-86D6-47D7-A68E-7BDEFB97DC92}" presName="cycle" presStyleCnt="0">
        <dgm:presLayoutVars>
          <dgm:dir/>
          <dgm:resizeHandles val="exact"/>
        </dgm:presLayoutVars>
      </dgm:prSet>
      <dgm:spPr/>
    </dgm:pt>
    <dgm:pt modelId="{13AE4F07-80B7-462D-A298-F0D0A73C50EA}" type="pres">
      <dgm:prSet presAssocID="{6B5A87DD-C898-4F17-A858-B707B91DA9FA}" presName="arrow" presStyleLbl="node1" presStyleIdx="0" presStyleCnt="2">
        <dgm:presLayoutVars>
          <dgm:bulletEnabled val="1"/>
        </dgm:presLayoutVars>
      </dgm:prSet>
      <dgm:spPr/>
    </dgm:pt>
    <dgm:pt modelId="{231D3ABB-5735-4AEB-AA6F-E81B6E40F55E}" type="pres">
      <dgm:prSet presAssocID="{1842B8C2-45EF-4C04-9F34-BDB01509FAF7}" presName="arrow" presStyleLbl="node1" presStyleIdx="1" presStyleCnt="2">
        <dgm:presLayoutVars>
          <dgm:bulletEnabled val="1"/>
        </dgm:presLayoutVars>
      </dgm:prSet>
      <dgm:spPr/>
    </dgm:pt>
  </dgm:ptLst>
  <dgm:cxnLst>
    <dgm:cxn modelId="{E91D2C10-AB37-408B-946B-951796CFCF1E}" srcId="{00CB7339-86D6-47D7-A68E-7BDEFB97DC92}" destId="{6B5A87DD-C898-4F17-A858-B707B91DA9FA}" srcOrd="0" destOrd="0" parTransId="{C8409A75-DC33-45CA-8E98-D7891499592C}" sibTransId="{30A5145D-6310-4B40-8E78-A817E1F13538}"/>
    <dgm:cxn modelId="{726FA827-491E-45B7-AA69-36594E38721F}" type="presOf" srcId="{6B5A87DD-C898-4F17-A858-B707B91DA9FA}" destId="{13AE4F07-80B7-462D-A298-F0D0A73C50EA}" srcOrd="0" destOrd="0" presId="urn:microsoft.com/office/officeart/2005/8/layout/arrow1"/>
    <dgm:cxn modelId="{DA51AF71-4D91-463E-9B5F-AB6EFCE45F5C}" type="presOf" srcId="{00CB7339-86D6-47D7-A68E-7BDEFB97DC92}" destId="{24084913-E398-4222-B16C-ACE0D1CB6729}" srcOrd="0" destOrd="0" presId="urn:microsoft.com/office/officeart/2005/8/layout/arrow1"/>
    <dgm:cxn modelId="{90B55DA3-A5EE-41C6-8761-13740BAB6099}" srcId="{00CB7339-86D6-47D7-A68E-7BDEFB97DC92}" destId="{1842B8C2-45EF-4C04-9F34-BDB01509FAF7}" srcOrd="1" destOrd="0" parTransId="{377FB221-5E4E-4779-BA58-2A7EE7F72E59}" sibTransId="{FAA9F29F-258F-4D3E-B7B1-E50EFA3D4366}"/>
    <dgm:cxn modelId="{B592FAF1-8247-487F-9775-8CBF406BC2BC}" type="presOf" srcId="{1842B8C2-45EF-4C04-9F34-BDB01509FAF7}" destId="{231D3ABB-5735-4AEB-AA6F-E81B6E40F55E}" srcOrd="0" destOrd="0" presId="urn:microsoft.com/office/officeart/2005/8/layout/arrow1"/>
    <dgm:cxn modelId="{4E1BD7C7-47A9-42EC-9157-D507A7043C9F}" type="presParOf" srcId="{24084913-E398-4222-B16C-ACE0D1CB6729}" destId="{13AE4F07-80B7-462D-A298-F0D0A73C50EA}" srcOrd="0" destOrd="0" presId="urn:microsoft.com/office/officeart/2005/8/layout/arrow1"/>
    <dgm:cxn modelId="{4C1F4453-8EF7-4154-8699-5B3FF51958AC}" type="presParOf" srcId="{24084913-E398-4222-B16C-ACE0D1CB6729}" destId="{231D3ABB-5735-4AEB-AA6F-E81B6E40F55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5AD36F-E114-407B-BB38-88CF0021CC0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878CA-4CA3-4F4E-992A-6021A831DAEB}">
      <dgm:prSet phldrT="[Text]"/>
      <dgm:spPr/>
      <dgm:t>
        <a:bodyPr/>
        <a:lstStyle/>
        <a:p>
          <a:r>
            <a:rPr lang="en-US" dirty="0"/>
            <a:t>Choice I</a:t>
          </a:r>
        </a:p>
      </dgm:t>
    </dgm:pt>
    <dgm:pt modelId="{541B8DAE-7D1F-45E7-B36C-8197D01D42A2}" type="parTrans" cxnId="{C08D9A52-1A52-412F-842C-5992C16AF60A}">
      <dgm:prSet/>
      <dgm:spPr/>
      <dgm:t>
        <a:bodyPr/>
        <a:lstStyle/>
        <a:p>
          <a:endParaRPr lang="en-US"/>
        </a:p>
      </dgm:t>
    </dgm:pt>
    <dgm:pt modelId="{F3BAB2C9-1962-4FB4-8C0B-FBA25F8AC47D}" type="sibTrans" cxnId="{C08D9A52-1A52-412F-842C-5992C16AF60A}">
      <dgm:prSet/>
      <dgm:spPr/>
      <dgm:t>
        <a:bodyPr/>
        <a:lstStyle/>
        <a:p>
          <a:endParaRPr lang="en-US"/>
        </a:p>
      </dgm:t>
    </dgm:pt>
    <dgm:pt modelId="{DD364197-07D3-47A6-98C4-7EEDA5BE07ED}">
      <dgm:prSet phldrT="[Text]"/>
      <dgm:spPr/>
      <dgm:t>
        <a:bodyPr/>
        <a:lstStyle/>
        <a:p>
          <a:r>
            <a:rPr lang="en-US" dirty="0"/>
            <a:t>Choice II</a:t>
          </a:r>
        </a:p>
      </dgm:t>
    </dgm:pt>
    <dgm:pt modelId="{8B2663E4-AA54-4C6B-A5F8-61BF3EE83C35}" type="parTrans" cxnId="{8B89F1F9-DB0C-4162-ABAB-19A1C1B7C075}">
      <dgm:prSet/>
      <dgm:spPr/>
      <dgm:t>
        <a:bodyPr/>
        <a:lstStyle/>
        <a:p>
          <a:endParaRPr lang="en-US"/>
        </a:p>
      </dgm:t>
    </dgm:pt>
    <dgm:pt modelId="{C6CBC20A-0EEE-423C-837E-1E7A4B0E736E}" type="sibTrans" cxnId="{8B89F1F9-DB0C-4162-ABAB-19A1C1B7C075}">
      <dgm:prSet/>
      <dgm:spPr/>
      <dgm:t>
        <a:bodyPr/>
        <a:lstStyle/>
        <a:p>
          <a:endParaRPr lang="en-US"/>
        </a:p>
      </dgm:t>
    </dgm:pt>
    <dgm:pt modelId="{BE3759A1-7AD9-4DB0-82E7-05300A25EF5E}">
      <dgm:prSet phldrT="[Text]"/>
      <dgm:spPr/>
      <dgm:t>
        <a:bodyPr/>
        <a:lstStyle/>
        <a:p>
          <a:r>
            <a:rPr lang="en-US" dirty="0"/>
            <a:t>Step-up</a:t>
          </a:r>
        </a:p>
      </dgm:t>
    </dgm:pt>
    <dgm:pt modelId="{2ED72A17-A57F-4FF4-8318-D8618027D992}" type="parTrans" cxnId="{F887FBE1-F089-4739-90D4-71A77B45FC01}">
      <dgm:prSet/>
      <dgm:spPr/>
      <dgm:t>
        <a:bodyPr/>
        <a:lstStyle/>
        <a:p>
          <a:endParaRPr lang="en-US"/>
        </a:p>
      </dgm:t>
    </dgm:pt>
    <dgm:pt modelId="{58B9F267-3EB9-4398-9BE2-2F0583E7F7A8}" type="sibTrans" cxnId="{F887FBE1-F089-4739-90D4-71A77B45FC01}">
      <dgm:prSet/>
      <dgm:spPr/>
      <dgm:t>
        <a:bodyPr/>
        <a:lstStyle/>
        <a:p>
          <a:endParaRPr lang="en-US"/>
        </a:p>
      </dgm:t>
    </dgm:pt>
    <dgm:pt modelId="{60187F02-2551-4886-899C-2F0672BF6C09}">
      <dgm:prSet phldrT="[Text]"/>
      <dgm:spPr/>
      <dgm:t>
        <a:bodyPr/>
        <a:lstStyle/>
        <a:p>
          <a:r>
            <a:rPr lang="en-US" dirty="0"/>
            <a:t>Step-away </a:t>
          </a:r>
        </a:p>
      </dgm:t>
    </dgm:pt>
    <dgm:pt modelId="{F2D28F5B-B79A-469E-9476-43C3B2EE575D}" type="parTrans" cxnId="{0DA0CB6B-6702-4305-AE4C-351E4269C16C}">
      <dgm:prSet/>
      <dgm:spPr/>
      <dgm:t>
        <a:bodyPr/>
        <a:lstStyle/>
        <a:p>
          <a:endParaRPr lang="en-US"/>
        </a:p>
      </dgm:t>
    </dgm:pt>
    <dgm:pt modelId="{C693C9B3-24A1-406D-845D-90438F7033F0}" type="sibTrans" cxnId="{0DA0CB6B-6702-4305-AE4C-351E4269C16C}">
      <dgm:prSet/>
      <dgm:spPr/>
      <dgm:t>
        <a:bodyPr/>
        <a:lstStyle/>
        <a:p>
          <a:endParaRPr lang="en-US"/>
        </a:p>
      </dgm:t>
    </dgm:pt>
    <dgm:pt modelId="{5209C28A-0586-491D-890C-64EC951F1BAF}">
      <dgm:prSet phldrT="[Text]"/>
      <dgm:spPr/>
      <dgm:t>
        <a:bodyPr/>
        <a:lstStyle/>
        <a:p>
          <a:r>
            <a:rPr lang="en-US" dirty="0"/>
            <a:t>Run-away</a:t>
          </a:r>
        </a:p>
      </dgm:t>
    </dgm:pt>
    <dgm:pt modelId="{EA6A5068-2BE0-455D-8F69-2228910D1EFD}" type="parTrans" cxnId="{608850CA-44D1-4D13-9A94-110E59BCBABF}">
      <dgm:prSet/>
      <dgm:spPr/>
    </dgm:pt>
    <dgm:pt modelId="{947A03C5-DF38-4739-8C46-BAB080AADFE7}" type="sibTrans" cxnId="{608850CA-44D1-4D13-9A94-110E59BCBABF}">
      <dgm:prSet/>
      <dgm:spPr/>
    </dgm:pt>
    <dgm:pt modelId="{3C337C9F-483A-42E9-83CF-3B4FDB62A144}">
      <dgm:prSet phldrT="[Text]"/>
      <dgm:spPr/>
      <dgm:t>
        <a:bodyPr/>
        <a:lstStyle/>
        <a:p>
          <a:r>
            <a:rPr lang="en-US" dirty="0"/>
            <a:t>Run-towards</a:t>
          </a:r>
        </a:p>
      </dgm:t>
    </dgm:pt>
    <dgm:pt modelId="{D7B734F9-1BF3-45C3-B7D6-CD1EC66C13FB}" type="parTrans" cxnId="{B39280FC-7EEA-4678-A3DA-A5DADB12A05D}">
      <dgm:prSet/>
      <dgm:spPr/>
    </dgm:pt>
    <dgm:pt modelId="{436F15CF-FC2D-4104-B62D-CCA30C0B4266}" type="sibTrans" cxnId="{B39280FC-7EEA-4678-A3DA-A5DADB12A05D}">
      <dgm:prSet/>
      <dgm:spPr/>
    </dgm:pt>
    <dgm:pt modelId="{55BF1BEF-C062-4AE3-B038-9BBF308D4999}" type="pres">
      <dgm:prSet presAssocID="{D45AD36F-E114-407B-BB38-88CF0021CC07}" presName="Name0" presStyleCnt="0">
        <dgm:presLayoutVars>
          <dgm:dir/>
          <dgm:animLvl val="lvl"/>
          <dgm:resizeHandles val="exact"/>
        </dgm:presLayoutVars>
      </dgm:prSet>
      <dgm:spPr/>
    </dgm:pt>
    <dgm:pt modelId="{4AA66374-F5A3-4E64-9D6F-D82DFC921185}" type="pres">
      <dgm:prSet presAssocID="{96B878CA-4CA3-4F4E-992A-6021A831DAEB}" presName="vertFlow" presStyleCnt="0"/>
      <dgm:spPr/>
    </dgm:pt>
    <dgm:pt modelId="{6D337AD6-E231-48A6-A1DE-3F063C06819B}" type="pres">
      <dgm:prSet presAssocID="{96B878CA-4CA3-4F4E-992A-6021A831DAEB}" presName="header" presStyleLbl="node1" presStyleIdx="0" presStyleCnt="2"/>
      <dgm:spPr/>
    </dgm:pt>
    <dgm:pt modelId="{A0AC6FD9-E617-4699-8DBE-9AEA00894CE4}" type="pres">
      <dgm:prSet presAssocID="{F2D28F5B-B79A-469E-9476-43C3B2EE575D}" presName="parTrans" presStyleLbl="sibTrans2D1" presStyleIdx="0" presStyleCnt="4"/>
      <dgm:spPr/>
    </dgm:pt>
    <dgm:pt modelId="{0092A0DD-5505-4E11-B9D0-82CD99C2E01A}" type="pres">
      <dgm:prSet presAssocID="{60187F02-2551-4886-899C-2F0672BF6C09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E4812D89-53DA-4BE7-851E-808C2B5D26D7}" type="pres">
      <dgm:prSet presAssocID="{C693C9B3-24A1-406D-845D-90438F7033F0}" presName="sibTrans" presStyleLbl="sibTrans2D1" presStyleIdx="1" presStyleCnt="4"/>
      <dgm:spPr/>
    </dgm:pt>
    <dgm:pt modelId="{BE34C8D6-C860-4F8A-B876-974C0C7541A7}" type="pres">
      <dgm:prSet presAssocID="{5209C28A-0586-491D-890C-64EC951F1BAF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EE080589-2E74-47E7-AD58-BED8CEE3DDB7}" type="pres">
      <dgm:prSet presAssocID="{96B878CA-4CA3-4F4E-992A-6021A831DAEB}" presName="hSp" presStyleCnt="0"/>
      <dgm:spPr/>
    </dgm:pt>
    <dgm:pt modelId="{3AB7F45E-50BE-4B91-8821-2020070222C9}" type="pres">
      <dgm:prSet presAssocID="{DD364197-07D3-47A6-98C4-7EEDA5BE07ED}" presName="vertFlow" presStyleCnt="0"/>
      <dgm:spPr/>
    </dgm:pt>
    <dgm:pt modelId="{FA863DD7-6503-4CAC-8959-35AB85DE8EFC}" type="pres">
      <dgm:prSet presAssocID="{DD364197-07D3-47A6-98C4-7EEDA5BE07ED}" presName="header" presStyleLbl="node1" presStyleIdx="1" presStyleCnt="2"/>
      <dgm:spPr/>
    </dgm:pt>
    <dgm:pt modelId="{B297ECFA-20E0-4B5E-8C80-47B420C19A45}" type="pres">
      <dgm:prSet presAssocID="{2ED72A17-A57F-4FF4-8318-D8618027D992}" presName="parTrans" presStyleLbl="sibTrans2D1" presStyleIdx="2" presStyleCnt="4"/>
      <dgm:spPr/>
    </dgm:pt>
    <dgm:pt modelId="{3D88BEFB-DB79-4CAA-812F-4805D292C48D}" type="pres">
      <dgm:prSet presAssocID="{BE3759A1-7AD9-4DB0-82E7-05300A25EF5E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9F6D3182-FC9D-4080-83CD-BE6E2D6F4B67}" type="pres">
      <dgm:prSet presAssocID="{58B9F267-3EB9-4398-9BE2-2F0583E7F7A8}" presName="sibTrans" presStyleLbl="sibTrans2D1" presStyleIdx="3" presStyleCnt="4"/>
      <dgm:spPr/>
    </dgm:pt>
    <dgm:pt modelId="{A2480A87-2C0E-4AC6-AFDC-301806C4D596}" type="pres">
      <dgm:prSet presAssocID="{3C337C9F-483A-42E9-83CF-3B4FDB62A144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2EBD4E09-2C5B-42DB-83A4-47F566B21E80}" type="presOf" srcId="{2ED72A17-A57F-4FF4-8318-D8618027D992}" destId="{B297ECFA-20E0-4B5E-8C80-47B420C19A45}" srcOrd="0" destOrd="0" presId="urn:microsoft.com/office/officeart/2005/8/layout/lProcess1"/>
    <dgm:cxn modelId="{0D951B16-203F-420D-8B2C-AB79D58B7948}" type="presOf" srcId="{96B878CA-4CA3-4F4E-992A-6021A831DAEB}" destId="{6D337AD6-E231-48A6-A1DE-3F063C06819B}" srcOrd="0" destOrd="0" presId="urn:microsoft.com/office/officeart/2005/8/layout/lProcess1"/>
    <dgm:cxn modelId="{D4E3051E-AED9-4452-872D-1ECB56C204B7}" type="presOf" srcId="{D45AD36F-E114-407B-BB38-88CF0021CC07}" destId="{55BF1BEF-C062-4AE3-B038-9BBF308D4999}" srcOrd="0" destOrd="0" presId="urn:microsoft.com/office/officeart/2005/8/layout/lProcess1"/>
    <dgm:cxn modelId="{BAB15620-2FB8-43DD-904D-121F60E32DD1}" type="presOf" srcId="{BE3759A1-7AD9-4DB0-82E7-05300A25EF5E}" destId="{3D88BEFB-DB79-4CAA-812F-4805D292C48D}" srcOrd="0" destOrd="0" presId="urn:microsoft.com/office/officeart/2005/8/layout/lProcess1"/>
    <dgm:cxn modelId="{4A51DF22-BA84-4E11-B0EC-EE5F7841CDD7}" type="presOf" srcId="{3C337C9F-483A-42E9-83CF-3B4FDB62A144}" destId="{A2480A87-2C0E-4AC6-AFDC-301806C4D596}" srcOrd="0" destOrd="0" presId="urn:microsoft.com/office/officeart/2005/8/layout/lProcess1"/>
    <dgm:cxn modelId="{1CB85C39-3CEE-47E3-9E99-E81572E006EA}" type="presOf" srcId="{60187F02-2551-4886-899C-2F0672BF6C09}" destId="{0092A0DD-5505-4E11-B9D0-82CD99C2E01A}" srcOrd="0" destOrd="0" presId="urn:microsoft.com/office/officeart/2005/8/layout/lProcess1"/>
    <dgm:cxn modelId="{0DA0CB6B-6702-4305-AE4C-351E4269C16C}" srcId="{96B878CA-4CA3-4F4E-992A-6021A831DAEB}" destId="{60187F02-2551-4886-899C-2F0672BF6C09}" srcOrd="0" destOrd="0" parTransId="{F2D28F5B-B79A-469E-9476-43C3B2EE575D}" sibTransId="{C693C9B3-24A1-406D-845D-90438F7033F0}"/>
    <dgm:cxn modelId="{C08D9A52-1A52-412F-842C-5992C16AF60A}" srcId="{D45AD36F-E114-407B-BB38-88CF0021CC07}" destId="{96B878CA-4CA3-4F4E-992A-6021A831DAEB}" srcOrd="0" destOrd="0" parTransId="{541B8DAE-7D1F-45E7-B36C-8197D01D42A2}" sibTransId="{F3BAB2C9-1962-4FB4-8C0B-FBA25F8AC47D}"/>
    <dgm:cxn modelId="{AB0A0454-01A5-46A5-9A10-8C65FD654BFF}" type="presOf" srcId="{C693C9B3-24A1-406D-845D-90438F7033F0}" destId="{E4812D89-53DA-4BE7-851E-808C2B5D26D7}" srcOrd="0" destOrd="0" presId="urn:microsoft.com/office/officeart/2005/8/layout/lProcess1"/>
    <dgm:cxn modelId="{C0E0E278-486A-4961-B661-7621889B7B35}" type="presOf" srcId="{F2D28F5B-B79A-469E-9476-43C3B2EE575D}" destId="{A0AC6FD9-E617-4699-8DBE-9AEA00894CE4}" srcOrd="0" destOrd="0" presId="urn:microsoft.com/office/officeart/2005/8/layout/lProcess1"/>
    <dgm:cxn modelId="{ABC26A7F-BB2A-46A3-A28E-E074F66A0B46}" type="presOf" srcId="{DD364197-07D3-47A6-98C4-7EEDA5BE07ED}" destId="{FA863DD7-6503-4CAC-8959-35AB85DE8EFC}" srcOrd="0" destOrd="0" presId="urn:microsoft.com/office/officeart/2005/8/layout/lProcess1"/>
    <dgm:cxn modelId="{A284459C-49B8-428F-A227-BFECD9BE6274}" type="presOf" srcId="{58B9F267-3EB9-4398-9BE2-2F0583E7F7A8}" destId="{9F6D3182-FC9D-4080-83CD-BE6E2D6F4B67}" srcOrd="0" destOrd="0" presId="urn:microsoft.com/office/officeart/2005/8/layout/lProcess1"/>
    <dgm:cxn modelId="{D57285B1-85FF-423D-9EB2-7543F20081F2}" type="presOf" srcId="{5209C28A-0586-491D-890C-64EC951F1BAF}" destId="{BE34C8D6-C860-4F8A-B876-974C0C7541A7}" srcOrd="0" destOrd="0" presId="urn:microsoft.com/office/officeart/2005/8/layout/lProcess1"/>
    <dgm:cxn modelId="{608850CA-44D1-4D13-9A94-110E59BCBABF}" srcId="{96B878CA-4CA3-4F4E-992A-6021A831DAEB}" destId="{5209C28A-0586-491D-890C-64EC951F1BAF}" srcOrd="1" destOrd="0" parTransId="{EA6A5068-2BE0-455D-8F69-2228910D1EFD}" sibTransId="{947A03C5-DF38-4739-8C46-BAB080AADFE7}"/>
    <dgm:cxn modelId="{F887FBE1-F089-4739-90D4-71A77B45FC01}" srcId="{DD364197-07D3-47A6-98C4-7EEDA5BE07ED}" destId="{BE3759A1-7AD9-4DB0-82E7-05300A25EF5E}" srcOrd="0" destOrd="0" parTransId="{2ED72A17-A57F-4FF4-8318-D8618027D992}" sibTransId="{58B9F267-3EB9-4398-9BE2-2F0583E7F7A8}"/>
    <dgm:cxn modelId="{8B89F1F9-DB0C-4162-ABAB-19A1C1B7C075}" srcId="{D45AD36F-E114-407B-BB38-88CF0021CC07}" destId="{DD364197-07D3-47A6-98C4-7EEDA5BE07ED}" srcOrd="1" destOrd="0" parTransId="{8B2663E4-AA54-4C6B-A5F8-61BF3EE83C35}" sibTransId="{C6CBC20A-0EEE-423C-837E-1E7A4B0E736E}"/>
    <dgm:cxn modelId="{B39280FC-7EEA-4678-A3DA-A5DADB12A05D}" srcId="{DD364197-07D3-47A6-98C4-7EEDA5BE07ED}" destId="{3C337C9F-483A-42E9-83CF-3B4FDB62A144}" srcOrd="1" destOrd="0" parTransId="{D7B734F9-1BF3-45C3-B7D6-CD1EC66C13FB}" sibTransId="{436F15CF-FC2D-4104-B62D-CCA30C0B4266}"/>
    <dgm:cxn modelId="{FAC980E9-7778-4941-AD67-710B2D785B9E}" type="presParOf" srcId="{55BF1BEF-C062-4AE3-B038-9BBF308D4999}" destId="{4AA66374-F5A3-4E64-9D6F-D82DFC921185}" srcOrd="0" destOrd="0" presId="urn:microsoft.com/office/officeart/2005/8/layout/lProcess1"/>
    <dgm:cxn modelId="{F8B91207-9EE5-43B9-B3EC-B1C6FF86431B}" type="presParOf" srcId="{4AA66374-F5A3-4E64-9D6F-D82DFC921185}" destId="{6D337AD6-E231-48A6-A1DE-3F063C06819B}" srcOrd="0" destOrd="0" presId="urn:microsoft.com/office/officeart/2005/8/layout/lProcess1"/>
    <dgm:cxn modelId="{68F99522-0A79-444D-AAB7-0BE950F823CE}" type="presParOf" srcId="{4AA66374-F5A3-4E64-9D6F-D82DFC921185}" destId="{A0AC6FD9-E617-4699-8DBE-9AEA00894CE4}" srcOrd="1" destOrd="0" presId="urn:microsoft.com/office/officeart/2005/8/layout/lProcess1"/>
    <dgm:cxn modelId="{9B3A1F89-D096-4C6D-832D-07DEB92DEB4A}" type="presParOf" srcId="{4AA66374-F5A3-4E64-9D6F-D82DFC921185}" destId="{0092A0DD-5505-4E11-B9D0-82CD99C2E01A}" srcOrd="2" destOrd="0" presId="urn:microsoft.com/office/officeart/2005/8/layout/lProcess1"/>
    <dgm:cxn modelId="{14C77CE1-1F5C-43C6-BBF1-4E60D001E157}" type="presParOf" srcId="{4AA66374-F5A3-4E64-9D6F-D82DFC921185}" destId="{E4812D89-53DA-4BE7-851E-808C2B5D26D7}" srcOrd="3" destOrd="0" presId="urn:microsoft.com/office/officeart/2005/8/layout/lProcess1"/>
    <dgm:cxn modelId="{4A6BC280-4807-40C7-983C-D8F28EEEAF05}" type="presParOf" srcId="{4AA66374-F5A3-4E64-9D6F-D82DFC921185}" destId="{BE34C8D6-C860-4F8A-B876-974C0C7541A7}" srcOrd="4" destOrd="0" presId="urn:microsoft.com/office/officeart/2005/8/layout/lProcess1"/>
    <dgm:cxn modelId="{353DECAC-3283-4B0B-9A6D-DF414BFD0421}" type="presParOf" srcId="{55BF1BEF-C062-4AE3-B038-9BBF308D4999}" destId="{EE080589-2E74-47E7-AD58-BED8CEE3DDB7}" srcOrd="1" destOrd="0" presId="urn:microsoft.com/office/officeart/2005/8/layout/lProcess1"/>
    <dgm:cxn modelId="{BEABE12A-A778-49FF-A4FF-2F5ECFB7257C}" type="presParOf" srcId="{55BF1BEF-C062-4AE3-B038-9BBF308D4999}" destId="{3AB7F45E-50BE-4B91-8821-2020070222C9}" srcOrd="2" destOrd="0" presId="urn:microsoft.com/office/officeart/2005/8/layout/lProcess1"/>
    <dgm:cxn modelId="{F2674AAE-FA38-497C-9E75-E35F94CDBC3D}" type="presParOf" srcId="{3AB7F45E-50BE-4B91-8821-2020070222C9}" destId="{FA863DD7-6503-4CAC-8959-35AB85DE8EFC}" srcOrd="0" destOrd="0" presId="urn:microsoft.com/office/officeart/2005/8/layout/lProcess1"/>
    <dgm:cxn modelId="{CFCF6A61-AF40-447C-8B7F-9B51CF03096C}" type="presParOf" srcId="{3AB7F45E-50BE-4B91-8821-2020070222C9}" destId="{B297ECFA-20E0-4B5E-8C80-47B420C19A45}" srcOrd="1" destOrd="0" presId="urn:microsoft.com/office/officeart/2005/8/layout/lProcess1"/>
    <dgm:cxn modelId="{043A8AB3-84CF-4E6E-899A-7162D0367F9B}" type="presParOf" srcId="{3AB7F45E-50BE-4B91-8821-2020070222C9}" destId="{3D88BEFB-DB79-4CAA-812F-4805D292C48D}" srcOrd="2" destOrd="0" presId="urn:microsoft.com/office/officeart/2005/8/layout/lProcess1"/>
    <dgm:cxn modelId="{4C000F42-2FB8-4631-91DE-EA7B34D58E81}" type="presParOf" srcId="{3AB7F45E-50BE-4B91-8821-2020070222C9}" destId="{9F6D3182-FC9D-4080-83CD-BE6E2D6F4B67}" srcOrd="3" destOrd="0" presId="urn:microsoft.com/office/officeart/2005/8/layout/lProcess1"/>
    <dgm:cxn modelId="{58254A24-781E-44A8-A71D-EF52CDBD7F5C}" type="presParOf" srcId="{3AB7F45E-50BE-4B91-8821-2020070222C9}" destId="{A2480A87-2C0E-4AC6-AFDC-301806C4D596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2E16-F7C3-4C4C-91C3-B598928C7D8C}">
      <dsp:nvSpPr>
        <dsp:cNvPr id="0" name=""/>
        <dsp:cNvSpPr/>
      </dsp:nvSpPr>
      <dsp:spPr>
        <a:xfrm>
          <a:off x="4479134" y="2411860"/>
          <a:ext cx="2304460" cy="2304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1999-2008</a:t>
          </a:r>
        </a:p>
      </dsp:txBody>
      <dsp:txXfrm>
        <a:off x="4816614" y="2749340"/>
        <a:ext cx="1629500" cy="1629500"/>
      </dsp:txXfrm>
    </dsp:sp>
    <dsp:sp modelId="{45267E30-CAF1-4EAA-A3E7-578925F1B25B}">
      <dsp:nvSpPr>
        <dsp:cNvPr id="0" name=""/>
        <dsp:cNvSpPr/>
      </dsp:nvSpPr>
      <dsp:spPr>
        <a:xfrm rot="11700000">
          <a:off x="2737615" y="2689911"/>
          <a:ext cx="1713639" cy="6567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EB4F1-A7EC-446E-8BA0-6FFA565E3423}">
      <dsp:nvSpPr>
        <dsp:cNvPr id="0" name=""/>
        <dsp:cNvSpPr/>
      </dsp:nvSpPr>
      <dsp:spPr>
        <a:xfrm>
          <a:off x="1672191" y="1920840"/>
          <a:ext cx="2189237" cy="175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Not having answers!</a:t>
          </a:r>
        </a:p>
      </dsp:txBody>
      <dsp:txXfrm>
        <a:off x="1723487" y="1972136"/>
        <a:ext cx="2086645" cy="1648797"/>
      </dsp:txXfrm>
    </dsp:sp>
    <dsp:sp modelId="{76635CAA-6AF9-453C-BEA5-6C59278A2B0C}">
      <dsp:nvSpPr>
        <dsp:cNvPr id="0" name=""/>
        <dsp:cNvSpPr/>
      </dsp:nvSpPr>
      <dsp:spPr>
        <a:xfrm rot="14700000">
          <a:off x="3883334" y="1324496"/>
          <a:ext cx="1713639" cy="6567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5A561-44B8-4AC0-B18B-EF106C7D8344}">
      <dsp:nvSpPr>
        <dsp:cNvPr id="0" name=""/>
        <dsp:cNvSpPr/>
      </dsp:nvSpPr>
      <dsp:spPr>
        <a:xfrm>
          <a:off x="3283427" y="645"/>
          <a:ext cx="2189237" cy="175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Made mistakes!</a:t>
          </a:r>
        </a:p>
      </dsp:txBody>
      <dsp:txXfrm>
        <a:off x="3334723" y="51941"/>
        <a:ext cx="2086645" cy="1648797"/>
      </dsp:txXfrm>
    </dsp:sp>
    <dsp:sp modelId="{F57B0B9E-5470-4562-A126-2E30289186E3}">
      <dsp:nvSpPr>
        <dsp:cNvPr id="0" name=""/>
        <dsp:cNvSpPr/>
      </dsp:nvSpPr>
      <dsp:spPr>
        <a:xfrm rot="17700000">
          <a:off x="5665756" y="1324496"/>
          <a:ext cx="1713639" cy="6567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5D997-9262-44DE-810A-A9A2F1E530C3}">
      <dsp:nvSpPr>
        <dsp:cNvPr id="0" name=""/>
        <dsp:cNvSpPr/>
      </dsp:nvSpPr>
      <dsp:spPr>
        <a:xfrm>
          <a:off x="5790065" y="645"/>
          <a:ext cx="2189237" cy="175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Felt stuck!</a:t>
          </a:r>
        </a:p>
      </dsp:txBody>
      <dsp:txXfrm>
        <a:off x="5841361" y="51941"/>
        <a:ext cx="2086645" cy="1648797"/>
      </dsp:txXfrm>
    </dsp:sp>
    <dsp:sp modelId="{F2F910CD-9168-4D04-A1E9-849C5E477FA6}">
      <dsp:nvSpPr>
        <dsp:cNvPr id="0" name=""/>
        <dsp:cNvSpPr/>
      </dsp:nvSpPr>
      <dsp:spPr>
        <a:xfrm rot="20700000">
          <a:off x="6811475" y="2689911"/>
          <a:ext cx="1713639" cy="6567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D4BC4-8469-4D51-B3E4-F85A432FD373}">
      <dsp:nvSpPr>
        <dsp:cNvPr id="0" name=""/>
        <dsp:cNvSpPr/>
      </dsp:nvSpPr>
      <dsp:spPr>
        <a:xfrm>
          <a:off x="7401300" y="1920840"/>
          <a:ext cx="2189237" cy="175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Felt confused!</a:t>
          </a:r>
        </a:p>
      </dsp:txBody>
      <dsp:txXfrm>
        <a:off x="7452596" y="1972136"/>
        <a:ext cx="2086645" cy="16487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95510-3958-4B25-AB22-D68E9854C615}">
      <dsp:nvSpPr>
        <dsp:cNvPr id="0" name=""/>
        <dsp:cNvSpPr/>
      </dsp:nvSpPr>
      <dsp:spPr>
        <a:xfrm>
          <a:off x="242292" y="1644114"/>
          <a:ext cx="3535199" cy="116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much </a:t>
          </a:r>
          <a:r>
            <a:rPr lang="en-US" sz="3300" kern="1200"/>
            <a:t>time you </a:t>
          </a:r>
          <a:r>
            <a:rPr lang="en-US" sz="3300" kern="1200" dirty="0"/>
            <a:t>spend in office?</a:t>
          </a:r>
        </a:p>
      </dsp:txBody>
      <dsp:txXfrm>
        <a:off x="242292" y="1644114"/>
        <a:ext cx="3535199" cy="1165008"/>
      </dsp:txXfrm>
    </dsp:sp>
    <dsp:sp modelId="{76CFCB54-FC04-4D88-8194-35AB2B8F0617}">
      <dsp:nvSpPr>
        <dsp:cNvPr id="0" name=""/>
        <dsp:cNvSpPr/>
      </dsp:nvSpPr>
      <dsp:spPr>
        <a:xfrm>
          <a:off x="238274" y="1289791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EEAE8-1701-4E23-B135-C2EBB9717592}">
      <dsp:nvSpPr>
        <dsp:cNvPr id="0" name=""/>
        <dsp:cNvSpPr/>
      </dsp:nvSpPr>
      <dsp:spPr>
        <a:xfrm>
          <a:off x="435121" y="896098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B1E14-1536-4B93-A179-A026304BFE04}">
      <dsp:nvSpPr>
        <dsp:cNvPr id="0" name=""/>
        <dsp:cNvSpPr/>
      </dsp:nvSpPr>
      <dsp:spPr>
        <a:xfrm>
          <a:off x="907552" y="974837"/>
          <a:ext cx="441899" cy="441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0AF3D-EF66-4B1F-9CF0-1A5AF2F28512}">
      <dsp:nvSpPr>
        <dsp:cNvPr id="0" name=""/>
        <dsp:cNvSpPr/>
      </dsp:nvSpPr>
      <dsp:spPr>
        <a:xfrm>
          <a:off x="1301245" y="541775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AB773-BCAC-4397-8F0A-EDF3A6C96D23}">
      <dsp:nvSpPr>
        <dsp:cNvPr id="0" name=""/>
        <dsp:cNvSpPr/>
      </dsp:nvSpPr>
      <dsp:spPr>
        <a:xfrm>
          <a:off x="1813045" y="384297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83E8D-04C0-433C-B971-1C88BCEEF7C1}">
      <dsp:nvSpPr>
        <dsp:cNvPr id="0" name=""/>
        <dsp:cNvSpPr/>
      </dsp:nvSpPr>
      <dsp:spPr>
        <a:xfrm>
          <a:off x="2442953" y="659882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D6780-0A47-40BA-8C1C-A5DF40267990}">
      <dsp:nvSpPr>
        <dsp:cNvPr id="0" name=""/>
        <dsp:cNvSpPr/>
      </dsp:nvSpPr>
      <dsp:spPr>
        <a:xfrm>
          <a:off x="2836646" y="856729"/>
          <a:ext cx="441899" cy="441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FE0D5-8A1F-4B37-A53F-8FD7458E2D43}">
      <dsp:nvSpPr>
        <dsp:cNvPr id="0" name=""/>
        <dsp:cNvSpPr/>
      </dsp:nvSpPr>
      <dsp:spPr>
        <a:xfrm>
          <a:off x="3387816" y="1289791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243A8-E415-44A9-84CE-67474152CD2F}">
      <dsp:nvSpPr>
        <dsp:cNvPr id="0" name=""/>
        <dsp:cNvSpPr/>
      </dsp:nvSpPr>
      <dsp:spPr>
        <a:xfrm>
          <a:off x="3624031" y="1722853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6D010-3752-4373-8983-4B8FF82D8560}">
      <dsp:nvSpPr>
        <dsp:cNvPr id="0" name=""/>
        <dsp:cNvSpPr/>
      </dsp:nvSpPr>
      <dsp:spPr>
        <a:xfrm>
          <a:off x="1576829" y="896098"/>
          <a:ext cx="723108" cy="723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7993A-5632-4949-9488-2B0EA82F038F}">
      <dsp:nvSpPr>
        <dsp:cNvPr id="0" name=""/>
        <dsp:cNvSpPr/>
      </dsp:nvSpPr>
      <dsp:spPr>
        <a:xfrm>
          <a:off x="41428" y="2392130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BDB6C-0957-4A47-892B-965527A2520B}">
      <dsp:nvSpPr>
        <dsp:cNvPr id="0" name=""/>
        <dsp:cNvSpPr/>
      </dsp:nvSpPr>
      <dsp:spPr>
        <a:xfrm>
          <a:off x="277644" y="2746454"/>
          <a:ext cx="441899" cy="441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36D92-053E-4744-9808-26AC560446AC}">
      <dsp:nvSpPr>
        <dsp:cNvPr id="0" name=""/>
        <dsp:cNvSpPr/>
      </dsp:nvSpPr>
      <dsp:spPr>
        <a:xfrm>
          <a:off x="868183" y="3061408"/>
          <a:ext cx="642763" cy="642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89512-F2B1-4836-A473-760E4D6454E7}">
      <dsp:nvSpPr>
        <dsp:cNvPr id="0" name=""/>
        <dsp:cNvSpPr/>
      </dsp:nvSpPr>
      <dsp:spPr>
        <a:xfrm>
          <a:off x="1694937" y="3573208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BF132-8FFD-4F06-84C6-9223B8209AD9}">
      <dsp:nvSpPr>
        <dsp:cNvPr id="0" name=""/>
        <dsp:cNvSpPr/>
      </dsp:nvSpPr>
      <dsp:spPr>
        <a:xfrm>
          <a:off x="1852414" y="3061408"/>
          <a:ext cx="441899" cy="441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525CD-AD87-493A-82EA-0A37D4919CF1}">
      <dsp:nvSpPr>
        <dsp:cNvPr id="0" name=""/>
        <dsp:cNvSpPr/>
      </dsp:nvSpPr>
      <dsp:spPr>
        <a:xfrm>
          <a:off x="2246107" y="3612577"/>
          <a:ext cx="281209" cy="2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E8381-E329-4DB8-AA75-090E49A64865}">
      <dsp:nvSpPr>
        <dsp:cNvPr id="0" name=""/>
        <dsp:cNvSpPr/>
      </dsp:nvSpPr>
      <dsp:spPr>
        <a:xfrm>
          <a:off x="2600430" y="2982669"/>
          <a:ext cx="642763" cy="642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DEB2F-95A1-4BFA-B011-18B21A2B8AA4}">
      <dsp:nvSpPr>
        <dsp:cNvPr id="0" name=""/>
        <dsp:cNvSpPr/>
      </dsp:nvSpPr>
      <dsp:spPr>
        <a:xfrm>
          <a:off x="3466554" y="2825192"/>
          <a:ext cx="441899" cy="441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BD90-515D-4712-9461-3FCCDEFB9466}">
      <dsp:nvSpPr>
        <dsp:cNvPr id="0" name=""/>
        <dsp:cNvSpPr/>
      </dsp:nvSpPr>
      <dsp:spPr>
        <a:xfrm>
          <a:off x="3908454" y="974182"/>
          <a:ext cx="1297797" cy="247763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D9A62-F97A-40AC-84A3-0F151CC7F67C}">
      <dsp:nvSpPr>
        <dsp:cNvPr id="0" name=""/>
        <dsp:cNvSpPr/>
      </dsp:nvSpPr>
      <dsp:spPr>
        <a:xfrm>
          <a:off x="4970288" y="974182"/>
          <a:ext cx="1297797" cy="247763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F15EE-66BD-4FE8-B4FF-C7F36391447C}">
      <dsp:nvSpPr>
        <dsp:cNvPr id="0" name=""/>
        <dsp:cNvSpPr/>
      </dsp:nvSpPr>
      <dsp:spPr>
        <a:xfrm>
          <a:off x="6409663" y="769425"/>
          <a:ext cx="3008529" cy="3008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!</a:t>
          </a:r>
        </a:p>
      </dsp:txBody>
      <dsp:txXfrm>
        <a:off x="6850252" y="1210014"/>
        <a:ext cx="2127351" cy="21273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0CF16-A6DE-4198-A848-33599B2DB5F9}">
      <dsp:nvSpPr>
        <dsp:cNvPr id="0" name=""/>
        <dsp:cNvSpPr/>
      </dsp:nvSpPr>
      <dsp:spPr>
        <a:xfrm>
          <a:off x="2126796" y="933050"/>
          <a:ext cx="3208563" cy="3208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A96A9-DDFE-44CD-B297-9E9F6F40F708}">
      <dsp:nvSpPr>
        <dsp:cNvPr id="0" name=""/>
        <dsp:cNvSpPr/>
      </dsp:nvSpPr>
      <dsp:spPr>
        <a:xfrm>
          <a:off x="2483214" y="1289468"/>
          <a:ext cx="2495727" cy="2495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9668C-A708-4FC7-88FC-D1187F69BB8E}">
      <dsp:nvSpPr>
        <dsp:cNvPr id="0" name=""/>
        <dsp:cNvSpPr/>
      </dsp:nvSpPr>
      <dsp:spPr>
        <a:xfrm>
          <a:off x="2839632" y="1645886"/>
          <a:ext cx="1782891" cy="1782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7C3D4-4899-4E5A-B8DB-974944E882A1}">
      <dsp:nvSpPr>
        <dsp:cNvPr id="0" name=""/>
        <dsp:cNvSpPr/>
      </dsp:nvSpPr>
      <dsp:spPr>
        <a:xfrm>
          <a:off x="3196318" y="2002571"/>
          <a:ext cx="1069521" cy="1069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2B989-A8E9-4886-9B28-152DE695A03F}">
      <dsp:nvSpPr>
        <dsp:cNvPr id="0" name=""/>
        <dsp:cNvSpPr/>
      </dsp:nvSpPr>
      <dsp:spPr>
        <a:xfrm>
          <a:off x="3552736" y="2358989"/>
          <a:ext cx="356685" cy="356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7A639-D82A-4C00-B403-B7974A4F7614}">
      <dsp:nvSpPr>
        <dsp:cNvPr id="0" name=""/>
        <dsp:cNvSpPr/>
      </dsp:nvSpPr>
      <dsp:spPr>
        <a:xfrm>
          <a:off x="5870121" y="136470"/>
          <a:ext cx="1604281" cy="56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Super critical</a:t>
          </a:r>
        </a:p>
      </dsp:txBody>
      <dsp:txXfrm>
        <a:off x="5870121" y="136470"/>
        <a:ext cx="1604281" cy="566418"/>
      </dsp:txXfrm>
    </dsp:sp>
    <dsp:sp modelId="{26B617FF-7EA5-480D-A972-7E2E64B35FA0}">
      <dsp:nvSpPr>
        <dsp:cNvPr id="0" name=""/>
        <dsp:cNvSpPr/>
      </dsp:nvSpPr>
      <dsp:spPr>
        <a:xfrm>
          <a:off x="5469050" y="419680"/>
          <a:ext cx="4010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817F2-B518-4660-9F1F-031BF7E63624}">
      <dsp:nvSpPr>
        <dsp:cNvPr id="0" name=""/>
        <dsp:cNvSpPr/>
      </dsp:nvSpPr>
      <dsp:spPr>
        <a:xfrm rot="5400000">
          <a:off x="3539901" y="610857"/>
          <a:ext cx="2117652" cy="173529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3060C-71F6-4FE0-9D1D-101DD025D20F}">
      <dsp:nvSpPr>
        <dsp:cNvPr id="0" name=""/>
        <dsp:cNvSpPr/>
      </dsp:nvSpPr>
      <dsp:spPr>
        <a:xfrm>
          <a:off x="5870121" y="735402"/>
          <a:ext cx="1604281" cy="56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Critical</a:t>
          </a:r>
        </a:p>
      </dsp:txBody>
      <dsp:txXfrm>
        <a:off x="5870121" y="735402"/>
        <a:ext cx="1604281" cy="566418"/>
      </dsp:txXfrm>
    </dsp:sp>
    <dsp:sp modelId="{89A9464A-803E-4CAF-9025-F7CCED9BC099}">
      <dsp:nvSpPr>
        <dsp:cNvPr id="0" name=""/>
        <dsp:cNvSpPr/>
      </dsp:nvSpPr>
      <dsp:spPr>
        <a:xfrm>
          <a:off x="5469050" y="1018612"/>
          <a:ext cx="4010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C025-5707-44FA-A167-4C74084C83AD}">
      <dsp:nvSpPr>
        <dsp:cNvPr id="0" name=""/>
        <dsp:cNvSpPr/>
      </dsp:nvSpPr>
      <dsp:spPr>
        <a:xfrm rot="5400000">
          <a:off x="3851079" y="1164280"/>
          <a:ext cx="1763212" cy="14705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D7B8F-ADD9-46CD-9904-CFC9754F9379}">
      <dsp:nvSpPr>
        <dsp:cNvPr id="0" name=""/>
        <dsp:cNvSpPr/>
      </dsp:nvSpPr>
      <dsp:spPr>
        <a:xfrm>
          <a:off x="5870121" y="1334334"/>
          <a:ext cx="1604281" cy="56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Legal</a:t>
          </a:r>
        </a:p>
      </dsp:txBody>
      <dsp:txXfrm>
        <a:off x="5870121" y="1334334"/>
        <a:ext cx="1604281" cy="566418"/>
      </dsp:txXfrm>
    </dsp:sp>
    <dsp:sp modelId="{868E05B9-AA48-432B-8B07-7CD2E73AB27A}">
      <dsp:nvSpPr>
        <dsp:cNvPr id="0" name=""/>
        <dsp:cNvSpPr/>
      </dsp:nvSpPr>
      <dsp:spPr>
        <a:xfrm>
          <a:off x="5469050" y="1617543"/>
          <a:ext cx="4010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77B88-DA54-430B-99A3-6AD018D63C3C}">
      <dsp:nvSpPr>
        <dsp:cNvPr id="0" name=""/>
        <dsp:cNvSpPr/>
      </dsp:nvSpPr>
      <dsp:spPr>
        <a:xfrm rot="5400000">
          <a:off x="4156213" y="1695084"/>
          <a:ext cx="1390377" cy="12352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6CE77-360F-423A-B908-0DE0BC68ACAB}">
      <dsp:nvSpPr>
        <dsp:cNvPr id="0" name=""/>
        <dsp:cNvSpPr/>
      </dsp:nvSpPr>
      <dsp:spPr>
        <a:xfrm>
          <a:off x="5870121" y="1920432"/>
          <a:ext cx="1604281" cy="56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Practical</a:t>
          </a:r>
        </a:p>
      </dsp:txBody>
      <dsp:txXfrm>
        <a:off x="5870121" y="1920432"/>
        <a:ext cx="1604281" cy="566418"/>
      </dsp:txXfrm>
    </dsp:sp>
    <dsp:sp modelId="{29F8A026-05FB-4AFA-8FF6-A871EE3B9A24}">
      <dsp:nvSpPr>
        <dsp:cNvPr id="0" name=""/>
        <dsp:cNvSpPr/>
      </dsp:nvSpPr>
      <dsp:spPr>
        <a:xfrm>
          <a:off x="5469050" y="2203641"/>
          <a:ext cx="4010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7C01D-9ADF-4D1D-8BBF-E48D3995CD58}">
      <dsp:nvSpPr>
        <dsp:cNvPr id="0" name=""/>
        <dsp:cNvSpPr/>
      </dsp:nvSpPr>
      <dsp:spPr>
        <a:xfrm rot="5400000">
          <a:off x="4459957" y="2255513"/>
          <a:ext cx="1060965" cy="95722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DA6EB-4663-466D-85BA-C71D850ED19A}">
      <dsp:nvSpPr>
        <dsp:cNvPr id="0" name=""/>
        <dsp:cNvSpPr/>
      </dsp:nvSpPr>
      <dsp:spPr>
        <a:xfrm>
          <a:off x="5870121" y="2489417"/>
          <a:ext cx="1604281" cy="56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Basic</a:t>
          </a:r>
        </a:p>
      </dsp:txBody>
      <dsp:txXfrm>
        <a:off x="5870121" y="2489417"/>
        <a:ext cx="1604281" cy="566418"/>
      </dsp:txXfrm>
    </dsp:sp>
    <dsp:sp modelId="{486930B4-12C6-4BE2-BE36-0A4DB6316D3D}">
      <dsp:nvSpPr>
        <dsp:cNvPr id="0" name=""/>
        <dsp:cNvSpPr/>
      </dsp:nvSpPr>
      <dsp:spPr>
        <a:xfrm>
          <a:off x="5469050" y="2772626"/>
          <a:ext cx="4010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FDE9F-50E6-489A-906D-FF56A7E893D5}">
      <dsp:nvSpPr>
        <dsp:cNvPr id="0" name=""/>
        <dsp:cNvSpPr/>
      </dsp:nvSpPr>
      <dsp:spPr>
        <a:xfrm rot="5400000">
          <a:off x="4747123" y="2799364"/>
          <a:ext cx="748664" cy="6951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6779C-F902-4E52-9F67-744657408A49}">
      <dsp:nvSpPr>
        <dsp:cNvPr id="0" name=""/>
        <dsp:cNvSpPr/>
      </dsp:nvSpPr>
      <dsp:spPr>
        <a:xfrm rot="16200000">
          <a:off x="1309" y="2004"/>
          <a:ext cx="3710740" cy="371074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Doing things which don’t matter</a:t>
          </a:r>
        </a:p>
      </dsp:txBody>
      <dsp:txXfrm rot="5400000">
        <a:off x="650689" y="929689"/>
        <a:ext cx="3061360" cy="1855370"/>
      </dsp:txXfrm>
    </dsp:sp>
    <dsp:sp modelId="{C2A89DA7-09DE-4EF7-91EE-2E5B3D590098}">
      <dsp:nvSpPr>
        <dsp:cNvPr id="0" name=""/>
        <dsp:cNvSpPr/>
      </dsp:nvSpPr>
      <dsp:spPr>
        <a:xfrm rot="5400000">
          <a:off x="6641624" y="2004"/>
          <a:ext cx="3710740" cy="371074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Doing things which matter</a:t>
          </a:r>
        </a:p>
      </dsp:txBody>
      <dsp:txXfrm rot="-5400000">
        <a:off x="6641624" y="929689"/>
        <a:ext cx="3061360" cy="1855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EF49F-B7F4-4DEB-BCF0-7A589A3F068D}">
      <dsp:nvSpPr>
        <dsp:cNvPr id="0" name=""/>
        <dsp:cNvSpPr/>
      </dsp:nvSpPr>
      <dsp:spPr>
        <a:xfrm>
          <a:off x="54" y="24467"/>
          <a:ext cx="5262906" cy="155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Wish to do</a:t>
          </a:r>
        </a:p>
      </dsp:txBody>
      <dsp:txXfrm>
        <a:off x="54" y="24467"/>
        <a:ext cx="5262906" cy="1555200"/>
      </dsp:txXfrm>
    </dsp:sp>
    <dsp:sp modelId="{E1E86E9D-4F5C-4D8A-82D6-BCC3395628FF}">
      <dsp:nvSpPr>
        <dsp:cNvPr id="0" name=""/>
        <dsp:cNvSpPr/>
      </dsp:nvSpPr>
      <dsp:spPr>
        <a:xfrm>
          <a:off x="54" y="1579668"/>
          <a:ext cx="5262906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Traveling abroad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Giving lecture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Being Known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Freedom</a:t>
          </a:r>
        </a:p>
      </dsp:txBody>
      <dsp:txXfrm>
        <a:off x="54" y="1579668"/>
        <a:ext cx="5262906" cy="3112830"/>
      </dsp:txXfrm>
    </dsp:sp>
    <dsp:sp modelId="{8F882B90-2DFB-4044-B9E5-83AA5DDE0712}">
      <dsp:nvSpPr>
        <dsp:cNvPr id="0" name=""/>
        <dsp:cNvSpPr/>
      </dsp:nvSpPr>
      <dsp:spPr>
        <a:xfrm>
          <a:off x="5999768" y="24467"/>
          <a:ext cx="5262906" cy="155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Need to do</a:t>
          </a:r>
        </a:p>
      </dsp:txBody>
      <dsp:txXfrm>
        <a:off x="5999768" y="24467"/>
        <a:ext cx="5262906" cy="1555200"/>
      </dsp:txXfrm>
    </dsp:sp>
    <dsp:sp modelId="{AE971774-1FC7-4313-883A-9F48B7B8AF48}">
      <dsp:nvSpPr>
        <dsp:cNvPr id="0" name=""/>
        <dsp:cNvSpPr/>
      </dsp:nvSpPr>
      <dsp:spPr>
        <a:xfrm>
          <a:off x="5999768" y="1579668"/>
          <a:ext cx="5262906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Study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Act on problems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5999768" y="1579668"/>
        <a:ext cx="5262906" cy="3112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ADF41-6F4B-4240-A62E-E65A2D535D7F}">
      <dsp:nvSpPr>
        <dsp:cNvPr id="0" name=""/>
        <dsp:cNvSpPr/>
      </dsp:nvSpPr>
      <dsp:spPr>
        <a:xfrm>
          <a:off x="1954697" y="447920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8900" y="491750"/>
        <a:ext cx="18895" cy="3779"/>
      </dsp:txXfrm>
    </dsp:sp>
    <dsp:sp modelId="{620F5068-2464-4E5D-A1BE-01E64DBB4509}">
      <dsp:nvSpPr>
        <dsp:cNvPr id="0" name=""/>
        <dsp:cNvSpPr/>
      </dsp:nvSpPr>
      <dsp:spPr>
        <a:xfrm>
          <a:off x="313443" y="724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Country</a:t>
          </a:r>
        </a:p>
      </dsp:txBody>
      <dsp:txXfrm>
        <a:off x="313443" y="724"/>
        <a:ext cx="1643053" cy="985831"/>
      </dsp:txXfrm>
    </dsp:sp>
    <dsp:sp modelId="{FFCF6FC4-DADC-4047-9660-E87773AE2373}">
      <dsp:nvSpPr>
        <dsp:cNvPr id="0" name=""/>
        <dsp:cNvSpPr/>
      </dsp:nvSpPr>
      <dsp:spPr>
        <a:xfrm>
          <a:off x="3975652" y="447920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9855" y="491750"/>
        <a:ext cx="18895" cy="3779"/>
      </dsp:txXfrm>
    </dsp:sp>
    <dsp:sp modelId="{4DF09EAD-3985-4650-8FC6-41A040234F24}">
      <dsp:nvSpPr>
        <dsp:cNvPr id="0" name=""/>
        <dsp:cNvSpPr/>
      </dsp:nvSpPr>
      <dsp:spPr>
        <a:xfrm>
          <a:off x="2334399" y="724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</a:t>
          </a:r>
        </a:p>
      </dsp:txBody>
      <dsp:txXfrm>
        <a:off x="2334399" y="724"/>
        <a:ext cx="1643053" cy="985831"/>
      </dsp:txXfrm>
    </dsp:sp>
    <dsp:sp modelId="{7DAA96AB-6354-4D86-9D8E-91E193CB0DB0}">
      <dsp:nvSpPr>
        <dsp:cNvPr id="0" name=""/>
        <dsp:cNvSpPr/>
      </dsp:nvSpPr>
      <dsp:spPr>
        <a:xfrm>
          <a:off x="5996607" y="447920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0811" y="491750"/>
        <a:ext cx="18895" cy="3779"/>
      </dsp:txXfrm>
    </dsp:sp>
    <dsp:sp modelId="{54937540-05B4-4C8A-AFE1-40AB917ED059}">
      <dsp:nvSpPr>
        <dsp:cNvPr id="0" name=""/>
        <dsp:cNvSpPr/>
      </dsp:nvSpPr>
      <dsp:spPr>
        <a:xfrm>
          <a:off x="4355354" y="724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City</a:t>
          </a:r>
        </a:p>
      </dsp:txBody>
      <dsp:txXfrm>
        <a:off x="4355354" y="724"/>
        <a:ext cx="1643053" cy="985831"/>
      </dsp:txXfrm>
    </dsp:sp>
    <dsp:sp modelId="{A159F1E7-DC03-4F21-BB9E-2F819866D9DE}">
      <dsp:nvSpPr>
        <dsp:cNvPr id="0" name=""/>
        <dsp:cNvSpPr/>
      </dsp:nvSpPr>
      <dsp:spPr>
        <a:xfrm>
          <a:off x="8017562" y="447920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81766" y="491750"/>
        <a:ext cx="18895" cy="3779"/>
      </dsp:txXfrm>
    </dsp:sp>
    <dsp:sp modelId="{6D132297-ACDC-42C0-94E3-C8A8D46EF528}">
      <dsp:nvSpPr>
        <dsp:cNvPr id="0" name=""/>
        <dsp:cNvSpPr/>
      </dsp:nvSpPr>
      <dsp:spPr>
        <a:xfrm>
          <a:off x="6376309" y="724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Society</a:t>
          </a:r>
        </a:p>
      </dsp:txBody>
      <dsp:txXfrm>
        <a:off x="6376309" y="724"/>
        <a:ext cx="1643053" cy="985831"/>
      </dsp:txXfrm>
    </dsp:sp>
    <dsp:sp modelId="{CC41346C-9BE7-4FEC-B5FD-DE2203C2C6ED}">
      <dsp:nvSpPr>
        <dsp:cNvPr id="0" name=""/>
        <dsp:cNvSpPr/>
      </dsp:nvSpPr>
      <dsp:spPr>
        <a:xfrm>
          <a:off x="1134970" y="984756"/>
          <a:ext cx="8083821" cy="347302"/>
        </a:xfrm>
        <a:custGeom>
          <a:avLst/>
          <a:gdLst/>
          <a:ahLst/>
          <a:cxnLst/>
          <a:rect l="0" t="0" r="0" b="0"/>
          <a:pathLst>
            <a:path>
              <a:moveTo>
                <a:pt x="8083821" y="0"/>
              </a:moveTo>
              <a:lnTo>
                <a:pt x="8083821" y="190751"/>
              </a:lnTo>
              <a:lnTo>
                <a:pt x="0" y="190751"/>
              </a:lnTo>
              <a:lnTo>
                <a:pt x="0" y="34730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4564" y="1156517"/>
        <a:ext cx="404632" cy="3779"/>
      </dsp:txXfrm>
    </dsp:sp>
    <dsp:sp modelId="{E50B9205-AAF3-4255-9550-DC6CF6F1333B}">
      <dsp:nvSpPr>
        <dsp:cNvPr id="0" name=""/>
        <dsp:cNvSpPr/>
      </dsp:nvSpPr>
      <dsp:spPr>
        <a:xfrm>
          <a:off x="8397264" y="724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Family</a:t>
          </a:r>
          <a:endParaRPr lang="en-US" sz="2000" kern="1200" dirty="0"/>
        </a:p>
      </dsp:txBody>
      <dsp:txXfrm>
        <a:off x="8397264" y="724"/>
        <a:ext cx="1643053" cy="985831"/>
      </dsp:txXfrm>
    </dsp:sp>
    <dsp:sp modelId="{3C2A0A3A-54A4-40FA-A812-47058E64F20E}">
      <dsp:nvSpPr>
        <dsp:cNvPr id="0" name=""/>
        <dsp:cNvSpPr/>
      </dsp:nvSpPr>
      <dsp:spPr>
        <a:xfrm>
          <a:off x="1954697" y="1811654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8900" y="1855484"/>
        <a:ext cx="18895" cy="3779"/>
      </dsp:txXfrm>
    </dsp:sp>
    <dsp:sp modelId="{BA3EE5B4-55CB-4066-9240-8C025A87E367}">
      <dsp:nvSpPr>
        <dsp:cNvPr id="0" name=""/>
        <dsp:cNvSpPr/>
      </dsp:nvSpPr>
      <dsp:spPr>
        <a:xfrm>
          <a:off x="313443" y="1364458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Money</a:t>
          </a:r>
        </a:p>
      </dsp:txBody>
      <dsp:txXfrm>
        <a:off x="313443" y="1364458"/>
        <a:ext cx="1643053" cy="985831"/>
      </dsp:txXfrm>
    </dsp:sp>
    <dsp:sp modelId="{EFB9611A-D388-47C7-96C9-3DFB564981F6}">
      <dsp:nvSpPr>
        <dsp:cNvPr id="0" name=""/>
        <dsp:cNvSpPr/>
      </dsp:nvSpPr>
      <dsp:spPr>
        <a:xfrm>
          <a:off x="3975652" y="1811654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9855" y="1855484"/>
        <a:ext cx="18895" cy="3779"/>
      </dsp:txXfrm>
    </dsp:sp>
    <dsp:sp modelId="{AC2454B7-B84E-4327-9F81-B3BFBCED99A1}">
      <dsp:nvSpPr>
        <dsp:cNvPr id="0" name=""/>
        <dsp:cNvSpPr/>
      </dsp:nvSpPr>
      <dsp:spPr>
        <a:xfrm>
          <a:off x="2334399" y="1364458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Friends</a:t>
          </a:r>
        </a:p>
      </dsp:txBody>
      <dsp:txXfrm>
        <a:off x="2334399" y="1364458"/>
        <a:ext cx="1643053" cy="985831"/>
      </dsp:txXfrm>
    </dsp:sp>
    <dsp:sp modelId="{03FAE435-3EE5-417C-A986-7AA7AE90B0FB}">
      <dsp:nvSpPr>
        <dsp:cNvPr id="0" name=""/>
        <dsp:cNvSpPr/>
      </dsp:nvSpPr>
      <dsp:spPr>
        <a:xfrm>
          <a:off x="5996607" y="1811654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0811" y="1855484"/>
        <a:ext cx="18895" cy="3779"/>
      </dsp:txXfrm>
    </dsp:sp>
    <dsp:sp modelId="{0E44E5AE-B1CE-4B81-80AD-6611A5DC1C4A}">
      <dsp:nvSpPr>
        <dsp:cNvPr id="0" name=""/>
        <dsp:cNvSpPr/>
      </dsp:nvSpPr>
      <dsp:spPr>
        <a:xfrm>
          <a:off x="4355354" y="1364458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Organisation</a:t>
          </a:r>
        </a:p>
      </dsp:txBody>
      <dsp:txXfrm>
        <a:off x="4355354" y="1364458"/>
        <a:ext cx="1643053" cy="985831"/>
      </dsp:txXfrm>
    </dsp:sp>
    <dsp:sp modelId="{33AFB1CF-BC04-4EB9-A42C-390BC8372E53}">
      <dsp:nvSpPr>
        <dsp:cNvPr id="0" name=""/>
        <dsp:cNvSpPr/>
      </dsp:nvSpPr>
      <dsp:spPr>
        <a:xfrm>
          <a:off x="8017562" y="1811654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81766" y="1855484"/>
        <a:ext cx="18895" cy="3779"/>
      </dsp:txXfrm>
    </dsp:sp>
    <dsp:sp modelId="{8A5248EC-5E8D-4426-BCAC-7F1685D228EA}">
      <dsp:nvSpPr>
        <dsp:cNvPr id="0" name=""/>
        <dsp:cNvSpPr/>
      </dsp:nvSpPr>
      <dsp:spPr>
        <a:xfrm>
          <a:off x="6376309" y="1364458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Senior</a:t>
          </a:r>
        </a:p>
      </dsp:txBody>
      <dsp:txXfrm>
        <a:off x="6376309" y="1364458"/>
        <a:ext cx="1643053" cy="985831"/>
      </dsp:txXfrm>
    </dsp:sp>
    <dsp:sp modelId="{02AED780-E9F9-4ABA-8E88-9AEFEBA10FE5}">
      <dsp:nvSpPr>
        <dsp:cNvPr id="0" name=""/>
        <dsp:cNvSpPr/>
      </dsp:nvSpPr>
      <dsp:spPr>
        <a:xfrm>
          <a:off x="1134970" y="2348490"/>
          <a:ext cx="8083821" cy="347302"/>
        </a:xfrm>
        <a:custGeom>
          <a:avLst/>
          <a:gdLst/>
          <a:ahLst/>
          <a:cxnLst/>
          <a:rect l="0" t="0" r="0" b="0"/>
          <a:pathLst>
            <a:path>
              <a:moveTo>
                <a:pt x="8083821" y="0"/>
              </a:moveTo>
              <a:lnTo>
                <a:pt x="8083821" y="190751"/>
              </a:lnTo>
              <a:lnTo>
                <a:pt x="0" y="190751"/>
              </a:lnTo>
              <a:lnTo>
                <a:pt x="0" y="34730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4564" y="2520252"/>
        <a:ext cx="404632" cy="3779"/>
      </dsp:txXfrm>
    </dsp:sp>
    <dsp:sp modelId="{BD8C23C9-4E6F-4CA5-9A9C-D689F90E9F7C}">
      <dsp:nvSpPr>
        <dsp:cNvPr id="0" name=""/>
        <dsp:cNvSpPr/>
      </dsp:nvSpPr>
      <dsp:spPr>
        <a:xfrm>
          <a:off x="8397264" y="1364458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Colleagues</a:t>
          </a:r>
        </a:p>
      </dsp:txBody>
      <dsp:txXfrm>
        <a:off x="8397264" y="1364458"/>
        <a:ext cx="1643053" cy="985831"/>
      </dsp:txXfrm>
    </dsp:sp>
    <dsp:sp modelId="{9CC26C2D-7DD6-4C74-8FE7-CE7BA53C4DB6}">
      <dsp:nvSpPr>
        <dsp:cNvPr id="0" name=""/>
        <dsp:cNvSpPr/>
      </dsp:nvSpPr>
      <dsp:spPr>
        <a:xfrm>
          <a:off x="1954697" y="3175388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8900" y="3219219"/>
        <a:ext cx="18895" cy="3779"/>
      </dsp:txXfrm>
    </dsp:sp>
    <dsp:sp modelId="{795E7B05-8754-457F-98D1-08AD3930FB2F}">
      <dsp:nvSpPr>
        <dsp:cNvPr id="0" name=""/>
        <dsp:cNvSpPr/>
      </dsp:nvSpPr>
      <dsp:spPr>
        <a:xfrm>
          <a:off x="313443" y="2728192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Team</a:t>
          </a:r>
        </a:p>
      </dsp:txBody>
      <dsp:txXfrm>
        <a:off x="313443" y="2728192"/>
        <a:ext cx="1643053" cy="985831"/>
      </dsp:txXfrm>
    </dsp:sp>
    <dsp:sp modelId="{B374413C-5464-4ED5-A536-187EF9677B8F}">
      <dsp:nvSpPr>
        <dsp:cNvPr id="0" name=""/>
        <dsp:cNvSpPr/>
      </dsp:nvSpPr>
      <dsp:spPr>
        <a:xfrm>
          <a:off x="3975652" y="3175388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9855" y="3219219"/>
        <a:ext cx="18895" cy="3779"/>
      </dsp:txXfrm>
    </dsp:sp>
    <dsp:sp modelId="{F3229121-B6CD-425A-932D-C6E6560AA1FC}">
      <dsp:nvSpPr>
        <dsp:cNvPr id="0" name=""/>
        <dsp:cNvSpPr/>
      </dsp:nvSpPr>
      <dsp:spPr>
        <a:xfrm>
          <a:off x="2334399" y="2728192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Clients</a:t>
          </a:r>
        </a:p>
      </dsp:txBody>
      <dsp:txXfrm>
        <a:off x="2334399" y="2728192"/>
        <a:ext cx="1643053" cy="985831"/>
      </dsp:txXfrm>
    </dsp:sp>
    <dsp:sp modelId="{D683E73B-5351-410F-80C1-94C738C2588C}">
      <dsp:nvSpPr>
        <dsp:cNvPr id="0" name=""/>
        <dsp:cNvSpPr/>
      </dsp:nvSpPr>
      <dsp:spPr>
        <a:xfrm>
          <a:off x="5996607" y="3175388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0811" y="3219219"/>
        <a:ext cx="18895" cy="3779"/>
      </dsp:txXfrm>
    </dsp:sp>
    <dsp:sp modelId="{9E9AD467-D786-47FB-A129-66C7004DAC48}">
      <dsp:nvSpPr>
        <dsp:cNvPr id="0" name=""/>
        <dsp:cNvSpPr/>
      </dsp:nvSpPr>
      <dsp:spPr>
        <a:xfrm>
          <a:off x="4355354" y="2728192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Looks</a:t>
          </a:r>
        </a:p>
      </dsp:txBody>
      <dsp:txXfrm>
        <a:off x="4355354" y="2728192"/>
        <a:ext cx="1643053" cy="985831"/>
      </dsp:txXfrm>
    </dsp:sp>
    <dsp:sp modelId="{D10C8671-A600-4A57-AE3D-D046C6BE2CA4}">
      <dsp:nvSpPr>
        <dsp:cNvPr id="0" name=""/>
        <dsp:cNvSpPr/>
      </dsp:nvSpPr>
      <dsp:spPr>
        <a:xfrm>
          <a:off x="8017562" y="3175388"/>
          <a:ext cx="34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30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81766" y="3219219"/>
        <a:ext cx="18895" cy="3779"/>
      </dsp:txXfrm>
    </dsp:sp>
    <dsp:sp modelId="{C733FD99-F7EA-4AE8-B87F-6352C813BC69}">
      <dsp:nvSpPr>
        <dsp:cNvPr id="0" name=""/>
        <dsp:cNvSpPr/>
      </dsp:nvSpPr>
      <dsp:spPr>
        <a:xfrm>
          <a:off x="6376309" y="2728192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Weight</a:t>
          </a:r>
        </a:p>
      </dsp:txBody>
      <dsp:txXfrm>
        <a:off x="6376309" y="2728192"/>
        <a:ext cx="1643053" cy="985831"/>
      </dsp:txXfrm>
    </dsp:sp>
    <dsp:sp modelId="{C1D90049-37BF-44EC-AC2F-526C071DA1B0}">
      <dsp:nvSpPr>
        <dsp:cNvPr id="0" name=""/>
        <dsp:cNvSpPr/>
      </dsp:nvSpPr>
      <dsp:spPr>
        <a:xfrm>
          <a:off x="8397264" y="2728192"/>
          <a:ext cx="1643053" cy="985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Gravity</a:t>
          </a:r>
        </a:p>
      </dsp:txBody>
      <dsp:txXfrm>
        <a:off x="8397264" y="2728192"/>
        <a:ext cx="1643053" cy="985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61211-B848-4B0F-96B7-8C9EEE61EF05}">
      <dsp:nvSpPr>
        <dsp:cNvPr id="0" name=""/>
        <dsp:cNvSpPr/>
      </dsp:nvSpPr>
      <dsp:spPr>
        <a:xfrm>
          <a:off x="2228383" y="793327"/>
          <a:ext cx="2226175" cy="73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You</a:t>
          </a:r>
        </a:p>
      </dsp:txBody>
      <dsp:txXfrm>
        <a:off x="2228383" y="793327"/>
        <a:ext cx="2226175" cy="733625"/>
      </dsp:txXfrm>
    </dsp:sp>
    <dsp:sp modelId="{1B9869B2-5CB6-4D5D-99A7-9A46882BE1E8}">
      <dsp:nvSpPr>
        <dsp:cNvPr id="0" name=""/>
        <dsp:cNvSpPr/>
      </dsp:nvSpPr>
      <dsp:spPr>
        <a:xfrm>
          <a:off x="2228383" y="2340292"/>
          <a:ext cx="2226175" cy="137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Present</a:t>
          </a:r>
        </a:p>
      </dsp:txBody>
      <dsp:txXfrm>
        <a:off x="2228383" y="2340292"/>
        <a:ext cx="2226175" cy="1374457"/>
      </dsp:txXfrm>
    </dsp:sp>
    <dsp:sp modelId="{3ED6E3AF-F7D7-4A49-A8BC-30852017CD01}">
      <dsp:nvSpPr>
        <dsp:cNvPr id="0" name=""/>
        <dsp:cNvSpPr/>
      </dsp:nvSpPr>
      <dsp:spPr>
        <a:xfrm>
          <a:off x="2225853" y="570204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017D8-2787-4EF1-9879-8167858396EE}">
      <dsp:nvSpPr>
        <dsp:cNvPr id="0" name=""/>
        <dsp:cNvSpPr/>
      </dsp:nvSpPr>
      <dsp:spPr>
        <a:xfrm>
          <a:off x="2349811" y="322289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8C36F-509D-4D4A-A8FA-6AB2DBE67693}">
      <dsp:nvSpPr>
        <dsp:cNvPr id="0" name=""/>
        <dsp:cNvSpPr/>
      </dsp:nvSpPr>
      <dsp:spPr>
        <a:xfrm>
          <a:off x="2647309" y="371872"/>
          <a:ext cx="278271" cy="27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A36CB-99E4-4327-830A-8F5FF5262C35}">
      <dsp:nvSpPr>
        <dsp:cNvPr id="0" name=""/>
        <dsp:cNvSpPr/>
      </dsp:nvSpPr>
      <dsp:spPr>
        <a:xfrm>
          <a:off x="2895224" y="99165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12A33-60A1-454B-ABC4-2D23425D3D16}">
      <dsp:nvSpPr>
        <dsp:cNvPr id="0" name=""/>
        <dsp:cNvSpPr/>
      </dsp:nvSpPr>
      <dsp:spPr>
        <a:xfrm>
          <a:off x="3217513" y="0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355D8-8C4D-41C4-A742-EE7C0A1ECA36}">
      <dsp:nvSpPr>
        <dsp:cNvPr id="0" name=""/>
        <dsp:cNvSpPr/>
      </dsp:nvSpPr>
      <dsp:spPr>
        <a:xfrm>
          <a:off x="3614177" y="173540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A0D9A-E8C8-42BE-9091-6C61E9176611}">
      <dsp:nvSpPr>
        <dsp:cNvPr id="0" name=""/>
        <dsp:cNvSpPr/>
      </dsp:nvSpPr>
      <dsp:spPr>
        <a:xfrm>
          <a:off x="3862092" y="297497"/>
          <a:ext cx="278271" cy="27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EF76C-93D5-4E30-A54F-C8C34C099D34}">
      <dsp:nvSpPr>
        <dsp:cNvPr id="0" name=""/>
        <dsp:cNvSpPr/>
      </dsp:nvSpPr>
      <dsp:spPr>
        <a:xfrm>
          <a:off x="4209173" y="570204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A7FF9-07FF-445B-9CF5-61840D66E4ED}">
      <dsp:nvSpPr>
        <dsp:cNvPr id="0" name=""/>
        <dsp:cNvSpPr/>
      </dsp:nvSpPr>
      <dsp:spPr>
        <a:xfrm>
          <a:off x="4357922" y="842910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E47BF-1ED4-49D4-8370-6334E1FA1BAB}">
      <dsp:nvSpPr>
        <dsp:cNvPr id="0" name=""/>
        <dsp:cNvSpPr/>
      </dsp:nvSpPr>
      <dsp:spPr>
        <a:xfrm>
          <a:off x="3068764" y="322289"/>
          <a:ext cx="455354" cy="455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4A56E-ED38-4BC2-B395-0C632CEBB44D}">
      <dsp:nvSpPr>
        <dsp:cNvPr id="0" name=""/>
        <dsp:cNvSpPr/>
      </dsp:nvSpPr>
      <dsp:spPr>
        <a:xfrm>
          <a:off x="2101896" y="1264366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81543-5A98-4F5B-B96D-101E8190CAA4}">
      <dsp:nvSpPr>
        <dsp:cNvPr id="0" name=""/>
        <dsp:cNvSpPr/>
      </dsp:nvSpPr>
      <dsp:spPr>
        <a:xfrm>
          <a:off x="2250645" y="1487489"/>
          <a:ext cx="278271" cy="27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E8C02-7339-4027-860F-D43E369A29FE}">
      <dsp:nvSpPr>
        <dsp:cNvPr id="0" name=""/>
        <dsp:cNvSpPr/>
      </dsp:nvSpPr>
      <dsp:spPr>
        <a:xfrm>
          <a:off x="2622517" y="1685821"/>
          <a:ext cx="404759" cy="404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B1EA3-7777-43DF-ADC3-E6546629301B}">
      <dsp:nvSpPr>
        <dsp:cNvPr id="0" name=""/>
        <dsp:cNvSpPr/>
      </dsp:nvSpPr>
      <dsp:spPr>
        <a:xfrm>
          <a:off x="3143139" y="2008111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216E9-7753-4F31-B64F-A374F77853ED}">
      <dsp:nvSpPr>
        <dsp:cNvPr id="0" name=""/>
        <dsp:cNvSpPr/>
      </dsp:nvSpPr>
      <dsp:spPr>
        <a:xfrm>
          <a:off x="3242305" y="1685821"/>
          <a:ext cx="278271" cy="27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55B4B-B45A-4F1F-BE79-E1A78FA8C0D4}">
      <dsp:nvSpPr>
        <dsp:cNvPr id="0" name=""/>
        <dsp:cNvSpPr/>
      </dsp:nvSpPr>
      <dsp:spPr>
        <a:xfrm>
          <a:off x="3490220" y="2032902"/>
          <a:ext cx="177082" cy="17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25E0C-78EA-426B-964B-C368C8783249}">
      <dsp:nvSpPr>
        <dsp:cNvPr id="0" name=""/>
        <dsp:cNvSpPr/>
      </dsp:nvSpPr>
      <dsp:spPr>
        <a:xfrm>
          <a:off x="3713343" y="1636238"/>
          <a:ext cx="404759" cy="404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6ACC5-36FA-40A2-BA51-0D392C10BFFD}">
      <dsp:nvSpPr>
        <dsp:cNvPr id="0" name=""/>
        <dsp:cNvSpPr/>
      </dsp:nvSpPr>
      <dsp:spPr>
        <a:xfrm>
          <a:off x="4258756" y="1537072"/>
          <a:ext cx="278271" cy="27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67027-AC25-4AD5-8CC9-780C87F6B32A}">
      <dsp:nvSpPr>
        <dsp:cNvPr id="0" name=""/>
        <dsp:cNvSpPr/>
      </dsp:nvSpPr>
      <dsp:spPr>
        <a:xfrm rot="10800000">
          <a:off x="4537028" y="371460"/>
          <a:ext cx="817245" cy="156020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C9A02-CE99-4D65-A295-C6EBA158967E}">
      <dsp:nvSpPr>
        <dsp:cNvPr id="0" name=""/>
        <dsp:cNvSpPr/>
      </dsp:nvSpPr>
      <dsp:spPr>
        <a:xfrm rot="10800000">
          <a:off x="5205683" y="371460"/>
          <a:ext cx="817245" cy="156020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0057C-05BE-4EF2-BBC1-6E93F0E71E3D}">
      <dsp:nvSpPr>
        <dsp:cNvPr id="0" name=""/>
        <dsp:cNvSpPr/>
      </dsp:nvSpPr>
      <dsp:spPr>
        <a:xfrm>
          <a:off x="6190092" y="260775"/>
          <a:ext cx="1894522" cy="1894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Better You</a:t>
          </a:r>
        </a:p>
      </dsp:txBody>
      <dsp:txXfrm>
        <a:off x="6467538" y="538221"/>
        <a:ext cx="1339630" cy="1339630"/>
      </dsp:txXfrm>
    </dsp:sp>
    <dsp:sp modelId="{EBF1AACF-AEAA-4104-A233-B6E4D9DF83AD}">
      <dsp:nvSpPr>
        <dsp:cNvPr id="0" name=""/>
        <dsp:cNvSpPr/>
      </dsp:nvSpPr>
      <dsp:spPr>
        <a:xfrm>
          <a:off x="6022928" y="2340292"/>
          <a:ext cx="2228849" cy="137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Future</a:t>
          </a:r>
        </a:p>
      </dsp:txBody>
      <dsp:txXfrm>
        <a:off x="6022928" y="2340292"/>
        <a:ext cx="2228849" cy="1374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37AD6-E231-48A6-A1DE-3F063C06819B}">
      <dsp:nvSpPr>
        <dsp:cNvPr id="0" name=""/>
        <dsp:cNvSpPr/>
      </dsp:nvSpPr>
      <dsp:spPr>
        <a:xfrm>
          <a:off x="2537615" y="2417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Perceive – Like this</a:t>
          </a:r>
        </a:p>
      </dsp:txBody>
      <dsp:txXfrm>
        <a:off x="2556308" y="21110"/>
        <a:ext cx="2515546" cy="600847"/>
      </dsp:txXfrm>
    </dsp:sp>
    <dsp:sp modelId="{A0AC6FD9-E617-4699-8DBE-9AEA00894CE4}">
      <dsp:nvSpPr>
        <dsp:cNvPr id="0" name=""/>
        <dsp:cNvSpPr/>
      </dsp:nvSpPr>
      <dsp:spPr>
        <a:xfrm rot="5400000">
          <a:off x="3758236" y="696496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2A0DD-5505-4E11-B9D0-82CD99C2E01A}">
      <dsp:nvSpPr>
        <dsp:cNvPr id="0" name=""/>
        <dsp:cNvSpPr/>
      </dsp:nvSpPr>
      <dsp:spPr>
        <a:xfrm>
          <a:off x="2537615" y="864032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Starving</a:t>
          </a:r>
        </a:p>
      </dsp:txBody>
      <dsp:txXfrm>
        <a:off x="2556308" y="882725"/>
        <a:ext cx="2515546" cy="600847"/>
      </dsp:txXfrm>
    </dsp:sp>
    <dsp:sp modelId="{CB6D8AAA-4C6D-4D56-88FE-F59F143F92A3}">
      <dsp:nvSpPr>
        <dsp:cNvPr id="0" name=""/>
        <dsp:cNvSpPr/>
      </dsp:nvSpPr>
      <dsp:spPr>
        <a:xfrm rot="5400000">
          <a:off x="3758236" y="1558110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140DE-9E40-47C8-A066-BE72A49B558B}">
      <dsp:nvSpPr>
        <dsp:cNvPr id="0" name=""/>
        <dsp:cNvSpPr/>
      </dsp:nvSpPr>
      <dsp:spPr>
        <a:xfrm>
          <a:off x="2537615" y="1725647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Lifting weight</a:t>
          </a:r>
        </a:p>
      </dsp:txBody>
      <dsp:txXfrm>
        <a:off x="2556308" y="1744340"/>
        <a:ext cx="2515546" cy="600847"/>
      </dsp:txXfrm>
    </dsp:sp>
    <dsp:sp modelId="{EF5880AD-3271-48A5-9ACB-977E9201EF6A}">
      <dsp:nvSpPr>
        <dsp:cNvPr id="0" name=""/>
        <dsp:cNvSpPr/>
      </dsp:nvSpPr>
      <dsp:spPr>
        <a:xfrm rot="5400000">
          <a:off x="3758236" y="2419725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D5D97-5960-4668-8CCB-A6BF671DDEC6}">
      <dsp:nvSpPr>
        <dsp:cNvPr id="0" name=""/>
        <dsp:cNvSpPr/>
      </dsp:nvSpPr>
      <dsp:spPr>
        <a:xfrm>
          <a:off x="2537615" y="2587261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Problem</a:t>
          </a:r>
        </a:p>
      </dsp:txBody>
      <dsp:txXfrm>
        <a:off x="2556308" y="2605954"/>
        <a:ext cx="2515546" cy="600847"/>
      </dsp:txXfrm>
    </dsp:sp>
    <dsp:sp modelId="{1B789F47-EB12-4E77-A37D-337B7F4FF394}">
      <dsp:nvSpPr>
        <dsp:cNvPr id="0" name=""/>
        <dsp:cNvSpPr/>
      </dsp:nvSpPr>
      <dsp:spPr>
        <a:xfrm rot="5400000">
          <a:off x="3758236" y="3281340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EA5B1-CDB7-4AB8-A3A0-358956B58020}">
      <dsp:nvSpPr>
        <dsp:cNvPr id="0" name=""/>
        <dsp:cNvSpPr/>
      </dsp:nvSpPr>
      <dsp:spPr>
        <a:xfrm>
          <a:off x="2537615" y="3448876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Work/ burden</a:t>
          </a:r>
        </a:p>
      </dsp:txBody>
      <dsp:txXfrm>
        <a:off x="2556308" y="3467569"/>
        <a:ext cx="2515546" cy="600847"/>
      </dsp:txXfrm>
    </dsp:sp>
    <dsp:sp modelId="{9B2A4F79-3567-4D84-AC51-BE38DBC978AD}">
      <dsp:nvSpPr>
        <dsp:cNvPr id="0" name=""/>
        <dsp:cNvSpPr/>
      </dsp:nvSpPr>
      <dsp:spPr>
        <a:xfrm rot="5400000">
          <a:off x="3758236" y="4142955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71A60-16B4-461E-ACC8-52983D6187C7}">
      <dsp:nvSpPr>
        <dsp:cNvPr id="0" name=""/>
        <dsp:cNvSpPr/>
      </dsp:nvSpPr>
      <dsp:spPr>
        <a:xfrm>
          <a:off x="2537615" y="4310491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guidance</a:t>
          </a:r>
        </a:p>
      </dsp:txBody>
      <dsp:txXfrm>
        <a:off x="2556308" y="4329184"/>
        <a:ext cx="2515546" cy="600847"/>
      </dsp:txXfrm>
    </dsp:sp>
    <dsp:sp modelId="{FA863DD7-6503-4CAC-8959-35AB85DE8EFC}">
      <dsp:nvSpPr>
        <dsp:cNvPr id="0" name=""/>
        <dsp:cNvSpPr/>
      </dsp:nvSpPr>
      <dsp:spPr>
        <a:xfrm>
          <a:off x="5447958" y="2417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Or Perceive – Like this</a:t>
          </a:r>
        </a:p>
      </dsp:txBody>
      <dsp:txXfrm>
        <a:off x="5466651" y="21110"/>
        <a:ext cx="2515546" cy="600847"/>
      </dsp:txXfrm>
    </dsp:sp>
    <dsp:sp modelId="{B297ECFA-20E0-4B5E-8C80-47B420C19A45}">
      <dsp:nvSpPr>
        <dsp:cNvPr id="0" name=""/>
        <dsp:cNvSpPr/>
      </dsp:nvSpPr>
      <dsp:spPr>
        <a:xfrm rot="5400000">
          <a:off x="6668579" y="696496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8BEFB-DB79-4CAA-812F-4805D292C48D}">
      <dsp:nvSpPr>
        <dsp:cNvPr id="0" name=""/>
        <dsp:cNvSpPr/>
      </dsp:nvSpPr>
      <dsp:spPr>
        <a:xfrm>
          <a:off x="5447958" y="864032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Intermittent fasting</a:t>
          </a:r>
        </a:p>
      </dsp:txBody>
      <dsp:txXfrm>
        <a:off x="5466651" y="882725"/>
        <a:ext cx="2515546" cy="600847"/>
      </dsp:txXfrm>
    </dsp:sp>
    <dsp:sp modelId="{067439D5-1992-416D-8138-5D1C6FF02D63}">
      <dsp:nvSpPr>
        <dsp:cNvPr id="0" name=""/>
        <dsp:cNvSpPr/>
      </dsp:nvSpPr>
      <dsp:spPr>
        <a:xfrm rot="5400000">
          <a:off x="6668579" y="1558110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4B9E7-58D1-4768-B0FC-4977E952A432}">
      <dsp:nvSpPr>
        <dsp:cNvPr id="0" name=""/>
        <dsp:cNvSpPr/>
      </dsp:nvSpPr>
      <dsp:spPr>
        <a:xfrm>
          <a:off x="5447958" y="1725647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Building muscles</a:t>
          </a:r>
        </a:p>
      </dsp:txBody>
      <dsp:txXfrm>
        <a:off x="5466651" y="1744340"/>
        <a:ext cx="2515546" cy="600847"/>
      </dsp:txXfrm>
    </dsp:sp>
    <dsp:sp modelId="{BD19BD1D-EF1A-41B3-AC02-DD3AE304F7E8}">
      <dsp:nvSpPr>
        <dsp:cNvPr id="0" name=""/>
        <dsp:cNvSpPr/>
      </dsp:nvSpPr>
      <dsp:spPr>
        <a:xfrm rot="5400000">
          <a:off x="6668579" y="2419725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D068D-FC0A-46CC-A085-243B74C57D2B}">
      <dsp:nvSpPr>
        <dsp:cNvPr id="0" name=""/>
        <dsp:cNvSpPr/>
      </dsp:nvSpPr>
      <dsp:spPr>
        <a:xfrm>
          <a:off x="5447958" y="2587261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Opportunity to solve</a:t>
          </a:r>
        </a:p>
      </dsp:txBody>
      <dsp:txXfrm>
        <a:off x="5466651" y="2605954"/>
        <a:ext cx="2515546" cy="600847"/>
      </dsp:txXfrm>
    </dsp:sp>
    <dsp:sp modelId="{E03B74B7-6AAF-4885-9659-661FB0E0EB42}">
      <dsp:nvSpPr>
        <dsp:cNvPr id="0" name=""/>
        <dsp:cNvSpPr/>
      </dsp:nvSpPr>
      <dsp:spPr>
        <a:xfrm rot="5400000">
          <a:off x="6668579" y="3281340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AAB11-C9C1-41E8-A2FC-24B194B7C18C}">
      <dsp:nvSpPr>
        <dsp:cNvPr id="0" name=""/>
        <dsp:cNvSpPr/>
      </dsp:nvSpPr>
      <dsp:spPr>
        <a:xfrm>
          <a:off x="5447958" y="3448876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Opportunity to prove</a:t>
          </a:r>
        </a:p>
      </dsp:txBody>
      <dsp:txXfrm>
        <a:off x="5466651" y="3467569"/>
        <a:ext cx="2515546" cy="600847"/>
      </dsp:txXfrm>
    </dsp:sp>
    <dsp:sp modelId="{8EC80843-6D1B-46C9-BD24-02856E120658}">
      <dsp:nvSpPr>
        <dsp:cNvPr id="0" name=""/>
        <dsp:cNvSpPr/>
      </dsp:nvSpPr>
      <dsp:spPr>
        <a:xfrm rot="5400000">
          <a:off x="6668579" y="4142955"/>
          <a:ext cx="111690" cy="111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DFB28-0429-4C05-8527-5851EB070E80}">
      <dsp:nvSpPr>
        <dsp:cNvPr id="0" name=""/>
        <dsp:cNvSpPr/>
      </dsp:nvSpPr>
      <dsp:spPr>
        <a:xfrm>
          <a:off x="5447958" y="4310491"/>
          <a:ext cx="2552932" cy="6382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Opportunity to become one</a:t>
          </a:r>
        </a:p>
      </dsp:txBody>
      <dsp:txXfrm>
        <a:off x="5466651" y="4329184"/>
        <a:ext cx="2515546" cy="600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EF49F-B7F4-4DEB-BCF0-7A589A3F068D}">
      <dsp:nvSpPr>
        <dsp:cNvPr id="0" name=""/>
        <dsp:cNvSpPr/>
      </dsp:nvSpPr>
      <dsp:spPr>
        <a:xfrm>
          <a:off x="54" y="33963"/>
          <a:ext cx="5262906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What you get</a:t>
          </a:r>
        </a:p>
      </dsp:txBody>
      <dsp:txXfrm>
        <a:off x="54" y="33963"/>
        <a:ext cx="5262906" cy="1267200"/>
      </dsp:txXfrm>
    </dsp:sp>
    <dsp:sp modelId="{E1E86E9D-4F5C-4D8A-82D6-BCC3395628FF}">
      <dsp:nvSpPr>
        <dsp:cNvPr id="0" name=""/>
        <dsp:cNvSpPr/>
      </dsp:nvSpPr>
      <dsp:spPr>
        <a:xfrm>
          <a:off x="54" y="1301163"/>
          <a:ext cx="5262906" cy="338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Insta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FB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 err="1"/>
            <a:t>Linkedin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Twitter </a:t>
          </a:r>
          <a:r>
            <a:rPr lang="en-US" sz="4400" kern="1200" dirty="0" err="1"/>
            <a:t>etc</a:t>
          </a:r>
          <a:endParaRPr lang="en-US" sz="4400" kern="1200" dirty="0"/>
        </a:p>
      </dsp:txBody>
      <dsp:txXfrm>
        <a:off x="54" y="1301163"/>
        <a:ext cx="5262906" cy="3381840"/>
      </dsp:txXfrm>
    </dsp:sp>
    <dsp:sp modelId="{8F882B90-2DFB-4044-B9E5-83AA5DDE0712}">
      <dsp:nvSpPr>
        <dsp:cNvPr id="0" name=""/>
        <dsp:cNvSpPr/>
      </dsp:nvSpPr>
      <dsp:spPr>
        <a:xfrm>
          <a:off x="5999768" y="33963"/>
          <a:ext cx="5262906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What you wish for</a:t>
          </a:r>
        </a:p>
      </dsp:txBody>
      <dsp:txXfrm>
        <a:off x="5999768" y="33963"/>
        <a:ext cx="5262906" cy="1267200"/>
      </dsp:txXfrm>
    </dsp:sp>
    <dsp:sp modelId="{AE971774-1FC7-4313-883A-9F48B7B8AF48}">
      <dsp:nvSpPr>
        <dsp:cNvPr id="0" name=""/>
        <dsp:cNvSpPr/>
      </dsp:nvSpPr>
      <dsp:spPr>
        <a:xfrm>
          <a:off x="5999768" y="1301163"/>
          <a:ext cx="5262906" cy="338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Fees</a:t>
          </a:r>
        </a:p>
        <a:p>
          <a:pPr marL="571500" lvl="2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50k – 5 lacs – 50 lacs - 5 crore</a:t>
          </a:r>
        </a:p>
      </dsp:txBody>
      <dsp:txXfrm>
        <a:off x="5999768" y="1301163"/>
        <a:ext cx="5262906" cy="3381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C8DDB-4F27-453A-A1E9-DD492DAFE496}">
      <dsp:nvSpPr>
        <dsp:cNvPr id="0" name=""/>
        <dsp:cNvSpPr/>
      </dsp:nvSpPr>
      <dsp:spPr>
        <a:xfrm>
          <a:off x="2897281" y="631507"/>
          <a:ext cx="4559112" cy="2451735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C002F-1BF2-4814-8C1E-85FD8DD24DC2}">
      <dsp:nvSpPr>
        <dsp:cNvPr id="0" name=""/>
        <dsp:cNvSpPr/>
      </dsp:nvSpPr>
      <dsp:spPr>
        <a:xfrm>
          <a:off x="5176837" y="891540"/>
          <a:ext cx="607" cy="193167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5EA09-B91C-43F3-ADFC-4219B101DE32}">
      <dsp:nvSpPr>
        <dsp:cNvPr id="0" name=""/>
        <dsp:cNvSpPr/>
      </dsp:nvSpPr>
      <dsp:spPr>
        <a:xfrm>
          <a:off x="3049251" y="817245"/>
          <a:ext cx="1975615" cy="20802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Worst</a:t>
          </a:r>
        </a:p>
      </dsp:txBody>
      <dsp:txXfrm>
        <a:off x="3049251" y="817245"/>
        <a:ext cx="1975615" cy="2080260"/>
      </dsp:txXfrm>
    </dsp:sp>
    <dsp:sp modelId="{73802DD3-5C91-4A1D-88A2-31CF21089C88}">
      <dsp:nvSpPr>
        <dsp:cNvPr id="0" name=""/>
        <dsp:cNvSpPr/>
      </dsp:nvSpPr>
      <dsp:spPr>
        <a:xfrm>
          <a:off x="5328807" y="817245"/>
          <a:ext cx="1975615" cy="20802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Best</a:t>
          </a:r>
        </a:p>
      </dsp:txBody>
      <dsp:txXfrm>
        <a:off x="5328807" y="817245"/>
        <a:ext cx="1975615" cy="2080260"/>
      </dsp:txXfrm>
    </dsp:sp>
    <dsp:sp modelId="{CD72C97D-0473-4FD9-89E1-A48299325AF0}">
      <dsp:nvSpPr>
        <dsp:cNvPr id="0" name=""/>
        <dsp:cNvSpPr/>
      </dsp:nvSpPr>
      <dsp:spPr>
        <a:xfrm rot="16200000">
          <a:off x="1180045" y="957383"/>
          <a:ext cx="2674620" cy="75985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Level</a:t>
          </a:r>
        </a:p>
      </dsp:txBody>
      <dsp:txXfrm>
        <a:off x="1294885" y="1262832"/>
        <a:ext cx="2444940" cy="378634"/>
      </dsp:txXfrm>
    </dsp:sp>
    <dsp:sp modelId="{D90B44E2-7D5F-4177-9FE0-4F5644B88328}">
      <dsp:nvSpPr>
        <dsp:cNvPr id="0" name=""/>
        <dsp:cNvSpPr/>
      </dsp:nvSpPr>
      <dsp:spPr>
        <a:xfrm rot="16200000">
          <a:off x="6499009" y="1997513"/>
          <a:ext cx="2674620" cy="75985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Level</a:t>
          </a:r>
        </a:p>
      </dsp:txBody>
      <dsp:txXfrm>
        <a:off x="6613849" y="2302962"/>
        <a:ext cx="2444940" cy="378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E4F07-80B7-462D-A298-F0D0A73C50EA}">
      <dsp:nvSpPr>
        <dsp:cNvPr id="0" name=""/>
        <dsp:cNvSpPr/>
      </dsp:nvSpPr>
      <dsp:spPr>
        <a:xfrm rot="16200000">
          <a:off x="1309" y="2004"/>
          <a:ext cx="3710740" cy="371074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All advantages</a:t>
          </a:r>
        </a:p>
      </dsp:txBody>
      <dsp:txXfrm rot="5400000">
        <a:off x="650689" y="929689"/>
        <a:ext cx="3061360" cy="1855370"/>
      </dsp:txXfrm>
    </dsp:sp>
    <dsp:sp modelId="{231D3ABB-5735-4AEB-AA6F-E81B6E40F55E}">
      <dsp:nvSpPr>
        <dsp:cNvPr id="0" name=""/>
        <dsp:cNvSpPr/>
      </dsp:nvSpPr>
      <dsp:spPr>
        <a:xfrm rot="5400000">
          <a:off x="6641624" y="2004"/>
          <a:ext cx="3710740" cy="371074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No weakness </a:t>
          </a:r>
        </a:p>
      </dsp:txBody>
      <dsp:txXfrm rot="-5400000">
        <a:off x="6641624" y="929689"/>
        <a:ext cx="3061360" cy="18553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37AD6-E231-48A6-A1DE-3F063C06819B}">
      <dsp:nvSpPr>
        <dsp:cNvPr id="0" name=""/>
        <dsp:cNvSpPr/>
      </dsp:nvSpPr>
      <dsp:spPr>
        <a:xfrm>
          <a:off x="883761" y="1723"/>
          <a:ext cx="4012220" cy="1003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Choice I</a:t>
          </a:r>
        </a:p>
      </dsp:txBody>
      <dsp:txXfrm>
        <a:off x="913139" y="31101"/>
        <a:ext cx="3953464" cy="944299"/>
      </dsp:txXfrm>
    </dsp:sp>
    <dsp:sp modelId="{A0AC6FD9-E617-4699-8DBE-9AEA00894CE4}">
      <dsp:nvSpPr>
        <dsp:cNvPr id="0" name=""/>
        <dsp:cNvSpPr/>
      </dsp:nvSpPr>
      <dsp:spPr>
        <a:xfrm rot="5400000">
          <a:off x="2802104" y="1092545"/>
          <a:ext cx="175534" cy="17553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2A0DD-5505-4E11-B9D0-82CD99C2E01A}">
      <dsp:nvSpPr>
        <dsp:cNvPr id="0" name=""/>
        <dsp:cNvSpPr/>
      </dsp:nvSpPr>
      <dsp:spPr>
        <a:xfrm>
          <a:off x="883761" y="1355847"/>
          <a:ext cx="4012220" cy="10030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Step-away </a:t>
          </a:r>
        </a:p>
      </dsp:txBody>
      <dsp:txXfrm>
        <a:off x="913139" y="1385225"/>
        <a:ext cx="3953464" cy="944299"/>
      </dsp:txXfrm>
    </dsp:sp>
    <dsp:sp modelId="{E4812D89-53DA-4BE7-851E-808C2B5D26D7}">
      <dsp:nvSpPr>
        <dsp:cNvPr id="0" name=""/>
        <dsp:cNvSpPr/>
      </dsp:nvSpPr>
      <dsp:spPr>
        <a:xfrm rot="5400000">
          <a:off x="2802104" y="2446669"/>
          <a:ext cx="175534" cy="17553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4C8D6-C860-4F8A-B876-974C0C7541A7}">
      <dsp:nvSpPr>
        <dsp:cNvPr id="0" name=""/>
        <dsp:cNvSpPr/>
      </dsp:nvSpPr>
      <dsp:spPr>
        <a:xfrm>
          <a:off x="883761" y="2709971"/>
          <a:ext cx="4012220" cy="10030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Run-away</a:t>
          </a:r>
        </a:p>
      </dsp:txBody>
      <dsp:txXfrm>
        <a:off x="913139" y="2739349"/>
        <a:ext cx="3953464" cy="944299"/>
      </dsp:txXfrm>
    </dsp:sp>
    <dsp:sp modelId="{FA863DD7-6503-4CAC-8959-35AB85DE8EFC}">
      <dsp:nvSpPr>
        <dsp:cNvPr id="0" name=""/>
        <dsp:cNvSpPr/>
      </dsp:nvSpPr>
      <dsp:spPr>
        <a:xfrm>
          <a:off x="5457692" y="1723"/>
          <a:ext cx="4012220" cy="1003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Choice II</a:t>
          </a:r>
        </a:p>
      </dsp:txBody>
      <dsp:txXfrm>
        <a:off x="5487070" y="31101"/>
        <a:ext cx="3953464" cy="944299"/>
      </dsp:txXfrm>
    </dsp:sp>
    <dsp:sp modelId="{B297ECFA-20E0-4B5E-8C80-47B420C19A45}">
      <dsp:nvSpPr>
        <dsp:cNvPr id="0" name=""/>
        <dsp:cNvSpPr/>
      </dsp:nvSpPr>
      <dsp:spPr>
        <a:xfrm rot="5400000">
          <a:off x="7376035" y="1092545"/>
          <a:ext cx="175534" cy="17553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8BEFB-DB79-4CAA-812F-4805D292C48D}">
      <dsp:nvSpPr>
        <dsp:cNvPr id="0" name=""/>
        <dsp:cNvSpPr/>
      </dsp:nvSpPr>
      <dsp:spPr>
        <a:xfrm>
          <a:off x="5457692" y="1355847"/>
          <a:ext cx="4012220" cy="10030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Step-up</a:t>
          </a:r>
        </a:p>
      </dsp:txBody>
      <dsp:txXfrm>
        <a:off x="5487070" y="1385225"/>
        <a:ext cx="3953464" cy="944299"/>
      </dsp:txXfrm>
    </dsp:sp>
    <dsp:sp modelId="{9F6D3182-FC9D-4080-83CD-BE6E2D6F4B67}">
      <dsp:nvSpPr>
        <dsp:cNvPr id="0" name=""/>
        <dsp:cNvSpPr/>
      </dsp:nvSpPr>
      <dsp:spPr>
        <a:xfrm rot="5400000">
          <a:off x="7376035" y="2446669"/>
          <a:ext cx="175534" cy="17553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80A87-2C0E-4AC6-AFDC-301806C4D596}">
      <dsp:nvSpPr>
        <dsp:cNvPr id="0" name=""/>
        <dsp:cNvSpPr/>
      </dsp:nvSpPr>
      <dsp:spPr>
        <a:xfrm>
          <a:off x="5457692" y="2709971"/>
          <a:ext cx="4012220" cy="10030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Run-towards</a:t>
          </a:r>
        </a:p>
      </dsp:txBody>
      <dsp:txXfrm>
        <a:off x="5487070" y="2739349"/>
        <a:ext cx="3953464" cy="94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2F0E2-DBAF-4C18-BDAA-CF29C05B9221}" type="datetimeFigureOut">
              <a:rPr lang="en-US" smtClean="0"/>
              <a:t>27-Jan-24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3467-A822-4831-A0BC-69C853E5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3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Secret – Everyone of us – Every moment of our life</a:t>
            </a:r>
          </a:p>
          <a:p>
            <a:r>
              <a:rPr lang="en-US" dirty="0"/>
              <a:t>Its not a bug – It’s a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E3467-A822-4831-A0BC-69C853E59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 – </a:t>
            </a:r>
          </a:p>
          <a:p>
            <a:r>
              <a:rPr lang="en-US" dirty="0"/>
              <a:t>Success - If you want to Claim then don’t </a:t>
            </a:r>
            <a:r>
              <a:rPr lang="en-US" dirty="0" err="1"/>
              <a:t>clame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E3467-A822-4831-A0BC-69C853E59B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DF9DF-FB2A-416A-A8DE-A2A5317023A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Secret – Everyone of us – Every moment of our life</a:t>
            </a:r>
          </a:p>
          <a:p>
            <a:r>
              <a:rPr lang="en-US" dirty="0"/>
              <a:t>Its not a bug – It’s a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E3467-A822-4831-A0BC-69C853E59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DF9DF-FB2A-416A-A8DE-A2A5317023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DF9DF-FB2A-416A-A8DE-A2A5317023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4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 – </a:t>
            </a:r>
          </a:p>
          <a:p>
            <a:r>
              <a:rPr lang="en-US" dirty="0"/>
              <a:t>Success - If you want to Claim then don’t clam – Step aside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E3467-A822-4831-A0BC-69C853E59B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 – </a:t>
            </a:r>
          </a:p>
          <a:p>
            <a:r>
              <a:rPr lang="en-US" dirty="0"/>
              <a:t>Success - If you want to Claim then don’t </a:t>
            </a:r>
            <a:r>
              <a:rPr lang="en-US" dirty="0" err="1"/>
              <a:t>clame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E3467-A822-4831-A0BC-69C853E59B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Secret – Everyone of us – Every moment of our life</a:t>
            </a:r>
          </a:p>
          <a:p>
            <a:r>
              <a:rPr lang="en-US" dirty="0"/>
              <a:t>Its not a bug – It’s a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E3467-A822-4831-A0BC-69C853E59B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 – There is cockroach – There is mouse – there is snake – There is tiger</a:t>
            </a:r>
          </a:p>
          <a:p>
            <a:r>
              <a:rPr lang="en-US" dirty="0"/>
              <a:t>Pressure makes a diamond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E3467-A822-4831-A0BC-69C853E59B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1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E3467-A822-4831-A0BC-69C853E59B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8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27-Jan-24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5893" y="341073"/>
            <a:ext cx="9440034" cy="3084310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you must know!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1893" y="3942080"/>
            <a:ext cx="9440034" cy="1222317"/>
          </a:xfrm>
        </p:spPr>
        <p:txBody>
          <a:bodyPr>
            <a:normAutofit/>
          </a:bodyPr>
          <a:lstStyle/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 Pritam Mahure and Associates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No ‘Return’!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AI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019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its boring!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Everything is!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2594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How’s a day looks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Queries to Raids</a:t>
            </a:r>
          </a:p>
        </p:txBody>
      </p:sp>
    </p:spTree>
    <p:extLst>
      <p:ext uri="{BB962C8B-B14F-4D97-AF65-F5344CB8AC3E}">
        <p14:creationId xmlns:p14="http://schemas.microsoft.com/office/powerpoint/2010/main" val="168333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Wish to start a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Can GST help?</a:t>
            </a:r>
          </a:p>
          <a:p>
            <a:endParaRPr lang="en-US" sz="3000" dirty="0"/>
          </a:p>
          <a:p>
            <a:r>
              <a:rPr lang="en-US" sz="3000" dirty="0"/>
              <a:t>Seat at a high table</a:t>
            </a:r>
          </a:p>
        </p:txBody>
      </p:sp>
    </p:spTree>
    <p:extLst>
      <p:ext uri="{BB962C8B-B14F-4D97-AF65-F5344CB8AC3E}">
        <p14:creationId xmlns:p14="http://schemas.microsoft.com/office/powerpoint/2010/main" val="210330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tax professional command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Legend Nani Palkhivala </a:t>
            </a:r>
          </a:p>
          <a:p>
            <a:r>
              <a:rPr lang="en-US" sz="3000" dirty="0"/>
              <a:t>Arun Jaitley ji</a:t>
            </a:r>
          </a:p>
          <a:p>
            <a:r>
              <a:rPr lang="en-US" sz="3000" dirty="0"/>
              <a:t>Harish Salve ji</a:t>
            </a:r>
          </a:p>
          <a:p>
            <a:r>
              <a:rPr lang="en-US" sz="3000" dirty="0"/>
              <a:t>Arvind Datar ji</a:t>
            </a:r>
          </a:p>
          <a:p>
            <a:r>
              <a:rPr lang="en-US" sz="3000" dirty="0"/>
              <a:t>Kapil </a:t>
            </a:r>
            <a:r>
              <a:rPr lang="en-US" sz="3000" dirty="0" err="1"/>
              <a:t>Sibbal</a:t>
            </a:r>
            <a:r>
              <a:rPr lang="en-US" sz="3000" dirty="0"/>
              <a:t> ji</a:t>
            </a:r>
          </a:p>
        </p:txBody>
      </p:sp>
    </p:spTree>
    <p:extLst>
      <p:ext uri="{BB962C8B-B14F-4D97-AF65-F5344CB8AC3E}">
        <p14:creationId xmlns:p14="http://schemas.microsoft.com/office/powerpoint/2010/main" val="268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Specialist or General!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Generalise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771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Past or Future</a:t>
            </a:r>
          </a:p>
        </p:txBody>
      </p:sp>
    </p:spTree>
    <p:extLst>
      <p:ext uri="{BB962C8B-B14F-4D97-AF65-F5344CB8AC3E}">
        <p14:creationId xmlns:p14="http://schemas.microsoft.com/office/powerpoint/2010/main" val="89670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2D83756-F591-C8F6-E2F6-E449F3474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AE38E-8100-04F9-E0B2-85A119806989}"/>
              </a:ext>
            </a:extLst>
          </p:cNvPr>
          <p:cNvSpPr txBox="1"/>
          <p:nvPr/>
        </p:nvSpPr>
        <p:spPr>
          <a:xfrm>
            <a:off x="3042710" y="1987608"/>
            <a:ext cx="6096000" cy="21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b="1" dirty="0"/>
              <a:t>Adversity is ‘the’ biggest opportunity!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0503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B45D-5F9C-E6F0-7EF1-1B60A988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DFBFA5-53B8-DE9D-ABD5-D07867D00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" y="-52299"/>
            <a:ext cx="12183023" cy="6941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EC198D-3C6F-1789-78AA-6EB8DA326627}"/>
              </a:ext>
            </a:extLst>
          </p:cNvPr>
          <p:cNvSpPr txBox="1"/>
          <p:nvPr/>
        </p:nvSpPr>
        <p:spPr>
          <a:xfrm>
            <a:off x="7538224" y="5363737"/>
            <a:ext cx="1326996" cy="884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86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1E69-31A6-47DC-998E-70ACE54A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30" y="435429"/>
            <a:ext cx="9875520" cy="82731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Marks </a:t>
            </a:r>
            <a:r>
              <a:rPr lang="en-US" b="1" dirty="0" err="1">
                <a:solidFill>
                  <a:schemeClr val="tx1"/>
                </a:solidFill>
              </a:rPr>
              <a:t>idhar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hai</a:t>
            </a:r>
            <a:r>
              <a:rPr lang="en-U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AD7585-2D51-4414-9E44-BCA30DC19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70" y="1347497"/>
            <a:ext cx="3619702" cy="509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77FC89-ECA9-4912-99A0-471E636DE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30" y="1347497"/>
            <a:ext cx="7023463" cy="517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425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273C-250B-4A3B-B18F-0089745D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D99EE0CC-4D50-475A-BB94-3C689FC2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r="15604" b="1"/>
          <a:stretch/>
        </p:blipFill>
        <p:spPr>
          <a:xfrm>
            <a:off x="4789714" y="1083143"/>
            <a:ext cx="6226157" cy="4359714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B9450A7-FBA8-4E86-BB57-EFDB25BF3139}"/>
              </a:ext>
            </a:extLst>
          </p:cNvPr>
          <p:cNvSpPr/>
          <p:nvPr/>
        </p:nvSpPr>
        <p:spPr>
          <a:xfrm>
            <a:off x="870857" y="1083143"/>
            <a:ext cx="2558143" cy="3808898"/>
          </a:xfrm>
          <a:prstGeom prst="wedgeRectCallout">
            <a:avLst>
              <a:gd name="adj1" fmla="val 99168"/>
              <a:gd name="adj2" fmla="val -27469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 b="1" kern="1200" spc="-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Wo closure </a:t>
            </a:r>
            <a:r>
              <a:rPr lang="en-US" sz="2400" b="1" kern="1200" spc="-50" baseline="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</a:t>
            </a:r>
            <a:r>
              <a:rPr lang="en-US" sz="2400" b="1" kern="1200" spc="-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kern="1200" spc="-50" baseline="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pehle</a:t>
            </a:r>
            <a:r>
              <a:rPr lang="en-US" sz="2400" b="1" kern="1200" spc="-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yeh sab </a:t>
            </a:r>
            <a:r>
              <a:rPr lang="en-US" sz="2400" b="1" kern="1200" spc="-50" baseline="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samjhna</a:t>
            </a:r>
            <a:r>
              <a:rPr lang="en-US" sz="2400" b="1" kern="1200" spc="-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kern="1200" spc="-50" baseline="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jaruri</a:t>
            </a:r>
            <a:r>
              <a:rPr lang="en-US" sz="2400" b="1" kern="1200" spc="-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kern="1200" spc="-50" baseline="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hai</a:t>
            </a:r>
            <a:r>
              <a:rPr lang="en-US" sz="2400" b="1" kern="1200" spc="-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kern="1200" spc="-50" baseline="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kya</a:t>
            </a:r>
            <a:r>
              <a:rPr lang="en-US" sz="2400" b="1" kern="1200" spc="-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!!!</a:t>
            </a:r>
          </a:p>
          <a:p>
            <a:pPr algn="ctr">
              <a:lnSpc>
                <a:spcPct val="200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7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2D83756-F591-C8F6-E2F6-E449F3474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AE38E-8100-04F9-E0B2-85A119806989}"/>
              </a:ext>
            </a:extLst>
          </p:cNvPr>
          <p:cNvSpPr txBox="1"/>
          <p:nvPr/>
        </p:nvSpPr>
        <p:spPr>
          <a:xfrm>
            <a:off x="3048000" y="848003"/>
            <a:ext cx="6096000" cy="440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en-US" sz="4800" b="1" dirty="0"/>
          </a:p>
          <a:p>
            <a:pPr lvl="0" algn="ctr">
              <a:lnSpc>
                <a:spcPct val="150000"/>
              </a:lnSpc>
            </a:pPr>
            <a:r>
              <a:rPr lang="en-US" sz="4800" b="1" dirty="0"/>
              <a:t>Failure is an opportunity to be better next time!</a:t>
            </a:r>
          </a:p>
        </p:txBody>
      </p:sp>
    </p:spTree>
    <p:extLst>
      <p:ext uri="{BB962C8B-B14F-4D97-AF65-F5344CB8AC3E}">
        <p14:creationId xmlns:p14="http://schemas.microsoft.com/office/powerpoint/2010/main" val="138140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9D3D-C9A0-8E74-C25D-CFB4FA82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speech to 100s!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6DD05-2450-2C4F-B868-9B5BC2166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18491-B04B-915E-C801-23FC26CFD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0" y="1922920"/>
            <a:ext cx="6421120" cy="4552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743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1E69-31A6-47DC-998E-70ACE54A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30" y="435429"/>
            <a:ext cx="9875520" cy="82731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From Bread seller to Breadwinner!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45E55-EAD3-E08B-B5BA-73158C0C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Advice comes in statement not in books!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799E2-1EA1-DEC8-973A-B03F19FA2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9" y="3810000"/>
            <a:ext cx="563418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6B836-C9A4-5EFA-4F06-F77804342A4A}"/>
              </a:ext>
            </a:extLst>
          </p:cNvPr>
          <p:cNvSpPr txBox="1"/>
          <p:nvPr/>
        </p:nvSpPr>
        <p:spPr>
          <a:xfrm>
            <a:off x="9763760" y="3850640"/>
            <a:ext cx="2346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47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2D83756-F591-C8F6-E2F6-E449F3474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AE38E-8100-04F9-E0B2-85A119806989}"/>
              </a:ext>
            </a:extLst>
          </p:cNvPr>
          <p:cNvSpPr txBox="1"/>
          <p:nvPr/>
        </p:nvSpPr>
        <p:spPr>
          <a:xfrm>
            <a:off x="3048000" y="759733"/>
            <a:ext cx="609600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en-US" sz="3600" b="1" dirty="0"/>
          </a:p>
          <a:p>
            <a:pPr lvl="0" algn="ctr">
              <a:lnSpc>
                <a:spcPct val="150000"/>
              </a:lnSpc>
            </a:pPr>
            <a:r>
              <a:rPr lang="en-US" sz="3600" b="1" dirty="0"/>
              <a:t>Life is not a 100 meter race but a 100 year marathon! </a:t>
            </a:r>
          </a:p>
          <a:p>
            <a:pPr lvl="0" algn="ctr">
              <a:lnSpc>
                <a:spcPct val="150000"/>
              </a:lnSpc>
            </a:pPr>
            <a:endParaRPr lang="en-US" sz="3600" b="1" dirty="0"/>
          </a:p>
          <a:p>
            <a:pPr lvl="0" algn="ctr">
              <a:lnSpc>
                <a:spcPct val="150000"/>
              </a:lnSpc>
            </a:pPr>
            <a:r>
              <a:rPr lang="en-US" sz="3600" b="1" dirty="0"/>
              <a:t>So, be patient with results and impatient with efforts!</a:t>
            </a:r>
          </a:p>
        </p:txBody>
      </p:sp>
    </p:spTree>
    <p:extLst>
      <p:ext uri="{BB962C8B-B14F-4D97-AF65-F5344CB8AC3E}">
        <p14:creationId xmlns:p14="http://schemas.microsoft.com/office/powerpoint/2010/main" val="1219896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295C-A982-56A8-E780-94621A66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#Failure!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3BCB-3EFA-BDED-61A1-B3EEB2795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God sent you #failure to make you #stronger!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Don’t waste the </a:t>
            </a:r>
            <a:r>
              <a:rPr lang="en-US" b="1" dirty="0"/>
              <a:t>“God sent” </a:t>
            </a:r>
            <a:r>
              <a:rPr lang="en-US" dirty="0"/>
              <a:t>opportunity!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Come back stronger and remain so for life!</a:t>
            </a:r>
          </a:p>
        </p:txBody>
      </p:sp>
    </p:spTree>
    <p:extLst>
      <p:ext uri="{BB962C8B-B14F-4D97-AF65-F5344CB8AC3E}">
        <p14:creationId xmlns:p14="http://schemas.microsoft.com/office/powerpoint/2010/main" val="256037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5B40-3369-3EF4-E687-3628D67C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you investing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5D55-A933-A1CD-42F5-85D79ACD4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STD / PCO</a:t>
            </a:r>
          </a:p>
          <a:p>
            <a:r>
              <a:rPr lang="en-US" dirty="0"/>
              <a:t>No reimbursements!</a:t>
            </a:r>
          </a:p>
        </p:txBody>
      </p:sp>
    </p:spTree>
    <p:extLst>
      <p:ext uri="{BB962C8B-B14F-4D97-AF65-F5344CB8AC3E}">
        <p14:creationId xmlns:p14="http://schemas.microsoft.com/office/powerpoint/2010/main" val="173624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5B40-3369-3EF4-E687-3628D67C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5D55-A933-A1CD-42F5-85D79ACD4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Demat</a:t>
            </a:r>
            <a:r>
              <a:rPr lang="en-US" dirty="0"/>
              <a:t>!</a:t>
            </a:r>
          </a:p>
          <a:p>
            <a:r>
              <a:rPr lang="en-US" dirty="0"/>
              <a:t>Capital?</a:t>
            </a:r>
          </a:p>
          <a:p>
            <a:r>
              <a:rPr lang="en-US"/>
              <a:t>Must?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71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7F7A-3845-B88F-CA3E-A51BA164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scope for improvement!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0610-A64B-7549-3102-2A9212EB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Whats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potential!</a:t>
            </a: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 problem is it?</a:t>
            </a: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76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B34A-185C-1C71-2480-D47EC8A9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holding you down?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6F4D5B-F588-D122-1468-0882E35B4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230056"/>
              </p:ext>
            </p:extLst>
          </p:nvPr>
        </p:nvGraphicFramePr>
        <p:xfrm>
          <a:off x="913795" y="2076450"/>
          <a:ext cx="10353762" cy="371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084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8919-1BBD-DF67-9298-E662DE0C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standing in between?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B4C485-F43D-C712-8863-5113544F4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986701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68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5079-8955-EF6E-939F-BEFDCA46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A64EC-26C3-30AF-D52D-6C8B22C7C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8"/>
            <a:ext cx="12192001" cy="6733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6863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8919-1BBD-DF67-9298-E662DE0C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869B94-2203-D97C-C630-785BF73DB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02047"/>
              </p:ext>
            </p:extLst>
          </p:nvPr>
        </p:nvGraphicFramePr>
        <p:xfrm>
          <a:off x="913796" y="1639229"/>
          <a:ext cx="10538506" cy="495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456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B5C-B335-6578-4556-9B1104DF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‘Likes’ are important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3B9F61-290D-81F1-ED78-7083EAC36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034310"/>
              </p:ext>
            </p:extLst>
          </p:nvPr>
        </p:nvGraphicFramePr>
        <p:xfrm>
          <a:off x="390294" y="1750742"/>
          <a:ext cx="11262730" cy="471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416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744F-0865-4DA2-795F-FEA7622A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brings best in you!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D23B8E-985A-8DCA-C99A-F89EF4041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557560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633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744F-0865-4DA2-795F-FEA7622A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D23B8E-985A-8DCA-C99A-F89EF4041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26240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961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8919-1BBD-DF67-9298-E662DE0C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is your!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869B94-2203-D97C-C630-785BF73DB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3688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4446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1E69-31A6-47DC-998E-70ACE54A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Time!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C144C1-0F75-48B7-9AAA-56138401B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3647"/>
              </p:ext>
            </p:extLst>
          </p:nvPr>
        </p:nvGraphicFramePr>
        <p:xfrm>
          <a:off x="1143000" y="1763486"/>
          <a:ext cx="9601200" cy="427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8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1E69-31A6-47DC-998E-70ACE54A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Is Abhimanyu relevant today?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C144C1-0F75-48B7-9AAA-56138401B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1763486"/>
          <a:ext cx="9601200" cy="427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7F7A-3845-B88F-CA3E-A51BA164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wish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0610-A64B-7549-3102-2A9212EB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Comfort?</a:t>
            </a: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 environment?</a:t>
            </a:r>
          </a:p>
        </p:txBody>
      </p:sp>
    </p:spTree>
    <p:extLst>
      <p:ext uri="{BB962C8B-B14F-4D97-AF65-F5344CB8AC3E}">
        <p14:creationId xmlns:p14="http://schemas.microsoft.com/office/powerpoint/2010/main" val="2588839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CA89-390D-434A-B4CF-0F67C06D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Rome was not built in a day!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19173-7C7B-4C2C-9ED1-B2615417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081656" cy="3649133"/>
          </a:xfrm>
        </p:spPr>
        <p:txBody>
          <a:bodyPr>
            <a:normAutofit/>
          </a:bodyPr>
          <a:lstStyle/>
          <a:p>
            <a:r>
              <a:rPr lang="en-US" sz="4000" dirty="0"/>
              <a:t>And no one became a </a:t>
            </a:r>
            <a:r>
              <a:rPr lang="en-US" sz="4000" b="1" dirty="0">
                <a:solidFill>
                  <a:schemeClr val="accent6"/>
                </a:solidFill>
              </a:rPr>
              <a:t>professional</a:t>
            </a:r>
            <a:r>
              <a:rPr lang="en-US" sz="4000" dirty="0"/>
              <a:t> overnight!</a:t>
            </a:r>
          </a:p>
          <a:p>
            <a:pPr lvl="1"/>
            <a:r>
              <a:rPr lang="en-US" sz="2400" dirty="0"/>
              <a:t>Do small things, consistently (like being punctual, delivering as committed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9477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193A-8559-85A5-6B9A-0C04A249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C47940-9F3D-59C0-0B24-631D6BD8B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087083"/>
            <a:ext cx="5182205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912B6-41B1-3DF2-D678-BC5C27CE5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21" y="2087082"/>
            <a:ext cx="5103627" cy="371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93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5079-8955-EF6E-939F-BEFDCA46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47806-F21B-E587-ED36-8E98E8BCC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2C069E4-4CF8-A3C9-D4F0-0858CFD2A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7364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193A-8559-85A5-6B9A-0C04A249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E09FAE-D6DB-5A02-392D-BBCB7367B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933496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14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4317-1E07-B30A-3C16-9B05DDF0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2CBE-34F9-6A66-949B-AFD9CCC8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ALHC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7C01A-3331-D249-41D3-AF771860A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76" y="2398417"/>
            <a:ext cx="1600200" cy="284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6087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7F96-06A2-78F0-97C5-FAD6971C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4F7260-5A01-1345-69C3-A1EEDF674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" y="0"/>
            <a:ext cx="12164323" cy="6847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2805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8EFF-5FD8-4EB4-B46E-E601510B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29C53B-5F75-4472-A5B1-797013A1D446}"/>
              </a:ext>
            </a:extLst>
          </p:cNvPr>
          <p:cNvSpPr txBox="1">
            <a:spLocks/>
          </p:cNvSpPr>
          <p:nvPr/>
        </p:nvSpPr>
        <p:spPr bwMode="gray">
          <a:xfrm>
            <a:off x="924443" y="106680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420FB-FDCB-438B-879C-7CAE4BB6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245429"/>
            <a:ext cx="10131425" cy="154577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Thank You!</a:t>
            </a:r>
          </a:p>
          <a:p>
            <a:endParaRPr lang="en-US" sz="2400" b="1" dirty="0"/>
          </a:p>
          <a:p>
            <a:r>
              <a:rPr lang="en-US" sz="2400" b="1" dirty="0"/>
              <a:t>Pritam Mahure and Associates!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773DE-6464-6D55-7C4C-DCE0300B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80" y="10160"/>
            <a:ext cx="692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9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B5C-B335-6578-4556-9B1104DF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was I?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3B9F61-290D-81F1-ED78-7083EAC36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024934"/>
              </p:ext>
            </p:extLst>
          </p:nvPr>
        </p:nvGraphicFramePr>
        <p:xfrm>
          <a:off x="390294" y="1750742"/>
          <a:ext cx="11262730" cy="471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14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B5C-B335-6578-4556-9B1104DF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interesting?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3B9F61-290D-81F1-ED78-7083EAC36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09168"/>
              </p:ext>
            </p:extLst>
          </p:nvPr>
        </p:nvGraphicFramePr>
        <p:xfrm>
          <a:off x="390294" y="1750742"/>
          <a:ext cx="11262730" cy="471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106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in GST?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So much!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3399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there to learn in GST?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So much!</a:t>
            </a:r>
          </a:p>
          <a:p>
            <a:endParaRPr lang="en-US" sz="3000" dirty="0"/>
          </a:p>
          <a:p>
            <a:r>
              <a:rPr lang="en-US" sz="3000" dirty="0"/>
              <a:t>Reader, Writer and Speaker!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7260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2EC-F109-8BD9-8B55-D0396423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D227-B901-2BE9-4FBB-026F6F3E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Just 6.5 years!</a:t>
            </a:r>
          </a:p>
          <a:p>
            <a:endParaRPr lang="en-US" sz="3000" dirty="0"/>
          </a:p>
          <a:p>
            <a:r>
              <a:rPr lang="en-US" sz="3000" dirty="0"/>
              <a:t>Advantage to younger ones!</a:t>
            </a:r>
          </a:p>
        </p:txBody>
      </p:sp>
    </p:spTree>
    <p:extLst>
      <p:ext uri="{BB962C8B-B14F-4D97-AF65-F5344CB8AC3E}">
        <p14:creationId xmlns:p14="http://schemas.microsoft.com/office/powerpoint/2010/main" val="102887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4223</TotalTime>
  <Words>652</Words>
  <Application>Microsoft Office PowerPoint</Application>
  <PresentationFormat>Widescreen</PresentationFormat>
  <Paragraphs>194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Wingdings</vt:lpstr>
      <vt:lpstr>Wingdings 2</vt:lpstr>
      <vt:lpstr>SlateVTI</vt:lpstr>
      <vt:lpstr>  Things you must know!</vt:lpstr>
      <vt:lpstr> </vt:lpstr>
      <vt:lpstr>PowerPoint Presentation</vt:lpstr>
      <vt:lpstr>PowerPoint Presentation</vt:lpstr>
      <vt:lpstr>Where was I?</vt:lpstr>
      <vt:lpstr>What is interesting?</vt:lpstr>
      <vt:lpstr>What to do in GST?</vt:lpstr>
      <vt:lpstr>What’s there to learn in GST?</vt:lpstr>
      <vt:lpstr>New bees?</vt:lpstr>
      <vt:lpstr>Point of No ‘Return’!</vt:lpstr>
      <vt:lpstr>But its boring!</vt:lpstr>
      <vt:lpstr>How’s a day looks like?</vt:lpstr>
      <vt:lpstr>Wish to start a business?</vt:lpstr>
      <vt:lpstr>Can tax professional command respect</vt:lpstr>
      <vt:lpstr>Specialist or General!</vt:lpstr>
      <vt:lpstr>Audit?</vt:lpstr>
      <vt:lpstr>PowerPoint Presentation</vt:lpstr>
      <vt:lpstr>PowerPoint Presentation</vt:lpstr>
      <vt:lpstr>Marks idhar hai!</vt:lpstr>
      <vt:lpstr>PowerPoint Presentation</vt:lpstr>
      <vt:lpstr>One speech to 100s!</vt:lpstr>
      <vt:lpstr>From Bread seller to Breadwinner!</vt:lpstr>
      <vt:lpstr>PowerPoint Presentation</vt:lpstr>
      <vt:lpstr>#Failure!</vt:lpstr>
      <vt:lpstr>Where are you investing time!</vt:lpstr>
      <vt:lpstr>Stock!</vt:lpstr>
      <vt:lpstr>Is there a scope for improvement!</vt:lpstr>
      <vt:lpstr>What’s holding you down?</vt:lpstr>
      <vt:lpstr>Who is standing in between?</vt:lpstr>
      <vt:lpstr>What is it?</vt:lpstr>
      <vt:lpstr>Which ‘Likes’ are important</vt:lpstr>
      <vt:lpstr>Worst brings best in you!</vt:lpstr>
      <vt:lpstr>What if!</vt:lpstr>
      <vt:lpstr>Choice is your!</vt:lpstr>
      <vt:lpstr>Time!</vt:lpstr>
      <vt:lpstr>Is Abhimanyu relevant today?</vt:lpstr>
      <vt:lpstr>What you wish for?</vt:lpstr>
      <vt:lpstr>Rome was not built in a day!</vt:lpstr>
      <vt:lpstr>What if!</vt:lpstr>
      <vt:lpstr>Busy!</vt:lpstr>
      <vt:lpstr>Drinks!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Completed a year in an organisation?  Things you must know!</dc:title>
  <dc:creator>Nikita Mahure</dc:creator>
  <cp:lastModifiedBy>Pritam Mahure</cp:lastModifiedBy>
  <cp:revision>35</cp:revision>
  <dcterms:created xsi:type="dcterms:W3CDTF">2022-01-21T07:30:51Z</dcterms:created>
  <dcterms:modified xsi:type="dcterms:W3CDTF">2024-01-27T04:54:01Z</dcterms:modified>
</cp:coreProperties>
</file>