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6" r:id="rId1"/>
    <p:sldMasterId id="2147483758" r:id="rId2"/>
    <p:sldMasterId id="2147483766" r:id="rId3"/>
  </p:sldMasterIdLst>
  <p:notesMasterIdLst>
    <p:notesMasterId r:id="rId33"/>
  </p:notesMasterIdLst>
  <p:handoutMasterIdLst>
    <p:handoutMasterId r:id="rId34"/>
  </p:handoutMasterIdLst>
  <p:sldIdLst>
    <p:sldId id="561" r:id="rId4"/>
    <p:sldId id="784" r:id="rId5"/>
    <p:sldId id="724" r:id="rId6"/>
    <p:sldId id="768" r:id="rId7"/>
    <p:sldId id="727" r:id="rId8"/>
    <p:sldId id="728" r:id="rId9"/>
    <p:sldId id="773" r:id="rId10"/>
    <p:sldId id="765" r:id="rId11"/>
    <p:sldId id="767" r:id="rId12"/>
    <p:sldId id="769" r:id="rId13"/>
    <p:sldId id="770" r:id="rId14"/>
    <p:sldId id="771" r:id="rId15"/>
    <p:sldId id="772" r:id="rId16"/>
    <p:sldId id="774" r:id="rId17"/>
    <p:sldId id="775" r:id="rId18"/>
    <p:sldId id="776" r:id="rId19"/>
    <p:sldId id="748" r:id="rId20"/>
    <p:sldId id="777" r:id="rId21"/>
    <p:sldId id="778" r:id="rId22"/>
    <p:sldId id="763" r:id="rId23"/>
    <p:sldId id="779" r:id="rId24"/>
    <p:sldId id="780" r:id="rId25"/>
    <p:sldId id="781" r:id="rId26"/>
    <p:sldId id="782" r:id="rId27"/>
    <p:sldId id="783" r:id="rId28"/>
    <p:sldId id="785" r:id="rId29"/>
    <p:sldId id="786" r:id="rId30"/>
    <p:sldId id="787" r:id="rId31"/>
    <p:sldId id="735" r:id="rId32"/>
  </p:sldIdLst>
  <p:sldSz cx="10080625" cy="7200900"/>
  <p:notesSz cx="7315200" cy="9601200"/>
  <p:defaultTextStyle>
    <a:defPPr>
      <a:defRPr lang="fr-FR"/>
    </a:defPPr>
    <a:lvl1pPr marL="0" algn="l" defTabSz="986282" rtl="0" eaLnBrk="1" latinLnBrk="0" hangingPunct="1">
      <a:defRPr sz="1900" kern="1200">
        <a:solidFill>
          <a:schemeClr val="tx1"/>
        </a:solidFill>
        <a:latin typeface="+mn-lt"/>
        <a:ea typeface="+mn-ea"/>
        <a:cs typeface="+mn-cs"/>
      </a:defRPr>
    </a:lvl1pPr>
    <a:lvl2pPr marL="493141" algn="l" defTabSz="986282" rtl="0" eaLnBrk="1" latinLnBrk="0" hangingPunct="1">
      <a:defRPr sz="1900" kern="1200">
        <a:solidFill>
          <a:schemeClr val="tx1"/>
        </a:solidFill>
        <a:latin typeface="+mn-lt"/>
        <a:ea typeface="+mn-ea"/>
        <a:cs typeface="+mn-cs"/>
      </a:defRPr>
    </a:lvl2pPr>
    <a:lvl3pPr marL="986282" algn="l" defTabSz="986282" rtl="0" eaLnBrk="1" latinLnBrk="0" hangingPunct="1">
      <a:defRPr sz="1900" kern="1200">
        <a:solidFill>
          <a:schemeClr val="tx1"/>
        </a:solidFill>
        <a:latin typeface="+mn-lt"/>
        <a:ea typeface="+mn-ea"/>
        <a:cs typeface="+mn-cs"/>
      </a:defRPr>
    </a:lvl3pPr>
    <a:lvl4pPr marL="1479423" algn="l" defTabSz="986282" rtl="0" eaLnBrk="1" latinLnBrk="0" hangingPunct="1">
      <a:defRPr sz="1900" kern="1200">
        <a:solidFill>
          <a:schemeClr val="tx1"/>
        </a:solidFill>
        <a:latin typeface="+mn-lt"/>
        <a:ea typeface="+mn-ea"/>
        <a:cs typeface="+mn-cs"/>
      </a:defRPr>
    </a:lvl4pPr>
    <a:lvl5pPr marL="1972564" algn="l" defTabSz="986282" rtl="0" eaLnBrk="1" latinLnBrk="0" hangingPunct="1">
      <a:defRPr sz="1900" kern="1200">
        <a:solidFill>
          <a:schemeClr val="tx1"/>
        </a:solidFill>
        <a:latin typeface="+mn-lt"/>
        <a:ea typeface="+mn-ea"/>
        <a:cs typeface="+mn-cs"/>
      </a:defRPr>
    </a:lvl5pPr>
    <a:lvl6pPr marL="2465703" algn="l" defTabSz="986282" rtl="0" eaLnBrk="1" latinLnBrk="0" hangingPunct="1">
      <a:defRPr sz="1900" kern="1200">
        <a:solidFill>
          <a:schemeClr val="tx1"/>
        </a:solidFill>
        <a:latin typeface="+mn-lt"/>
        <a:ea typeface="+mn-ea"/>
        <a:cs typeface="+mn-cs"/>
      </a:defRPr>
    </a:lvl6pPr>
    <a:lvl7pPr marL="2958844" algn="l" defTabSz="986282" rtl="0" eaLnBrk="1" latinLnBrk="0" hangingPunct="1">
      <a:defRPr sz="1900" kern="1200">
        <a:solidFill>
          <a:schemeClr val="tx1"/>
        </a:solidFill>
        <a:latin typeface="+mn-lt"/>
        <a:ea typeface="+mn-ea"/>
        <a:cs typeface="+mn-cs"/>
      </a:defRPr>
    </a:lvl7pPr>
    <a:lvl8pPr marL="3451986" algn="l" defTabSz="986282" rtl="0" eaLnBrk="1" latinLnBrk="0" hangingPunct="1">
      <a:defRPr sz="1900" kern="1200">
        <a:solidFill>
          <a:schemeClr val="tx1"/>
        </a:solidFill>
        <a:latin typeface="+mn-lt"/>
        <a:ea typeface="+mn-ea"/>
        <a:cs typeface="+mn-cs"/>
      </a:defRPr>
    </a:lvl8pPr>
    <a:lvl9pPr marL="3945130" algn="l" defTabSz="986282" rtl="0" eaLnBrk="1" latinLnBrk="0" hangingPunct="1">
      <a:defRPr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43" userDrawn="1">
          <p15:clr>
            <a:srgbClr val="A4A3A4"/>
          </p15:clr>
        </p15:guide>
        <p15:guide id="2" pos="1996" userDrawn="1">
          <p15:clr>
            <a:srgbClr val="A4A3A4"/>
          </p15:clr>
        </p15:guide>
        <p15:guide id="3" orient="horz" pos="680" userDrawn="1">
          <p15:clr>
            <a:srgbClr val="A4A3A4"/>
          </p15:clr>
        </p15:guide>
      </p15:sldGuideLst>
    </p:ext>
    <p:ext uri="{2D200454-40CA-4A62-9FC3-DE9A4176ACB9}">
      <p15:notesGuideLst xmlns:p15="http://schemas.microsoft.com/office/powerpoint/2012/main">
        <p15:guide id="1" orient="horz" pos="3137" userDrawn="1">
          <p15:clr>
            <a:srgbClr val="A4A3A4"/>
          </p15:clr>
        </p15:guide>
        <p15:guide id="2" pos="2431" userDrawn="1">
          <p15:clr>
            <a:srgbClr val="A4A3A4"/>
          </p15:clr>
        </p15:guide>
        <p15:guide id="3" orient="horz" pos="3024" userDrawn="1">
          <p15:clr>
            <a:srgbClr val="A4A3A4"/>
          </p15:clr>
        </p15:guide>
        <p15:guide id="4" pos="230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 PASTORS, Mr. Jérôme" initials="DPMJ" lastIdx="3" clrIdx="0"/>
  <p:cmAuthor id="1" name="BASCOU Benoît" initials="BB" lastIdx="6" clrIdx="1"/>
  <p:cmAuthor id="2" name="DAGNAUD Marie" initials="DM" lastIdx="4" clrIdx="2"/>
  <p:cmAuthor id="3" name="DEROUET, Mr. Grégory" initials="DMG" lastIdx="4"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3280"/>
    <a:srgbClr val="C00000"/>
    <a:srgbClr val="7C85A6"/>
    <a:srgbClr val="003366"/>
    <a:srgbClr val="000066"/>
    <a:srgbClr val="727272"/>
    <a:srgbClr val="D1D3DD"/>
    <a:srgbClr val="D8DFE4"/>
    <a:srgbClr val="727C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343" autoAdjust="0"/>
    <p:restoredTop sz="94364" autoAdjust="0"/>
  </p:normalViewPr>
  <p:slideViewPr>
    <p:cSldViewPr>
      <p:cViewPr varScale="1">
        <p:scale>
          <a:sx n="82" d="100"/>
          <a:sy n="82" d="100"/>
        </p:scale>
        <p:origin x="1387" y="58"/>
      </p:cViewPr>
      <p:guideLst>
        <p:guide orient="horz" pos="1043"/>
        <p:guide pos="1996"/>
        <p:guide orient="horz" pos="6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92" d="100"/>
          <a:sy n="92" d="100"/>
        </p:scale>
        <p:origin x="-3714" y="-96"/>
      </p:cViewPr>
      <p:guideLst>
        <p:guide orient="horz" pos="3137"/>
        <p:guide pos="2431"/>
        <p:guide orient="horz" pos="3024"/>
        <p:guide pos="2305"/>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handoutMaster" Target="handoutMasters/handout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notesMaster" Target="notesMasters/notesMaster1.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commentAuthors" Target="commentAuthors.xml"/><Relationship Id="rId8" Type="http://schemas.openxmlformats.org/officeDocument/2006/relationships/slide" Target="slides/slide5.xml"/><Relationship Id="rId3" Type="http://schemas.openxmlformats.org/officeDocument/2006/relationships/slideMaster" Target="slideMasters/slideMaster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821EDC-D729-4A3E-8FD5-C4CF86B54041}"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en-IN"/>
        </a:p>
      </dgm:t>
    </dgm:pt>
    <dgm:pt modelId="{15434647-EB72-4CFB-B0FA-2A021D101E5C}">
      <dgm:prSet phldrT="[Text]"/>
      <dgm:spPr/>
      <dgm:t>
        <a:bodyPr/>
        <a:lstStyle/>
        <a:p>
          <a:r>
            <a:rPr lang="en-US" dirty="0"/>
            <a:t>Acceptance / Continuance</a:t>
          </a:r>
          <a:endParaRPr lang="en-IN" dirty="0"/>
        </a:p>
      </dgm:t>
    </dgm:pt>
    <dgm:pt modelId="{C660823F-0DEE-4D92-8A8D-933190F15516}" type="parTrans" cxnId="{6AAA0B9F-A96F-410F-A154-EF94838735BA}">
      <dgm:prSet/>
      <dgm:spPr/>
      <dgm:t>
        <a:bodyPr/>
        <a:lstStyle/>
        <a:p>
          <a:endParaRPr lang="en-IN"/>
        </a:p>
      </dgm:t>
    </dgm:pt>
    <dgm:pt modelId="{FF12056E-037E-4177-97D2-8E5317F9813E}" type="sibTrans" cxnId="{6AAA0B9F-A96F-410F-A154-EF94838735BA}">
      <dgm:prSet/>
      <dgm:spPr/>
      <dgm:t>
        <a:bodyPr/>
        <a:lstStyle/>
        <a:p>
          <a:endParaRPr lang="en-IN"/>
        </a:p>
      </dgm:t>
    </dgm:pt>
    <dgm:pt modelId="{34D23CF4-2075-4401-ABEA-CE1BEA98CF4B}">
      <dgm:prSet phldrT="[Text]"/>
      <dgm:spPr/>
      <dgm:t>
        <a:bodyPr/>
        <a:lstStyle/>
        <a:p>
          <a:r>
            <a:rPr lang="en-US" dirty="0"/>
            <a:t>Planning</a:t>
          </a:r>
          <a:endParaRPr lang="en-IN" dirty="0"/>
        </a:p>
      </dgm:t>
    </dgm:pt>
    <dgm:pt modelId="{56CBF6A7-2914-421E-B2F3-8ADB62153616}" type="parTrans" cxnId="{A36D99D3-160C-4A2F-8A26-4BCA63867E86}">
      <dgm:prSet/>
      <dgm:spPr/>
      <dgm:t>
        <a:bodyPr/>
        <a:lstStyle/>
        <a:p>
          <a:endParaRPr lang="en-IN"/>
        </a:p>
      </dgm:t>
    </dgm:pt>
    <dgm:pt modelId="{B464E5E8-264E-44DD-BD22-5CD71961230E}" type="sibTrans" cxnId="{A36D99D3-160C-4A2F-8A26-4BCA63867E86}">
      <dgm:prSet/>
      <dgm:spPr/>
      <dgm:t>
        <a:bodyPr/>
        <a:lstStyle/>
        <a:p>
          <a:endParaRPr lang="en-IN"/>
        </a:p>
      </dgm:t>
    </dgm:pt>
    <dgm:pt modelId="{D186EDED-120A-49C2-8A84-E07B9F0A7123}">
      <dgm:prSet phldrT="[Text]"/>
      <dgm:spPr/>
      <dgm:t>
        <a:bodyPr/>
        <a:lstStyle/>
        <a:p>
          <a:r>
            <a:rPr lang="en-US" dirty="0"/>
            <a:t>Execution</a:t>
          </a:r>
          <a:endParaRPr lang="en-IN" dirty="0"/>
        </a:p>
      </dgm:t>
    </dgm:pt>
    <dgm:pt modelId="{865C33B0-C33F-451B-AAD6-21E0D591F62B}" type="parTrans" cxnId="{7048CC41-FE69-4651-9A72-39FE41236EBE}">
      <dgm:prSet/>
      <dgm:spPr/>
      <dgm:t>
        <a:bodyPr/>
        <a:lstStyle/>
        <a:p>
          <a:endParaRPr lang="en-IN"/>
        </a:p>
      </dgm:t>
    </dgm:pt>
    <dgm:pt modelId="{790D0AF3-B0E1-407C-8F62-62F6D25C1F98}" type="sibTrans" cxnId="{7048CC41-FE69-4651-9A72-39FE41236EBE}">
      <dgm:prSet/>
      <dgm:spPr/>
      <dgm:t>
        <a:bodyPr/>
        <a:lstStyle/>
        <a:p>
          <a:endParaRPr lang="en-IN"/>
        </a:p>
      </dgm:t>
    </dgm:pt>
    <dgm:pt modelId="{DEDC69C4-0A7E-4263-B3DF-097EF251B672}">
      <dgm:prSet phldrT="[Text]"/>
      <dgm:spPr/>
      <dgm:t>
        <a:bodyPr/>
        <a:lstStyle/>
        <a:p>
          <a:r>
            <a:rPr lang="en-US" dirty="0"/>
            <a:t>Completion</a:t>
          </a:r>
          <a:endParaRPr lang="en-IN" dirty="0"/>
        </a:p>
      </dgm:t>
    </dgm:pt>
    <dgm:pt modelId="{ABA94008-AB25-4301-A271-92F948491E8A}" type="parTrans" cxnId="{6545C3C0-C305-47FD-B8E6-E6C856EEDF81}">
      <dgm:prSet/>
      <dgm:spPr/>
      <dgm:t>
        <a:bodyPr/>
        <a:lstStyle/>
        <a:p>
          <a:endParaRPr lang="en-IN"/>
        </a:p>
      </dgm:t>
    </dgm:pt>
    <dgm:pt modelId="{7252B771-CCB9-4EB8-B959-1324B7954DE9}" type="sibTrans" cxnId="{6545C3C0-C305-47FD-B8E6-E6C856EEDF81}">
      <dgm:prSet/>
      <dgm:spPr/>
      <dgm:t>
        <a:bodyPr/>
        <a:lstStyle/>
        <a:p>
          <a:endParaRPr lang="en-IN"/>
        </a:p>
      </dgm:t>
    </dgm:pt>
    <dgm:pt modelId="{1D126149-2E4A-4407-A0A5-B8EAFFB63C10}" type="pres">
      <dgm:prSet presAssocID="{D3821EDC-D729-4A3E-8FD5-C4CF86B54041}" presName="rootnode" presStyleCnt="0">
        <dgm:presLayoutVars>
          <dgm:chMax/>
          <dgm:chPref/>
          <dgm:dir/>
          <dgm:animLvl val="lvl"/>
        </dgm:presLayoutVars>
      </dgm:prSet>
      <dgm:spPr/>
    </dgm:pt>
    <dgm:pt modelId="{A034858A-A891-48D3-B166-814B731CC960}" type="pres">
      <dgm:prSet presAssocID="{15434647-EB72-4CFB-B0FA-2A021D101E5C}" presName="composite" presStyleCnt="0"/>
      <dgm:spPr/>
    </dgm:pt>
    <dgm:pt modelId="{6548CDC8-5ECB-476D-B4EC-25B197BD94D9}" type="pres">
      <dgm:prSet presAssocID="{15434647-EB72-4CFB-B0FA-2A021D101E5C}" presName="bentUpArrow1" presStyleLbl="alignImgPlace1" presStyleIdx="0" presStyleCnt="3"/>
      <dgm:spPr/>
    </dgm:pt>
    <dgm:pt modelId="{3FA10E53-AC08-4EC9-8741-253865BFB714}" type="pres">
      <dgm:prSet presAssocID="{15434647-EB72-4CFB-B0FA-2A021D101E5C}" presName="ParentText" presStyleLbl="node1" presStyleIdx="0" presStyleCnt="4">
        <dgm:presLayoutVars>
          <dgm:chMax val="1"/>
          <dgm:chPref val="1"/>
          <dgm:bulletEnabled val="1"/>
        </dgm:presLayoutVars>
      </dgm:prSet>
      <dgm:spPr/>
    </dgm:pt>
    <dgm:pt modelId="{7085C64C-9E34-4F5E-BF8B-2BC7FFABCA3D}" type="pres">
      <dgm:prSet presAssocID="{15434647-EB72-4CFB-B0FA-2A021D101E5C}" presName="ChildText" presStyleLbl="revTx" presStyleIdx="0" presStyleCnt="3">
        <dgm:presLayoutVars>
          <dgm:chMax val="0"/>
          <dgm:chPref val="0"/>
          <dgm:bulletEnabled val="1"/>
        </dgm:presLayoutVars>
      </dgm:prSet>
      <dgm:spPr/>
    </dgm:pt>
    <dgm:pt modelId="{9CF5B66F-DBEA-4322-9F3A-8B12E103793B}" type="pres">
      <dgm:prSet presAssocID="{FF12056E-037E-4177-97D2-8E5317F9813E}" presName="sibTrans" presStyleCnt="0"/>
      <dgm:spPr/>
    </dgm:pt>
    <dgm:pt modelId="{481F9890-7E47-4300-BD3C-181A71D4947B}" type="pres">
      <dgm:prSet presAssocID="{34D23CF4-2075-4401-ABEA-CE1BEA98CF4B}" presName="composite" presStyleCnt="0"/>
      <dgm:spPr/>
    </dgm:pt>
    <dgm:pt modelId="{09503A99-DA5F-4BEB-AFCC-3FD98FB76779}" type="pres">
      <dgm:prSet presAssocID="{34D23CF4-2075-4401-ABEA-CE1BEA98CF4B}" presName="bentUpArrow1" presStyleLbl="alignImgPlace1" presStyleIdx="1" presStyleCnt="3"/>
      <dgm:spPr/>
    </dgm:pt>
    <dgm:pt modelId="{21C48B69-A4C9-4885-B367-6D3E496CC789}" type="pres">
      <dgm:prSet presAssocID="{34D23CF4-2075-4401-ABEA-CE1BEA98CF4B}" presName="ParentText" presStyleLbl="node1" presStyleIdx="1" presStyleCnt="4">
        <dgm:presLayoutVars>
          <dgm:chMax val="1"/>
          <dgm:chPref val="1"/>
          <dgm:bulletEnabled val="1"/>
        </dgm:presLayoutVars>
      </dgm:prSet>
      <dgm:spPr/>
    </dgm:pt>
    <dgm:pt modelId="{7B83BB97-69C8-4A3E-90D3-EB3B86019F6A}" type="pres">
      <dgm:prSet presAssocID="{34D23CF4-2075-4401-ABEA-CE1BEA98CF4B}" presName="ChildText" presStyleLbl="revTx" presStyleIdx="1" presStyleCnt="3">
        <dgm:presLayoutVars>
          <dgm:chMax val="0"/>
          <dgm:chPref val="0"/>
          <dgm:bulletEnabled val="1"/>
        </dgm:presLayoutVars>
      </dgm:prSet>
      <dgm:spPr/>
    </dgm:pt>
    <dgm:pt modelId="{2AE32AC6-DB56-4ED4-8211-2E28A3B2C06C}" type="pres">
      <dgm:prSet presAssocID="{B464E5E8-264E-44DD-BD22-5CD71961230E}" presName="sibTrans" presStyleCnt="0"/>
      <dgm:spPr/>
    </dgm:pt>
    <dgm:pt modelId="{FC27589D-7E04-442E-9C30-C5F00352A4BB}" type="pres">
      <dgm:prSet presAssocID="{D186EDED-120A-49C2-8A84-E07B9F0A7123}" presName="composite" presStyleCnt="0"/>
      <dgm:spPr/>
    </dgm:pt>
    <dgm:pt modelId="{C4AF2FD1-1058-44F9-BA5A-16C2AB314FB1}" type="pres">
      <dgm:prSet presAssocID="{D186EDED-120A-49C2-8A84-E07B9F0A7123}" presName="bentUpArrow1" presStyleLbl="alignImgPlace1" presStyleIdx="2" presStyleCnt="3"/>
      <dgm:spPr/>
    </dgm:pt>
    <dgm:pt modelId="{060FB183-CCEB-411B-8304-BCBFF6B0F47F}" type="pres">
      <dgm:prSet presAssocID="{D186EDED-120A-49C2-8A84-E07B9F0A7123}" presName="ParentText" presStyleLbl="node1" presStyleIdx="2" presStyleCnt="4" custLinFactNeighborX="1888" custLinFactNeighborY="1010">
        <dgm:presLayoutVars>
          <dgm:chMax val="1"/>
          <dgm:chPref val="1"/>
          <dgm:bulletEnabled val="1"/>
        </dgm:presLayoutVars>
      </dgm:prSet>
      <dgm:spPr/>
    </dgm:pt>
    <dgm:pt modelId="{218B99DD-8F19-47BC-9B91-C84AF17EC63C}" type="pres">
      <dgm:prSet presAssocID="{D186EDED-120A-49C2-8A84-E07B9F0A7123}" presName="ChildText" presStyleLbl="revTx" presStyleIdx="2" presStyleCnt="3">
        <dgm:presLayoutVars>
          <dgm:chMax val="0"/>
          <dgm:chPref val="0"/>
          <dgm:bulletEnabled val="1"/>
        </dgm:presLayoutVars>
      </dgm:prSet>
      <dgm:spPr/>
    </dgm:pt>
    <dgm:pt modelId="{06E83427-C1E0-463F-B9CC-04CCAA4AF956}" type="pres">
      <dgm:prSet presAssocID="{790D0AF3-B0E1-407C-8F62-62F6D25C1F98}" presName="sibTrans" presStyleCnt="0"/>
      <dgm:spPr/>
    </dgm:pt>
    <dgm:pt modelId="{1382044B-512B-4085-AB90-AF8D400023F3}" type="pres">
      <dgm:prSet presAssocID="{DEDC69C4-0A7E-4263-B3DF-097EF251B672}" presName="composite" presStyleCnt="0"/>
      <dgm:spPr/>
    </dgm:pt>
    <dgm:pt modelId="{6B84FBEF-750B-473B-97D7-345D4116CA88}" type="pres">
      <dgm:prSet presAssocID="{DEDC69C4-0A7E-4263-B3DF-097EF251B672}" presName="ParentText" presStyleLbl="node1" presStyleIdx="3" presStyleCnt="4">
        <dgm:presLayoutVars>
          <dgm:chMax val="1"/>
          <dgm:chPref val="1"/>
          <dgm:bulletEnabled val="1"/>
        </dgm:presLayoutVars>
      </dgm:prSet>
      <dgm:spPr/>
    </dgm:pt>
  </dgm:ptLst>
  <dgm:cxnLst>
    <dgm:cxn modelId="{BDAA7525-7B84-4A64-A27F-80D6FAEEC5A9}" type="presOf" srcId="{34D23CF4-2075-4401-ABEA-CE1BEA98CF4B}" destId="{21C48B69-A4C9-4885-B367-6D3E496CC789}" srcOrd="0" destOrd="0" presId="urn:microsoft.com/office/officeart/2005/8/layout/StepDownProcess"/>
    <dgm:cxn modelId="{7048CC41-FE69-4651-9A72-39FE41236EBE}" srcId="{D3821EDC-D729-4A3E-8FD5-C4CF86B54041}" destId="{D186EDED-120A-49C2-8A84-E07B9F0A7123}" srcOrd="2" destOrd="0" parTransId="{865C33B0-C33F-451B-AAD6-21E0D591F62B}" sibTransId="{790D0AF3-B0E1-407C-8F62-62F6D25C1F98}"/>
    <dgm:cxn modelId="{2E84C97F-AD05-4740-8311-4B4740541319}" type="presOf" srcId="{D3821EDC-D729-4A3E-8FD5-C4CF86B54041}" destId="{1D126149-2E4A-4407-A0A5-B8EAFFB63C10}" srcOrd="0" destOrd="0" presId="urn:microsoft.com/office/officeart/2005/8/layout/StepDownProcess"/>
    <dgm:cxn modelId="{6AAA0B9F-A96F-410F-A154-EF94838735BA}" srcId="{D3821EDC-D729-4A3E-8FD5-C4CF86B54041}" destId="{15434647-EB72-4CFB-B0FA-2A021D101E5C}" srcOrd="0" destOrd="0" parTransId="{C660823F-0DEE-4D92-8A8D-933190F15516}" sibTransId="{FF12056E-037E-4177-97D2-8E5317F9813E}"/>
    <dgm:cxn modelId="{9E2A57B3-B91F-432F-A0AA-A442E02BD17E}" type="presOf" srcId="{15434647-EB72-4CFB-B0FA-2A021D101E5C}" destId="{3FA10E53-AC08-4EC9-8741-253865BFB714}" srcOrd="0" destOrd="0" presId="urn:microsoft.com/office/officeart/2005/8/layout/StepDownProcess"/>
    <dgm:cxn modelId="{6545C3C0-C305-47FD-B8E6-E6C856EEDF81}" srcId="{D3821EDC-D729-4A3E-8FD5-C4CF86B54041}" destId="{DEDC69C4-0A7E-4263-B3DF-097EF251B672}" srcOrd="3" destOrd="0" parTransId="{ABA94008-AB25-4301-A271-92F948491E8A}" sibTransId="{7252B771-CCB9-4EB8-B959-1324B7954DE9}"/>
    <dgm:cxn modelId="{C6F348D2-8DEB-472A-97B9-472A25328833}" type="presOf" srcId="{D186EDED-120A-49C2-8A84-E07B9F0A7123}" destId="{060FB183-CCEB-411B-8304-BCBFF6B0F47F}" srcOrd="0" destOrd="0" presId="urn:microsoft.com/office/officeart/2005/8/layout/StepDownProcess"/>
    <dgm:cxn modelId="{A36D99D3-160C-4A2F-8A26-4BCA63867E86}" srcId="{D3821EDC-D729-4A3E-8FD5-C4CF86B54041}" destId="{34D23CF4-2075-4401-ABEA-CE1BEA98CF4B}" srcOrd="1" destOrd="0" parTransId="{56CBF6A7-2914-421E-B2F3-8ADB62153616}" sibTransId="{B464E5E8-264E-44DD-BD22-5CD71961230E}"/>
    <dgm:cxn modelId="{275969FE-0F4F-422A-8CAC-D2A7CF88AD45}" type="presOf" srcId="{DEDC69C4-0A7E-4263-B3DF-097EF251B672}" destId="{6B84FBEF-750B-473B-97D7-345D4116CA88}" srcOrd="0" destOrd="0" presId="urn:microsoft.com/office/officeart/2005/8/layout/StepDownProcess"/>
    <dgm:cxn modelId="{83FBBD17-DC83-468D-8382-F4126ED742E5}" type="presParOf" srcId="{1D126149-2E4A-4407-A0A5-B8EAFFB63C10}" destId="{A034858A-A891-48D3-B166-814B731CC960}" srcOrd="0" destOrd="0" presId="urn:microsoft.com/office/officeart/2005/8/layout/StepDownProcess"/>
    <dgm:cxn modelId="{820B18CB-81C7-40FB-BC32-E1D366BFCA51}" type="presParOf" srcId="{A034858A-A891-48D3-B166-814B731CC960}" destId="{6548CDC8-5ECB-476D-B4EC-25B197BD94D9}" srcOrd="0" destOrd="0" presId="urn:microsoft.com/office/officeart/2005/8/layout/StepDownProcess"/>
    <dgm:cxn modelId="{8E6ADABA-699E-4431-8980-685C8591574A}" type="presParOf" srcId="{A034858A-A891-48D3-B166-814B731CC960}" destId="{3FA10E53-AC08-4EC9-8741-253865BFB714}" srcOrd="1" destOrd="0" presId="urn:microsoft.com/office/officeart/2005/8/layout/StepDownProcess"/>
    <dgm:cxn modelId="{93275C54-9E67-44F9-9554-8ABFADF60B52}" type="presParOf" srcId="{A034858A-A891-48D3-B166-814B731CC960}" destId="{7085C64C-9E34-4F5E-BF8B-2BC7FFABCA3D}" srcOrd="2" destOrd="0" presId="urn:microsoft.com/office/officeart/2005/8/layout/StepDownProcess"/>
    <dgm:cxn modelId="{4198A4F4-E3AE-4E58-A8B2-5F10F9E7214A}" type="presParOf" srcId="{1D126149-2E4A-4407-A0A5-B8EAFFB63C10}" destId="{9CF5B66F-DBEA-4322-9F3A-8B12E103793B}" srcOrd="1" destOrd="0" presId="urn:microsoft.com/office/officeart/2005/8/layout/StepDownProcess"/>
    <dgm:cxn modelId="{515E73A0-A527-4826-A6D1-54B2CAE15B40}" type="presParOf" srcId="{1D126149-2E4A-4407-A0A5-B8EAFFB63C10}" destId="{481F9890-7E47-4300-BD3C-181A71D4947B}" srcOrd="2" destOrd="0" presId="urn:microsoft.com/office/officeart/2005/8/layout/StepDownProcess"/>
    <dgm:cxn modelId="{E7D3FA4C-284F-4FC9-8938-82AD0B4B52B2}" type="presParOf" srcId="{481F9890-7E47-4300-BD3C-181A71D4947B}" destId="{09503A99-DA5F-4BEB-AFCC-3FD98FB76779}" srcOrd="0" destOrd="0" presId="urn:microsoft.com/office/officeart/2005/8/layout/StepDownProcess"/>
    <dgm:cxn modelId="{8D036BAF-AA93-4639-B612-93AA4876B173}" type="presParOf" srcId="{481F9890-7E47-4300-BD3C-181A71D4947B}" destId="{21C48B69-A4C9-4885-B367-6D3E496CC789}" srcOrd="1" destOrd="0" presId="urn:microsoft.com/office/officeart/2005/8/layout/StepDownProcess"/>
    <dgm:cxn modelId="{879CEFED-C6C2-478A-8025-B2C51788CDA3}" type="presParOf" srcId="{481F9890-7E47-4300-BD3C-181A71D4947B}" destId="{7B83BB97-69C8-4A3E-90D3-EB3B86019F6A}" srcOrd="2" destOrd="0" presId="urn:microsoft.com/office/officeart/2005/8/layout/StepDownProcess"/>
    <dgm:cxn modelId="{71E7001A-0513-466C-8781-3D2387A5483C}" type="presParOf" srcId="{1D126149-2E4A-4407-A0A5-B8EAFFB63C10}" destId="{2AE32AC6-DB56-4ED4-8211-2E28A3B2C06C}" srcOrd="3" destOrd="0" presId="urn:microsoft.com/office/officeart/2005/8/layout/StepDownProcess"/>
    <dgm:cxn modelId="{C966478A-755B-46A6-A15B-3490C0CFEC84}" type="presParOf" srcId="{1D126149-2E4A-4407-A0A5-B8EAFFB63C10}" destId="{FC27589D-7E04-442E-9C30-C5F00352A4BB}" srcOrd="4" destOrd="0" presId="urn:microsoft.com/office/officeart/2005/8/layout/StepDownProcess"/>
    <dgm:cxn modelId="{A8C00CDB-C0BB-45B5-9180-997E650D5CA6}" type="presParOf" srcId="{FC27589D-7E04-442E-9C30-C5F00352A4BB}" destId="{C4AF2FD1-1058-44F9-BA5A-16C2AB314FB1}" srcOrd="0" destOrd="0" presId="urn:microsoft.com/office/officeart/2005/8/layout/StepDownProcess"/>
    <dgm:cxn modelId="{1A6766A8-D053-4C36-80BC-710DD4279901}" type="presParOf" srcId="{FC27589D-7E04-442E-9C30-C5F00352A4BB}" destId="{060FB183-CCEB-411B-8304-BCBFF6B0F47F}" srcOrd="1" destOrd="0" presId="urn:microsoft.com/office/officeart/2005/8/layout/StepDownProcess"/>
    <dgm:cxn modelId="{9502D0E3-9CC4-4812-9030-1D6115BC0FD3}" type="presParOf" srcId="{FC27589D-7E04-442E-9C30-C5F00352A4BB}" destId="{218B99DD-8F19-47BC-9B91-C84AF17EC63C}" srcOrd="2" destOrd="0" presId="urn:microsoft.com/office/officeart/2005/8/layout/StepDownProcess"/>
    <dgm:cxn modelId="{9AAF25A2-47F5-4FEF-B06F-A4CFB7C79C66}" type="presParOf" srcId="{1D126149-2E4A-4407-A0A5-B8EAFFB63C10}" destId="{06E83427-C1E0-463F-B9CC-04CCAA4AF956}" srcOrd="5" destOrd="0" presId="urn:microsoft.com/office/officeart/2005/8/layout/StepDownProcess"/>
    <dgm:cxn modelId="{94C47A16-3898-4113-9A75-83208AC7770F}" type="presParOf" srcId="{1D126149-2E4A-4407-A0A5-B8EAFFB63C10}" destId="{1382044B-512B-4085-AB90-AF8D400023F3}" srcOrd="6" destOrd="0" presId="urn:microsoft.com/office/officeart/2005/8/layout/StepDownProcess"/>
    <dgm:cxn modelId="{FB302F54-045F-4A4E-B073-DDD07E99F337}" type="presParOf" srcId="{1382044B-512B-4085-AB90-AF8D400023F3}" destId="{6B84FBEF-750B-473B-97D7-345D4116CA88}" srcOrd="0"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548CDC8-5ECB-476D-B4EC-25B197BD94D9}">
      <dsp:nvSpPr>
        <dsp:cNvPr id="0" name=""/>
        <dsp:cNvSpPr/>
      </dsp:nvSpPr>
      <dsp:spPr>
        <a:xfrm rot="5400000">
          <a:off x="1848990" y="1114341"/>
          <a:ext cx="978634" cy="111414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A10E53-AC08-4EC9-8741-253865BFB714}">
      <dsp:nvSpPr>
        <dsp:cNvPr id="0" name=""/>
        <dsp:cNvSpPr/>
      </dsp:nvSpPr>
      <dsp:spPr>
        <a:xfrm>
          <a:off x="1589712" y="29506"/>
          <a:ext cx="1647444" cy="115315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Acceptance / Continuance</a:t>
          </a:r>
          <a:endParaRPr lang="en-IN" sz="1900" kern="1200" dirty="0"/>
        </a:p>
      </dsp:txBody>
      <dsp:txXfrm>
        <a:off x="1646015" y="85809"/>
        <a:ext cx="1534838" cy="1040551"/>
      </dsp:txXfrm>
    </dsp:sp>
    <dsp:sp modelId="{7085C64C-9E34-4F5E-BF8B-2BC7FFABCA3D}">
      <dsp:nvSpPr>
        <dsp:cNvPr id="0" name=""/>
        <dsp:cNvSpPr/>
      </dsp:nvSpPr>
      <dsp:spPr>
        <a:xfrm>
          <a:off x="3237156" y="139485"/>
          <a:ext cx="1198193" cy="932032"/>
        </a:xfrm>
        <a:prstGeom prst="rect">
          <a:avLst/>
        </a:prstGeom>
        <a:noFill/>
        <a:ln>
          <a:noFill/>
        </a:ln>
        <a:effectLst/>
      </dsp:spPr>
      <dsp:style>
        <a:lnRef idx="0">
          <a:scrgbClr r="0" g="0" b="0"/>
        </a:lnRef>
        <a:fillRef idx="0">
          <a:scrgbClr r="0" g="0" b="0"/>
        </a:fillRef>
        <a:effectRef idx="0">
          <a:scrgbClr r="0" g="0" b="0"/>
        </a:effectRef>
        <a:fontRef idx="minor"/>
      </dsp:style>
    </dsp:sp>
    <dsp:sp modelId="{09503A99-DA5F-4BEB-AFCC-3FD98FB76779}">
      <dsp:nvSpPr>
        <dsp:cNvPr id="0" name=""/>
        <dsp:cNvSpPr/>
      </dsp:nvSpPr>
      <dsp:spPr>
        <a:xfrm rot="5400000">
          <a:off x="3214897" y="2409718"/>
          <a:ext cx="978634" cy="111414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C48B69-A4C9-4885-B367-6D3E496CC789}">
      <dsp:nvSpPr>
        <dsp:cNvPr id="0" name=""/>
        <dsp:cNvSpPr/>
      </dsp:nvSpPr>
      <dsp:spPr>
        <a:xfrm>
          <a:off x="2955618" y="1324882"/>
          <a:ext cx="1647444" cy="115315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Planning</a:t>
          </a:r>
          <a:endParaRPr lang="en-IN" sz="1900" kern="1200" dirty="0"/>
        </a:p>
      </dsp:txBody>
      <dsp:txXfrm>
        <a:off x="3011921" y="1381185"/>
        <a:ext cx="1534838" cy="1040551"/>
      </dsp:txXfrm>
    </dsp:sp>
    <dsp:sp modelId="{7B83BB97-69C8-4A3E-90D3-EB3B86019F6A}">
      <dsp:nvSpPr>
        <dsp:cNvPr id="0" name=""/>
        <dsp:cNvSpPr/>
      </dsp:nvSpPr>
      <dsp:spPr>
        <a:xfrm>
          <a:off x="4603062" y="1434862"/>
          <a:ext cx="1198193" cy="932032"/>
        </a:xfrm>
        <a:prstGeom prst="rect">
          <a:avLst/>
        </a:prstGeom>
        <a:noFill/>
        <a:ln>
          <a:noFill/>
        </a:ln>
        <a:effectLst/>
      </dsp:spPr>
      <dsp:style>
        <a:lnRef idx="0">
          <a:scrgbClr r="0" g="0" b="0"/>
        </a:lnRef>
        <a:fillRef idx="0">
          <a:scrgbClr r="0" g="0" b="0"/>
        </a:fillRef>
        <a:effectRef idx="0">
          <a:scrgbClr r="0" g="0" b="0"/>
        </a:effectRef>
        <a:fontRef idx="minor"/>
      </dsp:style>
    </dsp:sp>
    <dsp:sp modelId="{C4AF2FD1-1058-44F9-BA5A-16C2AB314FB1}">
      <dsp:nvSpPr>
        <dsp:cNvPr id="0" name=""/>
        <dsp:cNvSpPr/>
      </dsp:nvSpPr>
      <dsp:spPr>
        <a:xfrm rot="5400000">
          <a:off x="4580803" y="3705094"/>
          <a:ext cx="978634" cy="1114140"/>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60FB183-CCEB-411B-8304-BCBFF6B0F47F}">
      <dsp:nvSpPr>
        <dsp:cNvPr id="0" name=""/>
        <dsp:cNvSpPr/>
      </dsp:nvSpPr>
      <dsp:spPr>
        <a:xfrm>
          <a:off x="4352628" y="2631905"/>
          <a:ext cx="1647444" cy="115315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Execution</a:t>
          </a:r>
          <a:endParaRPr lang="en-IN" sz="1900" kern="1200" dirty="0"/>
        </a:p>
      </dsp:txBody>
      <dsp:txXfrm>
        <a:off x="4408931" y="2688208"/>
        <a:ext cx="1534838" cy="1040551"/>
      </dsp:txXfrm>
    </dsp:sp>
    <dsp:sp modelId="{218B99DD-8F19-47BC-9B91-C84AF17EC63C}">
      <dsp:nvSpPr>
        <dsp:cNvPr id="0" name=""/>
        <dsp:cNvSpPr/>
      </dsp:nvSpPr>
      <dsp:spPr>
        <a:xfrm>
          <a:off x="5968969" y="2730238"/>
          <a:ext cx="1198193" cy="932032"/>
        </a:xfrm>
        <a:prstGeom prst="rect">
          <a:avLst/>
        </a:prstGeom>
        <a:noFill/>
        <a:ln>
          <a:noFill/>
        </a:ln>
        <a:effectLst/>
      </dsp:spPr>
      <dsp:style>
        <a:lnRef idx="0">
          <a:scrgbClr r="0" g="0" b="0"/>
        </a:lnRef>
        <a:fillRef idx="0">
          <a:scrgbClr r="0" g="0" b="0"/>
        </a:fillRef>
        <a:effectRef idx="0">
          <a:scrgbClr r="0" g="0" b="0"/>
        </a:effectRef>
        <a:fontRef idx="minor"/>
      </dsp:style>
    </dsp:sp>
    <dsp:sp modelId="{6B84FBEF-750B-473B-97D7-345D4116CA88}">
      <dsp:nvSpPr>
        <dsp:cNvPr id="0" name=""/>
        <dsp:cNvSpPr/>
      </dsp:nvSpPr>
      <dsp:spPr>
        <a:xfrm>
          <a:off x="5687431" y="3915635"/>
          <a:ext cx="1647444" cy="1153157"/>
        </a:xfrm>
        <a:prstGeom prst="roundRect">
          <a:avLst>
            <a:gd name="adj" fmla="val 166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marL="0" lvl="0" indent="0" algn="ctr" defTabSz="844550">
            <a:lnSpc>
              <a:spcPct val="90000"/>
            </a:lnSpc>
            <a:spcBef>
              <a:spcPct val="0"/>
            </a:spcBef>
            <a:spcAft>
              <a:spcPct val="35000"/>
            </a:spcAft>
            <a:buNone/>
          </a:pPr>
          <a:r>
            <a:rPr lang="en-US" sz="1900" kern="1200" dirty="0"/>
            <a:t>Completion</a:t>
          </a:r>
          <a:endParaRPr lang="en-IN" sz="1900" kern="1200" dirty="0"/>
        </a:p>
      </dsp:txBody>
      <dsp:txXfrm>
        <a:off x="5743734" y="3971938"/>
        <a:ext cx="1534838" cy="1040551"/>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6" y="1"/>
            <a:ext cx="3170716" cy="480138"/>
          </a:xfrm>
          <a:prstGeom prst="rect">
            <a:avLst/>
          </a:prstGeom>
        </p:spPr>
        <p:txBody>
          <a:bodyPr vert="horz" lIns="90718" tIns="45361" rIns="90718" bIns="45361" rtlCol="0"/>
          <a:lstStyle>
            <a:lvl1pPr algn="l">
              <a:defRPr sz="1200"/>
            </a:lvl1pPr>
          </a:lstStyle>
          <a:p>
            <a:endParaRPr lang="fr-FR"/>
          </a:p>
        </p:txBody>
      </p:sp>
      <p:sp>
        <p:nvSpPr>
          <p:cNvPr id="3" name="Espace réservé de la date 2"/>
          <p:cNvSpPr>
            <a:spLocks noGrp="1"/>
          </p:cNvSpPr>
          <p:nvPr>
            <p:ph type="dt" sz="quarter" idx="1"/>
          </p:nvPr>
        </p:nvSpPr>
        <p:spPr>
          <a:xfrm>
            <a:off x="4142781" y="1"/>
            <a:ext cx="3170716" cy="480138"/>
          </a:xfrm>
          <a:prstGeom prst="rect">
            <a:avLst/>
          </a:prstGeom>
        </p:spPr>
        <p:txBody>
          <a:bodyPr vert="horz" lIns="90718" tIns="45361" rIns="90718" bIns="45361" rtlCol="0"/>
          <a:lstStyle>
            <a:lvl1pPr algn="r">
              <a:defRPr sz="1200"/>
            </a:lvl1pPr>
          </a:lstStyle>
          <a:p>
            <a:fld id="{B399C127-EDC7-4A49-AA70-A89C09253560}" type="datetimeFigureOut">
              <a:rPr lang="fr-FR" smtClean="0"/>
              <a:pPr/>
              <a:t>28/10/2023</a:t>
            </a:fld>
            <a:endParaRPr lang="fr-FR"/>
          </a:p>
        </p:txBody>
      </p:sp>
      <p:sp>
        <p:nvSpPr>
          <p:cNvPr id="4" name="Espace réservé du pied de page 3"/>
          <p:cNvSpPr>
            <a:spLocks noGrp="1"/>
          </p:cNvSpPr>
          <p:nvPr>
            <p:ph type="ftr" sz="quarter" idx="2"/>
          </p:nvPr>
        </p:nvSpPr>
        <p:spPr>
          <a:xfrm>
            <a:off x="6" y="9119523"/>
            <a:ext cx="3170716" cy="480137"/>
          </a:xfrm>
          <a:prstGeom prst="rect">
            <a:avLst/>
          </a:prstGeom>
        </p:spPr>
        <p:txBody>
          <a:bodyPr vert="horz" lIns="90718" tIns="45361" rIns="90718" bIns="45361"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4142781" y="9119523"/>
            <a:ext cx="3170716" cy="480137"/>
          </a:xfrm>
          <a:prstGeom prst="rect">
            <a:avLst/>
          </a:prstGeom>
        </p:spPr>
        <p:txBody>
          <a:bodyPr vert="horz" lIns="90718" tIns="45361" rIns="90718" bIns="45361" rtlCol="0" anchor="b"/>
          <a:lstStyle>
            <a:lvl1pPr algn="r">
              <a:defRPr sz="1200"/>
            </a:lvl1pPr>
          </a:lstStyle>
          <a:p>
            <a:fld id="{16DAF5FA-A92C-432B-81EF-6FB2B37A6FAD}" type="slidenum">
              <a:rPr lang="fr-FR" smtClean="0"/>
              <a:pPr/>
              <a:t>‹#›</a:t>
            </a:fld>
            <a:endParaRPr lang="fr-FR"/>
          </a:p>
        </p:txBody>
      </p:sp>
    </p:spTree>
    <p:extLst>
      <p:ext uri="{BB962C8B-B14F-4D97-AF65-F5344CB8AC3E}">
        <p14:creationId xmlns:p14="http://schemas.microsoft.com/office/powerpoint/2010/main" val="2463770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5" y="2"/>
            <a:ext cx="3169919" cy="480060"/>
          </a:xfrm>
          <a:prstGeom prst="rect">
            <a:avLst/>
          </a:prstGeom>
        </p:spPr>
        <p:txBody>
          <a:bodyPr vert="horz" lIns="90716" tIns="45361" rIns="90716" bIns="45361" rtlCol="0"/>
          <a:lstStyle>
            <a:lvl1pPr algn="l">
              <a:defRPr sz="1200"/>
            </a:lvl1pPr>
          </a:lstStyle>
          <a:p>
            <a:endParaRPr lang="fr-FR" dirty="0"/>
          </a:p>
        </p:txBody>
      </p:sp>
      <p:sp>
        <p:nvSpPr>
          <p:cNvPr id="3" name="Espace réservé de la date 2"/>
          <p:cNvSpPr>
            <a:spLocks noGrp="1"/>
          </p:cNvSpPr>
          <p:nvPr>
            <p:ph type="dt" idx="1"/>
          </p:nvPr>
        </p:nvSpPr>
        <p:spPr>
          <a:xfrm>
            <a:off x="4143594" y="2"/>
            <a:ext cx="3169919" cy="480060"/>
          </a:xfrm>
          <a:prstGeom prst="rect">
            <a:avLst/>
          </a:prstGeom>
        </p:spPr>
        <p:txBody>
          <a:bodyPr vert="horz" lIns="90716" tIns="45361" rIns="90716" bIns="45361" rtlCol="0"/>
          <a:lstStyle>
            <a:lvl1pPr algn="r">
              <a:defRPr sz="1200"/>
            </a:lvl1pPr>
          </a:lstStyle>
          <a:p>
            <a:fld id="{D16EB858-787F-4B86-8FB2-DED06FC89426}" type="datetimeFigureOut">
              <a:rPr lang="fr-FR" smtClean="0"/>
              <a:pPr/>
              <a:t>28/10/2023</a:t>
            </a:fld>
            <a:endParaRPr lang="fr-FR" dirty="0"/>
          </a:p>
        </p:txBody>
      </p:sp>
      <p:sp>
        <p:nvSpPr>
          <p:cNvPr id="4" name="Espace réservé de l'image des diapositives 3"/>
          <p:cNvSpPr>
            <a:spLocks noGrp="1" noRot="1" noChangeAspect="1"/>
          </p:cNvSpPr>
          <p:nvPr>
            <p:ph type="sldImg" idx="2"/>
          </p:nvPr>
        </p:nvSpPr>
        <p:spPr>
          <a:xfrm>
            <a:off x="1136650" y="719138"/>
            <a:ext cx="5041900" cy="3602037"/>
          </a:xfrm>
          <a:prstGeom prst="rect">
            <a:avLst/>
          </a:prstGeom>
          <a:noFill/>
          <a:ln w="12700">
            <a:solidFill>
              <a:prstClr val="black"/>
            </a:solidFill>
          </a:ln>
        </p:spPr>
        <p:txBody>
          <a:bodyPr vert="horz" lIns="90716" tIns="45361" rIns="90716" bIns="45361" rtlCol="0" anchor="ctr"/>
          <a:lstStyle/>
          <a:p>
            <a:endParaRPr lang="fr-FR" dirty="0"/>
          </a:p>
        </p:txBody>
      </p:sp>
      <p:sp>
        <p:nvSpPr>
          <p:cNvPr id="5" name="Espace réservé des commentaires 4"/>
          <p:cNvSpPr>
            <a:spLocks noGrp="1"/>
          </p:cNvSpPr>
          <p:nvPr>
            <p:ph type="body" sz="quarter" idx="3"/>
          </p:nvPr>
        </p:nvSpPr>
        <p:spPr>
          <a:xfrm>
            <a:off x="731521" y="4560575"/>
            <a:ext cx="5852160" cy="4320541"/>
          </a:xfrm>
          <a:prstGeom prst="rect">
            <a:avLst/>
          </a:prstGeom>
        </p:spPr>
        <p:txBody>
          <a:bodyPr vert="horz" lIns="90716" tIns="45361" rIns="90716" bIns="45361"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5" y="9119474"/>
            <a:ext cx="3169919" cy="480060"/>
          </a:xfrm>
          <a:prstGeom prst="rect">
            <a:avLst/>
          </a:prstGeom>
        </p:spPr>
        <p:txBody>
          <a:bodyPr vert="horz" lIns="90716" tIns="45361" rIns="90716" bIns="45361"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4143594" y="9119474"/>
            <a:ext cx="3169919" cy="480060"/>
          </a:xfrm>
          <a:prstGeom prst="rect">
            <a:avLst/>
          </a:prstGeom>
        </p:spPr>
        <p:txBody>
          <a:bodyPr vert="horz" lIns="90716" tIns="45361" rIns="90716" bIns="45361" rtlCol="0" anchor="b"/>
          <a:lstStyle>
            <a:lvl1pPr algn="r">
              <a:defRPr sz="1200"/>
            </a:lvl1pPr>
          </a:lstStyle>
          <a:p>
            <a:fld id="{D00524CA-A141-492D-90FC-91EE2ACD127C}" type="slidenum">
              <a:rPr lang="fr-FR" smtClean="0"/>
              <a:pPr/>
              <a:t>‹#›</a:t>
            </a:fld>
            <a:endParaRPr lang="fr-FR" dirty="0"/>
          </a:p>
        </p:txBody>
      </p:sp>
    </p:spTree>
    <p:extLst>
      <p:ext uri="{BB962C8B-B14F-4D97-AF65-F5344CB8AC3E}">
        <p14:creationId xmlns:p14="http://schemas.microsoft.com/office/powerpoint/2010/main" val="3184090449"/>
      </p:ext>
    </p:extLst>
  </p:cSld>
  <p:clrMap bg1="lt1" tx1="dk1" bg2="lt2" tx2="dk2" accent1="accent1" accent2="accent2" accent3="accent3" accent4="accent4" accent5="accent5" accent6="accent6" hlink="hlink" folHlink="folHlink"/>
  <p:notesStyle>
    <a:lvl1pPr marL="0" algn="l" defTabSz="986282" rtl="0" eaLnBrk="1" latinLnBrk="0" hangingPunct="1">
      <a:defRPr sz="1300" kern="1200">
        <a:solidFill>
          <a:schemeClr val="tx1"/>
        </a:solidFill>
        <a:latin typeface="+mn-lt"/>
        <a:ea typeface="+mn-ea"/>
        <a:cs typeface="+mn-cs"/>
      </a:defRPr>
    </a:lvl1pPr>
    <a:lvl2pPr marL="493141" algn="l" defTabSz="986282" rtl="0" eaLnBrk="1" latinLnBrk="0" hangingPunct="1">
      <a:defRPr sz="1300" kern="1200">
        <a:solidFill>
          <a:schemeClr val="tx1"/>
        </a:solidFill>
        <a:latin typeface="+mn-lt"/>
        <a:ea typeface="+mn-ea"/>
        <a:cs typeface="+mn-cs"/>
      </a:defRPr>
    </a:lvl2pPr>
    <a:lvl3pPr marL="986282" algn="l" defTabSz="986282" rtl="0" eaLnBrk="1" latinLnBrk="0" hangingPunct="1">
      <a:defRPr sz="1300" kern="1200">
        <a:solidFill>
          <a:schemeClr val="tx1"/>
        </a:solidFill>
        <a:latin typeface="+mn-lt"/>
        <a:ea typeface="+mn-ea"/>
        <a:cs typeface="+mn-cs"/>
      </a:defRPr>
    </a:lvl3pPr>
    <a:lvl4pPr marL="1479423" algn="l" defTabSz="986282" rtl="0" eaLnBrk="1" latinLnBrk="0" hangingPunct="1">
      <a:defRPr sz="1300" kern="1200">
        <a:solidFill>
          <a:schemeClr val="tx1"/>
        </a:solidFill>
        <a:latin typeface="+mn-lt"/>
        <a:ea typeface="+mn-ea"/>
        <a:cs typeface="+mn-cs"/>
      </a:defRPr>
    </a:lvl4pPr>
    <a:lvl5pPr marL="1972564" algn="l" defTabSz="986282" rtl="0" eaLnBrk="1" latinLnBrk="0" hangingPunct="1">
      <a:defRPr sz="1300" kern="1200">
        <a:solidFill>
          <a:schemeClr val="tx1"/>
        </a:solidFill>
        <a:latin typeface="+mn-lt"/>
        <a:ea typeface="+mn-ea"/>
        <a:cs typeface="+mn-cs"/>
      </a:defRPr>
    </a:lvl5pPr>
    <a:lvl6pPr marL="2465703" algn="l" defTabSz="986282" rtl="0" eaLnBrk="1" latinLnBrk="0" hangingPunct="1">
      <a:defRPr sz="1300" kern="1200">
        <a:solidFill>
          <a:schemeClr val="tx1"/>
        </a:solidFill>
        <a:latin typeface="+mn-lt"/>
        <a:ea typeface="+mn-ea"/>
        <a:cs typeface="+mn-cs"/>
      </a:defRPr>
    </a:lvl6pPr>
    <a:lvl7pPr marL="2958844" algn="l" defTabSz="986282" rtl="0" eaLnBrk="1" latinLnBrk="0" hangingPunct="1">
      <a:defRPr sz="1300" kern="1200">
        <a:solidFill>
          <a:schemeClr val="tx1"/>
        </a:solidFill>
        <a:latin typeface="+mn-lt"/>
        <a:ea typeface="+mn-ea"/>
        <a:cs typeface="+mn-cs"/>
      </a:defRPr>
    </a:lvl7pPr>
    <a:lvl8pPr marL="3451986" algn="l" defTabSz="986282" rtl="0" eaLnBrk="1" latinLnBrk="0" hangingPunct="1">
      <a:defRPr sz="1300" kern="1200">
        <a:solidFill>
          <a:schemeClr val="tx1"/>
        </a:solidFill>
        <a:latin typeface="+mn-lt"/>
        <a:ea typeface="+mn-ea"/>
        <a:cs typeface="+mn-cs"/>
      </a:defRPr>
    </a:lvl8pPr>
    <a:lvl9pPr marL="3945130" algn="l" defTabSz="986282"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D00524CA-A141-492D-90FC-91EE2ACD127C}" type="slidenum">
              <a:rPr lang="fr-FR" smtClean="0"/>
              <a:pPr/>
              <a:t>1</a:t>
            </a:fld>
            <a:endParaRPr lang="fr-FR" dirty="0"/>
          </a:p>
        </p:txBody>
      </p:sp>
    </p:spTree>
    <p:extLst>
      <p:ext uri="{BB962C8B-B14F-4D97-AF65-F5344CB8AC3E}">
        <p14:creationId xmlns:p14="http://schemas.microsoft.com/office/powerpoint/2010/main" val="2837626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4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08050" eaLnBrk="0" hangingPunct="0">
              <a:defRPr b="1">
                <a:solidFill>
                  <a:schemeClr val="tx2"/>
                </a:solidFill>
                <a:latin typeface="Arial" panose="020B0604020202020204" pitchFamily="34" charset="0"/>
              </a:defRPr>
            </a:lvl1pPr>
            <a:lvl2pPr marL="742950" indent="-285750" defTabSz="908050" eaLnBrk="0" hangingPunct="0">
              <a:defRPr b="1">
                <a:solidFill>
                  <a:schemeClr val="tx2"/>
                </a:solidFill>
                <a:latin typeface="Arial" panose="020B0604020202020204" pitchFamily="34" charset="0"/>
              </a:defRPr>
            </a:lvl2pPr>
            <a:lvl3pPr marL="1143000" indent="-228600" defTabSz="908050" eaLnBrk="0" hangingPunct="0">
              <a:defRPr b="1">
                <a:solidFill>
                  <a:schemeClr val="tx2"/>
                </a:solidFill>
                <a:latin typeface="Arial" panose="020B0604020202020204" pitchFamily="34" charset="0"/>
              </a:defRPr>
            </a:lvl3pPr>
            <a:lvl4pPr marL="1600200" indent="-228600" defTabSz="908050" eaLnBrk="0" hangingPunct="0">
              <a:defRPr b="1">
                <a:solidFill>
                  <a:schemeClr val="tx2"/>
                </a:solidFill>
                <a:latin typeface="Arial" panose="020B0604020202020204" pitchFamily="34" charset="0"/>
              </a:defRPr>
            </a:lvl4pPr>
            <a:lvl5pPr marL="2057400" indent="-228600" defTabSz="908050" eaLnBrk="0" hangingPunct="0">
              <a:defRPr b="1">
                <a:solidFill>
                  <a:schemeClr val="tx2"/>
                </a:solidFill>
                <a:latin typeface="Arial" panose="020B0604020202020204" pitchFamily="34" charset="0"/>
              </a:defRPr>
            </a:lvl5pPr>
            <a:lvl6pPr marL="2514600" indent="-228600" algn="ctr" defTabSz="908050" eaLnBrk="0" fontAlgn="base" hangingPunct="0">
              <a:spcBef>
                <a:spcPct val="0"/>
              </a:spcBef>
              <a:spcAft>
                <a:spcPct val="0"/>
              </a:spcAft>
              <a:defRPr b="1">
                <a:solidFill>
                  <a:schemeClr val="tx2"/>
                </a:solidFill>
                <a:latin typeface="Arial" panose="020B0604020202020204" pitchFamily="34" charset="0"/>
              </a:defRPr>
            </a:lvl6pPr>
            <a:lvl7pPr marL="2971800" indent="-228600" algn="ctr" defTabSz="908050" eaLnBrk="0" fontAlgn="base" hangingPunct="0">
              <a:spcBef>
                <a:spcPct val="0"/>
              </a:spcBef>
              <a:spcAft>
                <a:spcPct val="0"/>
              </a:spcAft>
              <a:defRPr b="1">
                <a:solidFill>
                  <a:schemeClr val="tx2"/>
                </a:solidFill>
                <a:latin typeface="Arial" panose="020B0604020202020204" pitchFamily="34" charset="0"/>
              </a:defRPr>
            </a:lvl7pPr>
            <a:lvl8pPr marL="3429000" indent="-228600" algn="ctr" defTabSz="908050" eaLnBrk="0" fontAlgn="base" hangingPunct="0">
              <a:spcBef>
                <a:spcPct val="0"/>
              </a:spcBef>
              <a:spcAft>
                <a:spcPct val="0"/>
              </a:spcAft>
              <a:defRPr b="1">
                <a:solidFill>
                  <a:schemeClr val="tx2"/>
                </a:solidFill>
                <a:latin typeface="Arial" panose="020B0604020202020204" pitchFamily="34" charset="0"/>
              </a:defRPr>
            </a:lvl8pPr>
            <a:lvl9pPr marL="3886200" indent="-228600" algn="ctr" defTabSz="908050" eaLnBrk="0" fontAlgn="base" hangingPunct="0">
              <a:spcBef>
                <a:spcPct val="0"/>
              </a:spcBef>
              <a:spcAft>
                <a:spcPct val="0"/>
              </a:spcAft>
              <a:defRPr b="1">
                <a:solidFill>
                  <a:schemeClr val="tx2"/>
                </a:solidFill>
                <a:latin typeface="Arial" panose="020B0604020202020204" pitchFamily="34" charset="0"/>
              </a:defRPr>
            </a:lvl9pPr>
          </a:lstStyle>
          <a:p>
            <a:pPr eaLnBrk="1" hangingPunct="1"/>
            <a:fld id="{3B058834-FBC4-443B-B31F-E92F560F08BA}" type="slidenum">
              <a:rPr lang="en-GB" altLang="en-US" b="0">
                <a:solidFill>
                  <a:schemeClr val="tx1"/>
                </a:solidFill>
              </a:rPr>
              <a:pPr eaLnBrk="1" hangingPunct="1"/>
              <a:t>17</a:t>
            </a:fld>
            <a:endParaRPr lang="en-GB" altLang="en-US" b="0">
              <a:solidFill>
                <a:schemeClr val="tx1"/>
              </a:solidFill>
            </a:endParaRPr>
          </a:p>
        </p:txBody>
      </p:sp>
      <p:sp>
        <p:nvSpPr>
          <p:cNvPr id="294915" name="Rectangle 2"/>
          <p:cNvSpPr>
            <a:spLocks noGrp="1" noRot="1" noChangeAspect="1" noChangeArrowheads="1" noTextEdit="1"/>
          </p:cNvSpPr>
          <p:nvPr>
            <p:ph type="sldImg"/>
          </p:nvPr>
        </p:nvSpPr>
        <p:spPr>
          <a:xfrm>
            <a:off x="1136650" y="719138"/>
            <a:ext cx="5041900" cy="3602037"/>
          </a:xfrm>
          <a:ln/>
        </p:spPr>
      </p:sp>
      <p:sp>
        <p:nvSpPr>
          <p:cNvPr id="294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a:latin typeface="Arial" panose="020B0604020202020204" pitchFamily="34" charset="0"/>
              </a:rPr>
              <a:t>8 types of procedures defined by ISA 500 to gather audit evidences</a:t>
            </a:r>
          </a:p>
          <a:p>
            <a:pPr eaLnBrk="1" hangingPunct="1"/>
            <a:endParaRPr lang="en-GB" altLang="en-US">
              <a:latin typeface="Arial" panose="020B0604020202020204" pitchFamily="34" charset="0"/>
            </a:endParaRPr>
          </a:p>
          <a:p>
            <a:pPr eaLnBrk="1" hangingPunct="1"/>
            <a:r>
              <a:rPr lang="en-GB" altLang="en-US" b="1">
                <a:latin typeface="Arial" panose="020B0604020202020204" pitchFamily="34" charset="0"/>
              </a:rPr>
              <a:t>Inspection</a:t>
            </a:r>
            <a:r>
              <a:rPr lang="en-GB" altLang="en-US">
                <a:latin typeface="Arial" panose="020B0604020202020204" pitchFamily="34" charset="0"/>
              </a:rPr>
              <a:t> consists of examining records or documents, whether internal or external, in paper form, electronic form, or other media. Provides audit evidence of varying degrees of reliability, depending on their nature and source and, in the case of internal records and documents, on the effectiveness of the controls over their production. An example of inspection used as a test of controls is inspection of records or documents for evidence of authorization.</a:t>
            </a:r>
          </a:p>
          <a:p>
            <a:pPr eaLnBrk="1" hangingPunct="1"/>
            <a:r>
              <a:rPr lang="en-GB" altLang="en-US" b="1">
                <a:latin typeface="Arial" panose="020B0604020202020204" pitchFamily="34" charset="0"/>
              </a:rPr>
              <a:t>Inspection of tangible assets</a:t>
            </a:r>
            <a:r>
              <a:rPr lang="en-GB" altLang="en-US">
                <a:latin typeface="Arial" panose="020B0604020202020204" pitchFamily="34" charset="0"/>
              </a:rPr>
              <a:t> consists of physical examination of the assets. Inspection of tangible assets may provide reliable audit evidence with respect to their existence, but not necessarily about the entity’s rights and obligations or the valuation of the assets. Inspection of individual inventory items ordinarily accompanies the observation of inventory counting.</a:t>
            </a:r>
          </a:p>
          <a:p>
            <a:pPr eaLnBrk="1" hangingPunct="1"/>
            <a:r>
              <a:rPr lang="en-GB" altLang="en-US" b="1">
                <a:latin typeface="Arial" panose="020B0604020202020204" pitchFamily="34" charset="0"/>
              </a:rPr>
              <a:t>Observation</a:t>
            </a:r>
            <a:r>
              <a:rPr lang="en-GB" altLang="en-US">
                <a:latin typeface="Arial" panose="020B0604020202020204" pitchFamily="34" charset="0"/>
              </a:rPr>
              <a:t> consists of looking at a process or procedure being performed by others. Examples include observation of the counting of inventories by the entity’s personnel and observation of the performance of control activities. Observation provides audit evidence about the performance of a process or procedure, but is limited to the point in time at which the observation takes place and by the fact that the act of being observed may affect how the process or procedure is performed.</a:t>
            </a:r>
          </a:p>
          <a:p>
            <a:pPr eaLnBrk="1" hangingPunct="1"/>
            <a:r>
              <a:rPr lang="en-GB" altLang="en-US" b="1">
                <a:latin typeface="Arial" panose="020B0604020202020204" pitchFamily="34" charset="0"/>
              </a:rPr>
              <a:t>Inquiry</a:t>
            </a:r>
            <a:r>
              <a:rPr lang="en-GB" altLang="en-US">
                <a:latin typeface="Arial" panose="020B0604020202020204" pitchFamily="34" charset="0"/>
              </a:rPr>
              <a:t> consists of seeking information of knowledgeable persons, both financial and non-financial, throughout the entity or outside the entity. Inquiry is an audit procedure that is used extensively throughout the audit and often is complementary to performing other audit procedures. Inquiries may range from formal written inquiries to informal oral inquiries. Evaluating responses to inquiries is an integral part of the inquiry process.</a:t>
            </a:r>
          </a:p>
          <a:p>
            <a:pPr eaLnBrk="1" hangingPunct="1"/>
            <a:r>
              <a:rPr lang="en-GB" altLang="en-US" b="1">
                <a:latin typeface="Arial" panose="020B0604020202020204" pitchFamily="34" charset="0"/>
              </a:rPr>
              <a:t>Confirmation</a:t>
            </a:r>
            <a:r>
              <a:rPr lang="en-GB" altLang="en-US">
                <a:latin typeface="Arial" panose="020B0604020202020204" pitchFamily="34" charset="0"/>
              </a:rPr>
              <a:t>, which is a specific type of inquiry, is the process of obtaining a representation of information or of an existing condition directly from a third party. For example, the auditor may seek direct confirmation of receivables by communication with debtors</a:t>
            </a:r>
          </a:p>
          <a:p>
            <a:pPr eaLnBrk="1" hangingPunct="1"/>
            <a:r>
              <a:rPr lang="en-GB" altLang="en-US" b="1">
                <a:latin typeface="Arial" panose="020B0604020202020204" pitchFamily="34" charset="0"/>
              </a:rPr>
              <a:t>Recalculation</a:t>
            </a:r>
            <a:r>
              <a:rPr lang="en-GB" altLang="en-US">
                <a:latin typeface="Arial" panose="020B0604020202020204" pitchFamily="34" charset="0"/>
              </a:rPr>
              <a:t> consists of checking the mathematical accuracy of documents or records.</a:t>
            </a:r>
          </a:p>
          <a:p>
            <a:pPr eaLnBrk="1" hangingPunct="1"/>
            <a:r>
              <a:rPr lang="en-GB" altLang="en-US" b="1">
                <a:latin typeface="Arial" panose="020B0604020202020204" pitchFamily="34" charset="0"/>
              </a:rPr>
              <a:t>Reperformance</a:t>
            </a:r>
            <a:r>
              <a:rPr lang="en-GB" altLang="en-US">
                <a:latin typeface="Arial" panose="020B0604020202020204" pitchFamily="34" charset="0"/>
              </a:rPr>
              <a:t> is the auditor’s independent execution of procedures or controls that were originally performed as part of the entity’s internal control, either manually or through the use of CAATs, for example, reperforming the aging of accounts receivable.</a:t>
            </a:r>
          </a:p>
          <a:p>
            <a:pPr eaLnBrk="1" hangingPunct="1"/>
            <a:r>
              <a:rPr lang="en-GB" altLang="en-US" b="1">
                <a:latin typeface="Arial" panose="020B0604020202020204" pitchFamily="34" charset="0"/>
              </a:rPr>
              <a:t>Analytical procedures</a:t>
            </a:r>
            <a:r>
              <a:rPr lang="en-GB" altLang="en-US">
                <a:latin typeface="Arial" panose="020B0604020202020204" pitchFamily="34" charset="0"/>
              </a:rPr>
              <a:t> consist of evaluations of financial information made by a study of plausible relationships among both financial and non-financial data. Analytical procedures also encompass the investigation of identified fluctuations and relationships that are inconsistent with other relevant information or deviate significantly from predicted amounts.</a:t>
            </a:r>
          </a:p>
          <a:p>
            <a:pPr eaLnBrk="1" hangingPunct="1"/>
            <a:endParaRPr lang="en-GB" altLang="en-US">
              <a:latin typeface="Arial" panose="020B0604020202020204" pitchFamily="34" charset="0"/>
            </a:endParaRPr>
          </a:p>
          <a:p>
            <a:pPr eaLnBrk="1" hangingPunct="1"/>
            <a:r>
              <a:rPr lang="en-GB" altLang="en-US">
                <a:latin typeface="Arial" panose="020B0604020202020204" pitchFamily="34" charset="0"/>
              </a:rPr>
              <a:t>Reference : ISA 500</a:t>
            </a:r>
          </a:p>
        </p:txBody>
      </p:sp>
    </p:spTree>
    <p:extLst>
      <p:ext uri="{BB962C8B-B14F-4D97-AF65-F5344CB8AC3E}">
        <p14:creationId xmlns:p14="http://schemas.microsoft.com/office/powerpoint/2010/main" val="3984532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re 1">
    <p:spTree>
      <p:nvGrpSpPr>
        <p:cNvPr id="1" name=""/>
        <p:cNvGrpSpPr/>
        <p:nvPr/>
      </p:nvGrpSpPr>
      <p:grpSpPr>
        <a:xfrm>
          <a:off x="0" y="0"/>
          <a:ext cx="0" cy="0"/>
          <a:chOff x="0" y="0"/>
          <a:chExt cx="0" cy="0"/>
        </a:xfrm>
      </p:grpSpPr>
      <p:sp>
        <p:nvSpPr>
          <p:cNvPr id="2" name="Titre 1"/>
          <p:cNvSpPr>
            <a:spLocks noGrp="1"/>
          </p:cNvSpPr>
          <p:nvPr>
            <p:ph type="ctrTitle"/>
          </p:nvPr>
        </p:nvSpPr>
        <p:spPr>
          <a:xfrm>
            <a:off x="359793" y="500506"/>
            <a:ext cx="936104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1937065"/>
            <a:ext cx="9361040" cy="288000"/>
          </a:xfrm>
          <a:prstGeom prst="rect">
            <a:avLst/>
          </a:prstGeo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8" name="Rectangle 7"/>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9" name="Rectangle 8"/>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0" name="Rectangle 9"/>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1" name="Rectangle 10"/>
          <p:cNvSpPr/>
          <p:nvPr userDrawn="1"/>
        </p:nvSpPr>
        <p:spPr>
          <a:xfrm>
            <a:off x="360001" y="6135135"/>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Espace réservé pour une image  14"/>
          <p:cNvSpPr>
            <a:spLocks noGrp="1"/>
          </p:cNvSpPr>
          <p:nvPr>
            <p:ph type="pic" sz="quarter" idx="13" hasCustomPrompt="1"/>
          </p:nvPr>
        </p:nvSpPr>
        <p:spPr>
          <a:xfrm>
            <a:off x="360001" y="2239499"/>
            <a:ext cx="9360000" cy="3420000"/>
          </a:xfrm>
          <a:solidFill>
            <a:schemeClr val="accent6"/>
          </a:solidFill>
        </p:spPr>
        <p:txBody>
          <a:bodyPr anchor="ctr" anchorCtr="0"/>
          <a:lstStyle>
            <a:lvl1pPr algn="ctr">
              <a:defRPr/>
            </a:lvl1pPr>
          </a:lstStyle>
          <a:p>
            <a:r>
              <a:rPr lang="fr-FR" dirty="0"/>
              <a:t>EMPLACEMENT VISUEL</a:t>
            </a:r>
          </a:p>
        </p:txBody>
      </p:sp>
    </p:spTree>
    <p:extLst>
      <p:ext uri="{BB962C8B-B14F-4D97-AF65-F5344CB8AC3E}">
        <p14:creationId xmlns:p14="http://schemas.microsoft.com/office/powerpoint/2010/main" val="3522130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1"/>
            <a:ext cx="9361040" cy="873331"/>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bwMode="gray">
          <a:xfrm>
            <a:off x="1260000" y="1927199"/>
            <a:ext cx="8460832" cy="4553572"/>
          </a:xfrm>
        </p:spPr>
        <p:txBody>
          <a:bodyPr/>
          <a:lstStyle>
            <a:lvl1pPr marL="526286" indent="-526286" algn="l">
              <a:lnSpc>
                <a:spcPts val="2431"/>
              </a:lnSpc>
              <a:spcAft>
                <a:spcPts val="1653"/>
              </a:spcAft>
              <a:buSzPct val="150000"/>
              <a:buFont typeface="+mj-lt"/>
              <a:buAutoNum type="arabicPeriod"/>
              <a:defRPr sz="1890">
                <a:solidFill>
                  <a:schemeClr val="tx1"/>
                </a:solidFill>
                <a:latin typeface="+mj-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7" name="Espace réservé de la date 16"/>
          <p:cNvSpPr>
            <a:spLocks noGrp="1"/>
          </p:cNvSpPr>
          <p:nvPr>
            <p:ph type="dt" sz="half" idx="10"/>
          </p:nvPr>
        </p:nvSpPr>
        <p:spPr/>
        <p:txBody>
          <a:bodyPr/>
          <a:lstStyle/>
          <a:p>
            <a:endParaRPr lang="fr-FR" dirty="0">
              <a:solidFill>
                <a:prstClr val="white"/>
              </a:solidFill>
            </a:endParaRPr>
          </a:p>
        </p:txBody>
      </p:sp>
      <p:sp>
        <p:nvSpPr>
          <p:cNvPr id="18" name="Espace réservé du numéro de diapositive 17"/>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2"/>
          </p:nvPr>
        </p:nvSpPr>
        <p:spPr/>
        <p:txBody>
          <a:bodyPr/>
          <a:lstStyle/>
          <a:p>
            <a:endParaRPr lang="fr-FR" dirty="0">
              <a:solidFill>
                <a:prstClr val="white"/>
              </a:solidFill>
            </a:endParaRP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2" name="Rectangle 11"/>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3402919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pitre 1">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7" name="Espace réservé de la date 16"/>
          <p:cNvSpPr>
            <a:spLocks noGrp="1"/>
          </p:cNvSpPr>
          <p:nvPr>
            <p:ph type="dt" sz="half" idx="14"/>
          </p:nvPr>
        </p:nvSpPr>
        <p:spPr/>
        <p:txBody>
          <a:bodyPr/>
          <a:lstStyle/>
          <a:p>
            <a:endParaRPr lang="fr-FR" dirty="0">
              <a:solidFill>
                <a:prstClr val="white"/>
              </a:solidFill>
            </a:endParaRPr>
          </a:p>
        </p:txBody>
      </p:sp>
      <p:sp>
        <p:nvSpPr>
          <p:cNvPr id="18" name="Espace réservé du numéro de diapositive 17"/>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6"/>
          </p:nvPr>
        </p:nvSpPr>
        <p:spPr/>
        <p:txBody>
          <a:bodyPr/>
          <a:lstStyle/>
          <a:p>
            <a:endParaRPr lang="fr-FR" dirty="0">
              <a:solidFill>
                <a:prstClr val="white"/>
              </a:solidFill>
            </a:endParaRPr>
          </a:p>
        </p:txBody>
      </p:sp>
      <p:sp>
        <p:nvSpPr>
          <p:cNvPr id="12" name="Espace réservé pour une image  11"/>
          <p:cNvSpPr>
            <a:spLocks noGrp="1"/>
          </p:cNvSpPr>
          <p:nvPr>
            <p:ph type="pic" sz="quarter" idx="17" hasCustomPrompt="1"/>
          </p:nvPr>
        </p:nvSpPr>
        <p:spPr>
          <a:xfrm>
            <a:off x="360001" y="900000"/>
            <a:ext cx="9360000" cy="234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5" name="Titre 1"/>
          <p:cNvSpPr txBox="1">
            <a:spLocks/>
          </p:cNvSpPr>
          <p:nvPr userDrawn="1"/>
        </p:nvSpPr>
        <p:spPr bwMode="gray">
          <a:xfrm>
            <a:off x="3303589" y="3383286"/>
            <a:ext cx="6417244" cy="3097486"/>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6" name="Espace réservé du contenu 20"/>
          <p:cNvSpPr>
            <a:spLocks noGrp="1"/>
          </p:cNvSpPr>
          <p:nvPr>
            <p:ph sz="quarter" idx="18" hasCustomPrompt="1"/>
          </p:nvPr>
        </p:nvSpPr>
        <p:spPr>
          <a:xfrm>
            <a:off x="359791" y="3507236"/>
            <a:ext cx="2943796"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1560277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hapitre 2">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2" name="Espace réservé de la date 11"/>
          <p:cNvSpPr>
            <a:spLocks noGrp="1"/>
          </p:cNvSpPr>
          <p:nvPr>
            <p:ph type="dt" sz="half" idx="14"/>
          </p:nvPr>
        </p:nvSpPr>
        <p:spPr/>
        <p:txBody>
          <a:bodyPr/>
          <a:lstStyle/>
          <a:p>
            <a:endParaRPr lang="fr-FR" dirty="0">
              <a:solidFill>
                <a:prstClr val="white"/>
              </a:solidFill>
            </a:endParaRPr>
          </a:p>
        </p:txBody>
      </p:sp>
      <p:sp>
        <p:nvSpPr>
          <p:cNvPr id="17" name="Espace réservé du numéro de diapositive 16"/>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8" name="Espace réservé du pied de page 17"/>
          <p:cNvSpPr>
            <a:spLocks noGrp="1"/>
          </p:cNvSpPr>
          <p:nvPr>
            <p:ph type="ftr" sz="quarter" idx="16"/>
          </p:nvPr>
        </p:nvSpPr>
        <p:spPr/>
        <p:txBody>
          <a:bodyPr/>
          <a:lstStyle/>
          <a:p>
            <a:endParaRPr lang="fr-FR" dirty="0">
              <a:solidFill>
                <a:prstClr val="white"/>
              </a:solidFill>
            </a:endParaRPr>
          </a:p>
        </p:txBody>
      </p:sp>
      <p:sp>
        <p:nvSpPr>
          <p:cNvPr id="14" name="Espace réservé pour une image  13"/>
          <p:cNvSpPr>
            <a:spLocks noGrp="1"/>
          </p:cNvSpPr>
          <p:nvPr>
            <p:ph type="pic" sz="quarter" idx="17" hasCustomPrompt="1"/>
          </p:nvPr>
        </p:nvSpPr>
        <p:spPr>
          <a:xfrm>
            <a:off x="360000" y="864000"/>
            <a:ext cx="4320000" cy="558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6" name="Titre 1"/>
          <p:cNvSpPr txBox="1">
            <a:spLocks/>
          </p:cNvSpPr>
          <p:nvPr userDrawn="1"/>
        </p:nvSpPr>
        <p:spPr bwMode="gray">
          <a:xfrm>
            <a:off x="5040001" y="2711450"/>
            <a:ext cx="4680000" cy="3769320"/>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9" name="Espace réservé du contenu 20"/>
          <p:cNvSpPr>
            <a:spLocks noGrp="1"/>
          </p:cNvSpPr>
          <p:nvPr>
            <p:ph sz="quarter" idx="18" hasCustomPrompt="1"/>
          </p:nvPr>
        </p:nvSpPr>
        <p:spPr>
          <a:xfrm>
            <a:off x="5053701" y="970099"/>
            <a:ext cx="4667132"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15898733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3834000" y="1059819"/>
            <a:ext cx="5886000"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contenu 13"/>
          <p:cNvSpPr>
            <a:spLocks noGrp="1"/>
          </p:cNvSpPr>
          <p:nvPr>
            <p:ph sz="quarter" idx="13" hasCustomPrompt="1"/>
          </p:nvPr>
        </p:nvSpPr>
        <p:spPr>
          <a:xfrm>
            <a:off x="359792" y="864146"/>
            <a:ext cx="3240000" cy="5580000"/>
          </a:xfrm>
          <a:solidFill>
            <a:schemeClr val="accent6"/>
          </a:solidFill>
        </p:spPr>
        <p:txBody>
          <a:bodyPr anchor="ctr"/>
          <a:lstStyle>
            <a:lvl1pPr marL="0" indent="0" algn="ctr">
              <a:buFont typeface="Arial" pitchFamily="34" charset="0"/>
              <a:buNone/>
              <a:defRPr baseline="0"/>
            </a:lvl1pPr>
            <a:lvl2pPr marL="0" indent="0">
              <a:buNone/>
              <a:defRPr/>
            </a:lvl2pPr>
            <a:lvl3pPr marL="0" indent="0">
              <a:buNone/>
              <a:defRPr/>
            </a:lvl3pPr>
            <a:lvl4pPr marL="0" indent="0">
              <a:buNone/>
              <a:defRPr/>
            </a:lvl4pPr>
            <a:lvl5pPr marL="0" indent="0">
              <a:buFont typeface="Arial" pitchFamily="34" charset="0"/>
              <a:buNone/>
              <a:defRPr/>
            </a:lvl5pPr>
          </a:lstStyle>
          <a:p>
            <a:pPr lvl="0"/>
            <a:r>
              <a:rPr lang="fr-FR" dirty="0"/>
              <a:t> EMPLACEMENT</a:t>
            </a:r>
            <a:br>
              <a:rPr lang="fr-FR" dirty="0"/>
            </a:br>
            <a:r>
              <a:rPr lang="fr-FR" dirty="0"/>
              <a:t>VISUEL</a:t>
            </a:r>
          </a:p>
        </p:txBody>
      </p:sp>
      <p:sp>
        <p:nvSpPr>
          <p:cNvPr id="11" name="Espace réservé de la date 10"/>
          <p:cNvSpPr>
            <a:spLocks noGrp="1"/>
          </p:cNvSpPr>
          <p:nvPr>
            <p:ph type="dt" sz="half" idx="14"/>
          </p:nvPr>
        </p:nvSpPr>
        <p:spPr/>
        <p:txBody>
          <a:bodyPr/>
          <a:lstStyle/>
          <a:p>
            <a:endParaRPr lang="fr-FR" dirty="0">
              <a:solidFill>
                <a:prstClr val="white"/>
              </a:solidFill>
            </a:endParaRPr>
          </a:p>
        </p:txBody>
      </p:sp>
      <p:sp>
        <p:nvSpPr>
          <p:cNvPr id="12" name="Espace réservé du numéro de diapositive 11"/>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3" name="Espace réservé du pied de page 12"/>
          <p:cNvSpPr>
            <a:spLocks noGrp="1"/>
          </p:cNvSpPr>
          <p:nvPr>
            <p:ph type="ftr" sz="quarter" idx="16"/>
          </p:nvPr>
        </p:nvSpPr>
        <p:spPr/>
        <p:txBody>
          <a:bodyPr/>
          <a:lstStyle/>
          <a:p>
            <a:endParaRPr lang="fr-FR" dirty="0">
              <a:solidFill>
                <a:prstClr val="white"/>
              </a:solidFill>
            </a:endParaRPr>
          </a:p>
        </p:txBody>
      </p:sp>
    </p:spTree>
    <p:extLst>
      <p:ext uri="{BB962C8B-B14F-4D97-AF65-F5344CB8AC3E}">
        <p14:creationId xmlns:p14="http://schemas.microsoft.com/office/powerpoint/2010/main" val="21722375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1080001" y="1059819"/>
            <a:ext cx="8640832"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0" name="Espace réservé de la date 9"/>
          <p:cNvSpPr>
            <a:spLocks noGrp="1"/>
          </p:cNvSpPr>
          <p:nvPr>
            <p:ph type="dt" sz="half" idx="10"/>
          </p:nvPr>
        </p:nvSpPr>
        <p:spPr/>
        <p:txBody>
          <a:bodyPr/>
          <a:lstStyle/>
          <a:p>
            <a:endParaRPr lang="fr-FR" dirty="0">
              <a:solidFill>
                <a:prstClr val="white"/>
              </a:solidFill>
            </a:endParaRPr>
          </a:p>
        </p:txBody>
      </p:sp>
      <p:sp>
        <p:nvSpPr>
          <p:cNvPr id="11" name="Espace réservé du numéro de diapositive 10"/>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2" name="Espace réservé du pied de page 11"/>
          <p:cNvSpPr>
            <a:spLocks noGrp="1"/>
          </p:cNvSpPr>
          <p:nvPr>
            <p:ph type="ftr" sz="quarter" idx="12"/>
          </p:nvPr>
        </p:nvSpPr>
        <p:spPr/>
        <p:txBody>
          <a:bodyPr/>
          <a:lstStyle/>
          <a:p>
            <a:endParaRPr lang="fr-FR" dirty="0">
              <a:solidFill>
                <a:prstClr val="white"/>
              </a:solidFill>
            </a:endParaRPr>
          </a:p>
        </p:txBody>
      </p:sp>
    </p:spTree>
    <p:extLst>
      <p:ext uri="{BB962C8B-B14F-4D97-AF65-F5344CB8AC3E}">
        <p14:creationId xmlns:p14="http://schemas.microsoft.com/office/powerpoint/2010/main" val="35965438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37C677-1366-4E3A-8B98-F9230BADB609}" type="slidenum">
              <a:rPr lang="en-US" smtClean="0"/>
              <a:t>‹#›</a:t>
            </a:fld>
            <a:endParaRPr lang="en-US"/>
          </a:p>
        </p:txBody>
      </p:sp>
    </p:spTree>
    <p:extLst>
      <p:ext uri="{BB962C8B-B14F-4D97-AF65-F5344CB8AC3E}">
        <p14:creationId xmlns:p14="http://schemas.microsoft.com/office/powerpoint/2010/main" val="2454157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itre 1">
    <p:spTree>
      <p:nvGrpSpPr>
        <p:cNvPr id="1" name=""/>
        <p:cNvGrpSpPr/>
        <p:nvPr/>
      </p:nvGrpSpPr>
      <p:grpSpPr>
        <a:xfrm>
          <a:off x="0" y="0"/>
          <a:ext cx="0" cy="0"/>
          <a:chOff x="0" y="0"/>
          <a:chExt cx="0" cy="0"/>
        </a:xfrm>
      </p:grpSpPr>
      <p:sp>
        <p:nvSpPr>
          <p:cNvPr id="2" name="Titre 1"/>
          <p:cNvSpPr>
            <a:spLocks noGrp="1"/>
          </p:cNvSpPr>
          <p:nvPr>
            <p:ph type="ctrTitle"/>
          </p:nvPr>
        </p:nvSpPr>
        <p:spPr>
          <a:xfrm>
            <a:off x="359793" y="500506"/>
            <a:ext cx="936104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1937065"/>
            <a:ext cx="9361040" cy="288000"/>
          </a:xfr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8" name="Rectangle 7"/>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9" name="Rectangle 8"/>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0" name="Rectangle 9"/>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1" name="Rectangle 10"/>
          <p:cNvSpPr/>
          <p:nvPr userDrawn="1"/>
        </p:nvSpPr>
        <p:spPr>
          <a:xfrm>
            <a:off x="360001" y="6135135"/>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Espace réservé pour une image  14"/>
          <p:cNvSpPr>
            <a:spLocks noGrp="1"/>
          </p:cNvSpPr>
          <p:nvPr>
            <p:ph type="pic" sz="quarter" idx="13" hasCustomPrompt="1"/>
          </p:nvPr>
        </p:nvSpPr>
        <p:spPr>
          <a:xfrm>
            <a:off x="360001" y="2239499"/>
            <a:ext cx="9360000" cy="3420000"/>
          </a:xfrm>
          <a:solidFill>
            <a:schemeClr val="accent6"/>
          </a:solidFill>
        </p:spPr>
        <p:txBody>
          <a:bodyPr anchor="ctr" anchorCtr="0"/>
          <a:lstStyle>
            <a:lvl1pPr algn="ctr">
              <a:defRPr/>
            </a:lvl1pPr>
          </a:lstStyle>
          <a:p>
            <a:r>
              <a:rPr lang="fr-FR" dirty="0"/>
              <a:t>EMPLACEMENT VISUEL</a:t>
            </a:r>
          </a:p>
        </p:txBody>
      </p:sp>
    </p:spTree>
    <p:extLst>
      <p:ext uri="{BB962C8B-B14F-4D97-AF65-F5344CB8AC3E}">
        <p14:creationId xmlns:p14="http://schemas.microsoft.com/office/powerpoint/2010/main" val="15223306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re 2">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2"/>
            <a:ext cx="936104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2359722"/>
            <a:ext cx="9361040" cy="288000"/>
          </a:xfr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13" name="Rectangle 12"/>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17193173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Titre 3">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2"/>
            <a:ext cx="297000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2359722"/>
            <a:ext cx="2970000" cy="288000"/>
          </a:xfr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15" name="Espace réservé pour une image  14"/>
          <p:cNvSpPr>
            <a:spLocks noGrp="1"/>
          </p:cNvSpPr>
          <p:nvPr>
            <p:ph type="pic" sz="quarter" idx="13" hasCustomPrompt="1"/>
          </p:nvPr>
        </p:nvSpPr>
        <p:spPr>
          <a:xfrm>
            <a:off x="3960000" y="900001"/>
            <a:ext cx="5761038" cy="5220000"/>
          </a:xfrm>
          <a:solidFill>
            <a:schemeClr val="accent6"/>
          </a:solidFill>
        </p:spPr>
        <p:txBody>
          <a:bodyPr anchor="ctr" anchorCtr="0"/>
          <a:lstStyle>
            <a:lvl1pPr algn="ctr">
              <a:defRPr/>
            </a:lvl1pPr>
          </a:lstStyle>
          <a:p>
            <a:r>
              <a:rPr lang="fr-FR" dirty="0"/>
              <a:t>EMPLACEMENT VISUEL</a:t>
            </a:r>
          </a:p>
        </p:txBody>
      </p:sp>
      <p:sp>
        <p:nvSpPr>
          <p:cNvPr id="13" name="Rectangle 12"/>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6" name="Rectangle 15"/>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26518764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1"/>
            <a:ext cx="9361040" cy="873331"/>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bwMode="gray">
          <a:xfrm>
            <a:off x="1260000" y="1927199"/>
            <a:ext cx="8460832" cy="4553572"/>
          </a:xfrm>
        </p:spPr>
        <p:txBody>
          <a:bodyPr/>
          <a:lstStyle>
            <a:lvl1pPr marL="526286" indent="-526286" algn="l">
              <a:lnSpc>
                <a:spcPts val="2431"/>
              </a:lnSpc>
              <a:spcAft>
                <a:spcPts val="1653"/>
              </a:spcAft>
              <a:buSzPct val="150000"/>
              <a:buFont typeface="+mj-lt"/>
              <a:buAutoNum type="arabicPeriod"/>
              <a:defRPr sz="1890">
                <a:solidFill>
                  <a:schemeClr val="tx1"/>
                </a:solidFill>
                <a:latin typeface="+mj-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7" name="Espace réservé de la date 16"/>
          <p:cNvSpPr>
            <a:spLocks noGrp="1"/>
          </p:cNvSpPr>
          <p:nvPr>
            <p:ph type="dt" sz="half" idx="10"/>
          </p:nvPr>
        </p:nvSpPr>
        <p:spPr/>
        <p:txBody>
          <a:bodyPr/>
          <a:lstStyle/>
          <a:p>
            <a:endParaRPr lang="fr-FR" dirty="0">
              <a:solidFill>
                <a:prstClr val="white"/>
              </a:solidFill>
            </a:endParaRPr>
          </a:p>
        </p:txBody>
      </p:sp>
      <p:sp>
        <p:nvSpPr>
          <p:cNvPr id="18" name="Espace réservé du numéro de diapositive 17"/>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2"/>
          </p:nvPr>
        </p:nvSpPr>
        <p:spPr/>
        <p:txBody>
          <a:bodyPr/>
          <a:lstStyle/>
          <a:p>
            <a:endParaRPr lang="fr-FR" dirty="0">
              <a:solidFill>
                <a:prstClr val="white"/>
              </a:solidFill>
            </a:endParaRP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2" name="Rectangle 11"/>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476275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2">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2"/>
            <a:ext cx="936104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2359722"/>
            <a:ext cx="9361040" cy="288000"/>
          </a:xfrm>
          <a:prstGeom prst="rect">
            <a:avLst/>
          </a:prstGeo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11" name="Rectangle 10"/>
          <p:cNvSpPr/>
          <p:nvPr userDrawn="1"/>
        </p:nvSpPr>
        <p:spPr>
          <a:xfrm>
            <a:off x="360001" y="627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18346880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hapitre 1">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7" name="Espace réservé de la date 16"/>
          <p:cNvSpPr>
            <a:spLocks noGrp="1"/>
          </p:cNvSpPr>
          <p:nvPr>
            <p:ph type="dt" sz="half" idx="14"/>
          </p:nvPr>
        </p:nvSpPr>
        <p:spPr/>
        <p:txBody>
          <a:bodyPr/>
          <a:lstStyle/>
          <a:p>
            <a:endParaRPr lang="fr-FR" dirty="0">
              <a:solidFill>
                <a:prstClr val="white"/>
              </a:solidFill>
            </a:endParaRPr>
          </a:p>
        </p:txBody>
      </p:sp>
      <p:sp>
        <p:nvSpPr>
          <p:cNvPr id="18" name="Espace réservé du numéro de diapositive 17"/>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6"/>
          </p:nvPr>
        </p:nvSpPr>
        <p:spPr/>
        <p:txBody>
          <a:bodyPr/>
          <a:lstStyle/>
          <a:p>
            <a:endParaRPr lang="fr-FR" dirty="0">
              <a:solidFill>
                <a:prstClr val="white"/>
              </a:solidFill>
            </a:endParaRPr>
          </a:p>
        </p:txBody>
      </p:sp>
      <p:sp>
        <p:nvSpPr>
          <p:cNvPr id="12" name="Espace réservé pour une image  11"/>
          <p:cNvSpPr>
            <a:spLocks noGrp="1"/>
          </p:cNvSpPr>
          <p:nvPr>
            <p:ph type="pic" sz="quarter" idx="17" hasCustomPrompt="1"/>
          </p:nvPr>
        </p:nvSpPr>
        <p:spPr>
          <a:xfrm>
            <a:off x="360001" y="900000"/>
            <a:ext cx="9360000" cy="234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5" name="Titre 1"/>
          <p:cNvSpPr txBox="1">
            <a:spLocks/>
          </p:cNvSpPr>
          <p:nvPr userDrawn="1"/>
        </p:nvSpPr>
        <p:spPr bwMode="gray">
          <a:xfrm>
            <a:off x="3303589" y="3383286"/>
            <a:ext cx="6417244" cy="3097486"/>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6" name="Espace réservé du contenu 20"/>
          <p:cNvSpPr>
            <a:spLocks noGrp="1"/>
          </p:cNvSpPr>
          <p:nvPr>
            <p:ph sz="quarter" idx="18" hasCustomPrompt="1"/>
          </p:nvPr>
        </p:nvSpPr>
        <p:spPr>
          <a:xfrm>
            <a:off x="359791" y="3507236"/>
            <a:ext cx="2943796"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12810912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hapitre 2">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2" name="Espace réservé de la date 11"/>
          <p:cNvSpPr>
            <a:spLocks noGrp="1"/>
          </p:cNvSpPr>
          <p:nvPr>
            <p:ph type="dt" sz="half" idx="14"/>
          </p:nvPr>
        </p:nvSpPr>
        <p:spPr/>
        <p:txBody>
          <a:bodyPr/>
          <a:lstStyle/>
          <a:p>
            <a:endParaRPr lang="fr-FR" dirty="0">
              <a:solidFill>
                <a:prstClr val="white"/>
              </a:solidFill>
            </a:endParaRPr>
          </a:p>
        </p:txBody>
      </p:sp>
      <p:sp>
        <p:nvSpPr>
          <p:cNvPr id="17" name="Espace réservé du numéro de diapositive 16"/>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8" name="Espace réservé du pied de page 17"/>
          <p:cNvSpPr>
            <a:spLocks noGrp="1"/>
          </p:cNvSpPr>
          <p:nvPr>
            <p:ph type="ftr" sz="quarter" idx="16"/>
          </p:nvPr>
        </p:nvSpPr>
        <p:spPr/>
        <p:txBody>
          <a:bodyPr/>
          <a:lstStyle/>
          <a:p>
            <a:endParaRPr lang="fr-FR" dirty="0">
              <a:solidFill>
                <a:prstClr val="white"/>
              </a:solidFill>
            </a:endParaRPr>
          </a:p>
        </p:txBody>
      </p:sp>
      <p:sp>
        <p:nvSpPr>
          <p:cNvPr id="14" name="Espace réservé pour une image  13"/>
          <p:cNvSpPr>
            <a:spLocks noGrp="1"/>
          </p:cNvSpPr>
          <p:nvPr>
            <p:ph type="pic" sz="quarter" idx="17" hasCustomPrompt="1"/>
          </p:nvPr>
        </p:nvSpPr>
        <p:spPr>
          <a:xfrm>
            <a:off x="360000" y="864000"/>
            <a:ext cx="4320000" cy="558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6" name="Titre 1"/>
          <p:cNvSpPr txBox="1">
            <a:spLocks/>
          </p:cNvSpPr>
          <p:nvPr userDrawn="1"/>
        </p:nvSpPr>
        <p:spPr bwMode="gray">
          <a:xfrm>
            <a:off x="5040001" y="2711450"/>
            <a:ext cx="4680000" cy="3769320"/>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9" name="Espace réservé du contenu 20"/>
          <p:cNvSpPr>
            <a:spLocks noGrp="1"/>
          </p:cNvSpPr>
          <p:nvPr>
            <p:ph sz="quarter" idx="18" hasCustomPrompt="1"/>
          </p:nvPr>
        </p:nvSpPr>
        <p:spPr>
          <a:xfrm>
            <a:off x="5053701" y="970099"/>
            <a:ext cx="4667132"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240250408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3834000" y="1059819"/>
            <a:ext cx="5886000"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contenu 13"/>
          <p:cNvSpPr>
            <a:spLocks noGrp="1"/>
          </p:cNvSpPr>
          <p:nvPr>
            <p:ph sz="quarter" idx="13" hasCustomPrompt="1"/>
          </p:nvPr>
        </p:nvSpPr>
        <p:spPr>
          <a:xfrm>
            <a:off x="359792" y="864146"/>
            <a:ext cx="3240000" cy="5580000"/>
          </a:xfrm>
          <a:solidFill>
            <a:schemeClr val="accent6"/>
          </a:solidFill>
        </p:spPr>
        <p:txBody>
          <a:bodyPr anchor="ctr"/>
          <a:lstStyle>
            <a:lvl1pPr marL="0" indent="0" algn="ctr">
              <a:buFont typeface="Arial" pitchFamily="34" charset="0"/>
              <a:buNone/>
              <a:defRPr baseline="0"/>
            </a:lvl1pPr>
            <a:lvl2pPr marL="0" indent="0">
              <a:buNone/>
              <a:defRPr/>
            </a:lvl2pPr>
            <a:lvl3pPr marL="0" indent="0">
              <a:buNone/>
              <a:defRPr/>
            </a:lvl3pPr>
            <a:lvl4pPr marL="0" indent="0">
              <a:buNone/>
              <a:defRPr/>
            </a:lvl4pPr>
            <a:lvl5pPr marL="0" indent="0">
              <a:buFont typeface="Arial" pitchFamily="34" charset="0"/>
              <a:buNone/>
              <a:defRPr/>
            </a:lvl5pPr>
          </a:lstStyle>
          <a:p>
            <a:pPr lvl="0"/>
            <a:r>
              <a:rPr lang="fr-FR" dirty="0"/>
              <a:t> EMPLACEMENT</a:t>
            </a:r>
            <a:br>
              <a:rPr lang="fr-FR" dirty="0"/>
            </a:br>
            <a:r>
              <a:rPr lang="fr-FR" dirty="0"/>
              <a:t>VISUEL</a:t>
            </a:r>
          </a:p>
        </p:txBody>
      </p:sp>
      <p:sp>
        <p:nvSpPr>
          <p:cNvPr id="11" name="Espace réservé de la date 10"/>
          <p:cNvSpPr>
            <a:spLocks noGrp="1"/>
          </p:cNvSpPr>
          <p:nvPr>
            <p:ph type="dt" sz="half" idx="14"/>
          </p:nvPr>
        </p:nvSpPr>
        <p:spPr/>
        <p:txBody>
          <a:bodyPr/>
          <a:lstStyle/>
          <a:p>
            <a:endParaRPr lang="fr-FR" dirty="0">
              <a:solidFill>
                <a:prstClr val="white"/>
              </a:solidFill>
            </a:endParaRPr>
          </a:p>
        </p:txBody>
      </p:sp>
      <p:sp>
        <p:nvSpPr>
          <p:cNvPr id="12" name="Espace réservé du numéro de diapositive 11"/>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3" name="Espace réservé du pied de page 12"/>
          <p:cNvSpPr>
            <a:spLocks noGrp="1"/>
          </p:cNvSpPr>
          <p:nvPr>
            <p:ph type="ftr" sz="quarter" idx="16"/>
          </p:nvPr>
        </p:nvSpPr>
        <p:spPr/>
        <p:txBody>
          <a:bodyPr/>
          <a:lstStyle/>
          <a:p>
            <a:endParaRPr lang="fr-FR" dirty="0">
              <a:solidFill>
                <a:prstClr val="white"/>
              </a:solidFill>
            </a:endParaRPr>
          </a:p>
        </p:txBody>
      </p:sp>
    </p:spTree>
    <p:extLst>
      <p:ext uri="{BB962C8B-B14F-4D97-AF65-F5344CB8AC3E}">
        <p14:creationId xmlns:p14="http://schemas.microsoft.com/office/powerpoint/2010/main" val="1847172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1080001" y="1059819"/>
            <a:ext cx="8640832"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0" name="Espace réservé de la date 9"/>
          <p:cNvSpPr>
            <a:spLocks noGrp="1"/>
          </p:cNvSpPr>
          <p:nvPr>
            <p:ph type="dt" sz="half" idx="10"/>
          </p:nvPr>
        </p:nvSpPr>
        <p:spPr/>
        <p:txBody>
          <a:bodyPr/>
          <a:lstStyle/>
          <a:p>
            <a:endParaRPr lang="fr-FR" dirty="0">
              <a:solidFill>
                <a:prstClr val="white"/>
              </a:solidFill>
            </a:endParaRPr>
          </a:p>
        </p:txBody>
      </p:sp>
      <p:sp>
        <p:nvSpPr>
          <p:cNvPr id="11" name="Espace réservé du numéro de diapositive 10"/>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2" name="Espace réservé du pied de page 11"/>
          <p:cNvSpPr>
            <a:spLocks noGrp="1"/>
          </p:cNvSpPr>
          <p:nvPr>
            <p:ph type="ftr" sz="quarter" idx="12"/>
          </p:nvPr>
        </p:nvSpPr>
        <p:spPr/>
        <p:txBody>
          <a:bodyPr/>
          <a:lstStyle/>
          <a:p>
            <a:endParaRPr lang="fr-FR" dirty="0">
              <a:solidFill>
                <a:prstClr val="white"/>
              </a:solidFill>
            </a:endParaRPr>
          </a:p>
        </p:txBody>
      </p:sp>
    </p:spTree>
    <p:extLst>
      <p:ext uri="{BB962C8B-B14F-4D97-AF65-F5344CB8AC3E}">
        <p14:creationId xmlns:p14="http://schemas.microsoft.com/office/powerpoint/2010/main" val="307841407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_Chapitre 2">
    <p:spTree>
      <p:nvGrpSpPr>
        <p:cNvPr id="1" name=""/>
        <p:cNvGrpSpPr/>
        <p:nvPr/>
      </p:nvGrpSpPr>
      <p:grpSpPr>
        <a:xfrm>
          <a:off x="0" y="0"/>
          <a:ext cx="0" cy="0"/>
          <a:chOff x="0" y="0"/>
          <a:chExt cx="0" cy="0"/>
        </a:xfrm>
      </p:grpSpPr>
      <p:sp>
        <p:nvSpPr>
          <p:cNvPr id="3" name="Sous-titre 2"/>
          <p:cNvSpPr>
            <a:spLocks noGrp="1"/>
          </p:cNvSpPr>
          <p:nvPr>
            <p:ph type="subTitle" idx="1" hasCustomPrompt="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en-US" noProof="0" dirty="0"/>
              <a:t>Click to edit Master subtitle style</a:t>
            </a:r>
          </a:p>
        </p:txBody>
      </p:sp>
      <p:sp>
        <p:nvSpPr>
          <p:cNvPr id="17" name="Espace réservé du numéro de diapositive 16"/>
          <p:cNvSpPr>
            <a:spLocks noGrp="1"/>
          </p:cNvSpPr>
          <p:nvPr>
            <p:ph type="sldNum" sz="quarter" idx="15"/>
          </p:nvPr>
        </p:nvSpPr>
        <p:spPr/>
        <p:txBody>
          <a:bodyPr/>
          <a:lstStyle/>
          <a:p>
            <a:pPr algn="l"/>
            <a:fld id="{AE6AACB0-F5EC-4707-A90B-3CD78749B923}" type="slidenum">
              <a:rPr lang="en-US" smtClean="0">
                <a:solidFill>
                  <a:prstClr val="black"/>
                </a:solidFill>
              </a:rPr>
              <a:pPr algn="l"/>
              <a:t>‹#›</a:t>
            </a:fld>
            <a:endParaRPr lang="en-US">
              <a:solidFill>
                <a:prstClr val="black"/>
              </a:solidFill>
            </a:endParaRPr>
          </a:p>
        </p:txBody>
      </p:sp>
      <p:sp>
        <p:nvSpPr>
          <p:cNvPr id="18" name="Espace réservé du pied de page 17"/>
          <p:cNvSpPr>
            <a:spLocks noGrp="1"/>
          </p:cNvSpPr>
          <p:nvPr>
            <p:ph type="ftr" sz="quarter" idx="16"/>
          </p:nvPr>
        </p:nvSpPr>
        <p:spPr/>
        <p:txBody>
          <a:bodyPr/>
          <a:lstStyle/>
          <a:p>
            <a:endParaRPr lang="en-US">
              <a:solidFill>
                <a:prstClr val="white"/>
              </a:solidFill>
            </a:endParaRPr>
          </a:p>
        </p:txBody>
      </p:sp>
      <p:sp>
        <p:nvSpPr>
          <p:cNvPr id="14" name="Espace réservé pour une image  13"/>
          <p:cNvSpPr>
            <a:spLocks noGrp="1"/>
          </p:cNvSpPr>
          <p:nvPr>
            <p:ph type="pic" sz="quarter" idx="17" hasCustomPrompt="1"/>
          </p:nvPr>
        </p:nvSpPr>
        <p:spPr>
          <a:xfrm>
            <a:off x="360000" y="864000"/>
            <a:ext cx="4320000" cy="5580000"/>
          </a:xfrm>
          <a:solidFill>
            <a:schemeClr val="accent6"/>
          </a:solidFill>
        </p:spPr>
        <p:txBody>
          <a:bodyPr anchor="ctr" anchorCtr="0"/>
          <a:lstStyle>
            <a:lvl1pPr marL="0" marR="0" indent="0" algn="ctr" defTabSz="960005" rtl="0" eaLnBrk="1" fontAlgn="auto" latinLnBrk="0" hangingPunct="1">
              <a:lnSpc>
                <a:spcPts val="1945"/>
              </a:lnSpc>
              <a:spcBef>
                <a:spcPts val="0"/>
              </a:spcBef>
              <a:spcAft>
                <a:spcPts val="194"/>
              </a:spcAft>
              <a:buClrTx/>
              <a:buSzTx/>
              <a:buFont typeface="Arial" pitchFamily="34" charset="0"/>
              <a:buNone/>
              <a:tabLst/>
              <a:defRPr/>
            </a:lvl1pPr>
          </a:lstStyle>
          <a:p>
            <a:pPr lvl="0"/>
            <a:r>
              <a:rPr lang="en-US" noProof="0" dirty="0"/>
              <a:t>VISUAL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9" name="Espace réservé du contenu 20"/>
          <p:cNvSpPr>
            <a:spLocks noGrp="1"/>
          </p:cNvSpPr>
          <p:nvPr>
            <p:ph sz="quarter" idx="18" hasCustomPrompt="1"/>
          </p:nvPr>
        </p:nvSpPr>
        <p:spPr>
          <a:xfrm>
            <a:off x="5053701" y="970099"/>
            <a:ext cx="4667132"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1276182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re 3">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2"/>
            <a:ext cx="2970000" cy="1440160"/>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4" name="Espace réservé de la date 3"/>
          <p:cNvSpPr>
            <a:spLocks noGrp="1"/>
          </p:cNvSpPr>
          <p:nvPr>
            <p:ph type="dt" sz="half" idx="10"/>
          </p:nvPr>
        </p:nvSpPr>
        <p:spPr bwMode="gray">
          <a:xfrm>
            <a:off x="359793" y="2359722"/>
            <a:ext cx="2970000" cy="288000"/>
          </a:xfrm>
          <a:prstGeom prst="rect">
            <a:avLst/>
          </a:prstGeom>
        </p:spPr>
        <p:txBody>
          <a:bodyPr lIns="0" tIns="0" rIns="0" bIns="0" anchor="t" anchorCtr="0"/>
          <a:lstStyle>
            <a:lvl1pPr>
              <a:defRPr sz="1260" b="1">
                <a:solidFill>
                  <a:srgbClr val="990000"/>
                </a:solidFill>
              </a:defRPr>
            </a:lvl1pPr>
          </a:lstStyle>
          <a:p>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11" name="Rectangle 10"/>
          <p:cNvSpPr/>
          <p:nvPr userDrawn="1"/>
        </p:nvSpPr>
        <p:spPr>
          <a:xfrm>
            <a:off x="360001" y="627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Espace réservé pour une image  14"/>
          <p:cNvSpPr>
            <a:spLocks noGrp="1"/>
          </p:cNvSpPr>
          <p:nvPr>
            <p:ph type="pic" sz="quarter" idx="13" hasCustomPrompt="1"/>
          </p:nvPr>
        </p:nvSpPr>
        <p:spPr>
          <a:xfrm>
            <a:off x="3960000" y="900001"/>
            <a:ext cx="5761038" cy="5220000"/>
          </a:xfrm>
          <a:solidFill>
            <a:schemeClr val="accent6"/>
          </a:solidFill>
        </p:spPr>
        <p:txBody>
          <a:bodyPr anchor="ctr" anchorCtr="0"/>
          <a:lstStyle>
            <a:lvl1pPr algn="ctr">
              <a:defRPr/>
            </a:lvl1pPr>
          </a:lstStyle>
          <a:p>
            <a:r>
              <a:rPr lang="fr-FR" dirty="0"/>
              <a:t>EMPLACEMENT VISUEL</a:t>
            </a:r>
          </a:p>
        </p:txBody>
      </p:sp>
      <p:sp>
        <p:nvSpPr>
          <p:cNvPr id="13" name="Rectangle 12"/>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6" name="Rectangle 15"/>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3494976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ctrTitle"/>
          </p:nvPr>
        </p:nvSpPr>
        <p:spPr bwMode="gray">
          <a:xfrm>
            <a:off x="359793" y="854911"/>
            <a:ext cx="9361040" cy="873331"/>
          </a:xfrm>
        </p:spPr>
        <p:txBody>
          <a:bodyPr/>
          <a:lstStyle>
            <a:lvl1pPr>
              <a:lnSpc>
                <a:spcPts val="3568"/>
              </a:lnSpc>
              <a:defRPr sz="3570" b="0"/>
            </a:lvl1pPr>
          </a:lstStyle>
          <a:p>
            <a:r>
              <a:rPr lang="fr-FR"/>
              <a:t>Modifiez le style du titre</a:t>
            </a:r>
            <a:endParaRPr lang="fr-FR" dirty="0"/>
          </a:p>
        </p:txBody>
      </p:sp>
      <p:sp>
        <p:nvSpPr>
          <p:cNvPr id="3" name="Sous-titre 2"/>
          <p:cNvSpPr>
            <a:spLocks noGrp="1"/>
          </p:cNvSpPr>
          <p:nvPr>
            <p:ph type="subTitle" idx="1"/>
          </p:nvPr>
        </p:nvSpPr>
        <p:spPr bwMode="gray">
          <a:xfrm>
            <a:off x="1260000" y="1927199"/>
            <a:ext cx="8460832" cy="4553572"/>
          </a:xfrm>
        </p:spPr>
        <p:txBody>
          <a:bodyPr/>
          <a:lstStyle>
            <a:lvl1pPr marL="526286" indent="-526286" algn="l">
              <a:lnSpc>
                <a:spcPts val="2431"/>
              </a:lnSpc>
              <a:spcAft>
                <a:spcPts val="1653"/>
              </a:spcAft>
              <a:buSzPct val="150000"/>
              <a:buFont typeface="+mj-lt"/>
              <a:buAutoNum type="arabicPeriod"/>
              <a:defRPr sz="1890">
                <a:solidFill>
                  <a:schemeClr val="tx1"/>
                </a:solidFill>
                <a:latin typeface="+mj-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8" name="Espace réservé du numéro de diapositive 17"/>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2"/>
          </p:nvPr>
        </p:nvSpPr>
        <p:spPr/>
        <p:txBody>
          <a:bodyPr/>
          <a:lstStyle/>
          <a:p>
            <a:endParaRPr lang="fr-FR" dirty="0">
              <a:solidFill>
                <a:prstClr val="white"/>
              </a:solidFill>
            </a:endParaRP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2" name="Rectangle 11"/>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3983002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hapitre 1">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8" name="Espace réservé du numéro de diapositive 17"/>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9" name="Espace réservé du pied de page 18"/>
          <p:cNvSpPr>
            <a:spLocks noGrp="1"/>
          </p:cNvSpPr>
          <p:nvPr>
            <p:ph type="ftr" sz="quarter" idx="16"/>
          </p:nvPr>
        </p:nvSpPr>
        <p:spPr/>
        <p:txBody>
          <a:bodyPr/>
          <a:lstStyle/>
          <a:p>
            <a:endParaRPr lang="fr-FR" dirty="0">
              <a:solidFill>
                <a:prstClr val="white"/>
              </a:solidFill>
            </a:endParaRPr>
          </a:p>
        </p:txBody>
      </p:sp>
      <p:sp>
        <p:nvSpPr>
          <p:cNvPr id="12" name="Espace réservé pour une image  11"/>
          <p:cNvSpPr>
            <a:spLocks noGrp="1"/>
          </p:cNvSpPr>
          <p:nvPr>
            <p:ph type="pic" sz="quarter" idx="17" hasCustomPrompt="1"/>
          </p:nvPr>
        </p:nvSpPr>
        <p:spPr>
          <a:xfrm>
            <a:off x="360001" y="900000"/>
            <a:ext cx="9360000" cy="234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5" name="Titre 1"/>
          <p:cNvSpPr txBox="1">
            <a:spLocks/>
          </p:cNvSpPr>
          <p:nvPr userDrawn="1"/>
        </p:nvSpPr>
        <p:spPr bwMode="gray">
          <a:xfrm>
            <a:off x="3303589" y="3383286"/>
            <a:ext cx="6417244" cy="3097486"/>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6" name="Espace réservé du contenu 20"/>
          <p:cNvSpPr>
            <a:spLocks noGrp="1"/>
          </p:cNvSpPr>
          <p:nvPr>
            <p:ph sz="quarter" idx="18" hasCustomPrompt="1"/>
          </p:nvPr>
        </p:nvSpPr>
        <p:spPr>
          <a:xfrm>
            <a:off x="359791" y="3507236"/>
            <a:ext cx="2943796"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314954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hapitre 2">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60001" y="576115"/>
            <a:ext cx="9360000" cy="270964"/>
          </a:xfrm>
        </p:spPr>
        <p:txBody>
          <a:bodyPr/>
          <a:lstStyle>
            <a:lvl1pPr marL="526286" indent="-526286" algn="l">
              <a:lnSpc>
                <a:spcPct val="100000"/>
              </a:lnSpc>
              <a:spcAft>
                <a:spcPts val="0"/>
              </a:spcAft>
              <a:buSzPct val="150000"/>
              <a:buFont typeface="+mj-lt"/>
              <a:buNone/>
              <a:defRPr sz="1155">
                <a:solidFill>
                  <a:schemeClr val="tx1"/>
                </a:solidFill>
                <a:latin typeface="+mn-lt"/>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17" name="Espace réservé du numéro de diapositive 16"/>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8" name="Espace réservé du pied de page 17"/>
          <p:cNvSpPr>
            <a:spLocks noGrp="1"/>
          </p:cNvSpPr>
          <p:nvPr>
            <p:ph type="ftr" sz="quarter" idx="16"/>
          </p:nvPr>
        </p:nvSpPr>
        <p:spPr/>
        <p:txBody>
          <a:bodyPr/>
          <a:lstStyle/>
          <a:p>
            <a:endParaRPr lang="fr-FR" dirty="0">
              <a:solidFill>
                <a:prstClr val="white"/>
              </a:solidFill>
            </a:endParaRPr>
          </a:p>
        </p:txBody>
      </p:sp>
      <p:sp>
        <p:nvSpPr>
          <p:cNvPr id="14" name="Espace réservé pour une image  13"/>
          <p:cNvSpPr>
            <a:spLocks noGrp="1"/>
          </p:cNvSpPr>
          <p:nvPr>
            <p:ph type="pic" sz="quarter" idx="17" hasCustomPrompt="1"/>
          </p:nvPr>
        </p:nvSpPr>
        <p:spPr>
          <a:xfrm>
            <a:off x="360000" y="864000"/>
            <a:ext cx="4320000" cy="5580000"/>
          </a:xfrm>
          <a:solidFill>
            <a:schemeClr val="accent6"/>
          </a:solidFill>
        </p:spPr>
        <p:txBody>
          <a:bodyPr anchor="ctr" anchorCtr="0"/>
          <a:lstStyle>
            <a:lvl1pPr algn="ctr">
              <a:defRPr/>
            </a:lvl1pPr>
          </a:lstStyle>
          <a:p>
            <a:r>
              <a:rPr lang="fr-FR" dirty="0"/>
              <a:t>EMPLACEMENT VISUEL</a:t>
            </a:r>
          </a:p>
        </p:txBody>
      </p:sp>
      <p:sp>
        <p:nvSpPr>
          <p:cNvPr id="11" name="Rectangle 10"/>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5" name="Rectangle 14"/>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6" name="Titre 1"/>
          <p:cNvSpPr txBox="1">
            <a:spLocks/>
          </p:cNvSpPr>
          <p:nvPr userDrawn="1"/>
        </p:nvSpPr>
        <p:spPr bwMode="gray">
          <a:xfrm>
            <a:off x="5040001" y="2711450"/>
            <a:ext cx="4680000" cy="3769320"/>
          </a:xfrm>
          <a:prstGeom prst="rect">
            <a:avLst/>
          </a:prstGeom>
        </p:spPr>
        <p:txBody>
          <a:bodyPr vert="horz" lIns="0" tIns="0" rIns="0" bIns="0" rtlCol="0" anchor="t" anchorCtr="0">
            <a:noAutofit/>
          </a:bodyPr>
          <a:lstStyle>
            <a:lvl1pPr algn="l" defTabSz="987461" rtl="0" eaLnBrk="1" latinLnBrk="0" hangingPunct="1">
              <a:lnSpc>
                <a:spcPts val="3300"/>
              </a:lnSpc>
              <a:spcBef>
                <a:spcPct val="0"/>
              </a:spcBef>
              <a:buNone/>
              <a:defRPr sz="3300" b="0" kern="1200" cap="all" baseline="0">
                <a:solidFill>
                  <a:schemeClr val="tx1"/>
                </a:solidFill>
                <a:latin typeface="+mj-lt"/>
                <a:ea typeface="+mj-ea"/>
                <a:cs typeface="+mj-cs"/>
              </a:defRPr>
            </a:lvl1pPr>
          </a:lstStyle>
          <a:p>
            <a:r>
              <a:rPr lang="fr-FR" sz="3465" dirty="0">
                <a:solidFill>
                  <a:prstClr val="black"/>
                </a:solidFill>
              </a:rPr>
              <a:t>Cliquez pour modifier le style du titre</a:t>
            </a:r>
          </a:p>
        </p:txBody>
      </p:sp>
      <p:sp>
        <p:nvSpPr>
          <p:cNvPr id="19" name="Espace réservé du contenu 20"/>
          <p:cNvSpPr>
            <a:spLocks noGrp="1"/>
          </p:cNvSpPr>
          <p:nvPr>
            <p:ph sz="quarter" idx="18" hasCustomPrompt="1"/>
          </p:nvPr>
        </p:nvSpPr>
        <p:spPr>
          <a:xfrm>
            <a:off x="5053701" y="970099"/>
            <a:ext cx="4667132" cy="1368152"/>
          </a:xfrm>
        </p:spPr>
        <p:txBody>
          <a:bodyPr anchor="ctr"/>
          <a:lstStyle>
            <a:lvl1pPr>
              <a:defRPr sz="8505">
                <a:solidFill>
                  <a:srgbClr val="AA9C8F"/>
                </a:solidFill>
                <a:latin typeface="+mj-lt"/>
                <a:cs typeface="Georgia"/>
              </a:defRPr>
            </a:lvl1pPr>
          </a:lstStyle>
          <a:p>
            <a:pPr lvl="0"/>
            <a:r>
              <a:rPr lang="fr-FR" dirty="0"/>
              <a:t>01</a:t>
            </a:r>
          </a:p>
        </p:txBody>
      </p:sp>
    </p:spTree>
    <p:extLst>
      <p:ext uri="{BB962C8B-B14F-4D97-AF65-F5344CB8AC3E}">
        <p14:creationId xmlns:p14="http://schemas.microsoft.com/office/powerpoint/2010/main" val="4105010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exte + visue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3834000" y="1059819"/>
            <a:ext cx="5886000"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7" name="Espace réservé du contenu 13"/>
          <p:cNvSpPr>
            <a:spLocks noGrp="1"/>
          </p:cNvSpPr>
          <p:nvPr>
            <p:ph sz="quarter" idx="13" hasCustomPrompt="1"/>
          </p:nvPr>
        </p:nvSpPr>
        <p:spPr>
          <a:xfrm>
            <a:off x="359792" y="864146"/>
            <a:ext cx="3240000" cy="5580000"/>
          </a:xfrm>
          <a:solidFill>
            <a:schemeClr val="accent6"/>
          </a:solidFill>
        </p:spPr>
        <p:txBody>
          <a:bodyPr anchor="ctr"/>
          <a:lstStyle>
            <a:lvl1pPr marL="0" indent="0" algn="ctr">
              <a:buFont typeface="Arial" pitchFamily="34" charset="0"/>
              <a:buNone/>
              <a:defRPr baseline="0"/>
            </a:lvl1pPr>
            <a:lvl2pPr marL="0" indent="0">
              <a:buNone/>
              <a:defRPr/>
            </a:lvl2pPr>
            <a:lvl3pPr marL="0" indent="0">
              <a:buNone/>
              <a:defRPr/>
            </a:lvl3pPr>
            <a:lvl4pPr marL="0" indent="0">
              <a:buNone/>
              <a:defRPr/>
            </a:lvl4pPr>
            <a:lvl5pPr marL="0" indent="0">
              <a:buFont typeface="Arial" pitchFamily="34" charset="0"/>
              <a:buNone/>
              <a:defRPr/>
            </a:lvl5pPr>
          </a:lstStyle>
          <a:p>
            <a:pPr lvl="0"/>
            <a:r>
              <a:rPr lang="fr-FR" dirty="0"/>
              <a:t> EMPLACEMENT</a:t>
            </a:r>
            <a:br>
              <a:rPr lang="fr-FR" dirty="0"/>
            </a:br>
            <a:r>
              <a:rPr lang="fr-FR" dirty="0"/>
              <a:t>VISUEL</a:t>
            </a:r>
          </a:p>
        </p:txBody>
      </p:sp>
      <p:sp>
        <p:nvSpPr>
          <p:cNvPr id="12" name="Espace réservé du numéro de diapositive 11"/>
          <p:cNvSpPr>
            <a:spLocks noGrp="1"/>
          </p:cNvSpPr>
          <p:nvPr>
            <p:ph type="sldNum" sz="quarter" idx="15"/>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3" name="Espace réservé du pied de page 12"/>
          <p:cNvSpPr>
            <a:spLocks noGrp="1"/>
          </p:cNvSpPr>
          <p:nvPr>
            <p:ph type="ftr" sz="quarter" idx="16"/>
          </p:nvPr>
        </p:nvSpPr>
        <p:spPr/>
        <p:txBody>
          <a:bodyPr/>
          <a:lstStyle/>
          <a:p>
            <a:endParaRPr lang="fr-FR" dirty="0">
              <a:solidFill>
                <a:prstClr val="white"/>
              </a:solidFill>
            </a:endParaRPr>
          </a:p>
        </p:txBody>
      </p:sp>
    </p:spTree>
    <p:extLst>
      <p:ext uri="{BB962C8B-B14F-4D97-AF65-F5344CB8AC3E}">
        <p14:creationId xmlns:p14="http://schemas.microsoft.com/office/powerpoint/2010/main" val="552827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exte">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a:xfrm>
            <a:off x="1080001" y="1059819"/>
            <a:ext cx="8640832" cy="5420952"/>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
        <p:nvSpPr>
          <p:cNvPr id="11" name="Espace réservé du numéro de diapositive 10"/>
          <p:cNvSpPr>
            <a:spLocks noGrp="1"/>
          </p:cNvSpPr>
          <p:nvPr>
            <p:ph type="sldNum" sz="quarter" idx="11"/>
          </p:nvPr>
        </p:nvSpPr>
        <p:spPr/>
        <p:txBody>
          <a:bodyPr/>
          <a:lstStyle/>
          <a:p>
            <a:pPr algn="l"/>
            <a:fld id="{AE6AACB0-F5EC-4707-A90B-3CD78749B923}" type="slidenum">
              <a:rPr lang="fr-FR" smtClean="0">
                <a:solidFill>
                  <a:prstClr val="black"/>
                </a:solidFill>
              </a:rPr>
              <a:pPr algn="l"/>
              <a:t>‹#›</a:t>
            </a:fld>
            <a:endParaRPr lang="fr-FR" dirty="0">
              <a:solidFill>
                <a:prstClr val="black"/>
              </a:solidFill>
            </a:endParaRPr>
          </a:p>
        </p:txBody>
      </p:sp>
      <p:sp>
        <p:nvSpPr>
          <p:cNvPr id="12" name="Espace réservé du pied de page 11"/>
          <p:cNvSpPr>
            <a:spLocks noGrp="1"/>
          </p:cNvSpPr>
          <p:nvPr>
            <p:ph type="ftr" sz="quarter" idx="12"/>
          </p:nvPr>
        </p:nvSpPr>
        <p:spPr/>
        <p:txBody>
          <a:bodyPr/>
          <a:lstStyle/>
          <a:p>
            <a:endParaRPr lang="fr-FR" dirty="0">
              <a:solidFill>
                <a:prstClr val="white"/>
              </a:solidFill>
            </a:endParaRPr>
          </a:p>
        </p:txBody>
      </p:sp>
    </p:spTree>
    <p:extLst>
      <p:ext uri="{BB962C8B-B14F-4D97-AF65-F5344CB8AC3E}">
        <p14:creationId xmlns:p14="http://schemas.microsoft.com/office/powerpoint/2010/main" val="35953619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Contact">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359792" y="6408763"/>
            <a:ext cx="6192688" cy="216024"/>
          </a:xfrm>
        </p:spPr>
        <p:txBody>
          <a:bodyPr/>
          <a:lstStyle>
            <a:lvl1pPr marL="0" indent="0" algn="l">
              <a:lnSpc>
                <a:spcPct val="100000"/>
              </a:lnSpc>
              <a:buNone/>
              <a:defRPr sz="1155">
                <a:solidFill>
                  <a:schemeClr val="tx1"/>
                </a:solidFill>
              </a:defRPr>
            </a:lvl1pPr>
            <a:lvl2pPr marL="480002" indent="0" algn="ctr">
              <a:buNone/>
              <a:defRPr>
                <a:solidFill>
                  <a:schemeClr val="tx1">
                    <a:tint val="75000"/>
                  </a:schemeClr>
                </a:solidFill>
              </a:defRPr>
            </a:lvl2pPr>
            <a:lvl3pPr marL="960005" indent="0" algn="ctr">
              <a:buNone/>
              <a:defRPr>
                <a:solidFill>
                  <a:schemeClr val="tx1">
                    <a:tint val="75000"/>
                  </a:schemeClr>
                </a:solidFill>
              </a:defRPr>
            </a:lvl3pPr>
            <a:lvl4pPr marL="1440007" indent="0" algn="ctr">
              <a:buNone/>
              <a:defRPr>
                <a:solidFill>
                  <a:schemeClr val="tx1">
                    <a:tint val="75000"/>
                  </a:schemeClr>
                </a:solidFill>
              </a:defRPr>
            </a:lvl4pPr>
            <a:lvl5pPr marL="1920008" indent="0" algn="ctr">
              <a:buNone/>
              <a:defRPr>
                <a:solidFill>
                  <a:schemeClr val="tx1">
                    <a:tint val="75000"/>
                  </a:schemeClr>
                </a:solidFill>
              </a:defRPr>
            </a:lvl5pPr>
            <a:lvl6pPr marL="2400010" indent="0" algn="ctr">
              <a:buNone/>
              <a:defRPr>
                <a:solidFill>
                  <a:schemeClr val="tx1">
                    <a:tint val="75000"/>
                  </a:schemeClr>
                </a:solidFill>
              </a:defRPr>
            </a:lvl6pPr>
            <a:lvl7pPr marL="2880012" indent="0" algn="ctr">
              <a:buNone/>
              <a:defRPr>
                <a:solidFill>
                  <a:schemeClr val="tx1">
                    <a:tint val="75000"/>
                  </a:schemeClr>
                </a:solidFill>
              </a:defRPr>
            </a:lvl7pPr>
            <a:lvl8pPr marL="3360015" indent="0" algn="ctr">
              <a:buNone/>
              <a:defRPr>
                <a:solidFill>
                  <a:schemeClr val="tx1">
                    <a:tint val="75000"/>
                  </a:schemeClr>
                </a:solidFill>
              </a:defRPr>
            </a:lvl8pPr>
            <a:lvl9pPr marL="3840017" indent="0" algn="ctr">
              <a:buNone/>
              <a:defRPr>
                <a:solidFill>
                  <a:schemeClr val="tx1">
                    <a:tint val="75000"/>
                  </a:schemeClr>
                </a:solidFill>
              </a:defRPr>
            </a:lvl9pPr>
          </a:lstStyle>
          <a:p>
            <a:r>
              <a:rPr lang="fr-FR"/>
              <a:t>Modifiez le style des sous-titres du masque</a:t>
            </a:r>
            <a:endParaRPr lang="fr-FR" dirty="0"/>
          </a:p>
        </p:txBody>
      </p:sp>
      <p:sp>
        <p:nvSpPr>
          <p:cNvPr id="5" name="Espace réservé du pied de page 4"/>
          <p:cNvSpPr>
            <a:spLocks noGrp="1"/>
          </p:cNvSpPr>
          <p:nvPr>
            <p:ph type="ftr" sz="quarter" idx="11"/>
          </p:nvPr>
        </p:nvSpPr>
        <p:spPr>
          <a:xfrm>
            <a:off x="3384128" y="6696795"/>
            <a:ext cx="3192198" cy="216024"/>
          </a:xfrm>
        </p:spPr>
        <p:txBody>
          <a:bodyPr/>
          <a:lstStyle/>
          <a:p>
            <a:endParaRPr lang="fr-FR" dirty="0">
              <a:solidFill>
                <a:prstClr val="white"/>
              </a:solidFill>
            </a:endParaRPr>
          </a:p>
        </p:txBody>
      </p:sp>
      <p:sp>
        <p:nvSpPr>
          <p:cNvPr id="6" name="Espace réservé du numéro de diapositive 5"/>
          <p:cNvSpPr>
            <a:spLocks noGrp="1"/>
          </p:cNvSpPr>
          <p:nvPr>
            <p:ph type="sldNum" sz="quarter" idx="12"/>
          </p:nvPr>
        </p:nvSpPr>
        <p:spPr bwMode="white"/>
        <p:txBody>
          <a:bodyPr/>
          <a:lstStyle>
            <a:lvl1pPr algn="l">
              <a:defRPr>
                <a:solidFill>
                  <a:schemeClr val="bg1"/>
                </a:solidFill>
              </a:defRPr>
            </a:lvl1pPr>
          </a:lstStyle>
          <a:p>
            <a:fld id="{AE6AACB0-F5EC-4707-A90B-3CD78749B923}" type="slidenum">
              <a:rPr lang="fr-FR" smtClean="0">
                <a:solidFill>
                  <a:prstClr val="white"/>
                </a:solidFill>
              </a:rPr>
              <a:pPr/>
              <a:t>‹#›</a:t>
            </a:fld>
            <a:endParaRPr lang="fr-FR" dirty="0">
              <a:solidFill>
                <a:prstClr val="white"/>
              </a:solidFill>
            </a:endParaRPr>
          </a:p>
        </p:txBody>
      </p:sp>
      <p:sp>
        <p:nvSpPr>
          <p:cNvPr id="11" name="Rectangle 10"/>
          <p:cNvSpPr/>
          <p:nvPr userDrawn="1"/>
        </p:nvSpPr>
        <p:spPr>
          <a:xfrm>
            <a:off x="360001" y="627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3" name="Rectangle 12"/>
          <p:cNvSpPr/>
          <p:nvPr userDrawn="1"/>
        </p:nvSpPr>
        <p:spPr bwMode="gray">
          <a:xfrm>
            <a:off x="1" y="1"/>
            <a:ext cx="1008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4" name="Rectangle 13"/>
          <p:cNvSpPr/>
          <p:nvPr userDrawn="1"/>
        </p:nvSpPr>
        <p:spPr bwMode="gray">
          <a:xfrm>
            <a:off x="1" y="154601"/>
            <a:ext cx="1008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6" name="Rectangle 15"/>
          <p:cNvSpPr/>
          <p:nvPr userDrawn="1"/>
        </p:nvSpPr>
        <p:spPr bwMode="gray">
          <a:xfrm>
            <a:off x="1" y="309201"/>
            <a:ext cx="1008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
        <p:nvSpPr>
          <p:cNvPr id="17" name="Titre 1"/>
          <p:cNvSpPr>
            <a:spLocks noGrp="1"/>
          </p:cNvSpPr>
          <p:nvPr>
            <p:ph type="title"/>
          </p:nvPr>
        </p:nvSpPr>
        <p:spPr>
          <a:xfrm>
            <a:off x="360001" y="947835"/>
            <a:ext cx="9360000" cy="420368"/>
          </a:xfrm>
        </p:spPr>
        <p:txBody>
          <a:bodyPr/>
          <a:lstStyle>
            <a:lvl1pPr>
              <a:lnSpc>
                <a:spcPts val="1361"/>
              </a:lnSpc>
              <a:defRPr sz="1050" cap="none" baseline="0">
                <a:latin typeface="Georgia" pitchFamily="18" charset="0"/>
              </a:defRPr>
            </a:lvl1pPr>
          </a:lstStyle>
          <a:p>
            <a:r>
              <a:rPr lang="fr-FR"/>
              <a:t>Modifiez le style du titre</a:t>
            </a:r>
            <a:endParaRPr lang="fr-FR" dirty="0"/>
          </a:p>
        </p:txBody>
      </p:sp>
      <p:sp>
        <p:nvSpPr>
          <p:cNvPr id="18" name="Espace réservé du contenu 2"/>
          <p:cNvSpPr>
            <a:spLocks noGrp="1"/>
          </p:cNvSpPr>
          <p:nvPr>
            <p:ph idx="13"/>
          </p:nvPr>
        </p:nvSpPr>
        <p:spPr>
          <a:xfrm>
            <a:off x="360001" y="1478309"/>
            <a:ext cx="9360000" cy="4642420"/>
          </a:xfrm>
        </p:spPr>
        <p:txBody>
          <a:bodyPr/>
          <a:lstStyle>
            <a:lvl1pPr marL="0" indent="0">
              <a:lnSpc>
                <a:spcPts val="1847"/>
              </a:lnSpc>
              <a:spcAft>
                <a:spcPts val="778"/>
              </a:spcAft>
              <a:buFont typeface="Arial" pitchFamily="34" charset="0"/>
              <a:buNone/>
              <a:defRPr sz="1890" b="1" cap="all" baseline="0">
                <a:solidFill>
                  <a:srgbClr val="990000"/>
                </a:solidFill>
                <a:latin typeface="+mj-lt"/>
              </a:defRPr>
            </a:lvl1pPr>
            <a:lvl2pPr marL="0" indent="0">
              <a:lnSpc>
                <a:spcPts val="1458"/>
              </a:lnSpc>
              <a:spcBef>
                <a:spcPts val="486"/>
              </a:spcBef>
              <a:spcAft>
                <a:spcPts val="486"/>
              </a:spcAft>
              <a:buNone/>
              <a:defRPr sz="1050" b="1">
                <a:solidFill>
                  <a:schemeClr val="tx1"/>
                </a:solidFill>
                <a:latin typeface="Georgia" pitchFamily="18" charset="0"/>
              </a:defRPr>
            </a:lvl2pPr>
            <a:lvl3pPr marL="0" indent="0">
              <a:lnSpc>
                <a:spcPts val="1361"/>
              </a:lnSpc>
              <a:buNone/>
              <a:defRPr sz="1050">
                <a:solidFill>
                  <a:schemeClr val="tx1"/>
                </a:solidFill>
                <a:latin typeface="+mj-lt"/>
              </a:defRPr>
            </a:lvl3pPr>
            <a:lvl4pPr marL="0" indent="0">
              <a:lnSpc>
                <a:spcPts val="1361"/>
              </a:lnSpc>
              <a:buNone/>
              <a:defRPr sz="1050">
                <a:solidFill>
                  <a:schemeClr val="tx1"/>
                </a:solidFill>
                <a:latin typeface="+mj-lt"/>
              </a:defRPr>
            </a:lvl4pPr>
            <a:lvl5pPr marL="0" indent="0">
              <a:lnSpc>
                <a:spcPts val="1361"/>
              </a:lnSpc>
              <a:buFont typeface="Arial" pitchFamily="34" charset="0"/>
              <a:buNone/>
              <a:defRPr sz="1050">
                <a:solidFill>
                  <a:schemeClr val="tx1"/>
                </a:solidFill>
                <a:latin typeface="+mj-lt"/>
              </a:defRPr>
            </a:lvl5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FR" dirty="0"/>
          </a:p>
        </p:txBody>
      </p:sp>
    </p:spTree>
    <p:extLst>
      <p:ext uri="{BB962C8B-B14F-4D97-AF65-F5344CB8AC3E}">
        <p14:creationId xmlns:p14="http://schemas.microsoft.com/office/powerpoint/2010/main" val="229367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2.xml"/><Relationship Id="rId7"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4"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theme" Target="../theme/theme3.xml"/><Relationship Id="rId4" Type="http://schemas.openxmlformats.org/officeDocument/2006/relationships/slideLayout" Target="../slideLayouts/slideLayout19.xml"/><Relationship Id="rId9"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719999" y="223200"/>
            <a:ext cx="9000001" cy="540000"/>
          </a:xfrm>
          <a:prstGeom prst="rect">
            <a:avLst/>
          </a:prstGeom>
        </p:spPr>
        <p:txBody>
          <a:bodyPr vert="horz" lIns="0" tIns="0" rIns="0" bIns="0" rtlCol="0" anchor="t" anchorCtr="0">
            <a:noAutofit/>
          </a:bodyPr>
          <a:lstStyle/>
          <a:p>
            <a:r>
              <a:rPr lang="fr-FR" dirty="0"/>
              <a:t>Cliquez pour modifier le style du titre</a:t>
            </a:r>
          </a:p>
        </p:txBody>
      </p:sp>
      <p:sp>
        <p:nvSpPr>
          <p:cNvPr id="3" name="Espace réservé du texte 2"/>
          <p:cNvSpPr>
            <a:spLocks noGrp="1"/>
          </p:cNvSpPr>
          <p:nvPr>
            <p:ph type="body" idx="1"/>
          </p:nvPr>
        </p:nvSpPr>
        <p:spPr bwMode="gray">
          <a:xfrm>
            <a:off x="1080001" y="1059819"/>
            <a:ext cx="8640832" cy="5420952"/>
          </a:xfrm>
          <a:prstGeom prst="rect">
            <a:avLst/>
          </a:prstGeom>
        </p:spPr>
        <p:txBody>
          <a:bodyPr vert="horz" lIns="0" tIns="0" rIns="0" bIns="0" rtlCol="0">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pied de page 4"/>
          <p:cNvSpPr>
            <a:spLocks noGrp="1"/>
          </p:cNvSpPr>
          <p:nvPr>
            <p:ph type="ftr" sz="quarter" idx="3"/>
          </p:nvPr>
        </p:nvSpPr>
        <p:spPr bwMode="white">
          <a:xfrm>
            <a:off x="3384128" y="6696795"/>
            <a:ext cx="3192198" cy="216024"/>
          </a:xfrm>
          <a:prstGeom prst="rect">
            <a:avLst/>
          </a:prstGeom>
        </p:spPr>
        <p:txBody>
          <a:bodyPr vert="horz" lIns="91429" tIns="45714" rIns="91429" bIns="45714" rtlCol="0" anchor="ctr"/>
          <a:lstStyle>
            <a:lvl1pPr algn="ctr">
              <a:defRPr sz="945">
                <a:solidFill>
                  <a:schemeClr val="bg1"/>
                </a:solidFill>
              </a:defRPr>
            </a:lvl1pPr>
          </a:lstStyle>
          <a:p>
            <a:pPr defTabSz="960005"/>
            <a:endParaRPr lang="fr-FR" dirty="0">
              <a:solidFill>
                <a:prstClr val="white"/>
              </a:solidFill>
            </a:endParaRPr>
          </a:p>
        </p:txBody>
      </p:sp>
      <p:sp>
        <p:nvSpPr>
          <p:cNvPr id="6" name="Espace réservé du numéro de diapositive 5"/>
          <p:cNvSpPr>
            <a:spLocks noGrp="1"/>
          </p:cNvSpPr>
          <p:nvPr>
            <p:ph type="sldNum" sz="quarter" idx="4"/>
          </p:nvPr>
        </p:nvSpPr>
        <p:spPr bwMode="gray">
          <a:xfrm>
            <a:off x="359792" y="6726990"/>
            <a:ext cx="720000" cy="180000"/>
          </a:xfrm>
          <a:prstGeom prst="rect">
            <a:avLst/>
          </a:prstGeom>
        </p:spPr>
        <p:txBody>
          <a:bodyPr vert="horz" lIns="0" tIns="0" rIns="0" bIns="0" rtlCol="0" anchor="t" anchorCtr="0"/>
          <a:lstStyle>
            <a:lvl1pPr algn="r">
              <a:defRPr sz="945">
                <a:solidFill>
                  <a:schemeClr val="tx1"/>
                </a:solidFill>
                <a:latin typeface="+mj-lt"/>
              </a:defRPr>
            </a:lvl1pPr>
          </a:lstStyle>
          <a:p>
            <a:pPr algn="l" defTabSz="960005"/>
            <a:fld id="{AE6AACB0-F5EC-4707-A90B-3CD78749B923}" type="slidenum">
              <a:rPr lang="fr-FR" smtClean="0">
                <a:solidFill>
                  <a:prstClr val="black"/>
                </a:solidFill>
              </a:rPr>
              <a:pPr algn="l" defTabSz="960005"/>
              <a:t>‹#›</a:t>
            </a:fld>
            <a:endParaRPr lang="fr-FR" dirty="0">
              <a:solidFill>
                <a:prstClr val="black"/>
              </a:solidFill>
            </a:endParaRPr>
          </a:p>
        </p:txBody>
      </p:sp>
      <p:sp>
        <p:nvSpPr>
          <p:cNvPr id="8" name="Rectangle 7"/>
          <p:cNvSpPr/>
          <p:nvPr/>
        </p:nvSpPr>
        <p:spPr>
          <a:xfrm>
            <a:off x="360001" y="663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9" name="Rectangle 8"/>
          <p:cNvSpPr/>
          <p:nvPr/>
        </p:nvSpPr>
        <p:spPr bwMode="gray">
          <a:xfrm>
            <a:off x="1" y="1"/>
            <a:ext cx="54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0" name="Rectangle 9"/>
          <p:cNvSpPr/>
          <p:nvPr/>
        </p:nvSpPr>
        <p:spPr bwMode="gray">
          <a:xfrm>
            <a:off x="1" y="156767"/>
            <a:ext cx="54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1" name="Rectangle 10"/>
          <p:cNvSpPr/>
          <p:nvPr/>
        </p:nvSpPr>
        <p:spPr bwMode="gray">
          <a:xfrm>
            <a:off x="1" y="313482"/>
            <a:ext cx="54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738260953"/>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Lst>
  <p:hf hdr="0" ftr="0" dt="0"/>
  <p:txStyles>
    <p:title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p:titleStyle>
    <p:bodyStyle>
      <a:lvl1pPr marL="0" indent="0" algn="l" defTabSz="960005" rtl="0" eaLnBrk="1" latinLnBrk="0" hangingPunct="1">
        <a:lnSpc>
          <a:spcPts val="1945"/>
        </a:lnSpc>
        <a:spcBef>
          <a:spcPts val="0"/>
        </a:spcBef>
        <a:spcAft>
          <a:spcPts val="194"/>
        </a:spcAft>
        <a:buFont typeface="Arial" pitchFamily="34" charset="0"/>
        <a:buNone/>
        <a:defRPr sz="1995" kern="1200">
          <a:solidFill>
            <a:schemeClr val="tx1"/>
          </a:solidFill>
          <a:latin typeface="+mn-lt"/>
          <a:ea typeface="+mn-ea"/>
          <a:cs typeface="+mn-cs"/>
        </a:defRPr>
      </a:lvl1pPr>
      <a:lvl2pPr marL="437488" indent="-174400" algn="l" defTabSz="960005" rtl="0" eaLnBrk="1" latinLnBrk="0" hangingPunct="1">
        <a:lnSpc>
          <a:spcPts val="2139"/>
        </a:lnSpc>
        <a:spcBef>
          <a:spcPts val="0"/>
        </a:spcBef>
        <a:buFont typeface="Wingdings" pitchFamily="2" charset="2"/>
        <a:buChar char="§"/>
        <a:defRPr sz="1785" kern="1200">
          <a:solidFill>
            <a:schemeClr val="accent4"/>
          </a:solidFill>
          <a:latin typeface="+mn-lt"/>
          <a:ea typeface="+mn-ea"/>
          <a:cs typeface="+mn-cs"/>
        </a:defRPr>
      </a:lvl2pPr>
      <a:lvl3pPr marL="804977" indent="-98775" algn="l" defTabSz="960005" rtl="0" eaLnBrk="1" latinLnBrk="0" hangingPunct="1">
        <a:lnSpc>
          <a:spcPts val="2431"/>
        </a:lnSpc>
        <a:spcBef>
          <a:spcPts val="0"/>
        </a:spcBef>
        <a:buClr>
          <a:srgbClr val="990000"/>
        </a:buClr>
        <a:buFont typeface="Tahoma" pitchFamily="34" charset="0"/>
        <a:buChar char="-"/>
        <a:defRPr sz="1470" kern="1200">
          <a:solidFill>
            <a:srgbClr val="990000"/>
          </a:solidFill>
          <a:latin typeface="+mn-lt"/>
          <a:ea typeface="+mn-ea"/>
          <a:cs typeface="+mn-cs"/>
        </a:defRPr>
      </a:lvl3pPr>
      <a:lvl4pPr marL="1102470" indent="-134273" algn="l" defTabSz="960005" rtl="0" eaLnBrk="1" latinLnBrk="0" hangingPunct="1">
        <a:lnSpc>
          <a:spcPts val="2139"/>
        </a:lnSpc>
        <a:spcBef>
          <a:spcPts val="0"/>
        </a:spcBef>
        <a:buClr>
          <a:srgbClr val="6F508D"/>
        </a:buClr>
        <a:buFont typeface="Arial" pitchFamily="34" charset="0"/>
        <a:buChar char="-"/>
        <a:defRPr sz="1260" kern="1200">
          <a:solidFill>
            <a:srgbClr val="6F508D"/>
          </a:solidFill>
          <a:latin typeface="+mn-lt"/>
          <a:ea typeface="+mn-ea"/>
          <a:cs typeface="+mn-cs"/>
        </a:defRPr>
      </a:lvl4pPr>
      <a:lvl5pPr marL="1224966" indent="0" algn="l" defTabSz="960005" rtl="0" eaLnBrk="1" latinLnBrk="0" hangingPunct="1">
        <a:lnSpc>
          <a:spcPts val="2139"/>
        </a:lnSpc>
        <a:spcBef>
          <a:spcPts val="0"/>
        </a:spcBef>
        <a:buClr>
          <a:schemeClr val="accent2"/>
        </a:buClr>
        <a:buFont typeface="Arial" pitchFamily="34" charset="0"/>
        <a:buNone/>
        <a:defRPr sz="945" kern="1200">
          <a:solidFill>
            <a:srgbClr val="BBADA2"/>
          </a:solidFill>
          <a:latin typeface="+mn-lt"/>
          <a:ea typeface="+mn-ea"/>
          <a:cs typeface="+mn-cs"/>
        </a:defRPr>
      </a:lvl5pPr>
      <a:lvl6pPr marL="2640012"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20014"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00015"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80018"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60005" rtl="0" eaLnBrk="1" latinLnBrk="0" hangingPunct="1">
        <a:defRPr sz="1890" kern="1200">
          <a:solidFill>
            <a:schemeClr val="tx1"/>
          </a:solidFill>
          <a:latin typeface="+mn-lt"/>
          <a:ea typeface="+mn-ea"/>
          <a:cs typeface="+mn-cs"/>
        </a:defRPr>
      </a:lvl1pPr>
      <a:lvl2pPr marL="480002" algn="l" defTabSz="960005" rtl="0" eaLnBrk="1" latinLnBrk="0" hangingPunct="1">
        <a:defRPr sz="1890" kern="1200">
          <a:solidFill>
            <a:schemeClr val="tx1"/>
          </a:solidFill>
          <a:latin typeface="+mn-lt"/>
          <a:ea typeface="+mn-ea"/>
          <a:cs typeface="+mn-cs"/>
        </a:defRPr>
      </a:lvl2pPr>
      <a:lvl3pPr marL="960005" algn="l" defTabSz="960005" rtl="0" eaLnBrk="1" latinLnBrk="0" hangingPunct="1">
        <a:defRPr sz="1890" kern="1200">
          <a:solidFill>
            <a:schemeClr val="tx1"/>
          </a:solidFill>
          <a:latin typeface="+mn-lt"/>
          <a:ea typeface="+mn-ea"/>
          <a:cs typeface="+mn-cs"/>
        </a:defRPr>
      </a:lvl3pPr>
      <a:lvl4pPr marL="1440007" algn="l" defTabSz="960005" rtl="0" eaLnBrk="1" latinLnBrk="0" hangingPunct="1">
        <a:defRPr sz="1890" kern="1200">
          <a:solidFill>
            <a:schemeClr val="tx1"/>
          </a:solidFill>
          <a:latin typeface="+mn-lt"/>
          <a:ea typeface="+mn-ea"/>
          <a:cs typeface="+mn-cs"/>
        </a:defRPr>
      </a:lvl4pPr>
      <a:lvl5pPr marL="1920008" algn="l" defTabSz="960005" rtl="0" eaLnBrk="1" latinLnBrk="0" hangingPunct="1">
        <a:defRPr sz="1890" kern="1200">
          <a:solidFill>
            <a:schemeClr val="tx1"/>
          </a:solidFill>
          <a:latin typeface="+mn-lt"/>
          <a:ea typeface="+mn-ea"/>
          <a:cs typeface="+mn-cs"/>
        </a:defRPr>
      </a:lvl5pPr>
      <a:lvl6pPr marL="2400010" algn="l" defTabSz="960005" rtl="0" eaLnBrk="1" latinLnBrk="0" hangingPunct="1">
        <a:defRPr sz="1890" kern="1200">
          <a:solidFill>
            <a:schemeClr val="tx1"/>
          </a:solidFill>
          <a:latin typeface="+mn-lt"/>
          <a:ea typeface="+mn-ea"/>
          <a:cs typeface="+mn-cs"/>
        </a:defRPr>
      </a:lvl6pPr>
      <a:lvl7pPr marL="2880012" algn="l" defTabSz="960005" rtl="0" eaLnBrk="1" latinLnBrk="0" hangingPunct="1">
        <a:defRPr sz="1890" kern="1200">
          <a:solidFill>
            <a:schemeClr val="tx1"/>
          </a:solidFill>
          <a:latin typeface="+mn-lt"/>
          <a:ea typeface="+mn-ea"/>
          <a:cs typeface="+mn-cs"/>
        </a:defRPr>
      </a:lvl7pPr>
      <a:lvl8pPr marL="3360015" algn="l" defTabSz="960005" rtl="0" eaLnBrk="1" latinLnBrk="0" hangingPunct="1">
        <a:defRPr sz="1890" kern="1200">
          <a:solidFill>
            <a:schemeClr val="tx1"/>
          </a:solidFill>
          <a:latin typeface="+mn-lt"/>
          <a:ea typeface="+mn-ea"/>
          <a:cs typeface="+mn-cs"/>
        </a:defRPr>
      </a:lvl8pPr>
      <a:lvl9pPr marL="3840017" algn="l" defTabSz="960005" rtl="0" eaLnBrk="1" latinLnBrk="0" hangingPunct="1">
        <a:defRPr sz="189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719999" y="223200"/>
            <a:ext cx="9000001" cy="540000"/>
          </a:xfrm>
          <a:prstGeom prst="rect">
            <a:avLst/>
          </a:prstGeom>
        </p:spPr>
        <p:txBody>
          <a:bodyPr vert="horz" lIns="0" tIns="0" rIns="0" bIns="0" rtlCol="0" anchor="t" anchorCtr="0">
            <a:noAutofit/>
          </a:bodyPr>
          <a:lstStyle/>
          <a:p>
            <a:r>
              <a:rPr lang="fr-FR" dirty="0"/>
              <a:t>Cliquez pour modifier le style du titre</a:t>
            </a:r>
          </a:p>
        </p:txBody>
      </p:sp>
      <p:sp>
        <p:nvSpPr>
          <p:cNvPr id="3" name="Espace réservé du texte 2"/>
          <p:cNvSpPr>
            <a:spLocks noGrp="1"/>
          </p:cNvSpPr>
          <p:nvPr>
            <p:ph type="body" idx="1"/>
          </p:nvPr>
        </p:nvSpPr>
        <p:spPr bwMode="gray">
          <a:xfrm>
            <a:off x="1080001" y="1059819"/>
            <a:ext cx="8640832" cy="5420952"/>
          </a:xfrm>
          <a:prstGeom prst="rect">
            <a:avLst/>
          </a:prstGeom>
        </p:spPr>
        <p:txBody>
          <a:bodyPr vert="horz" lIns="0" tIns="0" rIns="0" bIns="0" rtlCol="0">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bwMode="white">
          <a:xfrm>
            <a:off x="6768505" y="6696795"/>
            <a:ext cx="1656184" cy="216024"/>
          </a:xfrm>
          <a:prstGeom prst="rect">
            <a:avLst/>
          </a:prstGeom>
        </p:spPr>
        <p:txBody>
          <a:bodyPr vert="horz" lIns="91429" tIns="45714" rIns="91429" bIns="45714" rtlCol="0" anchor="ctr"/>
          <a:lstStyle>
            <a:lvl1pPr algn="l">
              <a:defRPr sz="945" baseline="0">
                <a:solidFill>
                  <a:schemeClr val="bg1"/>
                </a:solidFill>
              </a:defRPr>
            </a:lvl1pPr>
          </a:lstStyle>
          <a:p>
            <a:pPr defTabSz="960005"/>
            <a:endParaRPr lang="fr-FR" dirty="0">
              <a:solidFill>
                <a:prstClr val="white"/>
              </a:solidFill>
            </a:endParaRPr>
          </a:p>
        </p:txBody>
      </p:sp>
      <p:sp>
        <p:nvSpPr>
          <p:cNvPr id="5" name="Espace réservé du pied de page 4"/>
          <p:cNvSpPr>
            <a:spLocks noGrp="1"/>
          </p:cNvSpPr>
          <p:nvPr>
            <p:ph type="ftr" sz="quarter" idx="3"/>
          </p:nvPr>
        </p:nvSpPr>
        <p:spPr bwMode="white">
          <a:xfrm>
            <a:off x="3384128" y="6696795"/>
            <a:ext cx="3192198" cy="216024"/>
          </a:xfrm>
          <a:prstGeom prst="rect">
            <a:avLst/>
          </a:prstGeom>
        </p:spPr>
        <p:txBody>
          <a:bodyPr vert="horz" lIns="91429" tIns="45714" rIns="91429" bIns="45714" rtlCol="0" anchor="ctr"/>
          <a:lstStyle>
            <a:lvl1pPr algn="ctr">
              <a:defRPr sz="945">
                <a:solidFill>
                  <a:schemeClr val="bg1"/>
                </a:solidFill>
              </a:defRPr>
            </a:lvl1pPr>
          </a:lstStyle>
          <a:p>
            <a:pPr defTabSz="960005"/>
            <a:endParaRPr lang="fr-FR" dirty="0">
              <a:solidFill>
                <a:prstClr val="white"/>
              </a:solidFill>
            </a:endParaRPr>
          </a:p>
        </p:txBody>
      </p:sp>
      <p:sp>
        <p:nvSpPr>
          <p:cNvPr id="6" name="Espace réservé du numéro de diapositive 5"/>
          <p:cNvSpPr>
            <a:spLocks noGrp="1"/>
          </p:cNvSpPr>
          <p:nvPr>
            <p:ph type="sldNum" sz="quarter" idx="4"/>
          </p:nvPr>
        </p:nvSpPr>
        <p:spPr bwMode="gray">
          <a:xfrm>
            <a:off x="359792" y="6726990"/>
            <a:ext cx="720000" cy="180000"/>
          </a:xfrm>
          <a:prstGeom prst="rect">
            <a:avLst/>
          </a:prstGeom>
        </p:spPr>
        <p:txBody>
          <a:bodyPr vert="horz" lIns="0" tIns="0" rIns="0" bIns="0" rtlCol="0" anchor="t" anchorCtr="0"/>
          <a:lstStyle>
            <a:lvl1pPr algn="r">
              <a:defRPr sz="945">
                <a:solidFill>
                  <a:schemeClr val="tx1"/>
                </a:solidFill>
                <a:latin typeface="+mj-lt"/>
              </a:defRPr>
            </a:lvl1pPr>
          </a:lstStyle>
          <a:p>
            <a:pPr algn="l" defTabSz="960005"/>
            <a:fld id="{AE6AACB0-F5EC-4707-A90B-3CD78749B923}" type="slidenum">
              <a:rPr lang="fr-FR" smtClean="0">
                <a:solidFill>
                  <a:prstClr val="black"/>
                </a:solidFill>
              </a:rPr>
              <a:pPr algn="l" defTabSz="960005"/>
              <a:t>‹#›</a:t>
            </a:fld>
            <a:endParaRPr lang="fr-FR" dirty="0">
              <a:solidFill>
                <a:prstClr val="black"/>
              </a:solidFill>
            </a:endParaRPr>
          </a:p>
        </p:txBody>
      </p:sp>
      <p:sp>
        <p:nvSpPr>
          <p:cNvPr id="8" name="Rectangle 7"/>
          <p:cNvSpPr/>
          <p:nvPr/>
        </p:nvSpPr>
        <p:spPr>
          <a:xfrm>
            <a:off x="360001" y="663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9" name="Rectangle 8"/>
          <p:cNvSpPr/>
          <p:nvPr/>
        </p:nvSpPr>
        <p:spPr bwMode="gray">
          <a:xfrm>
            <a:off x="1" y="1"/>
            <a:ext cx="54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0" name="Rectangle 9"/>
          <p:cNvSpPr/>
          <p:nvPr/>
        </p:nvSpPr>
        <p:spPr bwMode="gray">
          <a:xfrm>
            <a:off x="1" y="156767"/>
            <a:ext cx="54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1" name="Rectangle 10"/>
          <p:cNvSpPr/>
          <p:nvPr/>
        </p:nvSpPr>
        <p:spPr bwMode="gray">
          <a:xfrm>
            <a:off x="1" y="313482"/>
            <a:ext cx="54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1461279231"/>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76" r:id="rId6"/>
  </p:sldLayoutIdLst>
  <p:hf hdr="0" ftr="0" dt="0"/>
  <p:txStyles>
    <p:title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p:titleStyle>
    <p:bodyStyle>
      <a:lvl1pPr marL="0" indent="0" algn="l" defTabSz="960005" rtl="0" eaLnBrk="1" latinLnBrk="0" hangingPunct="1">
        <a:lnSpc>
          <a:spcPts val="1945"/>
        </a:lnSpc>
        <a:spcBef>
          <a:spcPts val="0"/>
        </a:spcBef>
        <a:spcAft>
          <a:spcPts val="194"/>
        </a:spcAft>
        <a:buFont typeface="Arial" pitchFamily="34" charset="0"/>
        <a:buNone/>
        <a:defRPr sz="1995" kern="1200">
          <a:solidFill>
            <a:schemeClr val="tx1"/>
          </a:solidFill>
          <a:latin typeface="+mn-lt"/>
          <a:ea typeface="+mn-ea"/>
          <a:cs typeface="+mn-cs"/>
        </a:defRPr>
      </a:lvl1pPr>
      <a:lvl2pPr marL="437488" indent="-174400" algn="l" defTabSz="960005" rtl="0" eaLnBrk="1" latinLnBrk="0" hangingPunct="1">
        <a:lnSpc>
          <a:spcPts val="2139"/>
        </a:lnSpc>
        <a:spcBef>
          <a:spcPts val="0"/>
        </a:spcBef>
        <a:buFont typeface="Wingdings" pitchFamily="2" charset="2"/>
        <a:buChar char="§"/>
        <a:defRPr sz="1785" kern="1200">
          <a:solidFill>
            <a:schemeClr val="accent4"/>
          </a:solidFill>
          <a:latin typeface="+mn-lt"/>
          <a:ea typeface="+mn-ea"/>
          <a:cs typeface="+mn-cs"/>
        </a:defRPr>
      </a:lvl2pPr>
      <a:lvl3pPr marL="804977" indent="-98775" algn="l" defTabSz="960005" rtl="0" eaLnBrk="1" latinLnBrk="0" hangingPunct="1">
        <a:lnSpc>
          <a:spcPts val="2431"/>
        </a:lnSpc>
        <a:spcBef>
          <a:spcPts val="0"/>
        </a:spcBef>
        <a:buClr>
          <a:srgbClr val="990000"/>
        </a:buClr>
        <a:buFont typeface="Tahoma" pitchFamily="34" charset="0"/>
        <a:buChar char="-"/>
        <a:defRPr sz="1470" kern="1200">
          <a:solidFill>
            <a:srgbClr val="990000"/>
          </a:solidFill>
          <a:latin typeface="+mn-lt"/>
          <a:ea typeface="+mn-ea"/>
          <a:cs typeface="+mn-cs"/>
        </a:defRPr>
      </a:lvl3pPr>
      <a:lvl4pPr marL="1102470" indent="-134273" algn="l" defTabSz="960005" rtl="0" eaLnBrk="1" latinLnBrk="0" hangingPunct="1">
        <a:lnSpc>
          <a:spcPts val="2139"/>
        </a:lnSpc>
        <a:spcBef>
          <a:spcPts val="0"/>
        </a:spcBef>
        <a:buClr>
          <a:srgbClr val="6F508D"/>
        </a:buClr>
        <a:buFont typeface="Arial" pitchFamily="34" charset="0"/>
        <a:buChar char="-"/>
        <a:defRPr sz="1260" kern="1200">
          <a:solidFill>
            <a:srgbClr val="6F508D"/>
          </a:solidFill>
          <a:latin typeface="+mn-lt"/>
          <a:ea typeface="+mn-ea"/>
          <a:cs typeface="+mn-cs"/>
        </a:defRPr>
      </a:lvl4pPr>
      <a:lvl5pPr marL="1224966" indent="0" algn="l" defTabSz="960005" rtl="0" eaLnBrk="1" latinLnBrk="0" hangingPunct="1">
        <a:lnSpc>
          <a:spcPts val="2139"/>
        </a:lnSpc>
        <a:spcBef>
          <a:spcPts val="0"/>
        </a:spcBef>
        <a:buClr>
          <a:schemeClr val="accent2"/>
        </a:buClr>
        <a:buFont typeface="Arial" pitchFamily="34" charset="0"/>
        <a:buNone/>
        <a:defRPr sz="945" kern="1200">
          <a:solidFill>
            <a:srgbClr val="BBADA2"/>
          </a:solidFill>
          <a:latin typeface="+mn-lt"/>
          <a:ea typeface="+mn-ea"/>
          <a:cs typeface="+mn-cs"/>
        </a:defRPr>
      </a:lvl5pPr>
      <a:lvl6pPr marL="2640012"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20014"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00015"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80018"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60005" rtl="0" eaLnBrk="1" latinLnBrk="0" hangingPunct="1">
        <a:defRPr sz="1890" kern="1200">
          <a:solidFill>
            <a:schemeClr val="tx1"/>
          </a:solidFill>
          <a:latin typeface="+mn-lt"/>
          <a:ea typeface="+mn-ea"/>
          <a:cs typeface="+mn-cs"/>
        </a:defRPr>
      </a:lvl1pPr>
      <a:lvl2pPr marL="480002" algn="l" defTabSz="960005" rtl="0" eaLnBrk="1" latinLnBrk="0" hangingPunct="1">
        <a:defRPr sz="1890" kern="1200">
          <a:solidFill>
            <a:schemeClr val="tx1"/>
          </a:solidFill>
          <a:latin typeface="+mn-lt"/>
          <a:ea typeface="+mn-ea"/>
          <a:cs typeface="+mn-cs"/>
        </a:defRPr>
      </a:lvl2pPr>
      <a:lvl3pPr marL="960005" algn="l" defTabSz="960005" rtl="0" eaLnBrk="1" latinLnBrk="0" hangingPunct="1">
        <a:defRPr sz="1890" kern="1200">
          <a:solidFill>
            <a:schemeClr val="tx1"/>
          </a:solidFill>
          <a:latin typeface="+mn-lt"/>
          <a:ea typeface="+mn-ea"/>
          <a:cs typeface="+mn-cs"/>
        </a:defRPr>
      </a:lvl3pPr>
      <a:lvl4pPr marL="1440007" algn="l" defTabSz="960005" rtl="0" eaLnBrk="1" latinLnBrk="0" hangingPunct="1">
        <a:defRPr sz="1890" kern="1200">
          <a:solidFill>
            <a:schemeClr val="tx1"/>
          </a:solidFill>
          <a:latin typeface="+mn-lt"/>
          <a:ea typeface="+mn-ea"/>
          <a:cs typeface="+mn-cs"/>
        </a:defRPr>
      </a:lvl4pPr>
      <a:lvl5pPr marL="1920008" algn="l" defTabSz="960005" rtl="0" eaLnBrk="1" latinLnBrk="0" hangingPunct="1">
        <a:defRPr sz="1890" kern="1200">
          <a:solidFill>
            <a:schemeClr val="tx1"/>
          </a:solidFill>
          <a:latin typeface="+mn-lt"/>
          <a:ea typeface="+mn-ea"/>
          <a:cs typeface="+mn-cs"/>
        </a:defRPr>
      </a:lvl5pPr>
      <a:lvl6pPr marL="2400010" algn="l" defTabSz="960005" rtl="0" eaLnBrk="1" latinLnBrk="0" hangingPunct="1">
        <a:defRPr sz="1890" kern="1200">
          <a:solidFill>
            <a:schemeClr val="tx1"/>
          </a:solidFill>
          <a:latin typeface="+mn-lt"/>
          <a:ea typeface="+mn-ea"/>
          <a:cs typeface="+mn-cs"/>
        </a:defRPr>
      </a:lvl6pPr>
      <a:lvl7pPr marL="2880012" algn="l" defTabSz="960005" rtl="0" eaLnBrk="1" latinLnBrk="0" hangingPunct="1">
        <a:defRPr sz="1890" kern="1200">
          <a:solidFill>
            <a:schemeClr val="tx1"/>
          </a:solidFill>
          <a:latin typeface="+mn-lt"/>
          <a:ea typeface="+mn-ea"/>
          <a:cs typeface="+mn-cs"/>
        </a:defRPr>
      </a:lvl7pPr>
      <a:lvl8pPr marL="3360015" algn="l" defTabSz="960005" rtl="0" eaLnBrk="1" latinLnBrk="0" hangingPunct="1">
        <a:defRPr sz="1890" kern="1200">
          <a:solidFill>
            <a:schemeClr val="tx1"/>
          </a:solidFill>
          <a:latin typeface="+mn-lt"/>
          <a:ea typeface="+mn-ea"/>
          <a:cs typeface="+mn-cs"/>
        </a:defRPr>
      </a:lvl8pPr>
      <a:lvl9pPr marL="3840017" algn="l" defTabSz="960005" rtl="0" eaLnBrk="1" latinLnBrk="0" hangingPunct="1">
        <a:defRPr sz="189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719999" y="223200"/>
            <a:ext cx="9000001" cy="540000"/>
          </a:xfrm>
          <a:prstGeom prst="rect">
            <a:avLst/>
          </a:prstGeom>
        </p:spPr>
        <p:txBody>
          <a:bodyPr vert="horz" lIns="0" tIns="0" rIns="0" bIns="0" rtlCol="0" anchor="t" anchorCtr="0">
            <a:noAutofit/>
          </a:bodyPr>
          <a:lstStyle/>
          <a:p>
            <a:r>
              <a:rPr lang="fr-FR" dirty="0"/>
              <a:t>Cliquez pour modifier le style du titre</a:t>
            </a:r>
          </a:p>
        </p:txBody>
      </p:sp>
      <p:sp>
        <p:nvSpPr>
          <p:cNvPr id="3" name="Espace réservé du texte 2"/>
          <p:cNvSpPr>
            <a:spLocks noGrp="1"/>
          </p:cNvSpPr>
          <p:nvPr>
            <p:ph type="body" idx="1"/>
          </p:nvPr>
        </p:nvSpPr>
        <p:spPr bwMode="gray">
          <a:xfrm>
            <a:off x="1080001" y="1059819"/>
            <a:ext cx="8640832" cy="5420952"/>
          </a:xfrm>
          <a:prstGeom prst="rect">
            <a:avLst/>
          </a:prstGeom>
        </p:spPr>
        <p:txBody>
          <a:bodyPr vert="horz" lIns="0" tIns="0" rIns="0" bIns="0" rtlCol="0">
            <a:no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p:cNvSpPr>
            <a:spLocks noGrp="1"/>
          </p:cNvSpPr>
          <p:nvPr>
            <p:ph type="dt" sz="half" idx="2"/>
          </p:nvPr>
        </p:nvSpPr>
        <p:spPr bwMode="white">
          <a:xfrm>
            <a:off x="6768505" y="6696795"/>
            <a:ext cx="1656184" cy="216024"/>
          </a:xfrm>
          <a:prstGeom prst="rect">
            <a:avLst/>
          </a:prstGeom>
        </p:spPr>
        <p:txBody>
          <a:bodyPr vert="horz" lIns="91429" tIns="45714" rIns="91429" bIns="45714" rtlCol="0" anchor="ctr"/>
          <a:lstStyle>
            <a:lvl1pPr algn="l">
              <a:defRPr sz="945" baseline="0">
                <a:solidFill>
                  <a:schemeClr val="bg1"/>
                </a:solidFill>
              </a:defRPr>
            </a:lvl1pPr>
          </a:lstStyle>
          <a:p>
            <a:pPr defTabSz="960005"/>
            <a:endParaRPr lang="fr-FR" dirty="0">
              <a:solidFill>
                <a:prstClr val="white"/>
              </a:solidFill>
            </a:endParaRPr>
          </a:p>
        </p:txBody>
      </p:sp>
      <p:sp>
        <p:nvSpPr>
          <p:cNvPr id="5" name="Espace réservé du pied de page 4"/>
          <p:cNvSpPr>
            <a:spLocks noGrp="1"/>
          </p:cNvSpPr>
          <p:nvPr>
            <p:ph type="ftr" sz="quarter" idx="3"/>
          </p:nvPr>
        </p:nvSpPr>
        <p:spPr bwMode="white">
          <a:xfrm>
            <a:off x="3384128" y="6696795"/>
            <a:ext cx="3192198" cy="216024"/>
          </a:xfrm>
          <a:prstGeom prst="rect">
            <a:avLst/>
          </a:prstGeom>
        </p:spPr>
        <p:txBody>
          <a:bodyPr vert="horz" lIns="91429" tIns="45714" rIns="91429" bIns="45714" rtlCol="0" anchor="ctr"/>
          <a:lstStyle>
            <a:lvl1pPr algn="ctr">
              <a:defRPr sz="945">
                <a:solidFill>
                  <a:schemeClr val="bg1"/>
                </a:solidFill>
              </a:defRPr>
            </a:lvl1pPr>
          </a:lstStyle>
          <a:p>
            <a:pPr defTabSz="960005"/>
            <a:endParaRPr lang="fr-FR" dirty="0">
              <a:solidFill>
                <a:prstClr val="white"/>
              </a:solidFill>
            </a:endParaRPr>
          </a:p>
        </p:txBody>
      </p:sp>
      <p:sp>
        <p:nvSpPr>
          <p:cNvPr id="6" name="Espace réservé du numéro de diapositive 5"/>
          <p:cNvSpPr>
            <a:spLocks noGrp="1"/>
          </p:cNvSpPr>
          <p:nvPr>
            <p:ph type="sldNum" sz="quarter" idx="4"/>
          </p:nvPr>
        </p:nvSpPr>
        <p:spPr bwMode="gray">
          <a:xfrm>
            <a:off x="359792" y="6726990"/>
            <a:ext cx="720000" cy="180000"/>
          </a:xfrm>
          <a:prstGeom prst="rect">
            <a:avLst/>
          </a:prstGeom>
        </p:spPr>
        <p:txBody>
          <a:bodyPr vert="horz" lIns="0" tIns="0" rIns="0" bIns="0" rtlCol="0" anchor="t" anchorCtr="0"/>
          <a:lstStyle>
            <a:lvl1pPr algn="r">
              <a:defRPr sz="945">
                <a:solidFill>
                  <a:schemeClr val="tx1"/>
                </a:solidFill>
                <a:latin typeface="+mj-lt"/>
              </a:defRPr>
            </a:lvl1pPr>
          </a:lstStyle>
          <a:p>
            <a:pPr algn="l" defTabSz="960005"/>
            <a:fld id="{AE6AACB0-F5EC-4707-A90B-3CD78749B923}" type="slidenum">
              <a:rPr lang="fr-FR" smtClean="0">
                <a:solidFill>
                  <a:prstClr val="black"/>
                </a:solidFill>
              </a:rPr>
              <a:pPr algn="l" defTabSz="960005"/>
              <a:t>‹#›</a:t>
            </a:fld>
            <a:endParaRPr lang="fr-FR" dirty="0">
              <a:solidFill>
                <a:prstClr val="black"/>
              </a:solidFill>
            </a:endParaRPr>
          </a:p>
        </p:txBody>
      </p:sp>
      <p:sp>
        <p:nvSpPr>
          <p:cNvPr id="8" name="Rectangle 7"/>
          <p:cNvSpPr/>
          <p:nvPr/>
        </p:nvSpPr>
        <p:spPr>
          <a:xfrm>
            <a:off x="360001" y="6638400"/>
            <a:ext cx="9360000" cy="36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9" name="Rectangle 8"/>
          <p:cNvSpPr/>
          <p:nvPr/>
        </p:nvSpPr>
        <p:spPr bwMode="gray">
          <a:xfrm>
            <a:off x="1" y="1"/>
            <a:ext cx="540000" cy="154800"/>
          </a:xfrm>
          <a:prstGeom prst="rect">
            <a:avLst/>
          </a:prstGeom>
          <a:solidFill>
            <a:srgbClr val="6F508D"/>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0" name="Rectangle 9"/>
          <p:cNvSpPr/>
          <p:nvPr/>
        </p:nvSpPr>
        <p:spPr bwMode="gray">
          <a:xfrm>
            <a:off x="1" y="156767"/>
            <a:ext cx="540000" cy="154800"/>
          </a:xfrm>
          <a:prstGeom prst="rect">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prstClr val="white"/>
              </a:solidFill>
            </a:endParaRPr>
          </a:p>
        </p:txBody>
      </p:sp>
      <p:sp>
        <p:nvSpPr>
          <p:cNvPr id="11" name="Rectangle 10"/>
          <p:cNvSpPr/>
          <p:nvPr/>
        </p:nvSpPr>
        <p:spPr bwMode="gray">
          <a:xfrm>
            <a:off x="1" y="313482"/>
            <a:ext cx="540000" cy="154800"/>
          </a:xfrm>
          <a:prstGeom prst="rect">
            <a:avLst/>
          </a:prstGeom>
          <a:solidFill>
            <a:srgbClr val="BBADA2"/>
          </a:solidFill>
          <a:ln>
            <a:noFill/>
          </a:ln>
        </p:spPr>
        <p:style>
          <a:lnRef idx="2">
            <a:schemeClr val="accent1">
              <a:shade val="50000"/>
            </a:schemeClr>
          </a:lnRef>
          <a:fillRef idx="1">
            <a:schemeClr val="accent1"/>
          </a:fillRef>
          <a:effectRef idx="0">
            <a:schemeClr val="accent1"/>
          </a:effectRef>
          <a:fontRef idx="minor">
            <a:schemeClr val="lt1"/>
          </a:fontRef>
        </p:style>
        <p:txBody>
          <a:bodyPr lIns="88897" tIns="44449" rIns="88897" bIns="44449" rtlCol="0" anchor="ctr"/>
          <a:lstStyle/>
          <a:p>
            <a:pPr algn="ctr" defTabSz="960005"/>
            <a:endParaRPr lang="fr-FR" sz="1890">
              <a:solidFill>
                <a:srgbClr val="AA9C8F"/>
              </a:solidFill>
            </a:endParaRPr>
          </a:p>
        </p:txBody>
      </p:sp>
    </p:spTree>
    <p:extLst>
      <p:ext uri="{BB962C8B-B14F-4D97-AF65-F5344CB8AC3E}">
        <p14:creationId xmlns:p14="http://schemas.microsoft.com/office/powerpoint/2010/main" val="1060399833"/>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Lst>
  <p:hf hdr="0" ftr="0" dt="0"/>
  <p:txStyles>
    <p:title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p:titleStyle>
    <p:bodyStyle>
      <a:lvl1pPr marL="0" indent="0" algn="l" defTabSz="960005" rtl="0" eaLnBrk="1" latinLnBrk="0" hangingPunct="1">
        <a:lnSpc>
          <a:spcPts val="1945"/>
        </a:lnSpc>
        <a:spcBef>
          <a:spcPts val="0"/>
        </a:spcBef>
        <a:spcAft>
          <a:spcPts val="194"/>
        </a:spcAft>
        <a:buFont typeface="Arial" pitchFamily="34" charset="0"/>
        <a:buNone/>
        <a:defRPr sz="1995" kern="1200">
          <a:solidFill>
            <a:schemeClr val="tx1"/>
          </a:solidFill>
          <a:latin typeface="+mn-lt"/>
          <a:ea typeface="+mn-ea"/>
          <a:cs typeface="+mn-cs"/>
        </a:defRPr>
      </a:lvl1pPr>
      <a:lvl2pPr marL="437488" indent="-174400" algn="l" defTabSz="960005" rtl="0" eaLnBrk="1" latinLnBrk="0" hangingPunct="1">
        <a:lnSpc>
          <a:spcPts val="2139"/>
        </a:lnSpc>
        <a:spcBef>
          <a:spcPts val="0"/>
        </a:spcBef>
        <a:buFont typeface="Wingdings" pitchFamily="2" charset="2"/>
        <a:buChar char="§"/>
        <a:defRPr sz="1785" kern="1200">
          <a:solidFill>
            <a:schemeClr val="accent4"/>
          </a:solidFill>
          <a:latin typeface="+mn-lt"/>
          <a:ea typeface="+mn-ea"/>
          <a:cs typeface="+mn-cs"/>
        </a:defRPr>
      </a:lvl2pPr>
      <a:lvl3pPr marL="804977" indent="-98775" algn="l" defTabSz="960005" rtl="0" eaLnBrk="1" latinLnBrk="0" hangingPunct="1">
        <a:lnSpc>
          <a:spcPts val="2431"/>
        </a:lnSpc>
        <a:spcBef>
          <a:spcPts val="0"/>
        </a:spcBef>
        <a:buClr>
          <a:srgbClr val="990000"/>
        </a:buClr>
        <a:buFont typeface="Tahoma" pitchFamily="34" charset="0"/>
        <a:buChar char="-"/>
        <a:defRPr sz="1470" kern="1200">
          <a:solidFill>
            <a:srgbClr val="990000"/>
          </a:solidFill>
          <a:latin typeface="+mn-lt"/>
          <a:ea typeface="+mn-ea"/>
          <a:cs typeface="+mn-cs"/>
        </a:defRPr>
      </a:lvl3pPr>
      <a:lvl4pPr marL="1102470" indent="-134273" algn="l" defTabSz="960005" rtl="0" eaLnBrk="1" latinLnBrk="0" hangingPunct="1">
        <a:lnSpc>
          <a:spcPts val="2139"/>
        </a:lnSpc>
        <a:spcBef>
          <a:spcPts val="0"/>
        </a:spcBef>
        <a:buClr>
          <a:srgbClr val="6F508D"/>
        </a:buClr>
        <a:buFont typeface="Arial" pitchFamily="34" charset="0"/>
        <a:buChar char="-"/>
        <a:defRPr sz="1260" kern="1200">
          <a:solidFill>
            <a:srgbClr val="6F508D"/>
          </a:solidFill>
          <a:latin typeface="+mn-lt"/>
          <a:ea typeface="+mn-ea"/>
          <a:cs typeface="+mn-cs"/>
        </a:defRPr>
      </a:lvl4pPr>
      <a:lvl5pPr marL="1224966" indent="0" algn="l" defTabSz="960005" rtl="0" eaLnBrk="1" latinLnBrk="0" hangingPunct="1">
        <a:lnSpc>
          <a:spcPts val="2139"/>
        </a:lnSpc>
        <a:spcBef>
          <a:spcPts val="0"/>
        </a:spcBef>
        <a:buClr>
          <a:schemeClr val="accent2"/>
        </a:buClr>
        <a:buFont typeface="Arial" pitchFamily="34" charset="0"/>
        <a:buNone/>
        <a:defRPr sz="945" kern="1200">
          <a:solidFill>
            <a:srgbClr val="BBADA2"/>
          </a:solidFill>
          <a:latin typeface="+mn-lt"/>
          <a:ea typeface="+mn-ea"/>
          <a:cs typeface="+mn-cs"/>
        </a:defRPr>
      </a:lvl5pPr>
      <a:lvl6pPr marL="2640012"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20014"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600015"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80018" indent="-240001" algn="l" defTabSz="960005"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fr-FR"/>
      </a:defPPr>
      <a:lvl1pPr marL="0" algn="l" defTabSz="960005" rtl="0" eaLnBrk="1" latinLnBrk="0" hangingPunct="1">
        <a:defRPr sz="1890" kern="1200">
          <a:solidFill>
            <a:schemeClr val="tx1"/>
          </a:solidFill>
          <a:latin typeface="+mn-lt"/>
          <a:ea typeface="+mn-ea"/>
          <a:cs typeface="+mn-cs"/>
        </a:defRPr>
      </a:lvl1pPr>
      <a:lvl2pPr marL="480002" algn="l" defTabSz="960005" rtl="0" eaLnBrk="1" latinLnBrk="0" hangingPunct="1">
        <a:defRPr sz="1890" kern="1200">
          <a:solidFill>
            <a:schemeClr val="tx1"/>
          </a:solidFill>
          <a:latin typeface="+mn-lt"/>
          <a:ea typeface="+mn-ea"/>
          <a:cs typeface="+mn-cs"/>
        </a:defRPr>
      </a:lvl2pPr>
      <a:lvl3pPr marL="960005" algn="l" defTabSz="960005" rtl="0" eaLnBrk="1" latinLnBrk="0" hangingPunct="1">
        <a:defRPr sz="1890" kern="1200">
          <a:solidFill>
            <a:schemeClr val="tx1"/>
          </a:solidFill>
          <a:latin typeface="+mn-lt"/>
          <a:ea typeface="+mn-ea"/>
          <a:cs typeface="+mn-cs"/>
        </a:defRPr>
      </a:lvl3pPr>
      <a:lvl4pPr marL="1440007" algn="l" defTabSz="960005" rtl="0" eaLnBrk="1" latinLnBrk="0" hangingPunct="1">
        <a:defRPr sz="1890" kern="1200">
          <a:solidFill>
            <a:schemeClr val="tx1"/>
          </a:solidFill>
          <a:latin typeface="+mn-lt"/>
          <a:ea typeface="+mn-ea"/>
          <a:cs typeface="+mn-cs"/>
        </a:defRPr>
      </a:lvl4pPr>
      <a:lvl5pPr marL="1920008" algn="l" defTabSz="960005" rtl="0" eaLnBrk="1" latinLnBrk="0" hangingPunct="1">
        <a:defRPr sz="1890" kern="1200">
          <a:solidFill>
            <a:schemeClr val="tx1"/>
          </a:solidFill>
          <a:latin typeface="+mn-lt"/>
          <a:ea typeface="+mn-ea"/>
          <a:cs typeface="+mn-cs"/>
        </a:defRPr>
      </a:lvl5pPr>
      <a:lvl6pPr marL="2400010" algn="l" defTabSz="960005" rtl="0" eaLnBrk="1" latinLnBrk="0" hangingPunct="1">
        <a:defRPr sz="1890" kern="1200">
          <a:solidFill>
            <a:schemeClr val="tx1"/>
          </a:solidFill>
          <a:latin typeface="+mn-lt"/>
          <a:ea typeface="+mn-ea"/>
          <a:cs typeface="+mn-cs"/>
        </a:defRPr>
      </a:lvl6pPr>
      <a:lvl7pPr marL="2880012" algn="l" defTabSz="960005" rtl="0" eaLnBrk="1" latinLnBrk="0" hangingPunct="1">
        <a:defRPr sz="1890" kern="1200">
          <a:solidFill>
            <a:schemeClr val="tx1"/>
          </a:solidFill>
          <a:latin typeface="+mn-lt"/>
          <a:ea typeface="+mn-ea"/>
          <a:cs typeface="+mn-cs"/>
        </a:defRPr>
      </a:lvl7pPr>
      <a:lvl8pPr marL="3360015" algn="l" defTabSz="960005" rtl="0" eaLnBrk="1" latinLnBrk="0" hangingPunct="1">
        <a:defRPr sz="1890" kern="1200">
          <a:solidFill>
            <a:schemeClr val="tx1"/>
          </a:solidFill>
          <a:latin typeface="+mn-lt"/>
          <a:ea typeface="+mn-ea"/>
          <a:cs typeface="+mn-cs"/>
        </a:defRPr>
      </a:lvl8pPr>
      <a:lvl9pPr marL="3840017" algn="l" defTabSz="960005" rtl="0" eaLnBrk="1" latinLnBrk="0" hangingPunct="1">
        <a:defRPr sz="189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xml"/><Relationship Id="rId1" Type="http://schemas.openxmlformats.org/officeDocument/2006/relationships/slideLayout" Target="../slideLayouts/slideLayout15.xml"/><Relationship Id="rId4" Type="http://schemas.openxmlformats.org/officeDocument/2006/relationships/image" Target="../media/image6.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4.xml"/><Relationship Id="rId5" Type="http://schemas.openxmlformats.org/officeDocument/2006/relationships/image" Target="../media/image4.wmf"/><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14.xml"/><Relationship Id="rId5" Type="http://schemas.openxmlformats.org/officeDocument/2006/relationships/image" Target="../media/image4.wmf"/><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2"/>
          <p:cNvSpPr txBox="1"/>
          <p:nvPr/>
        </p:nvSpPr>
        <p:spPr>
          <a:xfrm>
            <a:off x="392112" y="864146"/>
            <a:ext cx="9296400" cy="6001643"/>
          </a:xfrm>
          <a:prstGeom prst="rect">
            <a:avLst/>
          </a:prstGeom>
          <a:noFill/>
        </p:spPr>
        <p:txBody>
          <a:bodyPr wrap="square" rtlCol="0">
            <a:spAutoFit/>
          </a:bodyPr>
          <a:lstStyle>
            <a:defPPr>
              <a:defRPr lang="fr-FR"/>
            </a:defPPr>
            <a:lvl1pPr algn="l" defTabSz="986710" rtl="0" fontAlgn="base">
              <a:spcBef>
                <a:spcPct val="0"/>
              </a:spcBef>
              <a:spcAft>
                <a:spcPct val="0"/>
              </a:spcAft>
              <a:defRPr sz="1900" kern="1200">
                <a:solidFill>
                  <a:schemeClr val="tx1"/>
                </a:solidFill>
                <a:latin typeface="Arial" pitchFamily="34" charset="0"/>
                <a:ea typeface="+mn-ea"/>
                <a:cs typeface="Arial" pitchFamily="34" charset="0"/>
              </a:defRPr>
            </a:lvl1pPr>
            <a:lvl2pPr marL="493357" indent="-36487" algn="l" defTabSz="986710" rtl="0" fontAlgn="base">
              <a:spcBef>
                <a:spcPct val="0"/>
              </a:spcBef>
              <a:spcAft>
                <a:spcPct val="0"/>
              </a:spcAft>
              <a:defRPr sz="1900" kern="1200">
                <a:solidFill>
                  <a:schemeClr val="tx1"/>
                </a:solidFill>
                <a:latin typeface="Arial" pitchFamily="34" charset="0"/>
                <a:ea typeface="+mn-ea"/>
                <a:cs typeface="Arial" pitchFamily="34" charset="0"/>
              </a:defRPr>
            </a:lvl2pPr>
            <a:lvl3pPr marL="986710" indent="-72972" algn="l" defTabSz="986710" rtl="0" fontAlgn="base">
              <a:spcBef>
                <a:spcPct val="0"/>
              </a:spcBef>
              <a:spcAft>
                <a:spcPct val="0"/>
              </a:spcAft>
              <a:defRPr sz="1900" kern="1200">
                <a:solidFill>
                  <a:schemeClr val="tx1"/>
                </a:solidFill>
                <a:latin typeface="Arial" pitchFamily="34" charset="0"/>
                <a:ea typeface="+mn-ea"/>
                <a:cs typeface="Arial" pitchFamily="34" charset="0"/>
              </a:defRPr>
            </a:lvl3pPr>
            <a:lvl4pPr marL="1480068" indent="-109460" algn="l" defTabSz="986710" rtl="0" fontAlgn="base">
              <a:spcBef>
                <a:spcPct val="0"/>
              </a:spcBef>
              <a:spcAft>
                <a:spcPct val="0"/>
              </a:spcAft>
              <a:defRPr sz="1900" kern="1200">
                <a:solidFill>
                  <a:schemeClr val="tx1"/>
                </a:solidFill>
                <a:latin typeface="Arial" pitchFamily="34" charset="0"/>
                <a:ea typeface="+mn-ea"/>
                <a:cs typeface="Arial" pitchFamily="34" charset="0"/>
              </a:defRPr>
            </a:lvl4pPr>
            <a:lvl5pPr marL="1973422" indent="-145945" algn="l" defTabSz="986710" rtl="0" fontAlgn="base">
              <a:spcBef>
                <a:spcPct val="0"/>
              </a:spcBef>
              <a:spcAft>
                <a:spcPct val="0"/>
              </a:spcAft>
              <a:defRPr sz="1900" kern="1200">
                <a:solidFill>
                  <a:schemeClr val="tx1"/>
                </a:solidFill>
                <a:latin typeface="Arial" pitchFamily="34" charset="0"/>
                <a:ea typeface="+mn-ea"/>
                <a:cs typeface="Arial" pitchFamily="34" charset="0"/>
              </a:defRPr>
            </a:lvl5pPr>
            <a:lvl6pPr marL="2284347" algn="l" defTabSz="913738" rtl="0" eaLnBrk="1" latinLnBrk="0" hangingPunct="1">
              <a:defRPr sz="1900" kern="1200">
                <a:solidFill>
                  <a:schemeClr val="tx1"/>
                </a:solidFill>
                <a:latin typeface="Arial" pitchFamily="34" charset="0"/>
                <a:ea typeface="+mn-ea"/>
                <a:cs typeface="Arial" pitchFamily="34" charset="0"/>
              </a:defRPr>
            </a:lvl6pPr>
            <a:lvl7pPr marL="2741215" algn="l" defTabSz="913738" rtl="0" eaLnBrk="1" latinLnBrk="0" hangingPunct="1">
              <a:defRPr sz="1900" kern="1200">
                <a:solidFill>
                  <a:schemeClr val="tx1"/>
                </a:solidFill>
                <a:latin typeface="Arial" pitchFamily="34" charset="0"/>
                <a:ea typeface="+mn-ea"/>
                <a:cs typeface="Arial" pitchFamily="34" charset="0"/>
              </a:defRPr>
            </a:lvl7pPr>
            <a:lvl8pPr marL="3198086" algn="l" defTabSz="913738" rtl="0" eaLnBrk="1" latinLnBrk="0" hangingPunct="1">
              <a:defRPr sz="1900" kern="1200">
                <a:solidFill>
                  <a:schemeClr val="tx1"/>
                </a:solidFill>
                <a:latin typeface="Arial" pitchFamily="34" charset="0"/>
                <a:ea typeface="+mn-ea"/>
                <a:cs typeface="Arial" pitchFamily="34" charset="0"/>
              </a:defRPr>
            </a:lvl8pPr>
            <a:lvl9pPr marL="3654955" algn="l" defTabSz="913738" rtl="0" eaLnBrk="1" latinLnBrk="0" hangingPunct="1">
              <a:defRPr sz="1900" kern="1200">
                <a:solidFill>
                  <a:schemeClr val="tx1"/>
                </a:solidFill>
                <a:latin typeface="Arial" pitchFamily="34" charset="0"/>
                <a:ea typeface="+mn-ea"/>
                <a:cs typeface="Arial" pitchFamily="34" charset="0"/>
              </a:defRPr>
            </a:lvl9pPr>
          </a:lstStyle>
          <a:p>
            <a:pPr algn="ctr"/>
            <a:endParaRPr lang="en-US" sz="3600" b="1" dirty="0">
              <a:latin typeface="Georgia" panose="02040502050405020303" pitchFamily="18" charset="0"/>
              <a:cs typeface="Times New Roman" pitchFamily="18" charset="0"/>
            </a:endParaRPr>
          </a:p>
          <a:p>
            <a:pPr algn="ctr"/>
            <a:endParaRPr lang="en-US" sz="3600" b="1" dirty="0">
              <a:latin typeface="Georgia" panose="02040502050405020303" pitchFamily="18" charset="0"/>
              <a:cs typeface="Times New Roman" pitchFamily="18" charset="0"/>
            </a:endParaRPr>
          </a:p>
          <a:p>
            <a:pPr algn="ctr"/>
            <a:r>
              <a:rPr lang="en-US" sz="4000" dirty="0">
                <a:ln w="0"/>
                <a:solidFill>
                  <a:srgbClr val="003280"/>
                </a:solidFill>
                <a:effectLst>
                  <a:reflection blurRad="6350" stA="53000" endA="300" endPos="35500" dir="5400000" sy="-90000" algn="bl" rotWithShape="0"/>
                </a:effectLst>
                <a:latin typeface="Georgia" panose="02040502050405020303" pitchFamily="18" charset="0"/>
                <a:cs typeface="Times New Roman" pitchFamily="18" charset="0"/>
              </a:rPr>
              <a:t>AUDIT DOCUMENTATION</a:t>
            </a:r>
          </a:p>
          <a:p>
            <a:pPr algn="ctr"/>
            <a:endParaRPr lang="en-US" sz="4000" dirty="0">
              <a:ln w="0"/>
              <a:solidFill>
                <a:srgbClr val="003280"/>
              </a:solidFill>
              <a:effectLst>
                <a:reflection blurRad="6350" stA="53000" endA="300" endPos="35500" dir="5400000" sy="-90000" algn="bl" rotWithShape="0"/>
              </a:effectLst>
              <a:latin typeface="Georgia" panose="02040502050405020303" pitchFamily="18" charset="0"/>
              <a:cs typeface="Times New Roman" pitchFamily="18" charset="0"/>
            </a:endParaRPr>
          </a:p>
          <a:p>
            <a:pPr algn="ctr"/>
            <a:r>
              <a:rPr lang="en-US" sz="4000" dirty="0">
                <a:ln w="0"/>
                <a:solidFill>
                  <a:srgbClr val="003280"/>
                </a:solidFill>
                <a:effectLst>
                  <a:reflection blurRad="6350" stA="53000" endA="300" endPos="35500" dir="5400000" sy="-90000" algn="bl" rotWithShape="0"/>
                </a:effectLst>
                <a:latin typeface="Georgia" panose="02040502050405020303" pitchFamily="18" charset="0"/>
                <a:cs typeface="Times New Roman" pitchFamily="18" charset="0"/>
              </a:rPr>
              <a:t>Standard on Auditing 230</a:t>
            </a:r>
            <a:endParaRPr lang="en-US" sz="3600" dirty="0">
              <a:ln w="0"/>
              <a:effectLst>
                <a:outerShdw blurRad="38100" dist="19050" dir="2700000" algn="tl" rotWithShape="0">
                  <a:schemeClr val="dk1">
                    <a:alpha val="40000"/>
                  </a:schemeClr>
                </a:outerShdw>
              </a:effectLst>
              <a:latin typeface="Georgia" panose="02040502050405020303" pitchFamily="18" charset="0"/>
              <a:cs typeface="Times New Roman" pitchFamily="18" charset="0"/>
            </a:endParaRPr>
          </a:p>
          <a:p>
            <a:pPr algn="ctr"/>
            <a:endParaRPr lang="en-IN" sz="3600" b="1" dirty="0">
              <a:latin typeface="Georgia" panose="02040502050405020303" pitchFamily="18" charset="0"/>
            </a:endParaRPr>
          </a:p>
          <a:p>
            <a:pPr algn="ctr"/>
            <a:endParaRPr lang="en-IN" sz="3600" b="1" dirty="0">
              <a:latin typeface="Georgia" panose="02040502050405020303" pitchFamily="18" charset="0"/>
            </a:endParaRPr>
          </a:p>
          <a:p>
            <a:pPr algn="r"/>
            <a:endParaRPr lang="en-IN" sz="3600" b="1" dirty="0">
              <a:latin typeface="Georgia" panose="02040502050405020303" pitchFamily="18" charset="0"/>
            </a:endParaRPr>
          </a:p>
          <a:p>
            <a:pPr algn="r"/>
            <a:r>
              <a:rPr lang="en-IN" sz="3600" b="1" dirty="0">
                <a:latin typeface="Georgia" panose="02040502050405020303" pitchFamily="18" charset="0"/>
              </a:rPr>
              <a:t> </a:t>
            </a:r>
            <a:r>
              <a:rPr lang="en-IN" sz="2400" b="1" dirty="0">
                <a:latin typeface="Georgia" panose="02040502050405020303" pitchFamily="18" charset="0"/>
              </a:rPr>
              <a:t>Anil Kulkarni</a:t>
            </a:r>
          </a:p>
          <a:p>
            <a:pPr algn="r"/>
            <a:r>
              <a:rPr lang="en-IN" sz="2400" b="1" dirty="0">
                <a:latin typeface="Georgia" panose="02040502050405020303" pitchFamily="18" charset="0"/>
              </a:rPr>
              <a:t>Partner</a:t>
            </a:r>
          </a:p>
          <a:p>
            <a:pPr algn="r"/>
            <a:endParaRPr lang="en-IN" sz="2400" b="1" dirty="0">
              <a:latin typeface="Georgia" panose="02040502050405020303" pitchFamily="18" charset="0"/>
            </a:endParaRPr>
          </a:p>
        </p:txBody>
      </p:sp>
      <p:sp>
        <p:nvSpPr>
          <p:cNvPr id="2" name="Slide Number Placeholder 1"/>
          <p:cNvSpPr>
            <a:spLocks noGrp="1"/>
          </p:cNvSpPr>
          <p:nvPr>
            <p:ph type="sldNum" sz="quarter" idx="15"/>
          </p:nvPr>
        </p:nvSpPr>
        <p:spPr/>
        <p:txBody>
          <a:bodyPr/>
          <a:lstStyle/>
          <a:p>
            <a:pPr algn="l"/>
            <a:fld id="{AE6AACB0-F5EC-4707-A90B-3CD78749B923}" type="slidenum">
              <a:rPr lang="en-US" smtClean="0">
                <a:solidFill>
                  <a:prstClr val="black"/>
                </a:solidFill>
                <a:latin typeface="Arial" panose="020B0604020202020204" pitchFamily="34" charset="0"/>
                <a:cs typeface="Arial" panose="020B0604020202020204" pitchFamily="34" charset="0"/>
              </a:rPr>
              <a:pPr algn="l"/>
              <a:t>1</a:t>
            </a:fld>
            <a:endParaRPr lang="en-US" dirty="0">
              <a:solidFill>
                <a:prstClr val="black"/>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E6E9FC07-6EF7-3250-DC13-958B0AE83FC2}"/>
              </a:ext>
            </a:extLst>
          </p:cNvPr>
          <p:cNvSpPr txBox="1"/>
          <p:nvPr/>
        </p:nvSpPr>
        <p:spPr>
          <a:xfrm>
            <a:off x="6984280" y="6745407"/>
            <a:ext cx="3096345" cy="323165"/>
          </a:xfrm>
          <a:prstGeom prst="rect">
            <a:avLst/>
          </a:prstGeom>
          <a:noFill/>
        </p:spPr>
        <p:txBody>
          <a:bodyPr wrap="square" rtlCol="0">
            <a:spAutoFit/>
          </a:bodyPr>
          <a:lstStyle/>
          <a:p>
            <a:r>
              <a:rPr lang="en-IN" sz="1500" dirty="0" err="1">
                <a:solidFill>
                  <a:srgbClr val="0000CC"/>
                </a:solidFill>
                <a:latin typeface="Georgia" panose="02040502050405020303" pitchFamily="18" charset="0"/>
              </a:rPr>
              <a:t>Kalyaniwalla</a:t>
            </a:r>
            <a:r>
              <a:rPr lang="en-IN" sz="1500" dirty="0">
                <a:solidFill>
                  <a:srgbClr val="0000CC"/>
                </a:solidFill>
                <a:latin typeface="Georgia" panose="02040502050405020303" pitchFamily="18" charset="0"/>
              </a:rPr>
              <a:t> &amp; Mistry LLP</a:t>
            </a:r>
            <a:endParaRPr lang="en-IN" sz="1500" dirty="0">
              <a:solidFill>
                <a:srgbClr val="0000CC"/>
              </a:solidFill>
            </a:endParaRPr>
          </a:p>
        </p:txBody>
      </p:sp>
    </p:spTree>
    <p:extLst>
      <p:ext uri="{BB962C8B-B14F-4D97-AF65-F5344CB8AC3E}">
        <p14:creationId xmlns:p14="http://schemas.microsoft.com/office/powerpoint/2010/main" val="40982302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US" sz="2800" b="1" dirty="0">
                <a:solidFill>
                  <a:srgbClr val="C00000"/>
                </a:solidFill>
                <a:latin typeface="Georgia" panose="02040502050405020303" pitchFamily="18" charset="0"/>
              </a:rPr>
              <a:t>Audit</a:t>
            </a:r>
            <a:r>
              <a:rPr lang="en-US" dirty="0"/>
              <a:t> </a:t>
            </a:r>
            <a:r>
              <a:rPr lang="en-US" sz="2800" b="1" dirty="0">
                <a:solidFill>
                  <a:srgbClr val="C00000"/>
                </a:solidFill>
                <a:latin typeface="Georgia" panose="02040502050405020303" pitchFamily="18" charset="0"/>
              </a:rPr>
              <a:t>Documentation</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889974"/>
            <a:ext cx="9000834" cy="5420952"/>
          </a:xfrm>
        </p:spPr>
        <p:txBody>
          <a:bodyPr/>
          <a:lstStyle/>
          <a:p>
            <a:pPr marL="0" lvl="0" indent="0" algn="just">
              <a:buClr>
                <a:srgbClr val="003478"/>
              </a:buClr>
              <a:buNone/>
            </a:pPr>
            <a:r>
              <a:rPr lang="en-GB" sz="1800" dirty="0">
                <a:solidFill>
                  <a:schemeClr val="accent3"/>
                </a:solidFill>
              </a:rPr>
              <a:t>What is the purpose of Audit documentation?</a:t>
            </a:r>
          </a:p>
          <a:p>
            <a:pPr marL="0" lvl="0" indent="0" algn="just">
              <a:buClr>
                <a:srgbClr val="003478"/>
              </a:buClr>
              <a:buNone/>
            </a:pPr>
            <a:endParaRPr lang="en-GB" sz="1800" dirty="0">
              <a:solidFill>
                <a:schemeClr val="accent3"/>
              </a:solidFill>
            </a:endParaRPr>
          </a:p>
          <a:p>
            <a:pPr marL="0" lvl="0" indent="0" algn="just">
              <a:buClr>
                <a:srgbClr val="003478"/>
              </a:buClr>
              <a:buNone/>
            </a:pPr>
            <a:r>
              <a:rPr lang="en-GB" sz="1800" b="1" dirty="0">
                <a:solidFill>
                  <a:schemeClr val="accent3"/>
                </a:solidFill>
              </a:rPr>
              <a:t>It is the only way to provide a </a:t>
            </a:r>
            <a:r>
              <a:rPr lang="en-GB" sz="1800" b="1" u="sng" dirty="0">
                <a:solidFill>
                  <a:schemeClr val="accent1"/>
                </a:solidFill>
              </a:rPr>
              <a:t>sufficient and appropriate record </a:t>
            </a:r>
            <a:r>
              <a:rPr lang="en-GB" sz="1800" b="1" dirty="0">
                <a:solidFill>
                  <a:schemeClr val="accent3"/>
                </a:solidFill>
              </a:rPr>
              <a:t>for the basis of </a:t>
            </a:r>
            <a:r>
              <a:rPr lang="en-GB" sz="1800" b="1" u="sng" dirty="0">
                <a:solidFill>
                  <a:schemeClr val="accent1"/>
                </a:solidFill>
              </a:rPr>
              <a:t>our auditor’s opinion </a:t>
            </a:r>
            <a:r>
              <a:rPr lang="en-GB" sz="1800" b="1" dirty="0">
                <a:solidFill>
                  <a:schemeClr val="accent3"/>
                </a:solidFill>
              </a:rPr>
              <a:t>and it is the </a:t>
            </a:r>
            <a:r>
              <a:rPr lang="en-GB" sz="1800" b="1" u="sng" dirty="0">
                <a:solidFill>
                  <a:schemeClr val="accent1"/>
                </a:solidFill>
              </a:rPr>
              <a:t>only evidence</a:t>
            </a:r>
            <a:r>
              <a:rPr lang="en-GB" sz="1800" b="1" dirty="0">
                <a:solidFill>
                  <a:schemeClr val="accent3"/>
                </a:solidFill>
              </a:rPr>
              <a:t> that the audit was </a:t>
            </a:r>
            <a:r>
              <a:rPr lang="en-GB" sz="1800" b="1" u="sng" dirty="0">
                <a:solidFill>
                  <a:schemeClr val="accent1"/>
                </a:solidFill>
              </a:rPr>
              <a:t>planned and performed in accordance with SAs</a:t>
            </a:r>
          </a:p>
          <a:p>
            <a:pPr marL="0" lvl="0" indent="0" algn="just">
              <a:buClr>
                <a:srgbClr val="003478"/>
              </a:buClr>
              <a:buNone/>
            </a:pPr>
            <a:endParaRPr lang="en-GB" sz="2000" b="1" u="sng" dirty="0">
              <a:solidFill>
                <a:schemeClr val="accent1"/>
              </a:solidFill>
            </a:endParaRPr>
          </a:p>
          <a:p>
            <a:pPr marL="0" lvl="0" indent="0" algn="just">
              <a:buClr>
                <a:srgbClr val="003478"/>
              </a:buClr>
              <a:buNone/>
            </a:pPr>
            <a:r>
              <a:rPr lang="en-GB" sz="2000" b="1" dirty="0">
                <a:solidFill>
                  <a:schemeClr val="accent3"/>
                </a:solidFill>
              </a:rPr>
              <a:t>It is also:</a:t>
            </a:r>
          </a:p>
          <a:p>
            <a:pPr marL="0" lvl="0" indent="0" algn="just">
              <a:buClr>
                <a:srgbClr val="003478"/>
              </a:buClr>
              <a:buNone/>
            </a:pPr>
            <a:endParaRPr lang="en-GB" sz="2000" b="1" dirty="0">
              <a:solidFill>
                <a:schemeClr val="accent3"/>
              </a:solidFill>
            </a:endParaRPr>
          </a:p>
          <a:p>
            <a:pPr marL="354013" indent="-342900" algn="just">
              <a:buClr>
                <a:srgbClr val="003478"/>
              </a:buClr>
              <a:buFont typeface="Arial" panose="020B0604020202020204" pitchFamily="34" charset="0"/>
              <a:buChar char="•"/>
            </a:pPr>
            <a:r>
              <a:rPr lang="en-GB" sz="2000" dirty="0"/>
              <a:t>Assisting the engagement team </a:t>
            </a:r>
            <a:r>
              <a:rPr lang="en-GB" sz="2000" b="1" u="sng" dirty="0"/>
              <a:t>to plan and perform </a:t>
            </a:r>
            <a:r>
              <a:rPr lang="en-GB" sz="2000" dirty="0"/>
              <a:t>the audit.</a:t>
            </a:r>
          </a:p>
          <a:p>
            <a:pPr marL="354013" indent="-342900" algn="just">
              <a:buClr>
                <a:srgbClr val="003478"/>
              </a:buClr>
              <a:buFont typeface="Arial" panose="020B0604020202020204" pitchFamily="34" charset="0"/>
              <a:buChar char="•"/>
            </a:pPr>
            <a:endParaRPr lang="en-GB" sz="2000" dirty="0"/>
          </a:p>
          <a:p>
            <a:pPr marL="354013" indent="-342900" algn="just">
              <a:buClr>
                <a:srgbClr val="003478"/>
              </a:buClr>
              <a:buFont typeface="Arial" panose="020B0604020202020204" pitchFamily="34" charset="0"/>
              <a:buChar char="•"/>
            </a:pPr>
            <a:r>
              <a:rPr lang="en-GB" sz="2000" dirty="0"/>
              <a:t>Assisting members of the engagement team responsible for </a:t>
            </a:r>
            <a:r>
              <a:rPr lang="en-GB" sz="2000" b="1" u="sng" dirty="0"/>
              <a:t>supervision to direct and supervise</a:t>
            </a:r>
            <a:r>
              <a:rPr lang="en-GB" sz="2000" dirty="0"/>
              <a:t> the audit work, and to discharge their review responsibilities </a:t>
            </a:r>
          </a:p>
          <a:p>
            <a:pPr marL="354013" indent="-342900" algn="just">
              <a:buClr>
                <a:srgbClr val="003478"/>
              </a:buClr>
              <a:buFont typeface="Arial" panose="020B0604020202020204" pitchFamily="34" charset="0"/>
              <a:buChar char="•"/>
            </a:pPr>
            <a:endParaRPr lang="en-GB" sz="2000" dirty="0"/>
          </a:p>
          <a:p>
            <a:pPr marL="354013" indent="-342900" algn="just">
              <a:buClr>
                <a:srgbClr val="003478"/>
              </a:buClr>
              <a:buFont typeface="Arial" panose="020B0604020202020204" pitchFamily="34" charset="0"/>
              <a:buChar char="•"/>
            </a:pPr>
            <a:r>
              <a:rPr lang="en-GB" sz="2000" dirty="0"/>
              <a:t>Enabling the engagement team </a:t>
            </a:r>
            <a:r>
              <a:rPr lang="en-GB" sz="2000" b="1" u="sng" dirty="0"/>
              <a:t>to be accountable</a:t>
            </a:r>
            <a:r>
              <a:rPr lang="en-GB" sz="2000" dirty="0"/>
              <a:t> for its work.</a:t>
            </a:r>
          </a:p>
          <a:p>
            <a:pPr marL="354013" indent="-342900" algn="just">
              <a:buClr>
                <a:srgbClr val="003478"/>
              </a:buClr>
              <a:buFont typeface="Arial" panose="020B0604020202020204" pitchFamily="34" charset="0"/>
              <a:buChar char="•"/>
            </a:pPr>
            <a:endParaRPr lang="en-GB" sz="2000" dirty="0"/>
          </a:p>
          <a:p>
            <a:pPr marL="354013" indent="-342900" algn="just">
              <a:buClr>
                <a:srgbClr val="003478"/>
              </a:buClr>
              <a:buFont typeface="Arial" panose="020B0604020202020204" pitchFamily="34" charset="0"/>
              <a:buChar char="•"/>
            </a:pPr>
            <a:r>
              <a:rPr lang="en-GB" sz="2000" dirty="0"/>
              <a:t>Retaining a </a:t>
            </a:r>
            <a:r>
              <a:rPr lang="en-GB" sz="2000" b="1" u="sng" dirty="0"/>
              <a:t>record of matters of continuing significance</a:t>
            </a:r>
            <a:r>
              <a:rPr lang="en-GB" sz="2000" dirty="0"/>
              <a:t> to future audits.</a:t>
            </a:r>
          </a:p>
          <a:p>
            <a:pPr marL="354013" indent="-342900" algn="just">
              <a:buClr>
                <a:srgbClr val="003478"/>
              </a:buClr>
              <a:buFont typeface="Arial" panose="020B0604020202020204" pitchFamily="34" charset="0"/>
              <a:buChar char="•"/>
            </a:pPr>
            <a:endParaRPr lang="en-GB" sz="2000" dirty="0"/>
          </a:p>
          <a:p>
            <a:pPr marL="354013" indent="-342900" algn="just">
              <a:buClr>
                <a:srgbClr val="003478"/>
              </a:buClr>
              <a:buFont typeface="Arial" panose="020B0604020202020204" pitchFamily="34" charset="0"/>
              <a:buChar char="•"/>
            </a:pPr>
            <a:r>
              <a:rPr lang="en-GB" sz="2000" dirty="0"/>
              <a:t>Enabling the conduct of internal </a:t>
            </a:r>
            <a:r>
              <a:rPr lang="en-GB" sz="2000" b="1" u="sng" dirty="0"/>
              <a:t>quality control reviews and inspections</a:t>
            </a:r>
            <a:r>
              <a:rPr lang="en-GB" sz="2000" dirty="0"/>
              <a:t> </a:t>
            </a:r>
          </a:p>
          <a:p>
            <a:pPr marL="354013" indent="-342900" algn="just">
              <a:buClr>
                <a:srgbClr val="003478"/>
              </a:buClr>
              <a:buFont typeface="Arial" panose="020B0604020202020204" pitchFamily="34" charset="0"/>
              <a:buChar char="•"/>
            </a:pPr>
            <a:endParaRPr lang="en-GB" sz="2000" dirty="0"/>
          </a:p>
          <a:p>
            <a:pPr marL="354013" indent="-342900" algn="just">
              <a:buClr>
                <a:srgbClr val="003478"/>
              </a:buClr>
              <a:buFont typeface="Arial" panose="020B0604020202020204" pitchFamily="34" charset="0"/>
              <a:buChar char="•"/>
            </a:pPr>
            <a:r>
              <a:rPr lang="en-GB" sz="2000" dirty="0"/>
              <a:t>Enabling the conduct of </a:t>
            </a:r>
            <a:r>
              <a:rPr lang="en-GB" sz="2000" b="1" u="sng" dirty="0"/>
              <a:t>external inspections</a:t>
            </a:r>
            <a:r>
              <a:rPr lang="en-GB" sz="2000" dirty="0"/>
              <a:t> in accordance with </a:t>
            </a:r>
            <a:r>
              <a:rPr lang="en-GB" sz="2000" b="1" u="sng" dirty="0"/>
              <a:t>applicable legal, regulatory or other requirements</a:t>
            </a:r>
            <a:r>
              <a:rPr lang="en-GB" sz="2000" dirty="0"/>
              <a:t>. </a:t>
            </a:r>
          </a:p>
          <a:p>
            <a:pPr marL="0" marR="0" lvl="0" indent="0" algn="just" defTabSz="685800" rtl="0" eaLnBrk="1" fontAlgn="auto" latinLnBrk="0" hangingPunct="1">
              <a:lnSpc>
                <a:spcPct val="90000"/>
              </a:lnSpc>
              <a:spcBef>
                <a:spcPts val="750"/>
              </a:spcBef>
              <a:spcAft>
                <a:spcPts val="0"/>
              </a:spcAft>
              <a:buClr>
                <a:srgbClr val="003478"/>
              </a:buClr>
              <a:buSzTx/>
              <a:buNone/>
              <a:tabLst>
                <a:tab pos="1613297" algn="l"/>
              </a:tabLst>
              <a:defRPr/>
            </a:pPr>
            <a:endParaRPr kumimoji="0" lang="en-GB" sz="2000" b="0" i="0" u="none" strike="noStrike" kern="1200" cap="none" spc="0" normalizeH="0" baseline="0" noProof="0" dirty="0">
              <a:ln>
                <a:noFill/>
              </a:ln>
              <a:solidFill>
                <a:srgbClr val="000000"/>
              </a:solidFill>
              <a:effectLst/>
              <a:uLnTx/>
              <a:uFillTx/>
              <a:latin typeface="Arial"/>
              <a:ea typeface="+mn-ea"/>
              <a:cs typeface="+mn-cs"/>
            </a:endParaRPr>
          </a:p>
          <a:p>
            <a:endParaRPr lang="en-IN" dirty="0"/>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10</a:t>
            </a:fld>
            <a:endParaRPr lang="fr-FR" dirty="0">
              <a:solidFill>
                <a:prstClr val="black"/>
              </a:solidFill>
            </a:endParaRPr>
          </a:p>
        </p:txBody>
      </p:sp>
    </p:spTree>
    <p:extLst>
      <p:ext uri="{BB962C8B-B14F-4D97-AF65-F5344CB8AC3E}">
        <p14:creationId xmlns:p14="http://schemas.microsoft.com/office/powerpoint/2010/main" val="12090179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US" sz="2800" b="1" dirty="0">
                <a:solidFill>
                  <a:srgbClr val="C00000"/>
                </a:solidFill>
                <a:latin typeface="Georgia" panose="02040502050405020303" pitchFamily="18" charset="0"/>
              </a:rPr>
              <a:t>Audit</a:t>
            </a:r>
            <a:r>
              <a:rPr lang="en-US" dirty="0"/>
              <a:t> </a:t>
            </a:r>
            <a:r>
              <a:rPr lang="en-US" sz="2800" b="1" dirty="0">
                <a:solidFill>
                  <a:srgbClr val="C00000"/>
                </a:solidFill>
                <a:latin typeface="Georgia" panose="02040502050405020303" pitchFamily="18" charset="0"/>
              </a:rPr>
              <a:t>Documentation</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889974"/>
            <a:ext cx="9000834" cy="5420952"/>
          </a:xfrm>
        </p:spPr>
        <p:txBody>
          <a:bodyPr/>
          <a:lstStyle/>
          <a:p>
            <a:pPr marL="0" marR="0" lvl="0" indent="0" algn="just" defTabSz="685800" rtl="0" eaLnBrk="1" fontAlgn="auto" latinLnBrk="0" hangingPunct="1">
              <a:lnSpc>
                <a:spcPct val="90000"/>
              </a:lnSpc>
              <a:spcBef>
                <a:spcPts val="750"/>
              </a:spcBef>
              <a:spcAft>
                <a:spcPts val="0"/>
              </a:spcAft>
              <a:buClr>
                <a:srgbClr val="003478"/>
              </a:buClr>
              <a:buSzTx/>
              <a:buFont typeface="Wingdings" panose="05000000000000000000" pitchFamily="2" charset="2"/>
              <a:buNone/>
              <a:tabLst>
                <a:tab pos="1613297" algn="l"/>
              </a:tabLst>
              <a:defRPr/>
            </a:pPr>
            <a:r>
              <a:rPr kumimoji="0" lang="en-GB" sz="2400" b="0" i="0" u="none" strike="noStrike" kern="1200" cap="none" spc="0" normalizeH="0" baseline="0" noProof="0" dirty="0">
                <a:ln>
                  <a:noFill/>
                </a:ln>
                <a:solidFill>
                  <a:srgbClr val="003478"/>
                </a:solidFill>
                <a:effectLst/>
                <a:uLnTx/>
                <a:uFillTx/>
                <a:latin typeface="Arial"/>
                <a:ea typeface="+mn-ea"/>
                <a:cs typeface="+mn-cs"/>
              </a:rPr>
              <a:t>What can be the audit documentation?</a:t>
            </a:r>
          </a:p>
          <a:p>
            <a:pPr marL="446088" indent="-180975" algn="just">
              <a:buClr>
                <a:srgbClr val="003478"/>
              </a:buClr>
            </a:pPr>
            <a:endParaRPr lang="en-GB" sz="2000" dirty="0"/>
          </a:p>
          <a:p>
            <a:pPr marL="442913" indent="-342900" algn="just">
              <a:buClr>
                <a:srgbClr val="003478"/>
              </a:buClr>
              <a:buFont typeface="Arial" panose="020B0604020202020204" pitchFamily="34" charset="0"/>
              <a:buChar char="•"/>
            </a:pPr>
            <a:r>
              <a:rPr lang="en-GB" sz="2000" dirty="0"/>
              <a:t>Audit programs</a:t>
            </a:r>
          </a:p>
          <a:p>
            <a:pPr marL="446088" indent="-180975" algn="just">
              <a:buClr>
                <a:srgbClr val="003478"/>
              </a:buClr>
            </a:pPr>
            <a:endParaRPr lang="en-GB" sz="2000" dirty="0"/>
          </a:p>
          <a:p>
            <a:pPr marL="442913" lvl="0" indent="-342900" algn="just">
              <a:buClr>
                <a:srgbClr val="003478"/>
              </a:buClr>
              <a:buFont typeface="Arial" panose="020B0604020202020204" pitchFamily="34" charset="0"/>
              <a:buChar char="•"/>
            </a:pPr>
            <a:r>
              <a:rPr lang="en-GB" sz="2000" dirty="0"/>
              <a:t>Summary of tests performed</a:t>
            </a:r>
          </a:p>
          <a:p>
            <a:pPr marL="442913" lvl="0" indent="-342900" algn="just">
              <a:buClr>
                <a:srgbClr val="003478"/>
              </a:buClr>
              <a:buFont typeface="Arial" panose="020B0604020202020204" pitchFamily="34" charset="0"/>
              <a:buChar char="•"/>
            </a:pPr>
            <a:endParaRPr lang="en-GB" sz="2000" dirty="0"/>
          </a:p>
          <a:p>
            <a:pPr marL="442913" lvl="0" indent="-342900" algn="just">
              <a:buClr>
                <a:srgbClr val="003478"/>
              </a:buClr>
              <a:buFont typeface="Arial" panose="020B0604020202020204" pitchFamily="34" charset="0"/>
              <a:buChar char="•"/>
            </a:pPr>
            <a:r>
              <a:rPr lang="en-GB" sz="2000" dirty="0"/>
              <a:t>Summaries of significant matters</a:t>
            </a:r>
          </a:p>
          <a:p>
            <a:pPr marL="442913" lvl="0" indent="-342900" algn="just">
              <a:buClr>
                <a:srgbClr val="003478"/>
              </a:buClr>
              <a:buFont typeface="Arial" panose="020B0604020202020204" pitchFamily="34" charset="0"/>
              <a:buChar char="•"/>
            </a:pPr>
            <a:endParaRPr lang="en-GB" sz="2000" dirty="0"/>
          </a:p>
          <a:p>
            <a:pPr marL="442913" lvl="0" indent="-342900" algn="just">
              <a:buClr>
                <a:srgbClr val="003478"/>
              </a:buClr>
              <a:buFont typeface="Arial" panose="020B0604020202020204" pitchFamily="34" charset="0"/>
              <a:buChar char="•"/>
            </a:pPr>
            <a:r>
              <a:rPr lang="en-GB" sz="2000" dirty="0"/>
              <a:t>Letters of confirmation and representation</a:t>
            </a:r>
          </a:p>
          <a:p>
            <a:pPr marL="442913" lvl="0" indent="-342900" algn="just">
              <a:buClr>
                <a:srgbClr val="003478"/>
              </a:buClr>
              <a:buFont typeface="Arial" panose="020B0604020202020204" pitchFamily="34" charset="0"/>
              <a:buChar char="•"/>
            </a:pPr>
            <a:endParaRPr lang="en-GB" sz="2000" dirty="0"/>
          </a:p>
          <a:p>
            <a:pPr marL="442913" lvl="0" indent="-342900" algn="just">
              <a:buClr>
                <a:srgbClr val="003478"/>
              </a:buClr>
              <a:buFont typeface="Arial" panose="020B0604020202020204" pitchFamily="34" charset="0"/>
              <a:buChar char="•"/>
            </a:pPr>
            <a:r>
              <a:rPr lang="en-GB" sz="2000" dirty="0"/>
              <a:t>Checklists</a:t>
            </a:r>
          </a:p>
          <a:p>
            <a:pPr marL="442913" lvl="0" indent="-342900" algn="just">
              <a:buClr>
                <a:srgbClr val="003478"/>
              </a:buClr>
              <a:buFont typeface="Arial" panose="020B0604020202020204" pitchFamily="34" charset="0"/>
              <a:buChar char="•"/>
            </a:pPr>
            <a:endParaRPr lang="en-GB" sz="2000" dirty="0"/>
          </a:p>
          <a:p>
            <a:pPr marL="442913" indent="-342900" algn="just">
              <a:buClr>
                <a:srgbClr val="003478"/>
              </a:buClr>
              <a:buFont typeface="Arial" panose="020B0604020202020204" pitchFamily="34" charset="0"/>
              <a:buChar char="•"/>
            </a:pPr>
            <a:r>
              <a:rPr lang="en-GB" sz="2000" dirty="0"/>
              <a:t>Analysis</a:t>
            </a:r>
          </a:p>
          <a:p>
            <a:pPr marL="442913" lvl="0" indent="-342900" algn="just">
              <a:buClr>
                <a:srgbClr val="003478"/>
              </a:buClr>
              <a:buFont typeface="Arial" panose="020B0604020202020204" pitchFamily="34" charset="0"/>
              <a:buChar char="•"/>
            </a:pPr>
            <a:endParaRPr lang="en-GB" sz="2000" dirty="0"/>
          </a:p>
          <a:p>
            <a:pPr marL="442913" lvl="0" indent="-342900" algn="just">
              <a:buClr>
                <a:srgbClr val="003478"/>
              </a:buClr>
              <a:buFont typeface="Arial" panose="020B0604020202020204" pitchFamily="34" charset="0"/>
              <a:buChar char="•"/>
            </a:pPr>
            <a:r>
              <a:rPr lang="en-GB" sz="2000" dirty="0" err="1"/>
              <a:t>Memorandam</a:t>
            </a:r>
            <a:r>
              <a:rPr lang="en-GB" sz="2000" dirty="0"/>
              <a:t> of observations</a:t>
            </a:r>
          </a:p>
          <a:p>
            <a:pPr marL="442913" lvl="0" indent="-342900" algn="just">
              <a:buClr>
                <a:srgbClr val="003478"/>
              </a:buClr>
              <a:buFont typeface="Arial" panose="020B0604020202020204" pitchFamily="34" charset="0"/>
              <a:buChar char="•"/>
            </a:pPr>
            <a:endParaRPr lang="en-GB" sz="2000" dirty="0"/>
          </a:p>
          <a:p>
            <a:pPr marL="442913" lvl="0" indent="-342900" algn="just">
              <a:buClr>
                <a:srgbClr val="003478"/>
              </a:buClr>
              <a:buFont typeface="Arial" panose="020B0604020202020204" pitchFamily="34" charset="0"/>
              <a:buChar char="•"/>
            </a:pPr>
            <a:r>
              <a:rPr lang="en-GB" sz="2000" dirty="0"/>
              <a:t>Correspondence (including e-mail) concerning significant matters </a:t>
            </a:r>
            <a:endParaRPr kumimoji="0" lang="en-GB" sz="2000" b="0" i="0" u="none" strike="noStrike" kern="1200" cap="none" spc="0" normalizeH="0" baseline="0" noProof="0" dirty="0">
              <a:ln>
                <a:noFill/>
              </a:ln>
              <a:effectLst/>
              <a:uLnTx/>
              <a:uFillTx/>
              <a:latin typeface="Arial"/>
            </a:endParaRPr>
          </a:p>
          <a:p>
            <a:pPr marL="0" indent="0" algn="just">
              <a:buClr>
                <a:srgbClr val="003478"/>
              </a:buClr>
              <a:buNone/>
            </a:pPr>
            <a:endParaRPr lang="en-GB" sz="2400" dirty="0">
              <a:solidFill>
                <a:srgbClr val="003478"/>
              </a:solidFill>
            </a:endParaRPr>
          </a:p>
          <a:p>
            <a:pPr marL="0" indent="0" algn="just">
              <a:buClr>
                <a:srgbClr val="003478"/>
              </a:buClr>
              <a:buNone/>
            </a:pPr>
            <a:r>
              <a:rPr lang="en-GB" sz="2400" dirty="0">
                <a:solidFill>
                  <a:srgbClr val="003478"/>
                </a:solidFill>
              </a:rPr>
              <a:t>What can be the audit documentation form?</a:t>
            </a:r>
          </a:p>
          <a:p>
            <a:pPr algn="just">
              <a:buClr>
                <a:srgbClr val="003478"/>
              </a:buClr>
            </a:pPr>
            <a:endParaRPr lang="en-GB" sz="2000" dirty="0"/>
          </a:p>
          <a:p>
            <a:pPr algn="just">
              <a:buClr>
                <a:srgbClr val="003478"/>
              </a:buClr>
            </a:pPr>
            <a:r>
              <a:rPr lang="en-GB" sz="2000" dirty="0"/>
              <a:t>It could be recorded on paper or on electronic media.</a:t>
            </a:r>
            <a:endParaRPr kumimoji="0" lang="en-GB" sz="20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just" defTabSz="685800" rtl="0" eaLnBrk="1" fontAlgn="auto" latinLnBrk="0" hangingPunct="1">
              <a:lnSpc>
                <a:spcPct val="90000"/>
              </a:lnSpc>
              <a:spcBef>
                <a:spcPts val="750"/>
              </a:spcBef>
              <a:spcAft>
                <a:spcPts val="0"/>
              </a:spcAft>
              <a:buClr>
                <a:srgbClr val="003478"/>
              </a:buClr>
              <a:buSzTx/>
              <a:buNone/>
              <a:tabLst>
                <a:tab pos="1613297" algn="l"/>
              </a:tabLst>
              <a:defRPr/>
            </a:pPr>
            <a:endParaRPr kumimoji="0" lang="en-GB" sz="2000" b="0" i="0" u="none" strike="noStrike" kern="1200" cap="none" spc="0" normalizeH="0" baseline="0" noProof="0" dirty="0">
              <a:ln>
                <a:noFill/>
              </a:ln>
              <a:solidFill>
                <a:srgbClr val="000000"/>
              </a:solidFill>
              <a:effectLst/>
              <a:uLnTx/>
              <a:uFillTx/>
              <a:latin typeface="Arial"/>
              <a:ea typeface="+mn-ea"/>
              <a:cs typeface="+mn-cs"/>
            </a:endParaRPr>
          </a:p>
          <a:p>
            <a:endParaRPr lang="en-IN" dirty="0"/>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11</a:t>
            </a:fld>
            <a:endParaRPr lang="fr-FR" dirty="0">
              <a:solidFill>
                <a:prstClr val="black"/>
              </a:solidFill>
            </a:endParaRPr>
          </a:p>
        </p:txBody>
      </p:sp>
    </p:spTree>
    <p:extLst>
      <p:ext uri="{BB962C8B-B14F-4D97-AF65-F5344CB8AC3E}">
        <p14:creationId xmlns:p14="http://schemas.microsoft.com/office/powerpoint/2010/main" val="243092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US" sz="2800" b="1" dirty="0">
                <a:solidFill>
                  <a:srgbClr val="C00000"/>
                </a:solidFill>
                <a:latin typeface="Georgia" panose="02040502050405020303" pitchFamily="18" charset="0"/>
              </a:rPr>
              <a:t>Audit</a:t>
            </a:r>
            <a:r>
              <a:rPr lang="en-US" dirty="0"/>
              <a:t> </a:t>
            </a:r>
            <a:r>
              <a:rPr lang="en-US" sz="2800" b="1" dirty="0">
                <a:solidFill>
                  <a:srgbClr val="C00000"/>
                </a:solidFill>
                <a:latin typeface="Georgia" panose="02040502050405020303" pitchFamily="18" charset="0"/>
              </a:rPr>
              <a:t>Documentation</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763200"/>
            <a:ext cx="4320520" cy="5420952"/>
          </a:xfrm>
        </p:spPr>
        <p:txBody>
          <a:bodyPr/>
          <a:lstStyle/>
          <a:p>
            <a:pPr marL="134540" lvl="1" indent="0" algn="just">
              <a:buClr>
                <a:srgbClr val="003478"/>
              </a:buClr>
              <a:buNone/>
            </a:pPr>
            <a:endParaRPr lang="en-GB" sz="1600" dirty="0">
              <a:solidFill>
                <a:srgbClr val="000000"/>
              </a:solidFill>
              <a:latin typeface="Arial"/>
            </a:endParaRPr>
          </a:p>
          <a:p>
            <a:pPr marL="88900" lvl="0" algn="just">
              <a:buClr>
                <a:srgbClr val="003478"/>
              </a:buClr>
              <a:buNone/>
            </a:pPr>
            <a:r>
              <a:rPr lang="en-GB" sz="1600" dirty="0">
                <a:solidFill>
                  <a:srgbClr val="000000"/>
                </a:solidFill>
              </a:rPr>
              <a:t>The </a:t>
            </a:r>
            <a:r>
              <a:rPr lang="en-GB" sz="1600" b="1" u="sng" dirty="0">
                <a:solidFill>
                  <a:schemeClr val="accent3"/>
                </a:solidFill>
              </a:rPr>
              <a:t>nature</a:t>
            </a:r>
            <a:r>
              <a:rPr lang="en-GB" sz="1600" dirty="0">
                <a:solidFill>
                  <a:srgbClr val="000000"/>
                </a:solidFill>
              </a:rPr>
              <a:t>, </a:t>
            </a:r>
            <a:r>
              <a:rPr lang="en-GB" sz="1600" b="1" u="sng" dirty="0">
                <a:solidFill>
                  <a:schemeClr val="accent3"/>
                </a:solidFill>
              </a:rPr>
              <a:t>timing</a:t>
            </a:r>
            <a:r>
              <a:rPr lang="en-GB" sz="1600" dirty="0">
                <a:solidFill>
                  <a:srgbClr val="000000"/>
                </a:solidFill>
              </a:rPr>
              <a:t> and </a:t>
            </a:r>
            <a:r>
              <a:rPr lang="en-GB" sz="1600" b="1" u="sng" dirty="0">
                <a:solidFill>
                  <a:schemeClr val="accent3"/>
                </a:solidFill>
              </a:rPr>
              <a:t>extent</a:t>
            </a:r>
            <a:r>
              <a:rPr lang="en-GB" sz="1600" dirty="0">
                <a:solidFill>
                  <a:srgbClr val="000000"/>
                </a:solidFill>
              </a:rPr>
              <a:t> of the </a:t>
            </a:r>
            <a:r>
              <a:rPr lang="en-GB" sz="1600" b="1" u="sng" dirty="0">
                <a:solidFill>
                  <a:schemeClr val="accent3"/>
                </a:solidFill>
              </a:rPr>
              <a:t>audit procedures</a:t>
            </a:r>
            <a:r>
              <a:rPr lang="en-GB" sz="1600" b="1" dirty="0">
                <a:solidFill>
                  <a:schemeClr val="accent3"/>
                </a:solidFill>
              </a:rPr>
              <a:t> </a:t>
            </a:r>
            <a:r>
              <a:rPr lang="en-GB" sz="1600" dirty="0">
                <a:solidFill>
                  <a:srgbClr val="000000"/>
                </a:solidFill>
              </a:rPr>
              <a:t>performed to comply with the SAs and applicable legal and regulatory requirements; </a:t>
            </a:r>
          </a:p>
          <a:p>
            <a:pPr marL="88900" lvl="0" algn="just">
              <a:buClr>
                <a:srgbClr val="003478"/>
              </a:buClr>
              <a:buNone/>
            </a:pPr>
            <a:endParaRPr lang="en-GB" sz="1600" dirty="0">
              <a:solidFill>
                <a:srgbClr val="000000"/>
              </a:solidFill>
            </a:endParaRPr>
          </a:p>
          <a:p>
            <a:pPr marL="88900" lvl="0" algn="just">
              <a:buClr>
                <a:srgbClr val="003478"/>
              </a:buClr>
              <a:buNone/>
            </a:pPr>
            <a:r>
              <a:rPr lang="en-GB" sz="1600" dirty="0">
                <a:solidFill>
                  <a:srgbClr val="000000"/>
                </a:solidFill>
              </a:rPr>
              <a:t>The </a:t>
            </a:r>
            <a:r>
              <a:rPr lang="en-GB" sz="1600" b="1" u="sng" dirty="0">
                <a:solidFill>
                  <a:schemeClr val="accent3"/>
                </a:solidFill>
              </a:rPr>
              <a:t>results of the audit procedures </a:t>
            </a:r>
            <a:r>
              <a:rPr lang="en-GB" sz="1600" dirty="0">
                <a:solidFill>
                  <a:srgbClr val="000000"/>
                </a:solidFill>
              </a:rPr>
              <a:t>performed, and the audit </a:t>
            </a:r>
            <a:r>
              <a:rPr lang="en-GB" sz="1600" b="1" u="sng" dirty="0">
                <a:solidFill>
                  <a:schemeClr val="accent3"/>
                </a:solidFill>
              </a:rPr>
              <a:t>evidence obtained</a:t>
            </a:r>
            <a:r>
              <a:rPr lang="en-GB" sz="1600" dirty="0">
                <a:solidFill>
                  <a:srgbClr val="000000"/>
                </a:solidFill>
              </a:rPr>
              <a:t>;</a:t>
            </a:r>
          </a:p>
          <a:p>
            <a:pPr marL="88900" lvl="0" algn="just">
              <a:buClr>
                <a:srgbClr val="003478"/>
              </a:buClr>
              <a:buNone/>
            </a:pPr>
            <a:endParaRPr lang="en-GB" sz="1600" dirty="0">
              <a:solidFill>
                <a:srgbClr val="000000"/>
              </a:solidFill>
            </a:endParaRPr>
          </a:p>
          <a:p>
            <a:pPr marL="88900" lvl="0" algn="just">
              <a:buClr>
                <a:srgbClr val="003478"/>
              </a:buClr>
              <a:buNone/>
            </a:pPr>
            <a:endParaRPr lang="en-GB" sz="1600" dirty="0">
              <a:solidFill>
                <a:srgbClr val="000000"/>
              </a:solidFill>
            </a:endParaRPr>
          </a:p>
          <a:p>
            <a:pPr marL="88900" lvl="0" algn="just">
              <a:buClr>
                <a:srgbClr val="003478"/>
              </a:buClr>
              <a:buNone/>
            </a:pPr>
            <a:r>
              <a:rPr lang="en-GB" sz="1600" dirty="0">
                <a:solidFill>
                  <a:srgbClr val="000000"/>
                </a:solidFill>
              </a:rPr>
              <a:t>and </a:t>
            </a:r>
            <a:r>
              <a:rPr lang="en-GB" sz="1600" b="1" u="sng" dirty="0">
                <a:solidFill>
                  <a:schemeClr val="accent3"/>
                </a:solidFill>
              </a:rPr>
              <a:t>Significant matters</a:t>
            </a:r>
            <a:r>
              <a:rPr lang="en-GB" sz="1600" dirty="0">
                <a:solidFill>
                  <a:schemeClr val="accent3"/>
                </a:solidFill>
              </a:rPr>
              <a:t> </a:t>
            </a:r>
            <a:r>
              <a:rPr lang="en-GB" sz="1600" dirty="0">
                <a:solidFill>
                  <a:srgbClr val="000000"/>
                </a:solidFill>
              </a:rPr>
              <a:t>arising during the audit, the </a:t>
            </a:r>
            <a:r>
              <a:rPr lang="en-GB" sz="1600" b="1" u="sng" dirty="0">
                <a:solidFill>
                  <a:schemeClr val="accent3"/>
                </a:solidFill>
              </a:rPr>
              <a:t>conclusions reached </a:t>
            </a:r>
            <a:r>
              <a:rPr lang="en-GB" sz="1600" dirty="0">
                <a:solidFill>
                  <a:srgbClr val="000000"/>
                </a:solidFill>
              </a:rPr>
              <a:t>thereon, and </a:t>
            </a:r>
            <a:r>
              <a:rPr lang="en-GB" sz="1600" b="1" u="sng" dirty="0">
                <a:solidFill>
                  <a:schemeClr val="accent3"/>
                </a:solidFill>
              </a:rPr>
              <a:t>significant professional judgments </a:t>
            </a:r>
            <a:r>
              <a:rPr lang="en-GB" sz="1600" dirty="0">
                <a:solidFill>
                  <a:srgbClr val="000000"/>
                </a:solidFill>
              </a:rPr>
              <a:t>made in reaching those conclusions.</a:t>
            </a:r>
          </a:p>
          <a:p>
            <a:pPr marL="0" marR="0" lvl="0" indent="0" algn="just" defTabSz="685800" rtl="0" eaLnBrk="1" fontAlgn="auto" latinLnBrk="0" hangingPunct="1">
              <a:lnSpc>
                <a:spcPct val="90000"/>
              </a:lnSpc>
              <a:spcBef>
                <a:spcPts val="750"/>
              </a:spcBef>
              <a:spcAft>
                <a:spcPts val="0"/>
              </a:spcAft>
              <a:buClr>
                <a:srgbClr val="003478"/>
              </a:buClr>
              <a:buSzTx/>
              <a:buNone/>
              <a:tabLst>
                <a:tab pos="1613297" algn="l"/>
              </a:tabLst>
              <a:defRPr/>
            </a:pPr>
            <a:endParaRPr kumimoji="0" lang="en-GB" sz="2000" b="0" i="0" u="none" strike="noStrike" kern="1200" cap="none" spc="0" normalizeH="0" baseline="0" noProof="0" dirty="0">
              <a:ln>
                <a:noFill/>
              </a:ln>
              <a:solidFill>
                <a:srgbClr val="000000"/>
              </a:solidFill>
              <a:effectLst/>
              <a:uLnTx/>
              <a:uFillTx/>
              <a:latin typeface="Arial"/>
              <a:ea typeface="+mn-ea"/>
              <a:cs typeface="+mn-cs"/>
            </a:endParaRPr>
          </a:p>
          <a:p>
            <a:endParaRPr lang="en-IN" dirty="0"/>
          </a:p>
          <a:p>
            <a:endParaRPr lang="en-IN" dirty="0"/>
          </a:p>
          <a:p>
            <a:endParaRPr lang="en-IN" dirty="0"/>
          </a:p>
          <a:p>
            <a:endParaRPr lang="en-IN" dirty="0"/>
          </a:p>
          <a:p>
            <a:pPr marL="134540" lvl="1" indent="0" algn="just">
              <a:buClr>
                <a:srgbClr val="003478"/>
              </a:buClr>
              <a:buNone/>
            </a:pPr>
            <a:endParaRPr lang="en-GB" sz="1600" dirty="0">
              <a:solidFill>
                <a:srgbClr val="000000"/>
              </a:solidFill>
              <a:latin typeface="Arial"/>
            </a:endParaRPr>
          </a:p>
          <a:p>
            <a:endParaRPr lang="en-IN" dirty="0"/>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12</a:t>
            </a:fld>
            <a:endParaRPr lang="fr-FR" dirty="0">
              <a:solidFill>
                <a:prstClr val="black"/>
              </a:solidFill>
            </a:endParaRPr>
          </a:p>
        </p:txBody>
      </p:sp>
      <p:sp>
        <p:nvSpPr>
          <p:cNvPr id="5" name="TextBox 4">
            <a:extLst>
              <a:ext uri="{FF2B5EF4-FFF2-40B4-BE49-F238E27FC236}">
                <a16:creationId xmlns:a16="http://schemas.microsoft.com/office/drawing/2014/main" id="{1F59117C-32EF-051B-A467-29CEB7C97B8A}"/>
              </a:ext>
            </a:extLst>
          </p:cNvPr>
          <p:cNvSpPr txBox="1"/>
          <p:nvPr/>
        </p:nvSpPr>
        <p:spPr>
          <a:xfrm>
            <a:off x="5219896" y="727694"/>
            <a:ext cx="4320520" cy="5832366"/>
          </a:xfrm>
          <a:prstGeom prst="rect">
            <a:avLst/>
          </a:prstGeom>
          <a:noFill/>
        </p:spPr>
        <p:txBody>
          <a:bodyPr wrap="square" rtlCol="0">
            <a:spAutoFit/>
          </a:bodyPr>
          <a:lstStyle/>
          <a:p>
            <a:pPr algn="just"/>
            <a:endParaRPr lang="en-GB" sz="1600" dirty="0">
              <a:solidFill>
                <a:srgbClr val="000000"/>
              </a:solidFill>
            </a:endParaRPr>
          </a:p>
          <a:p>
            <a:pPr algn="just"/>
            <a:endParaRPr lang="en-GB" sz="1600" dirty="0">
              <a:solidFill>
                <a:srgbClr val="000000"/>
              </a:solidFill>
            </a:endParaRPr>
          </a:p>
          <a:p>
            <a:pPr algn="just"/>
            <a:endParaRPr lang="en-GB" sz="1600" dirty="0">
              <a:solidFill>
                <a:srgbClr val="000000"/>
              </a:solidFill>
            </a:endParaRPr>
          </a:p>
          <a:p>
            <a:r>
              <a:rPr lang="en-US" sz="1600" b="1" i="1" u="sng" dirty="0"/>
              <a:t>Be careful not to over document audit file</a:t>
            </a:r>
            <a:r>
              <a:rPr lang="en-US" sz="1600" i="1" dirty="0"/>
              <a:t>.</a:t>
            </a:r>
          </a:p>
          <a:p>
            <a:endParaRPr lang="en-US" dirty="0"/>
          </a:p>
          <a:p>
            <a:endParaRPr lang="en-US" dirty="0"/>
          </a:p>
          <a:p>
            <a:r>
              <a:rPr lang="en-US" sz="1600" b="1" cap="all" dirty="0">
                <a:solidFill>
                  <a:schemeClr val="accent3"/>
                </a:solidFill>
                <a:latin typeface="Arial" panose="020B0604020202020204" pitchFamily="34" charset="0"/>
                <a:cs typeface="Arial" panose="020B0604020202020204" pitchFamily="34" charset="0"/>
              </a:rPr>
              <a:t>Procedures</a:t>
            </a:r>
          </a:p>
          <a:p>
            <a:r>
              <a:rPr lang="en-US" sz="1600" b="1" cap="all" dirty="0">
                <a:solidFill>
                  <a:schemeClr val="accent3"/>
                </a:solidFill>
                <a:latin typeface="Arial" panose="020B0604020202020204" pitchFamily="34" charset="0"/>
                <a:cs typeface="Arial" panose="020B0604020202020204" pitchFamily="34" charset="0"/>
              </a:rPr>
              <a:t>PERFORMED</a:t>
            </a:r>
            <a:endParaRPr lang="en-US" sz="1600" dirty="0"/>
          </a:p>
          <a:p>
            <a:endParaRPr lang="en-US" sz="1600" dirty="0"/>
          </a:p>
          <a:p>
            <a:endParaRPr lang="en-US" sz="1600" dirty="0"/>
          </a:p>
          <a:p>
            <a:pPr algn="just"/>
            <a:r>
              <a:rPr lang="en-US" sz="1600" dirty="0"/>
              <a:t>Documentation of professional judgements on the significant matters:</a:t>
            </a:r>
          </a:p>
          <a:p>
            <a:pPr marL="342900" indent="-342900" algn="just">
              <a:buFont typeface="Arial" panose="020B0604020202020204" pitchFamily="34" charset="0"/>
              <a:buChar char="•"/>
            </a:pPr>
            <a:r>
              <a:rPr lang="en-US" sz="1600" dirty="0"/>
              <a:t>Can assist in explanation of the conclusion.</a:t>
            </a:r>
          </a:p>
          <a:p>
            <a:pPr marL="342900" indent="-342900" algn="just">
              <a:buFont typeface="Arial" panose="020B0604020202020204" pitchFamily="34" charset="0"/>
              <a:buChar char="•"/>
            </a:pPr>
            <a:r>
              <a:rPr lang="en-US" sz="1600" dirty="0"/>
              <a:t>Reinforce the quality of the judgement</a:t>
            </a:r>
          </a:p>
          <a:p>
            <a:pPr marL="342900" indent="-342900" algn="just">
              <a:buFont typeface="Arial" panose="020B0604020202020204" pitchFamily="34" charset="0"/>
              <a:buChar char="•"/>
            </a:pPr>
            <a:r>
              <a:rPr lang="en-US" sz="1600" dirty="0"/>
              <a:t>Facilitate effective and efficient reviews both internal and external reviews. </a:t>
            </a:r>
          </a:p>
          <a:p>
            <a:endParaRPr lang="en-US" dirty="0"/>
          </a:p>
          <a:p>
            <a:endParaRPr lang="en-US" dirty="0"/>
          </a:p>
          <a:p>
            <a:endParaRPr lang="en-US" dirty="0"/>
          </a:p>
          <a:p>
            <a:endParaRPr lang="en-US" dirty="0"/>
          </a:p>
          <a:p>
            <a:endParaRPr lang="en-IN" dirty="0"/>
          </a:p>
        </p:txBody>
      </p:sp>
      <p:sp>
        <p:nvSpPr>
          <p:cNvPr id="6" name="TextBox 16">
            <a:extLst>
              <a:ext uri="{FF2B5EF4-FFF2-40B4-BE49-F238E27FC236}">
                <a16:creationId xmlns:a16="http://schemas.microsoft.com/office/drawing/2014/main" id="{07ECC690-245D-590F-D79F-FB5F70D4FDFC}"/>
              </a:ext>
            </a:extLst>
          </p:cNvPr>
          <p:cNvSpPr txBox="1"/>
          <p:nvPr/>
        </p:nvSpPr>
        <p:spPr>
          <a:xfrm>
            <a:off x="5378901" y="998816"/>
            <a:ext cx="1980684" cy="430887"/>
          </a:xfrm>
          <a:prstGeom prst="rect">
            <a:avLst/>
          </a:prstGeom>
          <a:noFill/>
        </p:spPr>
        <p:txBody>
          <a:bodyPr wrap="square" lIns="0" tIns="0" rIns="0" bIns="0" rtlCol="0" anchor="ctr">
            <a:spAutoFit/>
          </a:bodyPr>
          <a:lstStyle/>
          <a:p>
            <a:r>
              <a:rPr lang="en-US" sz="1400" b="1" cap="all" dirty="0">
                <a:solidFill>
                  <a:schemeClr val="accent3"/>
                </a:solidFill>
                <a:latin typeface="Arial" panose="020B0604020202020204" pitchFamily="34" charset="0"/>
                <a:cs typeface="Arial" panose="020B0604020202020204" pitchFamily="34" charset="0"/>
              </a:rPr>
              <a:t>Nature</a:t>
            </a:r>
            <a:br>
              <a:rPr lang="en-US" sz="1200" dirty="0">
                <a:solidFill>
                  <a:schemeClr val="bg1">
                    <a:lumMod val="50000"/>
                  </a:schemeClr>
                </a:solidFill>
                <a:latin typeface="Arial" panose="020B0604020202020204" pitchFamily="34" charset="0"/>
                <a:cs typeface="Arial" panose="020B0604020202020204" pitchFamily="34" charset="0"/>
              </a:rPr>
            </a:br>
            <a:r>
              <a:rPr lang="en-US" sz="1400" dirty="0">
                <a:solidFill>
                  <a:schemeClr val="tx1">
                    <a:lumMod val="75000"/>
                    <a:lumOff val="25000"/>
                  </a:schemeClr>
                </a:solidFill>
                <a:latin typeface="Arial" panose="020B0604020202020204" pitchFamily="34" charset="0"/>
                <a:cs typeface="Arial" panose="020B0604020202020204" pitchFamily="34" charset="0"/>
              </a:rPr>
              <a:t>What?</a:t>
            </a:r>
            <a:endParaRPr lang="en-US" sz="14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8" name="TextBox 17">
            <a:extLst>
              <a:ext uri="{FF2B5EF4-FFF2-40B4-BE49-F238E27FC236}">
                <a16:creationId xmlns:a16="http://schemas.microsoft.com/office/drawing/2014/main" id="{0BC0EC67-1CCF-4911-4856-6353D160644D}"/>
              </a:ext>
            </a:extLst>
          </p:cNvPr>
          <p:cNvSpPr txBox="1"/>
          <p:nvPr/>
        </p:nvSpPr>
        <p:spPr>
          <a:xfrm>
            <a:off x="6994603" y="1060525"/>
            <a:ext cx="1637468" cy="430887"/>
          </a:xfrm>
          <a:prstGeom prst="rect">
            <a:avLst/>
          </a:prstGeom>
          <a:noFill/>
        </p:spPr>
        <p:txBody>
          <a:bodyPr wrap="square" lIns="0" tIns="0" rIns="0" bIns="0" rtlCol="0" anchor="ctr">
            <a:spAutoFit/>
          </a:bodyPr>
          <a:lstStyle/>
          <a:p>
            <a:r>
              <a:rPr lang="en-US" sz="1400" b="1" cap="all" dirty="0">
                <a:solidFill>
                  <a:schemeClr val="accent3"/>
                </a:solidFill>
                <a:latin typeface="Arial" panose="020B0604020202020204" pitchFamily="34" charset="0"/>
                <a:cs typeface="Arial" panose="020B0604020202020204" pitchFamily="34" charset="0"/>
              </a:rPr>
              <a:t>timing</a:t>
            </a:r>
            <a:br>
              <a:rPr lang="en-US" sz="1200" dirty="0">
                <a:solidFill>
                  <a:schemeClr val="bg1">
                    <a:lumMod val="50000"/>
                  </a:schemeClr>
                </a:solidFill>
                <a:latin typeface="Arial" panose="020B0604020202020204" pitchFamily="34" charset="0"/>
                <a:cs typeface="Arial" panose="020B0604020202020204" pitchFamily="34" charset="0"/>
              </a:rPr>
            </a:br>
            <a:r>
              <a:rPr lang="en-US" sz="1400" dirty="0">
                <a:solidFill>
                  <a:schemeClr val="tx1">
                    <a:lumMod val="75000"/>
                    <a:lumOff val="25000"/>
                  </a:schemeClr>
                </a:solidFill>
                <a:latin typeface="Arial" panose="020B0604020202020204" pitchFamily="34" charset="0"/>
                <a:cs typeface="Arial" panose="020B0604020202020204" pitchFamily="34" charset="0"/>
              </a:rPr>
              <a:t>When?</a:t>
            </a:r>
            <a:endParaRPr lang="en-US" sz="14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9" name="TextBox 18">
            <a:extLst>
              <a:ext uri="{FF2B5EF4-FFF2-40B4-BE49-F238E27FC236}">
                <a16:creationId xmlns:a16="http://schemas.microsoft.com/office/drawing/2014/main" id="{8C484A09-D2B0-D6EF-0964-A80A6D718A32}"/>
              </a:ext>
            </a:extLst>
          </p:cNvPr>
          <p:cNvSpPr txBox="1"/>
          <p:nvPr/>
        </p:nvSpPr>
        <p:spPr>
          <a:xfrm>
            <a:off x="8632071" y="1077389"/>
            <a:ext cx="1637468" cy="430887"/>
          </a:xfrm>
          <a:prstGeom prst="rect">
            <a:avLst/>
          </a:prstGeom>
          <a:noFill/>
        </p:spPr>
        <p:txBody>
          <a:bodyPr wrap="square" lIns="0" tIns="0" rIns="0" bIns="0" rtlCol="0" anchor="ctr">
            <a:spAutoFit/>
          </a:bodyPr>
          <a:lstStyle/>
          <a:p>
            <a:r>
              <a:rPr lang="en-US" sz="1400" b="1" cap="all" dirty="0">
                <a:solidFill>
                  <a:schemeClr val="accent3"/>
                </a:solidFill>
                <a:latin typeface="Arial" panose="020B0604020202020204" pitchFamily="34" charset="0"/>
                <a:cs typeface="Arial" panose="020B0604020202020204" pitchFamily="34" charset="0"/>
              </a:rPr>
              <a:t>extent</a:t>
            </a:r>
            <a:br>
              <a:rPr lang="en-US" sz="1200" dirty="0">
                <a:solidFill>
                  <a:schemeClr val="bg1">
                    <a:lumMod val="50000"/>
                  </a:schemeClr>
                </a:solidFill>
                <a:latin typeface="Arial" panose="020B0604020202020204" pitchFamily="34" charset="0"/>
                <a:cs typeface="Arial" panose="020B0604020202020204" pitchFamily="34" charset="0"/>
              </a:rPr>
            </a:br>
            <a:r>
              <a:rPr lang="en-US" sz="1400" dirty="0">
                <a:solidFill>
                  <a:schemeClr val="tx1">
                    <a:lumMod val="75000"/>
                    <a:lumOff val="25000"/>
                  </a:schemeClr>
                </a:solidFill>
                <a:latin typeface="Arial" panose="020B0604020202020204" pitchFamily="34" charset="0"/>
                <a:cs typeface="Arial" panose="020B0604020202020204" pitchFamily="34" charset="0"/>
              </a:rPr>
              <a:t>How?</a:t>
            </a:r>
            <a:endParaRPr lang="en-US" sz="14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0" name="Freeform 35">
            <a:extLst>
              <a:ext uri="{FF2B5EF4-FFF2-40B4-BE49-F238E27FC236}">
                <a16:creationId xmlns:a16="http://schemas.microsoft.com/office/drawing/2014/main" id="{817C8291-8075-BAAA-24A8-4667475AB125}"/>
              </a:ext>
            </a:extLst>
          </p:cNvPr>
          <p:cNvSpPr>
            <a:spLocks noChangeAspect="1"/>
          </p:cNvSpPr>
          <p:nvPr/>
        </p:nvSpPr>
        <p:spPr bwMode="auto">
          <a:xfrm>
            <a:off x="6369243" y="1049094"/>
            <a:ext cx="304475" cy="380609"/>
          </a:xfrm>
          <a:custGeom>
            <a:avLst/>
            <a:gdLst>
              <a:gd name="T0" fmla="*/ 206 w 548"/>
              <a:gd name="T1" fmla="*/ 685 h 685"/>
              <a:gd name="T2" fmla="*/ 0 w 548"/>
              <a:gd name="T3" fmla="*/ 685 h 685"/>
              <a:gd name="T4" fmla="*/ 274 w 548"/>
              <a:gd name="T5" fmla="*/ 411 h 685"/>
              <a:gd name="T6" fmla="*/ 343 w 548"/>
              <a:gd name="T7" fmla="*/ 342 h 685"/>
              <a:gd name="T8" fmla="*/ 274 w 548"/>
              <a:gd name="T9" fmla="*/ 274 h 685"/>
              <a:gd name="T10" fmla="*/ 0 w 548"/>
              <a:gd name="T11" fmla="*/ 0 h 685"/>
              <a:gd name="T12" fmla="*/ 206 w 548"/>
              <a:gd name="T13" fmla="*/ 0 h 685"/>
              <a:gd name="T14" fmla="*/ 548 w 548"/>
              <a:gd name="T15" fmla="*/ 342 h 685"/>
              <a:gd name="T16" fmla="*/ 206 w 548"/>
              <a:gd name="T17" fmla="*/ 68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8" h="685">
                <a:moveTo>
                  <a:pt x="206" y="685"/>
                </a:moveTo>
                <a:lnTo>
                  <a:pt x="0" y="685"/>
                </a:lnTo>
                <a:lnTo>
                  <a:pt x="274" y="411"/>
                </a:lnTo>
                <a:lnTo>
                  <a:pt x="343" y="342"/>
                </a:lnTo>
                <a:lnTo>
                  <a:pt x="274" y="274"/>
                </a:lnTo>
                <a:lnTo>
                  <a:pt x="0" y="0"/>
                </a:lnTo>
                <a:lnTo>
                  <a:pt x="206" y="0"/>
                </a:lnTo>
                <a:lnTo>
                  <a:pt x="548" y="342"/>
                </a:lnTo>
                <a:lnTo>
                  <a:pt x="206" y="685"/>
                </a:lnTo>
                <a:close/>
              </a:path>
            </a:pathLst>
          </a:custGeom>
          <a:noFill/>
          <a:ln>
            <a:solidFill>
              <a:srgbClr val="003366"/>
            </a:solidFill>
          </a:ln>
        </p:spPr>
        <p:txBody>
          <a:bodyPr vert="horz" wrap="square" lIns="91440" tIns="45720" rIns="91440" bIns="45720" numCol="1" anchor="t" anchorCtr="0" compatLnSpc="1">
            <a:prstTxWarp prst="textNoShape">
              <a:avLst/>
            </a:prstTxWarp>
          </a:bodyPr>
          <a:lstStyle/>
          <a:p>
            <a:endParaRPr lang="de-DE"/>
          </a:p>
        </p:txBody>
      </p:sp>
      <p:sp>
        <p:nvSpPr>
          <p:cNvPr id="11" name="Freeform 35">
            <a:extLst>
              <a:ext uri="{FF2B5EF4-FFF2-40B4-BE49-F238E27FC236}">
                <a16:creationId xmlns:a16="http://schemas.microsoft.com/office/drawing/2014/main" id="{28041B56-32FB-56DE-2061-DD736932967E}"/>
              </a:ext>
            </a:extLst>
          </p:cNvPr>
          <p:cNvSpPr>
            <a:spLocks noChangeAspect="1"/>
          </p:cNvSpPr>
          <p:nvPr/>
        </p:nvSpPr>
        <p:spPr bwMode="auto">
          <a:xfrm>
            <a:off x="7979124" y="1077389"/>
            <a:ext cx="304475" cy="380609"/>
          </a:xfrm>
          <a:custGeom>
            <a:avLst/>
            <a:gdLst>
              <a:gd name="T0" fmla="*/ 206 w 548"/>
              <a:gd name="T1" fmla="*/ 685 h 685"/>
              <a:gd name="T2" fmla="*/ 0 w 548"/>
              <a:gd name="T3" fmla="*/ 685 h 685"/>
              <a:gd name="T4" fmla="*/ 274 w 548"/>
              <a:gd name="T5" fmla="*/ 411 h 685"/>
              <a:gd name="T6" fmla="*/ 343 w 548"/>
              <a:gd name="T7" fmla="*/ 342 h 685"/>
              <a:gd name="T8" fmla="*/ 274 w 548"/>
              <a:gd name="T9" fmla="*/ 274 h 685"/>
              <a:gd name="T10" fmla="*/ 0 w 548"/>
              <a:gd name="T11" fmla="*/ 0 h 685"/>
              <a:gd name="T12" fmla="*/ 206 w 548"/>
              <a:gd name="T13" fmla="*/ 0 h 685"/>
              <a:gd name="T14" fmla="*/ 548 w 548"/>
              <a:gd name="T15" fmla="*/ 342 h 685"/>
              <a:gd name="T16" fmla="*/ 206 w 548"/>
              <a:gd name="T17" fmla="*/ 68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8" h="685">
                <a:moveTo>
                  <a:pt x="206" y="685"/>
                </a:moveTo>
                <a:lnTo>
                  <a:pt x="0" y="685"/>
                </a:lnTo>
                <a:lnTo>
                  <a:pt x="274" y="411"/>
                </a:lnTo>
                <a:lnTo>
                  <a:pt x="343" y="342"/>
                </a:lnTo>
                <a:lnTo>
                  <a:pt x="274" y="274"/>
                </a:lnTo>
                <a:lnTo>
                  <a:pt x="0" y="0"/>
                </a:lnTo>
                <a:lnTo>
                  <a:pt x="206" y="0"/>
                </a:lnTo>
                <a:lnTo>
                  <a:pt x="548" y="342"/>
                </a:lnTo>
                <a:lnTo>
                  <a:pt x="206" y="685"/>
                </a:lnTo>
                <a:close/>
              </a:path>
            </a:pathLst>
          </a:custGeom>
          <a:noFill/>
          <a:ln>
            <a:solidFill>
              <a:srgbClr val="003366"/>
            </a:solidFill>
          </a:ln>
        </p:spPr>
        <p:txBody>
          <a:bodyPr vert="horz" wrap="square" lIns="91440" tIns="45720" rIns="91440" bIns="45720" numCol="1" anchor="t" anchorCtr="0" compatLnSpc="1">
            <a:prstTxWarp prst="textNoShape">
              <a:avLst/>
            </a:prstTxWarp>
          </a:bodyPr>
          <a:lstStyle/>
          <a:p>
            <a:endParaRPr lang="de-DE"/>
          </a:p>
        </p:txBody>
      </p:sp>
      <p:sp>
        <p:nvSpPr>
          <p:cNvPr id="13" name="Freeform 35">
            <a:extLst>
              <a:ext uri="{FF2B5EF4-FFF2-40B4-BE49-F238E27FC236}">
                <a16:creationId xmlns:a16="http://schemas.microsoft.com/office/drawing/2014/main" id="{D0771A1E-10BD-016D-5666-00F18731DD48}"/>
              </a:ext>
            </a:extLst>
          </p:cNvPr>
          <p:cNvSpPr>
            <a:spLocks noChangeAspect="1"/>
          </p:cNvSpPr>
          <p:nvPr/>
        </p:nvSpPr>
        <p:spPr bwMode="auto">
          <a:xfrm>
            <a:off x="6842365" y="2376314"/>
            <a:ext cx="304475" cy="380609"/>
          </a:xfrm>
          <a:custGeom>
            <a:avLst/>
            <a:gdLst>
              <a:gd name="T0" fmla="*/ 206 w 548"/>
              <a:gd name="T1" fmla="*/ 685 h 685"/>
              <a:gd name="T2" fmla="*/ 0 w 548"/>
              <a:gd name="T3" fmla="*/ 685 h 685"/>
              <a:gd name="T4" fmla="*/ 274 w 548"/>
              <a:gd name="T5" fmla="*/ 411 h 685"/>
              <a:gd name="T6" fmla="*/ 343 w 548"/>
              <a:gd name="T7" fmla="*/ 342 h 685"/>
              <a:gd name="T8" fmla="*/ 274 w 548"/>
              <a:gd name="T9" fmla="*/ 274 h 685"/>
              <a:gd name="T10" fmla="*/ 0 w 548"/>
              <a:gd name="T11" fmla="*/ 0 h 685"/>
              <a:gd name="T12" fmla="*/ 206 w 548"/>
              <a:gd name="T13" fmla="*/ 0 h 685"/>
              <a:gd name="T14" fmla="*/ 548 w 548"/>
              <a:gd name="T15" fmla="*/ 342 h 685"/>
              <a:gd name="T16" fmla="*/ 206 w 548"/>
              <a:gd name="T17" fmla="*/ 68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8" h="685">
                <a:moveTo>
                  <a:pt x="206" y="685"/>
                </a:moveTo>
                <a:lnTo>
                  <a:pt x="0" y="685"/>
                </a:lnTo>
                <a:lnTo>
                  <a:pt x="274" y="411"/>
                </a:lnTo>
                <a:lnTo>
                  <a:pt x="343" y="342"/>
                </a:lnTo>
                <a:lnTo>
                  <a:pt x="274" y="274"/>
                </a:lnTo>
                <a:lnTo>
                  <a:pt x="0" y="0"/>
                </a:lnTo>
                <a:lnTo>
                  <a:pt x="206" y="0"/>
                </a:lnTo>
                <a:lnTo>
                  <a:pt x="548" y="342"/>
                </a:lnTo>
                <a:lnTo>
                  <a:pt x="206" y="685"/>
                </a:lnTo>
                <a:close/>
              </a:path>
            </a:pathLst>
          </a:custGeom>
          <a:noFill/>
          <a:ln>
            <a:solidFill>
              <a:srgbClr val="003366"/>
            </a:solidFill>
          </a:ln>
        </p:spPr>
        <p:txBody>
          <a:bodyPr vert="horz" wrap="square" lIns="91440" tIns="45720" rIns="91440" bIns="45720" numCol="1" anchor="t" anchorCtr="0" compatLnSpc="1">
            <a:prstTxWarp prst="textNoShape">
              <a:avLst/>
            </a:prstTxWarp>
          </a:bodyPr>
          <a:lstStyle/>
          <a:p>
            <a:endParaRPr lang="de-DE"/>
          </a:p>
        </p:txBody>
      </p:sp>
      <p:sp>
        <p:nvSpPr>
          <p:cNvPr id="14" name="TextBox 17">
            <a:extLst>
              <a:ext uri="{FF2B5EF4-FFF2-40B4-BE49-F238E27FC236}">
                <a16:creationId xmlns:a16="http://schemas.microsoft.com/office/drawing/2014/main" id="{270687BB-A630-E649-1A95-617EE30BA49C}"/>
              </a:ext>
            </a:extLst>
          </p:cNvPr>
          <p:cNvSpPr txBox="1"/>
          <p:nvPr/>
        </p:nvSpPr>
        <p:spPr>
          <a:xfrm>
            <a:off x="7259064" y="2389129"/>
            <a:ext cx="1269694" cy="492443"/>
          </a:xfrm>
          <a:prstGeom prst="rect">
            <a:avLst/>
          </a:prstGeom>
          <a:noFill/>
        </p:spPr>
        <p:txBody>
          <a:bodyPr wrap="square" lIns="0" tIns="0" rIns="0" bIns="0" rtlCol="0" anchor="ctr">
            <a:spAutoFit/>
          </a:bodyPr>
          <a:lstStyle/>
          <a:p>
            <a:r>
              <a:rPr lang="en-US" sz="1600" b="1" cap="all" dirty="0">
                <a:solidFill>
                  <a:schemeClr val="accent3"/>
                </a:solidFill>
                <a:latin typeface="Arial" panose="020B0604020202020204" pitchFamily="34" charset="0"/>
                <a:cs typeface="Arial" panose="020B0604020202020204" pitchFamily="34" charset="0"/>
              </a:rPr>
              <a:t>Results</a:t>
            </a:r>
            <a:br>
              <a:rPr lang="en-US" sz="1600" dirty="0">
                <a:solidFill>
                  <a:schemeClr val="bg1">
                    <a:lumMod val="50000"/>
                  </a:schemeClr>
                </a:solidFill>
                <a:latin typeface="Arial" panose="020B0604020202020204" pitchFamily="34" charset="0"/>
                <a:cs typeface="Arial" panose="020B0604020202020204" pitchFamily="34" charset="0"/>
              </a:rPr>
            </a:br>
            <a:endParaRPr lang="en-US" sz="16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5" name="Freeform 35">
            <a:extLst>
              <a:ext uri="{FF2B5EF4-FFF2-40B4-BE49-F238E27FC236}">
                <a16:creationId xmlns:a16="http://schemas.microsoft.com/office/drawing/2014/main" id="{97EB352E-AA2D-6387-5F96-F2323620DD2E}"/>
              </a:ext>
            </a:extLst>
          </p:cNvPr>
          <p:cNvSpPr>
            <a:spLocks noChangeAspect="1"/>
          </p:cNvSpPr>
          <p:nvPr/>
        </p:nvSpPr>
        <p:spPr bwMode="auto">
          <a:xfrm>
            <a:off x="8242403" y="2376314"/>
            <a:ext cx="304475" cy="380609"/>
          </a:xfrm>
          <a:custGeom>
            <a:avLst/>
            <a:gdLst>
              <a:gd name="T0" fmla="*/ 206 w 548"/>
              <a:gd name="T1" fmla="*/ 685 h 685"/>
              <a:gd name="T2" fmla="*/ 0 w 548"/>
              <a:gd name="T3" fmla="*/ 685 h 685"/>
              <a:gd name="T4" fmla="*/ 274 w 548"/>
              <a:gd name="T5" fmla="*/ 411 h 685"/>
              <a:gd name="T6" fmla="*/ 343 w 548"/>
              <a:gd name="T7" fmla="*/ 342 h 685"/>
              <a:gd name="T8" fmla="*/ 274 w 548"/>
              <a:gd name="T9" fmla="*/ 274 h 685"/>
              <a:gd name="T10" fmla="*/ 0 w 548"/>
              <a:gd name="T11" fmla="*/ 0 h 685"/>
              <a:gd name="T12" fmla="*/ 206 w 548"/>
              <a:gd name="T13" fmla="*/ 0 h 685"/>
              <a:gd name="T14" fmla="*/ 548 w 548"/>
              <a:gd name="T15" fmla="*/ 342 h 685"/>
              <a:gd name="T16" fmla="*/ 206 w 548"/>
              <a:gd name="T17" fmla="*/ 685 h 6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8" h="685">
                <a:moveTo>
                  <a:pt x="206" y="685"/>
                </a:moveTo>
                <a:lnTo>
                  <a:pt x="0" y="685"/>
                </a:lnTo>
                <a:lnTo>
                  <a:pt x="274" y="411"/>
                </a:lnTo>
                <a:lnTo>
                  <a:pt x="343" y="342"/>
                </a:lnTo>
                <a:lnTo>
                  <a:pt x="274" y="274"/>
                </a:lnTo>
                <a:lnTo>
                  <a:pt x="0" y="0"/>
                </a:lnTo>
                <a:lnTo>
                  <a:pt x="206" y="0"/>
                </a:lnTo>
                <a:lnTo>
                  <a:pt x="548" y="342"/>
                </a:lnTo>
                <a:lnTo>
                  <a:pt x="206" y="685"/>
                </a:lnTo>
                <a:close/>
              </a:path>
            </a:pathLst>
          </a:custGeom>
          <a:noFill/>
          <a:ln>
            <a:solidFill>
              <a:srgbClr val="003366"/>
            </a:solidFill>
          </a:ln>
        </p:spPr>
        <p:txBody>
          <a:bodyPr vert="horz" wrap="square" lIns="91440" tIns="45720" rIns="91440" bIns="45720" numCol="1" anchor="t" anchorCtr="0" compatLnSpc="1">
            <a:prstTxWarp prst="textNoShape">
              <a:avLst/>
            </a:prstTxWarp>
          </a:bodyPr>
          <a:lstStyle/>
          <a:p>
            <a:endParaRPr lang="de-DE"/>
          </a:p>
        </p:txBody>
      </p:sp>
      <p:sp>
        <p:nvSpPr>
          <p:cNvPr id="16" name="TextBox 18">
            <a:extLst>
              <a:ext uri="{FF2B5EF4-FFF2-40B4-BE49-F238E27FC236}">
                <a16:creationId xmlns:a16="http://schemas.microsoft.com/office/drawing/2014/main" id="{EFDC3691-9F0E-3E5C-F49A-DD9F46602447}"/>
              </a:ext>
            </a:extLst>
          </p:cNvPr>
          <p:cNvSpPr txBox="1"/>
          <p:nvPr/>
        </p:nvSpPr>
        <p:spPr>
          <a:xfrm>
            <a:off x="8596118" y="2345536"/>
            <a:ext cx="1811971" cy="492443"/>
          </a:xfrm>
          <a:prstGeom prst="rect">
            <a:avLst/>
          </a:prstGeom>
          <a:noFill/>
        </p:spPr>
        <p:txBody>
          <a:bodyPr wrap="square" lIns="0" tIns="0" rIns="0" bIns="0" rtlCol="0" anchor="ctr">
            <a:spAutoFit/>
          </a:bodyPr>
          <a:lstStyle/>
          <a:p>
            <a:r>
              <a:rPr lang="en-US" sz="1600" b="1" cap="all" dirty="0">
                <a:solidFill>
                  <a:schemeClr val="accent3"/>
                </a:solidFill>
                <a:latin typeface="Arial" panose="020B0604020202020204" pitchFamily="34" charset="0"/>
                <a:cs typeface="Arial" panose="020B0604020202020204" pitchFamily="34" charset="0"/>
              </a:rPr>
              <a:t>Evidence</a:t>
            </a:r>
          </a:p>
          <a:p>
            <a:r>
              <a:rPr lang="en-US" sz="1600" b="1" cap="all" dirty="0">
                <a:solidFill>
                  <a:schemeClr val="accent3"/>
                </a:solidFill>
                <a:latin typeface="Arial" panose="020B0604020202020204" pitchFamily="34" charset="0"/>
                <a:cs typeface="Arial" panose="020B0604020202020204" pitchFamily="34" charset="0"/>
              </a:rPr>
              <a:t>OBTAINED</a:t>
            </a:r>
            <a:endParaRPr lang="en-US" sz="1600" b="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9FD28759-CCC3-5B4C-ADA4-191487FC3A0D}"/>
              </a:ext>
            </a:extLst>
          </p:cNvPr>
          <p:cNvSpPr txBox="1"/>
          <p:nvPr/>
        </p:nvSpPr>
        <p:spPr>
          <a:xfrm>
            <a:off x="809584" y="5482842"/>
            <a:ext cx="8820624" cy="1169551"/>
          </a:xfrm>
          <a:prstGeom prst="rect">
            <a:avLst/>
          </a:prstGeom>
          <a:noFill/>
        </p:spPr>
        <p:txBody>
          <a:bodyPr wrap="square" rtlCol="0">
            <a:spAutoFit/>
          </a:bodyPr>
          <a:lstStyle/>
          <a:p>
            <a:pPr algn="just"/>
            <a:r>
              <a:rPr lang="en-GB" sz="1700" dirty="0">
                <a:solidFill>
                  <a:srgbClr val="000000"/>
                </a:solidFill>
              </a:rPr>
              <a:t>Prepare the documentation of </a:t>
            </a:r>
            <a:r>
              <a:rPr lang="en-GB" sz="1700" b="1" u="sng" dirty="0">
                <a:solidFill>
                  <a:srgbClr val="000000"/>
                </a:solidFill>
              </a:rPr>
              <a:t>the audit procedures performed</a:t>
            </a:r>
            <a:r>
              <a:rPr lang="en-GB" sz="1700" dirty="0">
                <a:solidFill>
                  <a:srgbClr val="000000"/>
                </a:solidFill>
              </a:rPr>
              <a:t> and </a:t>
            </a:r>
            <a:r>
              <a:rPr lang="en-GB" sz="1700" b="1" u="sng" dirty="0">
                <a:solidFill>
                  <a:srgbClr val="000000"/>
                </a:solidFill>
              </a:rPr>
              <a:t>audit evidence obtained</a:t>
            </a:r>
            <a:r>
              <a:rPr lang="en-GB" sz="1700" dirty="0">
                <a:solidFill>
                  <a:srgbClr val="000000"/>
                </a:solidFill>
              </a:rPr>
              <a:t> that is </a:t>
            </a:r>
            <a:r>
              <a:rPr lang="en-GB" sz="1700" b="1" u="sng" dirty="0">
                <a:solidFill>
                  <a:srgbClr val="000000"/>
                </a:solidFill>
              </a:rPr>
              <a:t>sufficiently detailed</a:t>
            </a:r>
            <a:r>
              <a:rPr lang="en-GB" sz="1700" dirty="0">
                <a:solidFill>
                  <a:srgbClr val="000000"/>
                </a:solidFill>
              </a:rPr>
              <a:t> to enable another experienced auditor, </a:t>
            </a:r>
            <a:r>
              <a:rPr lang="en-GB" sz="1700" b="1" u="sng" dirty="0">
                <a:solidFill>
                  <a:srgbClr val="000000"/>
                </a:solidFill>
              </a:rPr>
              <a:t>having no previous connection</a:t>
            </a:r>
            <a:r>
              <a:rPr lang="en-GB" sz="1700" dirty="0">
                <a:solidFill>
                  <a:srgbClr val="000000"/>
                </a:solidFill>
              </a:rPr>
              <a:t> with the audit, to understand the form, content, extent of it.</a:t>
            </a:r>
          </a:p>
          <a:p>
            <a:endParaRPr lang="en-IN" dirty="0"/>
          </a:p>
        </p:txBody>
      </p:sp>
    </p:spTree>
    <p:extLst>
      <p:ext uri="{BB962C8B-B14F-4D97-AF65-F5344CB8AC3E}">
        <p14:creationId xmlns:p14="http://schemas.microsoft.com/office/powerpoint/2010/main" val="34340143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US" sz="2800" b="1" dirty="0">
                <a:solidFill>
                  <a:srgbClr val="C00000"/>
                </a:solidFill>
                <a:latin typeface="Georgia" panose="02040502050405020303" pitchFamily="18" charset="0"/>
              </a:rPr>
              <a:t>Audit</a:t>
            </a:r>
            <a:r>
              <a:rPr lang="en-US" dirty="0"/>
              <a:t> </a:t>
            </a:r>
            <a:r>
              <a:rPr lang="en-US" sz="2800" b="1" dirty="0">
                <a:solidFill>
                  <a:srgbClr val="C00000"/>
                </a:solidFill>
                <a:latin typeface="Georgia" panose="02040502050405020303" pitchFamily="18" charset="0"/>
              </a:rPr>
              <a:t>Documentation</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889974"/>
            <a:ext cx="8999395" cy="5230756"/>
          </a:xfrm>
        </p:spPr>
        <p:txBody>
          <a:bodyPr/>
          <a:lstStyle/>
          <a:p>
            <a:pPr marL="0" marR="0" lvl="0" indent="0" algn="just" defTabSz="685800" rtl="0" eaLnBrk="1" fontAlgn="auto" latinLnBrk="0" hangingPunct="1">
              <a:lnSpc>
                <a:spcPct val="90000"/>
              </a:lnSpc>
              <a:spcBef>
                <a:spcPts val="750"/>
              </a:spcBef>
              <a:spcAft>
                <a:spcPts val="0"/>
              </a:spcAft>
              <a:buClr>
                <a:srgbClr val="003478"/>
              </a:buClr>
              <a:buSzTx/>
              <a:buFont typeface="Wingdings" panose="05000000000000000000" pitchFamily="2" charset="2"/>
              <a:buNone/>
              <a:tabLst>
                <a:tab pos="1613297" algn="l"/>
              </a:tabLst>
              <a:defRPr/>
            </a:pPr>
            <a:r>
              <a:rPr lang="en-GB" sz="1800" dirty="0">
                <a:solidFill>
                  <a:srgbClr val="003478"/>
                </a:solidFill>
                <a:latin typeface="Arial"/>
              </a:rPr>
              <a:t>I</a:t>
            </a:r>
            <a:r>
              <a:rPr lang="en-GB" sz="1600" dirty="0">
                <a:solidFill>
                  <a:srgbClr val="003478"/>
                </a:solidFill>
                <a:latin typeface="+mj-lt"/>
              </a:rPr>
              <a:t>t is </a:t>
            </a:r>
            <a:r>
              <a:rPr lang="en-GB" sz="1600" dirty="0" err="1">
                <a:solidFill>
                  <a:srgbClr val="003478"/>
                </a:solidFill>
                <a:latin typeface="+mj-lt"/>
              </a:rPr>
              <a:t>i</a:t>
            </a:r>
            <a:r>
              <a:rPr kumimoji="0" lang="en-GB" sz="1600" b="0" i="0" u="none" strike="noStrike" kern="1200" cap="none" spc="0" normalizeH="0" baseline="0" noProof="0" dirty="0" err="1">
                <a:ln>
                  <a:noFill/>
                </a:ln>
                <a:solidFill>
                  <a:srgbClr val="003478"/>
                </a:solidFill>
                <a:effectLst/>
                <a:uLnTx/>
                <a:uFillTx/>
                <a:latin typeface="+mj-lt"/>
                <a:ea typeface="+mn-ea"/>
                <a:cs typeface="+mn-cs"/>
              </a:rPr>
              <a:t>mportant</a:t>
            </a:r>
            <a:r>
              <a:rPr kumimoji="0" lang="en-GB" sz="1600" b="0" i="0" u="none" strike="noStrike" kern="1200" cap="none" spc="0" normalizeH="0" baseline="0" noProof="0" dirty="0">
                <a:ln>
                  <a:noFill/>
                </a:ln>
                <a:solidFill>
                  <a:srgbClr val="003478"/>
                </a:solidFill>
                <a:effectLst/>
                <a:uLnTx/>
                <a:uFillTx/>
                <a:latin typeface="+mj-lt"/>
                <a:ea typeface="+mn-ea"/>
                <a:cs typeface="+mn-cs"/>
              </a:rPr>
              <a:t> to :- </a:t>
            </a:r>
          </a:p>
          <a:p>
            <a:pPr marL="0" marR="0" lvl="0" indent="0" algn="just" defTabSz="685800" rtl="0" eaLnBrk="1" fontAlgn="auto" latinLnBrk="0" hangingPunct="1">
              <a:lnSpc>
                <a:spcPct val="90000"/>
              </a:lnSpc>
              <a:spcBef>
                <a:spcPts val="750"/>
              </a:spcBef>
              <a:spcAft>
                <a:spcPts val="0"/>
              </a:spcAft>
              <a:buClr>
                <a:srgbClr val="003478"/>
              </a:buClr>
              <a:buSzTx/>
              <a:buFont typeface="Wingdings" panose="05000000000000000000" pitchFamily="2" charset="2"/>
              <a:buNone/>
              <a:tabLst>
                <a:tab pos="1613297" algn="l"/>
              </a:tabLst>
              <a:defRPr/>
            </a:pPr>
            <a:endParaRPr kumimoji="0" lang="en-GB" sz="1600" b="0" i="0" u="none" strike="noStrike" kern="1200" cap="none" spc="0" normalizeH="0" baseline="0" noProof="0" dirty="0">
              <a:ln>
                <a:noFill/>
              </a:ln>
              <a:solidFill>
                <a:srgbClr val="003478"/>
              </a:solidFill>
              <a:effectLst/>
              <a:uLnTx/>
              <a:uFillTx/>
              <a:latin typeface="+mj-lt"/>
              <a:ea typeface="+mn-ea"/>
              <a:cs typeface="+mn-cs"/>
            </a:endParaRPr>
          </a:p>
          <a:p>
            <a:pPr marL="285750" indent="-285750" algn="just">
              <a:buClr>
                <a:srgbClr val="003478"/>
              </a:buClr>
              <a:buFont typeface="Wingdings" panose="05000000000000000000" pitchFamily="2" charset="2"/>
              <a:buChar char="§"/>
            </a:pPr>
            <a:r>
              <a:rPr lang="en-GB" sz="1600" dirty="0">
                <a:solidFill>
                  <a:srgbClr val="000000"/>
                </a:solidFill>
                <a:latin typeface="+mj-lt"/>
              </a:rPr>
              <a:t>Record:</a:t>
            </a:r>
          </a:p>
          <a:p>
            <a:pPr marL="633413" indent="-285750" algn="just">
              <a:buClr>
                <a:srgbClr val="003478"/>
              </a:buClr>
              <a:buFont typeface="Arial" panose="020B0604020202020204" pitchFamily="34" charset="0"/>
              <a:buChar char="•"/>
            </a:pPr>
            <a:r>
              <a:rPr lang="en-GB" sz="1600" dirty="0">
                <a:solidFill>
                  <a:srgbClr val="000000"/>
                </a:solidFill>
                <a:latin typeface="+mj-lt"/>
              </a:rPr>
              <a:t>The identifying </a:t>
            </a:r>
            <a:r>
              <a:rPr lang="en-GB" sz="1600" dirty="0">
                <a:solidFill>
                  <a:schemeClr val="accent3"/>
                </a:solidFill>
                <a:latin typeface="+mj-lt"/>
              </a:rPr>
              <a:t>characteristics of the specific items or matters tested</a:t>
            </a:r>
            <a:r>
              <a:rPr lang="en-GB" sz="1600" dirty="0">
                <a:solidFill>
                  <a:srgbClr val="000000"/>
                </a:solidFill>
                <a:latin typeface="+mj-lt"/>
              </a:rPr>
              <a:t>;</a:t>
            </a:r>
          </a:p>
          <a:p>
            <a:pPr marL="633413" indent="-285750" algn="just">
              <a:buClr>
                <a:srgbClr val="003478"/>
              </a:buClr>
              <a:buFont typeface="Arial" panose="020B0604020202020204" pitchFamily="34" charset="0"/>
              <a:buChar char="•"/>
            </a:pPr>
            <a:r>
              <a:rPr lang="en-GB" sz="1600" dirty="0">
                <a:solidFill>
                  <a:srgbClr val="000000"/>
                </a:solidFill>
                <a:latin typeface="+mj-lt"/>
              </a:rPr>
              <a:t>Who performed the audit work and the date such work was completed; and</a:t>
            </a:r>
          </a:p>
          <a:p>
            <a:pPr marL="633413" indent="-285750" algn="just">
              <a:buClr>
                <a:srgbClr val="003478"/>
              </a:buClr>
              <a:buFont typeface="Arial" panose="020B0604020202020204" pitchFamily="34" charset="0"/>
              <a:buChar char="•"/>
            </a:pPr>
            <a:r>
              <a:rPr lang="en-GB" sz="1600" dirty="0">
                <a:solidFill>
                  <a:srgbClr val="000000"/>
                </a:solidFill>
                <a:latin typeface="+mj-lt"/>
              </a:rPr>
              <a:t>Who reviewed the audit work performed and the date and extent of such review.</a:t>
            </a:r>
          </a:p>
          <a:p>
            <a:pPr marL="542925" indent="265113" algn="just">
              <a:buClr>
                <a:srgbClr val="003478"/>
              </a:buClr>
            </a:pPr>
            <a:endParaRPr lang="en-GB" sz="1600" dirty="0">
              <a:solidFill>
                <a:srgbClr val="000000"/>
              </a:solidFill>
              <a:latin typeface="+mj-lt"/>
            </a:endParaRPr>
          </a:p>
          <a:p>
            <a:pPr marL="542925" indent="265113" algn="just">
              <a:buClr>
                <a:srgbClr val="003478"/>
              </a:buClr>
            </a:pPr>
            <a:endParaRPr lang="en-GB" sz="1600" dirty="0">
              <a:solidFill>
                <a:srgbClr val="000000"/>
              </a:solidFill>
              <a:latin typeface="+mj-lt"/>
            </a:endParaRPr>
          </a:p>
          <a:p>
            <a:pPr marL="285750" indent="-285750" algn="just">
              <a:buClr>
                <a:srgbClr val="003478"/>
              </a:buClr>
              <a:buFont typeface="Wingdings" panose="05000000000000000000" pitchFamily="2" charset="2"/>
              <a:buChar char="§"/>
            </a:pPr>
            <a:r>
              <a:rPr lang="en-GB" sz="1600" b="1" u="sng" dirty="0">
                <a:solidFill>
                  <a:schemeClr val="accent3"/>
                </a:solidFill>
                <a:latin typeface="+mj-lt"/>
              </a:rPr>
              <a:t>Document discussions of significance </a:t>
            </a:r>
            <a:r>
              <a:rPr lang="en-GB" sz="1600" b="1" u="sng" dirty="0">
                <a:solidFill>
                  <a:srgbClr val="000000"/>
                </a:solidFill>
                <a:latin typeface="+mj-lt"/>
              </a:rPr>
              <a:t>with management </a:t>
            </a:r>
            <a:r>
              <a:rPr lang="en-GB" sz="1600" dirty="0">
                <a:solidFill>
                  <a:srgbClr val="000000"/>
                </a:solidFill>
                <a:latin typeface="+mj-lt"/>
              </a:rPr>
              <a:t>and those charged with governance</a:t>
            </a:r>
          </a:p>
          <a:p>
            <a:pPr marL="639763" lvl="1" indent="-285750" algn="just">
              <a:buClr>
                <a:srgbClr val="003478"/>
              </a:buClr>
              <a:buFont typeface="Arial" panose="020B0604020202020204" pitchFamily="34" charset="0"/>
              <a:buChar char="•"/>
            </a:pPr>
            <a:r>
              <a:rPr lang="en-GB" sz="1600" dirty="0">
                <a:solidFill>
                  <a:srgbClr val="000000"/>
                </a:solidFill>
                <a:latin typeface="+mj-lt"/>
              </a:rPr>
              <a:t>Nature of the matter, who did we discuss with and when, where the discussion took place and what was discussed with the conclusions.</a:t>
            </a: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pPr marL="342900" lvl="0" indent="-342900" algn="just">
              <a:buClr>
                <a:srgbClr val="003478"/>
              </a:buClr>
              <a:buFont typeface="Wingdings" panose="05000000000000000000" pitchFamily="2" charset="2"/>
              <a:buChar char="§"/>
            </a:pPr>
            <a:r>
              <a:rPr lang="en-GB" sz="1600" dirty="0">
                <a:solidFill>
                  <a:schemeClr val="accent3"/>
                </a:solidFill>
                <a:latin typeface="+mj-lt"/>
              </a:rPr>
              <a:t>Include</a:t>
            </a:r>
            <a:r>
              <a:rPr lang="en-GB" sz="1600" dirty="0">
                <a:latin typeface="+mj-lt"/>
              </a:rPr>
              <a:t> </a:t>
            </a:r>
            <a:r>
              <a:rPr lang="en-GB" sz="1600" dirty="0">
                <a:solidFill>
                  <a:schemeClr val="accent3"/>
                </a:solidFill>
                <a:latin typeface="+mj-lt"/>
              </a:rPr>
              <a:t>abstracts or copies of the entity’s records</a:t>
            </a:r>
            <a:r>
              <a:rPr lang="en-GB" sz="1600" dirty="0">
                <a:latin typeface="+mj-lt"/>
              </a:rPr>
              <a:t>, for example, significant and specific contracts and agreements as part of audit documentation wherever necessary. </a:t>
            </a:r>
          </a:p>
          <a:p>
            <a:pPr marL="354013" lvl="0" algn="just">
              <a:buClr>
                <a:srgbClr val="003478"/>
              </a:buClr>
            </a:pPr>
            <a:r>
              <a:rPr lang="en-GB" sz="1600" dirty="0">
                <a:latin typeface="+mj-lt"/>
              </a:rPr>
              <a:t>(</a:t>
            </a:r>
            <a:r>
              <a:rPr lang="en-GB" sz="1600" b="1" u="sng" dirty="0">
                <a:latin typeface="+mj-lt"/>
              </a:rPr>
              <a:t>Kindly note that It is not a substitute to the audit procedure and must be well referenced</a:t>
            </a:r>
            <a:r>
              <a:rPr lang="en-GB" sz="1600" dirty="0">
                <a:latin typeface="+mj-lt"/>
              </a:rPr>
              <a:t>).</a:t>
            </a:r>
            <a:endParaRPr lang="pl-PL" sz="1600" dirty="0">
              <a:latin typeface="+mj-lt"/>
            </a:endParaRPr>
          </a:p>
          <a:p>
            <a:pPr lvl="0" algn="just">
              <a:buClr>
                <a:srgbClr val="003478"/>
              </a:buClr>
            </a:pPr>
            <a:endParaRPr lang="en-GB" sz="1600" dirty="0">
              <a:latin typeface="+mj-lt"/>
            </a:endParaRPr>
          </a:p>
          <a:p>
            <a:pPr marL="342900" lvl="0" indent="-342900" algn="just">
              <a:buClr>
                <a:srgbClr val="003478"/>
              </a:buClr>
              <a:buFont typeface="Wingdings" panose="05000000000000000000" pitchFamily="2" charset="2"/>
              <a:buChar char="§"/>
            </a:pPr>
            <a:r>
              <a:rPr lang="en-GB" sz="1600" dirty="0">
                <a:solidFill>
                  <a:schemeClr val="accent3"/>
                </a:solidFill>
                <a:latin typeface="+mj-lt"/>
              </a:rPr>
              <a:t>Remove draft working papers </a:t>
            </a:r>
            <a:r>
              <a:rPr lang="en-GB" sz="1600" dirty="0">
                <a:latin typeface="+mj-lt"/>
              </a:rPr>
              <a:t>or </a:t>
            </a:r>
            <a:r>
              <a:rPr lang="en-GB" sz="1600" dirty="0" err="1">
                <a:latin typeface="+mj-lt"/>
              </a:rPr>
              <a:t>superceeded</a:t>
            </a:r>
            <a:r>
              <a:rPr lang="en-GB" sz="1600" dirty="0">
                <a:latin typeface="+mj-lt"/>
              </a:rPr>
              <a:t> work papers.</a:t>
            </a: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13</a:t>
            </a:fld>
            <a:endParaRPr lang="fr-FR" dirty="0">
              <a:solidFill>
                <a:prstClr val="black"/>
              </a:solidFill>
            </a:endParaRPr>
          </a:p>
        </p:txBody>
      </p:sp>
    </p:spTree>
    <p:extLst>
      <p:ext uri="{BB962C8B-B14F-4D97-AF65-F5344CB8AC3E}">
        <p14:creationId xmlns:p14="http://schemas.microsoft.com/office/powerpoint/2010/main" val="7655146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GB" sz="2800" b="1" dirty="0">
                <a:solidFill>
                  <a:srgbClr val="C00000"/>
                </a:solidFill>
                <a:latin typeface="Georgia" panose="02040502050405020303" pitchFamily="18" charset="0"/>
              </a:rPr>
              <a:t>Acceptance &amp; continuance </a:t>
            </a:r>
            <a:br>
              <a:rPr lang="en-GB" sz="2000" dirty="0"/>
            </a:b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889974"/>
            <a:ext cx="9000001" cy="5230756"/>
          </a:xfrm>
        </p:spPr>
        <p:txBody>
          <a:bodyPr/>
          <a:lstStyle/>
          <a:p>
            <a:pPr marL="285750" indent="-285750" algn="just">
              <a:buFont typeface="Wingdings" panose="05000000000000000000" pitchFamily="2" charset="2"/>
              <a:buChar char="§"/>
            </a:pPr>
            <a:r>
              <a:rPr lang="en-US" sz="1600" dirty="0" err="1"/>
              <a:t>Analyse</a:t>
            </a:r>
            <a:r>
              <a:rPr lang="en-US" sz="1600" dirty="0"/>
              <a:t> and document the decision to </a:t>
            </a:r>
            <a:r>
              <a:rPr lang="en-US" sz="1600" b="1" u="sng" dirty="0"/>
              <a:t>either accept or continue</a:t>
            </a:r>
            <a:r>
              <a:rPr lang="en-US" sz="1600" dirty="0"/>
              <a:t> a client every year.</a:t>
            </a:r>
          </a:p>
          <a:p>
            <a:pPr algn="just"/>
            <a:r>
              <a:rPr lang="en-US" sz="1600" dirty="0"/>
              <a:t> </a:t>
            </a:r>
          </a:p>
          <a:p>
            <a:pPr marL="285750" indent="-285750" algn="just">
              <a:buFont typeface="Wingdings" panose="05000000000000000000" pitchFamily="2" charset="2"/>
              <a:buChar char="§"/>
            </a:pPr>
            <a:r>
              <a:rPr lang="en-US" sz="1600" b="1" u="sng" dirty="0"/>
              <a:t>Signed engagement letter</a:t>
            </a:r>
            <a:r>
              <a:rPr lang="en-US" sz="1600" dirty="0"/>
              <a:t> at </a:t>
            </a:r>
            <a:r>
              <a:rPr lang="en-US" sz="1600" u="sng" dirty="0"/>
              <a:t>each appointment or reappointment</a:t>
            </a:r>
            <a:r>
              <a:rPr lang="en-US" sz="1600" dirty="0"/>
              <a:t> covering scope and fees (frequency would be depending on the period of appointment)</a:t>
            </a:r>
          </a:p>
          <a:p>
            <a:pPr algn="just"/>
            <a:endParaRPr lang="en-US" sz="1600" dirty="0"/>
          </a:p>
          <a:p>
            <a:pPr marL="265113" algn="just"/>
            <a:r>
              <a:rPr lang="en-US" sz="1600" dirty="0"/>
              <a:t>1 Audit Engagement = 1 Audit Engagement Letter</a:t>
            </a:r>
          </a:p>
          <a:p>
            <a:pPr algn="just"/>
            <a:endParaRPr lang="en-US" sz="1600" dirty="0"/>
          </a:p>
          <a:p>
            <a:pPr marL="265113" algn="just"/>
            <a:r>
              <a:rPr lang="en-US" sz="1600" dirty="0"/>
              <a:t>The agreed terms of the audit engagement </a:t>
            </a:r>
            <a:r>
              <a:rPr lang="en-US" sz="1600" b="1" u="sng" dirty="0"/>
              <a:t>must be recorded </a:t>
            </a:r>
            <a:r>
              <a:rPr lang="en-US" sz="1600" dirty="0"/>
              <a:t>in an audit engagement letter that should be sent to the audited entity for management or those charged with governance to sign it and send it back to the auditor. </a:t>
            </a:r>
          </a:p>
          <a:p>
            <a:pPr lvl="1" algn="just"/>
            <a:endParaRPr lang="en-US" sz="1200" dirty="0"/>
          </a:p>
          <a:p>
            <a:pPr algn="just"/>
            <a:endParaRPr lang="en-US" sz="1600" dirty="0"/>
          </a:p>
          <a:p>
            <a:pPr algn="just"/>
            <a:endParaRPr lang="en-US" sz="1600" dirty="0"/>
          </a:p>
          <a:p>
            <a:pPr algn="just"/>
            <a:endParaRPr lang="en-US" sz="1600" dirty="0"/>
          </a:p>
          <a:p>
            <a:pPr algn="just"/>
            <a:endParaRPr lang="en-US" sz="1600" dirty="0"/>
          </a:p>
          <a:p>
            <a:pPr marL="285750" indent="-285750" algn="just">
              <a:buFont typeface="Wingdings" panose="05000000000000000000" pitchFamily="2" charset="2"/>
              <a:buChar char="§"/>
            </a:pPr>
            <a:r>
              <a:rPr lang="en-US" sz="1600" dirty="0"/>
              <a:t>The engagement letter must be </a:t>
            </a:r>
            <a:r>
              <a:rPr lang="en-US" sz="1600" b="1" u="sng" dirty="0"/>
              <a:t>tailored for each client</a:t>
            </a:r>
            <a:r>
              <a:rPr lang="en-US" sz="1600" dirty="0"/>
              <a:t>.</a:t>
            </a:r>
          </a:p>
          <a:p>
            <a:pPr algn="just"/>
            <a:endParaRPr lang="en-US" sz="1600" dirty="0"/>
          </a:p>
          <a:p>
            <a:pPr marL="285750" indent="-285750" algn="just">
              <a:buFont typeface="Wingdings" panose="05000000000000000000" pitchFamily="2" charset="2"/>
              <a:buChar char="§"/>
            </a:pPr>
            <a:r>
              <a:rPr lang="en-GB" sz="1600" dirty="0"/>
              <a:t>Ensure the independence requirements are met and </a:t>
            </a:r>
            <a:r>
              <a:rPr lang="en-GB" sz="1600" b="1" u="sng" dirty="0"/>
              <a:t>are documented</a:t>
            </a:r>
            <a:r>
              <a:rPr lang="en-GB" sz="1600" dirty="0"/>
              <a:t>.</a:t>
            </a:r>
            <a:endParaRPr lang="en-US" sz="1600" dirty="0"/>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14</a:t>
            </a:fld>
            <a:endParaRPr lang="fr-FR" dirty="0">
              <a:solidFill>
                <a:prstClr val="black"/>
              </a:solidFill>
            </a:endParaRPr>
          </a:p>
        </p:txBody>
      </p:sp>
      <p:sp>
        <p:nvSpPr>
          <p:cNvPr id="5" name="Rectangle 4">
            <a:extLst>
              <a:ext uri="{FF2B5EF4-FFF2-40B4-BE49-F238E27FC236}">
                <a16:creationId xmlns:a16="http://schemas.microsoft.com/office/drawing/2014/main" id="{62434E29-3BB1-F6E6-449D-02A45C827C46}"/>
              </a:ext>
            </a:extLst>
          </p:cNvPr>
          <p:cNvSpPr/>
          <p:nvPr/>
        </p:nvSpPr>
        <p:spPr>
          <a:xfrm>
            <a:off x="1007864" y="3600450"/>
            <a:ext cx="8568952" cy="738664"/>
          </a:xfrm>
          <a:prstGeom prst="rect">
            <a:avLst/>
          </a:prstGeom>
        </p:spPr>
        <p:txBody>
          <a:bodyPr wrap="square">
            <a:spAutoFit/>
          </a:bodyPr>
          <a:lstStyle/>
          <a:p>
            <a:r>
              <a:rPr lang="en-GB" altLang="zh-CN" sz="1400" dirty="0">
                <a:solidFill>
                  <a:schemeClr val="accent3"/>
                </a:solidFill>
                <a:ea typeface="SimSun" pitchFamily="2" charset="-122"/>
              </a:rPr>
              <a:t>Be careful ! Starting the work before getting the formal agreement is risky. </a:t>
            </a:r>
          </a:p>
          <a:p>
            <a:endParaRPr lang="en-GB" altLang="zh-CN" sz="1400" dirty="0">
              <a:solidFill>
                <a:schemeClr val="accent3"/>
              </a:solidFill>
              <a:ea typeface="SimSun" pitchFamily="2" charset="-122"/>
            </a:endParaRPr>
          </a:p>
          <a:p>
            <a:r>
              <a:rPr lang="en-GB" altLang="zh-CN" sz="1400" dirty="0">
                <a:solidFill>
                  <a:schemeClr val="accent3"/>
                </a:solidFill>
                <a:ea typeface="SimSun" pitchFamily="2" charset="-122"/>
              </a:rPr>
              <a:t>Do not assume the engagement letter is applicable for ALL THE FUTURE PERIODS.</a:t>
            </a:r>
          </a:p>
        </p:txBody>
      </p:sp>
    </p:spTree>
    <p:extLst>
      <p:ext uri="{BB962C8B-B14F-4D97-AF65-F5344CB8AC3E}">
        <p14:creationId xmlns:p14="http://schemas.microsoft.com/office/powerpoint/2010/main" val="4100889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GB" sz="2800" b="1" dirty="0" err="1">
                <a:solidFill>
                  <a:srgbClr val="C00000"/>
                </a:solidFill>
                <a:latin typeface="Georgia" panose="02040502050405020303" pitchFamily="18" charset="0"/>
              </a:rPr>
              <a:t>pLANNING</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719792" y="889974"/>
            <a:ext cx="9000001" cy="5230756"/>
          </a:xfrm>
        </p:spPr>
        <p:txBody>
          <a:bodyPr/>
          <a:lstStyle/>
          <a:p>
            <a:pPr algn="just"/>
            <a:r>
              <a:rPr lang="en-GB" sz="1800" b="1" dirty="0">
                <a:solidFill>
                  <a:schemeClr val="accent3"/>
                </a:solidFill>
                <a:latin typeface="Arial"/>
              </a:rPr>
              <a:t>Why is planning so important?</a:t>
            </a:r>
          </a:p>
          <a:p>
            <a:pPr marL="285750" indent="-285750" algn="just">
              <a:buFont typeface="Wingdings" panose="05000000000000000000" pitchFamily="2" charset="2"/>
              <a:buChar char="§"/>
            </a:pPr>
            <a:endParaRPr lang="en-GB" sz="1600" dirty="0">
              <a:solidFill>
                <a:prstClr val="black"/>
              </a:solidFill>
            </a:endParaRPr>
          </a:p>
          <a:p>
            <a:pPr marL="176213" indent="-176213" algn="just">
              <a:buFont typeface="Wingdings" panose="05000000000000000000" pitchFamily="2" charset="2"/>
              <a:buChar char="§"/>
            </a:pPr>
            <a:r>
              <a:rPr lang="en-US" sz="1600" dirty="0">
                <a:solidFill>
                  <a:prstClr val="black"/>
                </a:solidFill>
              </a:rPr>
              <a:t>Essential for the smooth performance of the audit work and its successful completion.</a:t>
            </a:r>
          </a:p>
          <a:p>
            <a:pPr algn="just" defTabSz="895726">
              <a:lnSpc>
                <a:spcPct val="90000"/>
              </a:lnSpc>
              <a:spcBef>
                <a:spcPts val="1000"/>
              </a:spcBef>
              <a:buClr>
                <a:srgbClr val="003366"/>
              </a:buClr>
            </a:pPr>
            <a:endParaRPr lang="en-US" sz="1600" dirty="0">
              <a:solidFill>
                <a:prstClr val="black"/>
              </a:solidFill>
            </a:endParaRPr>
          </a:p>
          <a:p>
            <a:pPr marL="180000" indent="-180000" algn="just" defTabSz="895726">
              <a:lnSpc>
                <a:spcPct val="90000"/>
              </a:lnSpc>
              <a:spcBef>
                <a:spcPts val="1000"/>
              </a:spcBef>
              <a:buClr>
                <a:srgbClr val="003366"/>
              </a:buClr>
              <a:buFont typeface="Wingdings" panose="05000000000000000000" pitchFamily="2" charset="2"/>
              <a:buChar char="§"/>
            </a:pPr>
            <a:r>
              <a:rPr lang="en-US" sz="1600" dirty="0">
                <a:solidFill>
                  <a:prstClr val="black"/>
                </a:solidFill>
              </a:rPr>
              <a:t>It helps ensuring that:</a:t>
            </a:r>
          </a:p>
          <a:p>
            <a:pPr marL="627063" indent="-180975" algn="just" defTabSz="895726">
              <a:lnSpc>
                <a:spcPct val="90000"/>
              </a:lnSpc>
              <a:spcBef>
                <a:spcPts val="500"/>
              </a:spcBef>
              <a:buClr>
                <a:srgbClr val="003366"/>
              </a:buClr>
              <a:buFont typeface="Wingdings" panose="05000000000000000000" pitchFamily="2" charset="2"/>
              <a:buChar char="§"/>
            </a:pPr>
            <a:r>
              <a:rPr lang="en-GB" sz="1600" dirty="0"/>
              <a:t>We devote appropriate attention to important areas of the audit. </a:t>
            </a:r>
          </a:p>
          <a:p>
            <a:pPr marL="627063" indent="-180975" algn="just" defTabSz="895726">
              <a:lnSpc>
                <a:spcPct val="90000"/>
              </a:lnSpc>
              <a:spcBef>
                <a:spcPts val="500"/>
              </a:spcBef>
              <a:buClr>
                <a:srgbClr val="003366"/>
              </a:buClr>
              <a:buFont typeface="Wingdings" panose="05000000000000000000" pitchFamily="2" charset="2"/>
              <a:buChar char="§"/>
            </a:pPr>
            <a:r>
              <a:rPr lang="en-GB" sz="1600" dirty="0"/>
              <a:t>We identify and resolve potential problems on a timely basis.</a:t>
            </a:r>
          </a:p>
          <a:p>
            <a:pPr marL="627063" indent="-180975" algn="just" defTabSz="895726">
              <a:lnSpc>
                <a:spcPct val="90000"/>
              </a:lnSpc>
              <a:spcBef>
                <a:spcPts val="500"/>
              </a:spcBef>
              <a:buClr>
                <a:srgbClr val="003366"/>
              </a:buClr>
              <a:buFont typeface="Wingdings" panose="05000000000000000000" pitchFamily="2" charset="2"/>
              <a:buChar char="§"/>
            </a:pPr>
            <a:r>
              <a:rPr lang="en-GB" sz="1600" dirty="0"/>
              <a:t>We properly organize and manage the audit engagement so that it is performed in an effective and efficient manner.  </a:t>
            </a:r>
          </a:p>
          <a:p>
            <a:pPr marL="627063" indent="-180975" algn="just" defTabSz="895726">
              <a:lnSpc>
                <a:spcPct val="90000"/>
              </a:lnSpc>
              <a:spcBef>
                <a:spcPts val="500"/>
              </a:spcBef>
              <a:buClr>
                <a:srgbClr val="003366"/>
              </a:buClr>
              <a:buFont typeface="Wingdings" panose="05000000000000000000" pitchFamily="2" charset="2"/>
              <a:buChar char="§"/>
            </a:pPr>
            <a:r>
              <a:rPr lang="en-GB" sz="1600" dirty="0"/>
              <a:t>Assisting in the selection of engagement team members with appropriate levels of capabilities and competence to respond to anticipated risks, and the proper assignment of work to them. </a:t>
            </a:r>
          </a:p>
          <a:p>
            <a:pPr marL="627063" indent="-180975" algn="just" defTabSz="895726">
              <a:lnSpc>
                <a:spcPct val="90000"/>
              </a:lnSpc>
              <a:spcBef>
                <a:spcPts val="500"/>
              </a:spcBef>
              <a:buClr>
                <a:srgbClr val="003366"/>
              </a:buClr>
              <a:buFont typeface="Wingdings" panose="05000000000000000000" pitchFamily="2" charset="2"/>
              <a:buChar char="§"/>
            </a:pPr>
            <a:r>
              <a:rPr lang="en-GB" sz="1600" dirty="0"/>
              <a:t>Assisting, where applicable, in coordination of work done by auditors of components and experts</a:t>
            </a:r>
            <a:endParaRPr lang="en-US" sz="1600" dirty="0">
              <a:solidFill>
                <a:prstClr val="black"/>
              </a:solidFill>
            </a:endParaRPr>
          </a:p>
          <a:p>
            <a:pPr marL="627063" indent="-180975" algn="just" defTabSz="895726">
              <a:lnSpc>
                <a:spcPct val="90000"/>
              </a:lnSpc>
              <a:spcBef>
                <a:spcPts val="500"/>
              </a:spcBef>
              <a:buClr>
                <a:srgbClr val="003366"/>
              </a:buClr>
              <a:buFont typeface="Wingdings" panose="05000000000000000000" pitchFamily="2" charset="2"/>
              <a:buChar char="§"/>
            </a:pPr>
            <a:r>
              <a:rPr lang="en-US" sz="1600" dirty="0"/>
              <a:t>The audit objective is established and achieved;</a:t>
            </a:r>
          </a:p>
          <a:p>
            <a:pPr marL="627063" indent="-180975" algn="just" defTabSz="895726">
              <a:lnSpc>
                <a:spcPct val="90000"/>
              </a:lnSpc>
              <a:spcBef>
                <a:spcPts val="500"/>
              </a:spcBef>
              <a:buClr>
                <a:srgbClr val="003366"/>
              </a:buClr>
              <a:buFont typeface="Wingdings" panose="05000000000000000000" pitchFamily="2" charset="2"/>
              <a:buChar char="§"/>
            </a:pPr>
            <a:r>
              <a:rPr lang="en-US" sz="1600" dirty="0"/>
              <a:t>Efficiencies can be achieved.</a:t>
            </a:r>
          </a:p>
          <a:p>
            <a:pPr marL="446088" algn="just" defTabSz="895726">
              <a:lnSpc>
                <a:spcPct val="90000"/>
              </a:lnSpc>
              <a:spcBef>
                <a:spcPts val="500"/>
              </a:spcBef>
              <a:buClr>
                <a:srgbClr val="003366"/>
              </a:buClr>
            </a:pPr>
            <a:endParaRPr lang="en-US" sz="1600" dirty="0"/>
          </a:p>
          <a:p>
            <a:pPr marL="180000" indent="-180000" algn="just" defTabSz="895726">
              <a:lnSpc>
                <a:spcPct val="90000"/>
              </a:lnSpc>
              <a:spcBef>
                <a:spcPts val="1000"/>
              </a:spcBef>
              <a:buClr>
                <a:srgbClr val="003366"/>
              </a:buClr>
              <a:buFont typeface="Wingdings" panose="05000000000000000000" pitchFamily="2" charset="2"/>
              <a:buChar char="§"/>
            </a:pPr>
            <a:r>
              <a:rPr lang="en-US" sz="1600" dirty="0">
                <a:solidFill>
                  <a:prstClr val="black"/>
                </a:solidFill>
              </a:rPr>
              <a:t>It is an </a:t>
            </a:r>
            <a:r>
              <a:rPr lang="en-US" sz="1600" b="1" u="sng" dirty="0">
                <a:solidFill>
                  <a:prstClr val="black"/>
                </a:solidFill>
              </a:rPr>
              <a:t>Iterative process which evolves throughout the audit </a:t>
            </a:r>
            <a:r>
              <a:rPr lang="en-US" sz="1600" dirty="0">
                <a:solidFill>
                  <a:prstClr val="black"/>
                </a:solidFill>
              </a:rPr>
              <a:t>depending on the results of the audit work and changes in circumstances at each stage</a:t>
            </a: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15</a:t>
            </a:fld>
            <a:endParaRPr lang="fr-FR" dirty="0">
              <a:solidFill>
                <a:prstClr val="black"/>
              </a:solidFill>
            </a:endParaRPr>
          </a:p>
        </p:txBody>
      </p:sp>
    </p:spTree>
    <p:extLst>
      <p:ext uri="{BB962C8B-B14F-4D97-AF65-F5344CB8AC3E}">
        <p14:creationId xmlns:p14="http://schemas.microsoft.com/office/powerpoint/2010/main" val="4194682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GB" sz="2800" b="1" dirty="0" err="1">
                <a:solidFill>
                  <a:srgbClr val="C00000"/>
                </a:solidFill>
                <a:latin typeface="Georgia" panose="02040502050405020303" pitchFamily="18" charset="0"/>
              </a:rPr>
              <a:t>pLANNING</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575816" y="889974"/>
            <a:ext cx="9143977" cy="5230756"/>
          </a:xfrm>
        </p:spPr>
        <p:txBody>
          <a:bodyPr/>
          <a:lstStyle/>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kumimoji="0" lang="en-US" sz="1600" b="1" u="none" strike="noStrike" kern="1200" cap="none" spc="0" normalizeH="0" baseline="0" noProof="0" dirty="0">
                <a:ln>
                  <a:noFill/>
                </a:ln>
                <a:effectLst/>
                <a:uLnTx/>
                <a:uFillTx/>
                <a:latin typeface="Arial"/>
                <a:ea typeface="ＭＳ Ｐゴシック" pitchFamily="34" charset="-128"/>
                <a:cs typeface="+mn-cs"/>
              </a:rPr>
              <a:t>Understand</a:t>
            </a:r>
          </a:p>
          <a:p>
            <a:pPr marL="568876" marR="0" lvl="2" indent="0" algn="l" defTabSz="911759" rtl="0" eaLnBrk="1" fontAlgn="auto" latinLnBrk="0" hangingPunct="1">
              <a:lnSpc>
                <a:spcPct val="90000"/>
              </a:lnSpc>
              <a:spcBef>
                <a:spcPts val="1000"/>
              </a:spcBef>
              <a:spcAft>
                <a:spcPts val="0"/>
              </a:spcAft>
              <a:buClrTx/>
              <a:buSzTx/>
              <a:buFontTx/>
              <a:buNone/>
              <a:tabLst/>
              <a:defRPr/>
            </a:pPr>
            <a:r>
              <a:rPr kumimoji="0" lang="en-US" sz="1600" b="0" u="none" strike="noStrike" kern="1200" cap="none" spc="0" normalizeH="0" baseline="0" noProof="0" dirty="0">
                <a:ln>
                  <a:noFill/>
                </a:ln>
                <a:solidFill>
                  <a:srgbClr val="000000"/>
                </a:solidFill>
                <a:effectLst/>
                <a:uLnTx/>
                <a:uFillTx/>
                <a:latin typeface="Arial"/>
                <a:ea typeface="+mn-ea"/>
                <a:cs typeface="+mn-cs"/>
              </a:rPr>
              <a:t>How can you perform the planning adequately and be able to perform an effective efficient audit if you do not understand the client’s business?</a:t>
            </a: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lang="en-US" sz="1600" b="1" dirty="0">
                <a:latin typeface="Arial"/>
                <a:ea typeface="ＭＳ Ｐゴシック" pitchFamily="34" charset="-128"/>
              </a:rPr>
              <a:t>Plan</a:t>
            </a:r>
          </a:p>
          <a:p>
            <a:pPr marL="568876" marR="0" lvl="2" indent="0" algn="l" defTabSz="911759" rtl="0" eaLnBrk="1" fontAlgn="auto" latinLnBrk="0" hangingPunct="1">
              <a:lnSpc>
                <a:spcPct val="90000"/>
              </a:lnSpc>
              <a:spcBef>
                <a:spcPts val="1000"/>
              </a:spcBef>
              <a:spcAft>
                <a:spcPts val="0"/>
              </a:spcAft>
              <a:buClrTx/>
              <a:buSzTx/>
              <a:buFontTx/>
              <a:buNone/>
              <a:tabLst/>
              <a:defRPr/>
            </a:pPr>
            <a:r>
              <a:rPr kumimoji="0" lang="en-US" sz="1600" b="1" u="sng" strike="noStrike" kern="1200" cap="none" spc="0" normalizeH="0" baseline="0" noProof="0" dirty="0">
                <a:ln>
                  <a:noFill/>
                </a:ln>
                <a:solidFill>
                  <a:srgbClr val="000000"/>
                </a:solidFill>
                <a:effectLst/>
                <a:uLnTx/>
                <a:uFillTx/>
                <a:latin typeface="Arial"/>
                <a:ea typeface="+mn-ea"/>
                <a:cs typeface="+mn-cs"/>
              </a:rPr>
              <a:t>Time spent on planning the audit approach will save time performing the work</a:t>
            </a:r>
            <a:r>
              <a:rPr kumimoji="0" lang="en-US" sz="1600" b="1" u="none" strike="noStrike" kern="1200" cap="none" spc="0" normalizeH="0" baseline="0" noProof="0" dirty="0">
                <a:ln>
                  <a:noFill/>
                </a:ln>
                <a:solidFill>
                  <a:srgbClr val="000000"/>
                </a:solidFill>
                <a:effectLst/>
                <a:uLnTx/>
                <a:uFillTx/>
                <a:latin typeface="Arial"/>
                <a:ea typeface="+mn-ea"/>
                <a:cs typeface="+mn-cs"/>
              </a:rPr>
              <a:t>. </a:t>
            </a:r>
          </a:p>
          <a:p>
            <a:pPr marL="568876" marR="0" lvl="2" indent="0" algn="l" defTabSz="911759" rtl="0" eaLnBrk="1" fontAlgn="auto" latinLnBrk="0" hangingPunct="1">
              <a:lnSpc>
                <a:spcPct val="90000"/>
              </a:lnSpc>
              <a:spcBef>
                <a:spcPts val="1000"/>
              </a:spcBef>
              <a:spcAft>
                <a:spcPts val="0"/>
              </a:spcAft>
              <a:buClrTx/>
              <a:buSzTx/>
              <a:buFontTx/>
              <a:buNone/>
              <a:tabLst/>
              <a:defRPr/>
            </a:pPr>
            <a:r>
              <a:rPr kumimoji="0" lang="en-US" sz="1600" b="1" u="none" strike="noStrike" kern="1200" cap="none" spc="0" normalizeH="0" baseline="0" noProof="0" dirty="0">
                <a:ln>
                  <a:noFill/>
                </a:ln>
                <a:solidFill>
                  <a:srgbClr val="FF0000"/>
                </a:solidFill>
                <a:effectLst/>
                <a:uLnTx/>
                <a:uFillTx/>
                <a:latin typeface="Arial"/>
                <a:ea typeface="+mn-ea"/>
                <a:cs typeface="+mn-cs"/>
              </a:rPr>
              <a:t>PLAN the PLANNING!</a:t>
            </a:r>
          </a:p>
          <a:p>
            <a:pPr marL="554941" lvl="1" indent="-310297" defTabSz="911759" fontAlgn="base">
              <a:lnSpc>
                <a:spcPct val="90000"/>
              </a:lnSpc>
              <a:spcBef>
                <a:spcPts val="1000"/>
              </a:spcBef>
              <a:spcAft>
                <a:spcPct val="0"/>
              </a:spcAft>
              <a:buClr>
                <a:schemeClr val="accent3"/>
              </a:buClr>
              <a:buSzPct val="60000"/>
              <a:buFont typeface="Wingdings" panose="05000000000000000000" pitchFamily="2" charset="2"/>
              <a:buChar char="§"/>
            </a:pPr>
            <a:r>
              <a:rPr lang="en-US" sz="1600" b="1" dirty="0">
                <a:latin typeface="Arial"/>
                <a:ea typeface="ＭＳ Ｐゴシック" pitchFamily="34" charset="-128"/>
              </a:rPr>
              <a:t>Think about the risk </a:t>
            </a:r>
          </a:p>
          <a:p>
            <a:pPr marL="568876" marR="0" lvl="2" indent="0" algn="l" defTabSz="911759" rtl="0" eaLnBrk="1" fontAlgn="auto" latinLnBrk="0" hangingPunct="1">
              <a:lnSpc>
                <a:spcPct val="90000"/>
              </a:lnSpc>
              <a:spcBef>
                <a:spcPts val="1000"/>
              </a:spcBef>
              <a:spcAft>
                <a:spcPts val="0"/>
              </a:spcAft>
              <a:buClrTx/>
              <a:buSzTx/>
              <a:buFontTx/>
              <a:buNone/>
              <a:tabLst/>
              <a:defRPr/>
            </a:pPr>
            <a:r>
              <a:rPr kumimoji="0" lang="en-US" sz="1600" b="0" u="none" strike="noStrike" kern="1200" cap="none" spc="0" normalizeH="0" baseline="0" noProof="0" dirty="0">
                <a:ln>
                  <a:noFill/>
                </a:ln>
                <a:solidFill>
                  <a:srgbClr val="000000"/>
                </a:solidFill>
                <a:effectLst/>
                <a:uLnTx/>
                <a:uFillTx/>
                <a:latin typeface="Arial"/>
                <a:ea typeface="+mn-ea"/>
                <a:cs typeface="+mn-cs"/>
              </a:rPr>
              <a:t>What could go wrong and how can you detect it if it actually has?  </a:t>
            </a:r>
          </a:p>
          <a:p>
            <a:pPr marL="568876" marR="0" lvl="2" indent="0" algn="l" defTabSz="911759" rtl="0" eaLnBrk="1" fontAlgn="auto" latinLnBrk="0" hangingPunct="1">
              <a:lnSpc>
                <a:spcPct val="90000"/>
              </a:lnSpc>
              <a:spcBef>
                <a:spcPts val="1000"/>
              </a:spcBef>
              <a:spcAft>
                <a:spcPts val="0"/>
              </a:spcAft>
              <a:buClrTx/>
              <a:buSzTx/>
              <a:buFontTx/>
              <a:buNone/>
              <a:tabLst/>
              <a:defRPr/>
            </a:pPr>
            <a:r>
              <a:rPr kumimoji="0" lang="en-US" sz="1600" b="0" u="none" strike="noStrike" kern="1200" cap="none" spc="0" normalizeH="0" baseline="0" noProof="0" dirty="0">
                <a:ln>
                  <a:noFill/>
                </a:ln>
                <a:solidFill>
                  <a:srgbClr val="000000"/>
                </a:solidFill>
                <a:effectLst/>
                <a:uLnTx/>
                <a:uFillTx/>
                <a:latin typeface="Arial"/>
                <a:ea typeface="+mn-ea"/>
                <a:cs typeface="+mn-cs"/>
              </a:rPr>
              <a:t>Where are the high / low risk areas?</a:t>
            </a:r>
          </a:p>
          <a:p>
            <a:pPr marL="554941" lvl="1" indent="-310297" defTabSz="911759" fontAlgn="base">
              <a:lnSpc>
                <a:spcPct val="90000"/>
              </a:lnSpc>
              <a:spcBef>
                <a:spcPts val="1000"/>
              </a:spcBef>
              <a:spcAft>
                <a:spcPct val="0"/>
              </a:spcAft>
              <a:buClr>
                <a:schemeClr val="accent3"/>
              </a:buClr>
              <a:buSzPct val="60000"/>
              <a:buFont typeface="Wingdings" panose="05000000000000000000" pitchFamily="2" charset="2"/>
              <a:buChar char="§"/>
            </a:pPr>
            <a:r>
              <a:rPr lang="en-GB" sz="1600" b="1" dirty="0">
                <a:ea typeface="ＭＳ Ｐゴシック" pitchFamily="34" charset="-128"/>
              </a:rPr>
              <a:t>Tailor</a:t>
            </a:r>
          </a:p>
          <a:p>
            <a:pPr marL="627063" lvl="1" indent="95250" defTabSz="911759" fontAlgn="base">
              <a:lnSpc>
                <a:spcPct val="90000"/>
              </a:lnSpc>
              <a:spcBef>
                <a:spcPts val="1000"/>
              </a:spcBef>
              <a:spcAft>
                <a:spcPct val="0"/>
              </a:spcAft>
              <a:buClr>
                <a:schemeClr val="accent3"/>
              </a:buClr>
              <a:buSzPct val="60000"/>
            </a:pPr>
            <a:r>
              <a:rPr lang="en-GB" sz="1600" b="1" u="sng" dirty="0">
                <a:solidFill>
                  <a:schemeClr val="tx1"/>
                </a:solidFill>
                <a:latin typeface="Arial"/>
                <a:ea typeface="ＭＳ Ｐゴシック" pitchFamily="34" charset="-128"/>
              </a:rPr>
              <a:t>Tailor the audit programs to the client’s circumstances</a:t>
            </a:r>
            <a:r>
              <a:rPr lang="en-GB" sz="1600" dirty="0">
                <a:solidFill>
                  <a:schemeClr val="tx1"/>
                </a:solidFill>
                <a:latin typeface="Arial"/>
                <a:ea typeface="ＭＳ Ｐゴシック" pitchFamily="34" charset="-128"/>
              </a:rPr>
              <a:t>.  </a:t>
            </a:r>
          </a:p>
          <a:p>
            <a:pPr marL="722313" lvl="1" indent="-88900" defTabSz="911759" fontAlgn="base">
              <a:lnSpc>
                <a:spcPct val="90000"/>
              </a:lnSpc>
              <a:spcBef>
                <a:spcPts val="1000"/>
              </a:spcBef>
              <a:spcAft>
                <a:spcPct val="0"/>
              </a:spcAft>
              <a:buClr>
                <a:schemeClr val="accent3"/>
              </a:buClr>
              <a:buSzPct val="60000"/>
            </a:pPr>
            <a:r>
              <a:rPr lang="en-GB" sz="1600" dirty="0">
                <a:solidFill>
                  <a:schemeClr val="tx1"/>
                </a:solidFill>
                <a:latin typeface="Arial"/>
                <a:ea typeface="ＭＳ Ｐゴシック" pitchFamily="34" charset="-128"/>
              </a:rPr>
              <a:t>Reduce the number of tests where possible.  </a:t>
            </a:r>
            <a:r>
              <a:rPr lang="en-GB" sz="1600" b="1" u="sng" dirty="0">
                <a:solidFill>
                  <a:schemeClr val="tx1"/>
                </a:solidFill>
                <a:latin typeface="Arial"/>
                <a:ea typeface="ＭＳ Ｐゴシック" pitchFamily="34" charset="-128"/>
              </a:rPr>
              <a:t>You need sufficient appropriate audit evidence – nothing more</a:t>
            </a:r>
            <a:r>
              <a:rPr lang="en-GB" sz="1600" b="1" dirty="0">
                <a:solidFill>
                  <a:schemeClr val="tx1"/>
                </a:solidFill>
                <a:latin typeface="Arial"/>
                <a:ea typeface="ＭＳ Ｐゴシック" pitchFamily="34" charset="-128"/>
              </a:rPr>
              <a:t>!!</a:t>
            </a:r>
          </a:p>
          <a:p>
            <a:pPr marL="530225" lvl="1" indent="-265113" defTabSz="911759" fontAlgn="base">
              <a:lnSpc>
                <a:spcPct val="90000"/>
              </a:lnSpc>
              <a:spcBef>
                <a:spcPts val="1000"/>
              </a:spcBef>
              <a:spcAft>
                <a:spcPct val="0"/>
              </a:spcAft>
              <a:buClr>
                <a:schemeClr val="accent3"/>
              </a:buClr>
              <a:buSzPct val="60000"/>
            </a:pPr>
            <a:r>
              <a:rPr lang="en-GB" sz="1600" b="1" dirty="0">
                <a:latin typeface="Arial"/>
              </a:rPr>
              <a:t>Communicate</a:t>
            </a:r>
          </a:p>
          <a:p>
            <a:pPr marL="530225" lvl="1" indent="0" defTabSz="911759" fontAlgn="base">
              <a:lnSpc>
                <a:spcPct val="90000"/>
              </a:lnSpc>
              <a:spcBef>
                <a:spcPts val="1000"/>
              </a:spcBef>
              <a:spcAft>
                <a:spcPct val="0"/>
              </a:spcAft>
              <a:buClr>
                <a:schemeClr val="accent3"/>
              </a:buClr>
              <a:buSzPct val="60000"/>
              <a:buNone/>
            </a:pPr>
            <a:r>
              <a:rPr lang="en-GB" sz="1600" dirty="0">
                <a:solidFill>
                  <a:srgbClr val="000000"/>
                </a:solidFill>
                <a:latin typeface="Arial"/>
              </a:rPr>
              <a:t>Communicate the plan with all the team members in the team. </a:t>
            </a:r>
            <a:r>
              <a:rPr lang="en-GB" sz="1600" b="1" u="sng" dirty="0">
                <a:solidFill>
                  <a:srgbClr val="000000"/>
                </a:solidFill>
                <a:latin typeface="Arial"/>
              </a:rPr>
              <a:t>(Kick off meetings)</a:t>
            </a:r>
          </a:p>
          <a:p>
            <a:pPr marL="554941" lvl="1" indent="-310297" defTabSz="911759" fontAlgn="base">
              <a:lnSpc>
                <a:spcPct val="90000"/>
              </a:lnSpc>
              <a:spcBef>
                <a:spcPts val="1000"/>
              </a:spcBef>
              <a:spcAft>
                <a:spcPct val="0"/>
              </a:spcAft>
              <a:buClr>
                <a:schemeClr val="accent3"/>
              </a:buClr>
              <a:buSzPct val="60000"/>
              <a:buFont typeface="Wingdings" panose="05000000000000000000" pitchFamily="2" charset="2"/>
              <a:buChar char="§"/>
            </a:pPr>
            <a:r>
              <a:rPr lang="en-GB" sz="1600" b="1" dirty="0">
                <a:ea typeface="ＭＳ Ｐゴシック" pitchFamily="34" charset="-128"/>
              </a:rPr>
              <a:t>Follow </a:t>
            </a:r>
          </a:p>
          <a:p>
            <a:pPr marL="530225" lvl="1" indent="0" defTabSz="911759" fontAlgn="base">
              <a:lnSpc>
                <a:spcPct val="90000"/>
              </a:lnSpc>
              <a:spcBef>
                <a:spcPts val="1000"/>
              </a:spcBef>
              <a:spcAft>
                <a:spcPct val="0"/>
              </a:spcAft>
              <a:buClr>
                <a:schemeClr val="accent3"/>
              </a:buClr>
              <a:buSzPct val="60000"/>
              <a:buNone/>
            </a:pPr>
            <a:r>
              <a:rPr lang="en-GB" sz="1600" dirty="0">
                <a:solidFill>
                  <a:schemeClr val="tx1"/>
                </a:solidFill>
                <a:ea typeface="ＭＳ Ｐゴシック" pitchFamily="34" charset="-128"/>
              </a:rPr>
              <a:t>There is no use preparing the audit plan if it is ignored by execution team. </a:t>
            </a:r>
          </a:p>
          <a:p>
            <a:pPr marL="568876" marR="0" lvl="2" indent="0" algn="l" defTabSz="911759" rtl="0" eaLnBrk="1" fontAlgn="auto" latinLnBrk="0" hangingPunct="1">
              <a:lnSpc>
                <a:spcPct val="90000"/>
              </a:lnSpc>
              <a:spcBef>
                <a:spcPts val="1000"/>
              </a:spcBef>
              <a:spcAft>
                <a:spcPts val="0"/>
              </a:spcAft>
              <a:buClrTx/>
              <a:buSzTx/>
              <a:buFontTx/>
              <a:buNone/>
              <a:tabLst/>
              <a:defRPr/>
            </a:pPr>
            <a:endParaRPr kumimoji="0" lang="en-US" sz="1600" b="0" u="none" strike="noStrike" kern="1200" cap="none" spc="0" normalizeH="0" baseline="0" noProof="0" dirty="0">
              <a:ln>
                <a:noFill/>
              </a:ln>
              <a:solidFill>
                <a:srgbClr val="000000"/>
              </a:solidFill>
              <a:effectLst/>
              <a:uLnTx/>
              <a:uFillTx/>
              <a:latin typeface="Arial"/>
              <a:ea typeface="+mn-ea"/>
              <a:cs typeface="+mn-cs"/>
            </a:endParaRP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16</a:t>
            </a:fld>
            <a:endParaRPr lang="fr-FR" dirty="0">
              <a:solidFill>
                <a:prstClr val="black"/>
              </a:solidFill>
            </a:endParaRPr>
          </a:p>
        </p:txBody>
      </p:sp>
    </p:spTree>
    <p:extLst>
      <p:ext uri="{BB962C8B-B14F-4D97-AF65-F5344CB8AC3E}">
        <p14:creationId xmlns:p14="http://schemas.microsoft.com/office/powerpoint/2010/main" val="25889778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58866" y="98991"/>
            <a:ext cx="8963738" cy="482558"/>
          </a:xfrm>
        </p:spPr>
        <p:txBody>
          <a:bodyPr>
            <a:normAutofit/>
          </a:bodyPr>
          <a:lstStyle/>
          <a:p>
            <a:pPr eaLnBrk="1" hangingPunct="1"/>
            <a:r>
              <a:rPr lang="en-US" altLang="en-US" sz="2000" b="1" dirty="0">
                <a:solidFill>
                  <a:srgbClr val="C00000"/>
                </a:solidFill>
                <a:latin typeface="Georgia" panose="02040502050405020303" pitchFamily="18" charset="0"/>
                <a:cs typeface="Tahoma" pitchFamily="34" charset="0"/>
              </a:rPr>
              <a:t>Fieldwork – Audit Evidence</a:t>
            </a:r>
          </a:p>
        </p:txBody>
      </p:sp>
      <p:sp>
        <p:nvSpPr>
          <p:cNvPr id="11268" name="Rectangle 3"/>
          <p:cNvSpPr>
            <a:spLocks noGrp="1" noChangeArrowheads="1"/>
          </p:cNvSpPr>
          <p:nvPr>
            <p:ph type="body" sz="half" idx="4294967295"/>
          </p:nvPr>
        </p:nvSpPr>
        <p:spPr>
          <a:xfrm>
            <a:off x="719872" y="820746"/>
            <a:ext cx="9129838" cy="701754"/>
          </a:xfrm>
        </p:spPr>
        <p:txBody>
          <a:bodyPr>
            <a:normAutofit/>
          </a:bodyPr>
          <a:lstStyle/>
          <a:p>
            <a:pPr eaLnBrk="1" hangingPunct="1">
              <a:spcBef>
                <a:spcPct val="0"/>
              </a:spcBef>
            </a:pPr>
            <a:r>
              <a:rPr lang="en-US" altLang="en-US" sz="1900" b="1" dirty="0">
                <a:solidFill>
                  <a:srgbClr val="003366"/>
                </a:solidFill>
                <a:latin typeface="Arial" panose="020B0604020202020204" pitchFamily="34" charset="0"/>
              </a:rPr>
              <a:t>Type of audit procedures to gather audit Evidence at this stage</a:t>
            </a:r>
          </a:p>
        </p:txBody>
      </p:sp>
      <p:grpSp>
        <p:nvGrpSpPr>
          <p:cNvPr id="11269" name="Group 16"/>
          <p:cNvGrpSpPr>
            <a:grpSpLocks/>
          </p:cNvGrpSpPr>
          <p:nvPr/>
        </p:nvGrpSpPr>
        <p:grpSpPr bwMode="auto">
          <a:xfrm>
            <a:off x="1425116" y="1728551"/>
            <a:ext cx="7160131" cy="4102180"/>
            <a:chOff x="305" y="1222"/>
            <a:chExt cx="5455" cy="2461"/>
          </a:xfrm>
        </p:grpSpPr>
        <p:sp>
          <p:nvSpPr>
            <p:cNvPr id="11270" name="Text Box 5"/>
            <p:cNvSpPr txBox="1">
              <a:spLocks noChangeArrowheads="1"/>
            </p:cNvSpPr>
            <p:nvPr/>
          </p:nvSpPr>
          <p:spPr bwMode="auto">
            <a:xfrm>
              <a:off x="4241" y="3203"/>
              <a:ext cx="862" cy="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endParaRPr lang="fr-FR" altLang="en-US" sz="4400" b="0"/>
            </a:p>
          </p:txBody>
        </p:sp>
        <p:graphicFrame>
          <p:nvGraphicFramePr>
            <p:cNvPr id="11266" name="Object 4"/>
            <p:cNvGraphicFramePr>
              <a:graphicFrameLocks noChangeAspect="1"/>
            </p:cNvGraphicFramePr>
            <p:nvPr/>
          </p:nvGraphicFramePr>
          <p:xfrm>
            <a:off x="2245" y="1933"/>
            <a:ext cx="1179" cy="1134"/>
          </p:xfrm>
          <a:graphic>
            <a:graphicData uri="http://schemas.openxmlformats.org/presentationml/2006/ole">
              <mc:AlternateContent xmlns:mc="http://schemas.openxmlformats.org/markup-compatibility/2006">
                <mc:Choice xmlns:v="urn:schemas-microsoft-com:vml" Requires="v">
                  <p:oleObj name="Clip" r:id="rId3" imgW="3930480" imgH="3452400" progId="MS_ClipArt_Gallery.2">
                    <p:embed/>
                  </p:oleObj>
                </mc:Choice>
                <mc:Fallback>
                  <p:oleObj name="Clip" r:id="rId3" imgW="3930480" imgH="3452400" progId="MS_ClipArt_Gallery.2">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45" y="1933"/>
                          <a:ext cx="1179" cy="113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71" name="Text Box 6"/>
            <p:cNvSpPr txBox="1">
              <a:spLocks noChangeArrowheads="1"/>
            </p:cNvSpPr>
            <p:nvPr/>
          </p:nvSpPr>
          <p:spPr bwMode="auto">
            <a:xfrm rot="19956739">
              <a:off x="2821" y="2301"/>
              <a:ext cx="510" cy="351"/>
            </a:xfrm>
            <a:prstGeom prst="rect">
              <a:avLst/>
            </a:prstGeom>
            <a:solidFill>
              <a:schemeClr val="bg1"/>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1600" b="0" dirty="0">
                  <a:solidFill>
                    <a:schemeClr val="tx1"/>
                  </a:solidFill>
                </a:rPr>
                <a:t>Audit tools</a:t>
              </a:r>
            </a:p>
          </p:txBody>
        </p:sp>
        <p:sp>
          <p:nvSpPr>
            <p:cNvPr id="11272" name="Text Box 7"/>
            <p:cNvSpPr txBox="1">
              <a:spLocks noChangeArrowheads="1"/>
            </p:cNvSpPr>
            <p:nvPr/>
          </p:nvSpPr>
          <p:spPr bwMode="auto">
            <a:xfrm>
              <a:off x="2290" y="3405"/>
              <a:ext cx="1373"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Confirmation</a:t>
              </a:r>
              <a:endParaRPr lang="en-GB" altLang="en-US" dirty="0">
                <a:solidFill>
                  <a:srgbClr val="003366"/>
                </a:solidFill>
              </a:endParaRPr>
            </a:p>
          </p:txBody>
        </p:sp>
        <p:sp>
          <p:nvSpPr>
            <p:cNvPr id="11273" name="Text Box 8"/>
            <p:cNvSpPr txBox="1">
              <a:spLocks noChangeArrowheads="1"/>
            </p:cNvSpPr>
            <p:nvPr/>
          </p:nvSpPr>
          <p:spPr bwMode="auto">
            <a:xfrm>
              <a:off x="1845" y="1222"/>
              <a:ext cx="2101"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r>
                <a:rPr lang="en-US" altLang="en-US" dirty="0">
                  <a:solidFill>
                    <a:srgbClr val="003366"/>
                  </a:solidFill>
                </a:rPr>
                <a:t>Inspection of Records or documents</a:t>
              </a:r>
              <a:endParaRPr lang="en-GB" altLang="en-US" dirty="0">
                <a:solidFill>
                  <a:srgbClr val="003366"/>
                </a:solidFill>
              </a:endParaRPr>
            </a:p>
          </p:txBody>
        </p:sp>
        <p:sp>
          <p:nvSpPr>
            <p:cNvPr id="11274" name="Text Box 9"/>
            <p:cNvSpPr txBox="1">
              <a:spLocks noChangeArrowheads="1"/>
            </p:cNvSpPr>
            <p:nvPr/>
          </p:nvSpPr>
          <p:spPr bwMode="auto">
            <a:xfrm>
              <a:off x="3787" y="1673"/>
              <a:ext cx="176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Inspection of</a:t>
              </a:r>
              <a:br>
                <a:rPr lang="en-US" altLang="en-US" dirty="0">
                  <a:solidFill>
                    <a:srgbClr val="003366"/>
                  </a:solidFill>
                </a:rPr>
              </a:br>
              <a:r>
                <a:rPr lang="en-US" altLang="en-US" dirty="0">
                  <a:solidFill>
                    <a:srgbClr val="003366"/>
                  </a:solidFill>
                </a:rPr>
                <a:t>Tangible assets</a:t>
              </a:r>
              <a:endParaRPr lang="en-GB" altLang="en-US" dirty="0">
                <a:solidFill>
                  <a:srgbClr val="003366"/>
                </a:solidFill>
              </a:endParaRPr>
            </a:p>
          </p:txBody>
        </p:sp>
        <p:sp>
          <p:nvSpPr>
            <p:cNvPr id="11275" name="Text Box 10"/>
            <p:cNvSpPr txBox="1">
              <a:spLocks noChangeArrowheads="1"/>
            </p:cNvSpPr>
            <p:nvPr/>
          </p:nvSpPr>
          <p:spPr bwMode="auto">
            <a:xfrm>
              <a:off x="3806" y="3022"/>
              <a:ext cx="108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Inquiry</a:t>
              </a:r>
              <a:endParaRPr lang="en-GB" altLang="en-US" dirty="0">
                <a:solidFill>
                  <a:srgbClr val="003366"/>
                </a:solidFill>
              </a:endParaRPr>
            </a:p>
          </p:txBody>
        </p:sp>
        <p:sp>
          <p:nvSpPr>
            <p:cNvPr id="11276" name="Text Box 11"/>
            <p:cNvSpPr txBox="1">
              <a:spLocks noChangeArrowheads="1"/>
            </p:cNvSpPr>
            <p:nvPr/>
          </p:nvSpPr>
          <p:spPr bwMode="auto">
            <a:xfrm>
              <a:off x="3946" y="2437"/>
              <a:ext cx="1814"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Observation</a:t>
              </a:r>
              <a:endParaRPr lang="en-GB" altLang="en-US" dirty="0">
                <a:solidFill>
                  <a:srgbClr val="FF0000"/>
                </a:solidFill>
              </a:endParaRPr>
            </a:p>
          </p:txBody>
        </p:sp>
        <p:sp>
          <p:nvSpPr>
            <p:cNvPr id="11277" name="Text Box 12"/>
            <p:cNvSpPr txBox="1">
              <a:spLocks noChangeArrowheads="1"/>
            </p:cNvSpPr>
            <p:nvPr/>
          </p:nvSpPr>
          <p:spPr bwMode="auto">
            <a:xfrm>
              <a:off x="703" y="3022"/>
              <a:ext cx="1451"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Re-calculation</a:t>
              </a:r>
              <a:endParaRPr lang="en-GB" altLang="en-US" dirty="0">
                <a:solidFill>
                  <a:srgbClr val="003366"/>
                </a:solidFill>
              </a:endParaRPr>
            </a:p>
          </p:txBody>
        </p:sp>
        <p:sp>
          <p:nvSpPr>
            <p:cNvPr id="11278" name="Text Box 13"/>
            <p:cNvSpPr txBox="1">
              <a:spLocks noChangeArrowheads="1"/>
            </p:cNvSpPr>
            <p:nvPr/>
          </p:nvSpPr>
          <p:spPr bwMode="auto">
            <a:xfrm>
              <a:off x="305" y="2432"/>
              <a:ext cx="1577"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rgbClr val="003366"/>
                  </a:solidFill>
                </a:rPr>
                <a:t>Re-performance</a:t>
              </a:r>
              <a:endParaRPr lang="en-GB" altLang="en-US" dirty="0">
                <a:solidFill>
                  <a:srgbClr val="003366"/>
                </a:solidFill>
              </a:endParaRPr>
            </a:p>
          </p:txBody>
        </p:sp>
        <p:sp>
          <p:nvSpPr>
            <p:cNvPr id="11279" name="Rectangle 14"/>
            <p:cNvSpPr>
              <a:spLocks noChangeArrowheads="1"/>
            </p:cNvSpPr>
            <p:nvPr/>
          </p:nvSpPr>
          <p:spPr bwMode="auto">
            <a:xfrm>
              <a:off x="622" y="1696"/>
              <a:ext cx="1577" cy="4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l" eaLnBrk="1" hangingPunct="1"/>
              <a:r>
                <a:rPr lang="en-US" altLang="en-US" dirty="0">
                  <a:solidFill>
                    <a:srgbClr val="003366"/>
                  </a:solidFill>
                </a:rPr>
                <a:t>Analytical Procedures</a:t>
              </a:r>
              <a:endParaRPr lang="en-GB" altLang="en-US" dirty="0">
                <a:solidFill>
                  <a:srgbClr val="003366"/>
                </a:solidFill>
              </a:endParaRPr>
            </a:p>
          </p:txBody>
        </p:sp>
      </p:grpSp>
      <p:sp>
        <p:nvSpPr>
          <p:cNvPr id="2" name="Slide Number Placeholder 1"/>
          <p:cNvSpPr>
            <a:spLocks noGrp="1"/>
          </p:cNvSpPr>
          <p:nvPr>
            <p:ph type="sldNum" sz="quarter" idx="12"/>
          </p:nvPr>
        </p:nvSpPr>
        <p:spPr>
          <a:xfrm>
            <a:off x="359872" y="6726990"/>
            <a:ext cx="720000" cy="180000"/>
          </a:xfrm>
        </p:spPr>
        <p:txBody>
          <a:bodyPr/>
          <a:lstStyle/>
          <a:p>
            <a:pPr algn="l"/>
            <a:fld id="{B237C677-1366-4E3A-8B98-F9230BADB609}" type="slidenum">
              <a:rPr lang="en-US" smtClean="0"/>
              <a:pPr algn="l"/>
              <a:t>17</a:t>
            </a:fld>
            <a:endParaRPr lang="en-US"/>
          </a:p>
        </p:txBody>
      </p:sp>
    </p:spTree>
    <p:extLst>
      <p:ext uri="{BB962C8B-B14F-4D97-AF65-F5344CB8AC3E}">
        <p14:creationId xmlns:p14="http://schemas.microsoft.com/office/powerpoint/2010/main" val="29907129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GB" sz="2800" b="1" dirty="0">
                <a:solidFill>
                  <a:srgbClr val="C00000"/>
                </a:solidFill>
                <a:latin typeface="Georgia" panose="02040502050405020303" pitchFamily="18" charset="0"/>
              </a:rPr>
              <a:t>Field work considerations</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575816" y="889974"/>
            <a:ext cx="9143977" cy="5230756"/>
          </a:xfrm>
        </p:spPr>
        <p:txBody>
          <a:bodyPr/>
          <a:lstStyle/>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kumimoji="0" lang="en-US" sz="1600" b="1" u="none" strike="noStrike" kern="1200" cap="none" spc="0" normalizeH="0" baseline="0" noProof="0" dirty="0">
                <a:ln>
                  <a:noFill/>
                </a:ln>
                <a:effectLst/>
                <a:uLnTx/>
                <a:uFillTx/>
                <a:latin typeface="Arial"/>
                <a:ea typeface="ＭＳ Ｐゴシック" pitchFamily="34" charset="-128"/>
                <a:cs typeface="+mn-cs"/>
              </a:rPr>
              <a:t>Evaluation of the misstatements</a:t>
            </a:r>
            <a:r>
              <a:rPr kumimoji="0" lang="en-US" sz="1600" u="none" strike="noStrike" kern="1200" cap="none" spc="0" normalizeH="0" baseline="0" noProof="0" dirty="0">
                <a:ln>
                  <a:noFill/>
                </a:ln>
                <a:effectLst/>
                <a:uLnTx/>
                <a:uFillTx/>
                <a:latin typeface="Arial"/>
                <a:ea typeface="ＭＳ Ｐゴシック" pitchFamily="34" charset="-128"/>
                <a:cs typeface="+mn-cs"/>
              </a:rPr>
              <a:t> </a:t>
            </a:r>
            <a:r>
              <a:rPr lang="en-US" sz="1600" dirty="0">
                <a:latin typeface="Arial"/>
                <a:ea typeface="ＭＳ Ｐゴシック" pitchFamily="34" charset="-128"/>
              </a:rPr>
              <a:t>identified. Consider inclusion of the unadjusted mis-statements in the letter of representation.</a:t>
            </a: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lang="en-GB" sz="1600" dirty="0">
                <a:solidFill>
                  <a:srgbClr val="000000"/>
                </a:solidFill>
                <a:latin typeface="Arial"/>
              </a:rPr>
              <a:t>S</a:t>
            </a:r>
            <a:r>
              <a:rPr kumimoji="0" lang="en-GB" sz="1600" b="0" i="0" u="none" strike="noStrike" kern="1200" cap="none" spc="0" normalizeH="0" baseline="0" noProof="0" dirty="0" err="1">
                <a:ln>
                  <a:noFill/>
                </a:ln>
                <a:solidFill>
                  <a:srgbClr val="000000"/>
                </a:solidFill>
                <a:effectLst/>
                <a:uLnTx/>
                <a:uFillTx/>
                <a:latin typeface="Arial"/>
                <a:ea typeface="+mn-ea"/>
                <a:cs typeface="+mn-cs"/>
              </a:rPr>
              <a:t>ufficient</a:t>
            </a:r>
            <a:r>
              <a:rPr kumimoji="0" lang="en-GB" sz="1600" b="0" i="0" u="none" strike="noStrike" kern="1200" cap="none" spc="0" normalizeH="0" baseline="0" noProof="0" dirty="0">
                <a:ln>
                  <a:noFill/>
                </a:ln>
                <a:solidFill>
                  <a:srgbClr val="000000"/>
                </a:solidFill>
                <a:effectLst/>
                <a:uLnTx/>
                <a:uFillTx/>
                <a:latin typeface="Arial"/>
                <a:ea typeface="+mn-ea"/>
                <a:cs typeface="+mn-cs"/>
              </a:rPr>
              <a:t> appropriate audit evidence to be obtained to draw reasonable conclusions on which to base the audit opinion on the specific </a:t>
            </a:r>
            <a:r>
              <a:rPr lang="en-GB" sz="1600" dirty="0">
                <a:solidFill>
                  <a:srgbClr val="000000"/>
                </a:solidFill>
                <a:latin typeface="Arial"/>
              </a:rPr>
              <a:t>area below: </a:t>
            </a:r>
            <a:r>
              <a:rPr kumimoji="0" lang="en-GB" sz="1600" b="0" i="0" u="none" strike="noStrike" kern="1200" cap="none" spc="0" normalizeH="0" baseline="0" noProof="0" dirty="0">
                <a:ln>
                  <a:noFill/>
                </a:ln>
                <a:solidFill>
                  <a:srgbClr val="000000"/>
                </a:solidFill>
                <a:effectLst/>
                <a:uLnTx/>
                <a:uFillTx/>
                <a:latin typeface="Arial"/>
                <a:ea typeface="+mn-ea"/>
                <a:cs typeface="+mn-cs"/>
              </a:rPr>
              <a:t> </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600" dirty="0">
              <a:solidFill>
                <a:srgbClr val="000000"/>
              </a:solidFill>
              <a:latin typeface="Arial"/>
            </a:endParaRPr>
          </a:p>
          <a:p>
            <a:pPr marL="900113" lvl="0" indent="-276225" defTabSz="745897">
              <a:lnSpc>
                <a:spcPct val="70000"/>
              </a:lnSpc>
              <a:spcBef>
                <a:spcPct val="10000"/>
              </a:spcBef>
              <a:spcAft>
                <a:spcPct val="50000"/>
              </a:spcAft>
              <a:buFont typeface="Wingdings" panose="05000000000000000000" pitchFamily="2" charset="2"/>
              <a:buChar char="§"/>
              <a:defRPr/>
            </a:pPr>
            <a:r>
              <a:rPr lang="en-GB" sz="1600" dirty="0"/>
              <a:t>Existence and condition of inventory; </a:t>
            </a:r>
          </a:p>
          <a:p>
            <a:pPr marL="900113" lvl="0" indent="-276225" defTabSz="745897">
              <a:lnSpc>
                <a:spcPct val="70000"/>
              </a:lnSpc>
              <a:spcBef>
                <a:spcPct val="10000"/>
              </a:spcBef>
              <a:spcAft>
                <a:spcPct val="50000"/>
              </a:spcAft>
              <a:buFont typeface="Wingdings" panose="05000000000000000000" pitchFamily="2" charset="2"/>
              <a:buChar char="§"/>
              <a:defRPr/>
            </a:pPr>
            <a:r>
              <a:rPr lang="en-GB" sz="1600" dirty="0"/>
              <a:t>Completeness of litigation and claims involving the entity; and </a:t>
            </a:r>
          </a:p>
          <a:p>
            <a:pPr marL="900113" lvl="0" indent="-276225" defTabSz="745897">
              <a:lnSpc>
                <a:spcPct val="70000"/>
              </a:lnSpc>
              <a:spcBef>
                <a:spcPct val="10000"/>
              </a:spcBef>
              <a:spcAft>
                <a:spcPct val="50000"/>
              </a:spcAft>
              <a:buFont typeface="Wingdings" panose="05000000000000000000" pitchFamily="2" charset="2"/>
              <a:buChar char="§"/>
              <a:defRPr/>
            </a:pPr>
            <a:r>
              <a:rPr lang="en-GB" sz="1600" dirty="0"/>
              <a:t>Presentation and disclosure of segment information in accordance with</a:t>
            </a:r>
            <a:r>
              <a:rPr lang="pl-PL" sz="1600" dirty="0"/>
              <a:t> the applicable financial reporting framework.</a:t>
            </a:r>
            <a:endParaRPr lang="en-GB" sz="1600" dirty="0"/>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kumimoji="0" lang="en-GB" sz="1600" b="1" i="0" u="none" strike="noStrike" kern="1200" cap="none" spc="0" normalizeH="0" baseline="0" noProof="0" dirty="0">
                <a:ln>
                  <a:noFill/>
                </a:ln>
                <a:solidFill>
                  <a:srgbClr val="000000"/>
                </a:solidFill>
                <a:effectLst/>
                <a:uLnTx/>
                <a:uFillTx/>
                <a:latin typeface="Arial"/>
                <a:ea typeface="+mn-ea"/>
                <a:cs typeface="+mn-cs"/>
              </a:rPr>
              <a:t>External confirmations</a:t>
            </a:r>
          </a:p>
          <a:p>
            <a:pPr marL="530225" marR="0" lvl="1" indent="0" algn="l" defTabSz="911759" rtl="0" eaLnBrk="1" fontAlgn="base" latinLnBrk="0" hangingPunct="1">
              <a:lnSpc>
                <a:spcPct val="90000"/>
              </a:lnSpc>
              <a:spcBef>
                <a:spcPts val="1000"/>
              </a:spcBef>
              <a:spcAft>
                <a:spcPct val="0"/>
              </a:spcAft>
              <a:buClr>
                <a:schemeClr val="accent3"/>
              </a:buClr>
              <a:buSzPct val="60000"/>
              <a:buNone/>
              <a:tabLst/>
              <a:defRPr/>
            </a:pPr>
            <a:r>
              <a:rPr lang="en-GB" sz="1600" dirty="0">
                <a:solidFill>
                  <a:srgbClr val="000000"/>
                </a:solidFill>
                <a:latin typeface="Arial"/>
              </a:rPr>
              <a:t>The reliability of the audit evidence is influenced by its source and by its nature. It is more reliable when obtained from individual sources outside the entity and when obtained by the auditor directly.</a:t>
            </a:r>
          </a:p>
          <a:p>
            <a:pPr marL="530225" marR="0" lvl="1" indent="0" algn="l" defTabSz="911759" rtl="0" eaLnBrk="1" fontAlgn="base" latinLnBrk="0" hangingPunct="1">
              <a:lnSpc>
                <a:spcPct val="90000"/>
              </a:lnSpc>
              <a:spcBef>
                <a:spcPts val="1000"/>
              </a:spcBef>
              <a:spcAft>
                <a:spcPct val="0"/>
              </a:spcAft>
              <a:buClr>
                <a:schemeClr val="accent3"/>
              </a:buClr>
              <a:buSzPct val="60000"/>
              <a:buNone/>
              <a:tabLst/>
              <a:defRPr/>
            </a:pPr>
            <a:r>
              <a:rPr kumimoji="0" lang="en-GB" sz="1600" b="0" i="0" u="none" strike="noStrike" kern="1200" cap="none" spc="0" normalizeH="0" baseline="0" noProof="0" dirty="0">
                <a:ln>
                  <a:noFill/>
                </a:ln>
                <a:solidFill>
                  <a:srgbClr val="000000"/>
                </a:solidFill>
                <a:effectLst/>
                <a:uLnTx/>
                <a:uFillTx/>
                <a:latin typeface="Arial"/>
                <a:ea typeface="+mn-ea"/>
                <a:cs typeface="+mn-cs"/>
              </a:rPr>
              <a:t>Positive confirmation requests are suggested. i.e. the confirming party is requested to respond by saying either they agree or disagree.</a:t>
            </a:r>
          </a:p>
          <a:p>
            <a:pPr marL="530225" marR="0" lvl="1" indent="0" algn="l" defTabSz="911759" rtl="0" eaLnBrk="1" fontAlgn="base" latinLnBrk="0" hangingPunct="1">
              <a:lnSpc>
                <a:spcPct val="90000"/>
              </a:lnSpc>
              <a:spcBef>
                <a:spcPts val="1000"/>
              </a:spcBef>
              <a:spcAft>
                <a:spcPct val="0"/>
              </a:spcAft>
              <a:buClr>
                <a:schemeClr val="accent3"/>
              </a:buClr>
              <a:buSzPct val="60000"/>
              <a:buNone/>
              <a:tabLst/>
              <a:defRPr/>
            </a:pPr>
            <a:endParaRPr kumimoji="0" lang="en-GB" sz="1600" b="0" i="0" u="none" strike="noStrike" kern="1200" cap="none" spc="0" normalizeH="0" baseline="0" noProof="0" dirty="0">
              <a:ln>
                <a:noFill/>
              </a:ln>
              <a:solidFill>
                <a:srgbClr val="000000"/>
              </a:solidFill>
              <a:effectLst/>
              <a:uLnTx/>
              <a:uFillTx/>
              <a:latin typeface="Arial"/>
              <a:ea typeface="+mn-ea"/>
              <a:cs typeface="+mn-cs"/>
            </a:endParaRP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kumimoji="0" lang="en-GB" sz="1600" b="0" i="0" u="none" strike="noStrike" kern="1200" cap="none" spc="0" normalizeH="0" baseline="0" noProof="0" dirty="0">
                <a:ln>
                  <a:noFill/>
                </a:ln>
                <a:solidFill>
                  <a:srgbClr val="000000"/>
                </a:solidFill>
                <a:effectLst/>
                <a:uLnTx/>
                <a:uFillTx/>
                <a:latin typeface="Arial"/>
                <a:ea typeface="+mn-ea"/>
                <a:cs typeface="+mn-cs"/>
              </a:rPr>
              <a:t>Testing of opening balances</a:t>
            </a: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endParaRPr kumimoji="0" lang="en-GB" sz="1600" b="0" i="0" u="none" strike="noStrike" kern="1200" cap="none" spc="0" normalizeH="0" baseline="0" noProof="0" dirty="0">
              <a:ln>
                <a:noFill/>
              </a:ln>
              <a:solidFill>
                <a:srgbClr val="000000"/>
              </a:solidFill>
              <a:effectLst/>
              <a:uLnTx/>
              <a:uFillTx/>
              <a:latin typeface="Arial"/>
              <a:ea typeface="+mn-ea"/>
              <a:cs typeface="+mn-cs"/>
            </a:endParaRP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r>
              <a:rPr kumimoji="0" lang="en-GB" sz="1600" b="0" i="0" u="none" strike="noStrike" kern="1200" cap="none" spc="0" normalizeH="0" baseline="0" noProof="0" dirty="0">
                <a:ln>
                  <a:noFill/>
                </a:ln>
                <a:solidFill>
                  <a:srgbClr val="000000"/>
                </a:solidFill>
                <a:effectLst/>
                <a:uLnTx/>
                <a:uFillTx/>
                <a:latin typeface="Arial"/>
                <a:ea typeface="+mn-ea"/>
                <a:cs typeface="+mn-cs"/>
              </a:rPr>
              <a:t>Use of </a:t>
            </a:r>
            <a:r>
              <a:rPr kumimoji="0" lang="en-GB" sz="1600" b="0" i="0" u="none" strike="noStrike" kern="1200" cap="none" spc="0" normalizeH="0" baseline="0" noProof="0" dirty="0" err="1">
                <a:ln>
                  <a:noFill/>
                </a:ln>
                <a:solidFill>
                  <a:srgbClr val="000000"/>
                </a:solidFill>
                <a:effectLst/>
                <a:uLnTx/>
                <a:uFillTx/>
                <a:latin typeface="Arial"/>
                <a:ea typeface="+mn-ea"/>
                <a:cs typeface="+mn-cs"/>
              </a:rPr>
              <a:t>analy</a:t>
            </a:r>
            <a:r>
              <a:rPr lang="en-GB" sz="1600" dirty="0">
                <a:solidFill>
                  <a:srgbClr val="000000"/>
                </a:solidFill>
                <a:latin typeface="Arial"/>
              </a:rPr>
              <a:t>tical procedures</a:t>
            </a:r>
            <a:endParaRPr kumimoji="0" lang="en-GB" sz="1600" b="0" i="0" u="none" strike="noStrike" kern="1200" cap="none" spc="0" normalizeH="0" baseline="0" noProof="0" dirty="0">
              <a:ln>
                <a:noFill/>
              </a:ln>
              <a:solidFill>
                <a:srgbClr val="000000"/>
              </a:solidFill>
              <a:effectLst/>
              <a:uLnTx/>
              <a:uFillTx/>
              <a:latin typeface="Arial"/>
              <a:ea typeface="+mn-ea"/>
              <a:cs typeface="+mn-cs"/>
            </a:endParaRPr>
          </a:p>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600" dirty="0">
              <a:solidFill>
                <a:srgbClr val="000000"/>
              </a:solidFill>
              <a:latin typeface="Arial"/>
            </a:endParaRP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endParaRPr lang="en-US" sz="1600" b="1" dirty="0">
              <a:latin typeface="Arial"/>
              <a:ea typeface="ＭＳ Ｐゴシック" pitchFamily="34" charset="-128"/>
            </a:endParaRPr>
          </a:p>
          <a:p>
            <a:pPr marL="568876" marR="0" lvl="2" indent="0" algn="l" defTabSz="911759" rtl="0" eaLnBrk="1" fontAlgn="auto" latinLnBrk="0" hangingPunct="1">
              <a:lnSpc>
                <a:spcPct val="90000"/>
              </a:lnSpc>
              <a:spcBef>
                <a:spcPts val="1000"/>
              </a:spcBef>
              <a:spcAft>
                <a:spcPts val="0"/>
              </a:spcAft>
              <a:buClrTx/>
              <a:buSzTx/>
              <a:buFontTx/>
              <a:buNone/>
              <a:tabLst/>
              <a:defRPr/>
            </a:pPr>
            <a:endParaRPr kumimoji="0" lang="en-US" sz="1600" b="0" u="none" strike="noStrike" kern="1200" cap="none" spc="0" normalizeH="0" baseline="0" noProof="0" dirty="0">
              <a:ln>
                <a:noFill/>
              </a:ln>
              <a:solidFill>
                <a:srgbClr val="000000"/>
              </a:solidFill>
              <a:effectLst/>
              <a:uLnTx/>
              <a:uFillTx/>
              <a:latin typeface="Arial"/>
              <a:ea typeface="+mn-ea"/>
              <a:cs typeface="+mn-cs"/>
            </a:endParaRP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18</a:t>
            </a:fld>
            <a:endParaRPr lang="fr-FR" dirty="0">
              <a:solidFill>
                <a:prstClr val="black"/>
              </a:solidFill>
            </a:endParaRPr>
          </a:p>
        </p:txBody>
      </p:sp>
    </p:spTree>
    <p:extLst>
      <p:ext uri="{BB962C8B-B14F-4D97-AF65-F5344CB8AC3E}">
        <p14:creationId xmlns:p14="http://schemas.microsoft.com/office/powerpoint/2010/main" val="10293643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210C1-60B6-E025-235B-3039D5008EBB}"/>
              </a:ext>
            </a:extLst>
          </p:cNvPr>
          <p:cNvSpPr>
            <a:spLocks noGrp="1"/>
          </p:cNvSpPr>
          <p:nvPr>
            <p:ph type="title"/>
          </p:nvPr>
        </p:nvSpPr>
        <p:spPr/>
        <p:txBody>
          <a:bodyPr/>
          <a:lstStyle/>
          <a:p>
            <a:r>
              <a:rPr lang="en-GB" sz="2800" b="1" dirty="0">
                <a:solidFill>
                  <a:srgbClr val="C00000"/>
                </a:solidFill>
                <a:latin typeface="Georgia" panose="02040502050405020303" pitchFamily="18" charset="0"/>
              </a:rPr>
              <a:t>completion</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B355AE2C-4018-5036-EA15-BDEE4326F6F2}"/>
              </a:ext>
            </a:extLst>
          </p:cNvPr>
          <p:cNvSpPr>
            <a:spLocks noGrp="1"/>
          </p:cNvSpPr>
          <p:nvPr>
            <p:ph idx="1"/>
          </p:nvPr>
        </p:nvSpPr>
        <p:spPr>
          <a:xfrm>
            <a:off x="575816" y="889974"/>
            <a:ext cx="9143977" cy="5230756"/>
          </a:xfrm>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endParaRPr lang="en-GB" sz="1600" dirty="0">
              <a:solidFill>
                <a:srgbClr val="000000"/>
              </a:solidFill>
              <a:latin typeface="Arial"/>
            </a:endParaRPr>
          </a:p>
          <a:p>
            <a:pPr marL="554941" marR="0" lvl="1" indent="-310297" algn="l" defTabSz="911759" rtl="0" eaLnBrk="1" fontAlgn="base" latinLnBrk="0" hangingPunct="1">
              <a:lnSpc>
                <a:spcPct val="90000"/>
              </a:lnSpc>
              <a:spcBef>
                <a:spcPts val="1000"/>
              </a:spcBef>
              <a:spcAft>
                <a:spcPct val="0"/>
              </a:spcAft>
              <a:buClr>
                <a:schemeClr val="accent3"/>
              </a:buClr>
              <a:buSzPct val="60000"/>
              <a:buFont typeface="Wingdings" panose="05000000000000000000" pitchFamily="2" charset="2"/>
              <a:buChar char="§"/>
              <a:tabLst/>
              <a:defRPr/>
            </a:pPr>
            <a:endParaRPr lang="en-US" sz="1600" b="1" dirty="0">
              <a:latin typeface="Arial"/>
              <a:ea typeface="ＭＳ Ｐゴシック" pitchFamily="34" charset="-128"/>
            </a:endParaRPr>
          </a:p>
          <a:p>
            <a:pPr marL="568876" marR="0" lvl="2" indent="0" algn="l" defTabSz="911759" rtl="0" eaLnBrk="1" fontAlgn="auto" latinLnBrk="0" hangingPunct="1">
              <a:lnSpc>
                <a:spcPct val="90000"/>
              </a:lnSpc>
              <a:spcBef>
                <a:spcPts val="1000"/>
              </a:spcBef>
              <a:spcAft>
                <a:spcPts val="0"/>
              </a:spcAft>
              <a:buClrTx/>
              <a:buSzTx/>
              <a:buFontTx/>
              <a:buNone/>
              <a:tabLst/>
              <a:defRPr/>
            </a:pPr>
            <a:endParaRPr kumimoji="0" lang="en-US" sz="1600" b="0" u="none" strike="noStrike" kern="1200" cap="none" spc="0" normalizeH="0" baseline="0" noProof="0" dirty="0">
              <a:ln>
                <a:noFill/>
              </a:ln>
              <a:solidFill>
                <a:srgbClr val="000000"/>
              </a:solidFill>
              <a:effectLst/>
              <a:uLnTx/>
              <a:uFillTx/>
              <a:latin typeface="Arial"/>
              <a:ea typeface="+mn-ea"/>
              <a:cs typeface="+mn-cs"/>
            </a:endParaRPr>
          </a:p>
          <a:p>
            <a:pPr marL="542925" lvl="1" indent="0" algn="just">
              <a:buClr>
                <a:srgbClr val="003478"/>
              </a:buClr>
              <a:buNone/>
            </a:pPr>
            <a:endParaRPr kumimoji="0" lang="en-GB" sz="1600" b="0" i="0" u="none" strike="noStrike" kern="1200" cap="none" spc="0" normalizeH="0" baseline="0" noProof="0" dirty="0">
              <a:ln>
                <a:noFill/>
              </a:ln>
              <a:solidFill>
                <a:srgbClr val="000000"/>
              </a:solidFill>
              <a:effectLst/>
              <a:uLnTx/>
              <a:uFillTx/>
              <a:latin typeface="+mj-lt"/>
              <a:ea typeface="+mn-ea"/>
              <a:cs typeface="+mn-cs"/>
            </a:endParaRPr>
          </a:p>
          <a:p>
            <a:endParaRPr lang="en-IN" sz="1600" dirty="0">
              <a:latin typeface="+mj-lt"/>
            </a:endParaRPr>
          </a:p>
        </p:txBody>
      </p:sp>
      <p:sp>
        <p:nvSpPr>
          <p:cNvPr id="4" name="Slide Number Placeholder 3">
            <a:extLst>
              <a:ext uri="{FF2B5EF4-FFF2-40B4-BE49-F238E27FC236}">
                <a16:creationId xmlns:a16="http://schemas.microsoft.com/office/drawing/2014/main" id="{8C727F83-BE2A-581E-86E1-A8AEE3F404EF}"/>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19</a:t>
            </a:fld>
            <a:endParaRPr lang="fr-FR" dirty="0">
              <a:solidFill>
                <a:prstClr val="black"/>
              </a:solidFill>
            </a:endParaRPr>
          </a:p>
        </p:txBody>
      </p:sp>
      <p:sp>
        <p:nvSpPr>
          <p:cNvPr id="6" name="TextBox 5">
            <a:extLst>
              <a:ext uri="{FF2B5EF4-FFF2-40B4-BE49-F238E27FC236}">
                <a16:creationId xmlns:a16="http://schemas.microsoft.com/office/drawing/2014/main" id="{716FAFDF-48AC-7BB5-E2AC-1CD913318C24}"/>
              </a:ext>
            </a:extLst>
          </p:cNvPr>
          <p:cNvSpPr txBox="1"/>
          <p:nvPr/>
        </p:nvSpPr>
        <p:spPr>
          <a:xfrm>
            <a:off x="719793" y="763200"/>
            <a:ext cx="9000000" cy="4303742"/>
          </a:xfrm>
          <a:prstGeom prst="rect">
            <a:avLst/>
          </a:prstGeom>
          <a:noFill/>
        </p:spPr>
        <p:txBody>
          <a:bodyPr wrap="square">
            <a:spAutoFit/>
          </a:bodyPr>
          <a:lstStyle/>
          <a:p>
            <a:pPr marL="407526" lvl="1" indent="-162723" defTabSz="895693" fontAlgn="base">
              <a:lnSpc>
                <a:spcPct val="100000"/>
              </a:lnSpc>
              <a:spcBef>
                <a:spcPts val="544"/>
              </a:spcBef>
              <a:spcAft>
                <a:spcPct val="0"/>
              </a:spcAft>
            </a:pPr>
            <a:r>
              <a:rPr lang="en-US" sz="1600" dirty="0">
                <a:ea typeface="ＭＳ Ｐゴシック" charset="-128"/>
              </a:rPr>
              <a:t>Consistency must be ensured between:</a:t>
            </a:r>
          </a:p>
          <a:p>
            <a:pPr marL="872277" lvl="2" indent="-285750" defTabSz="895693" fontAlgn="base">
              <a:lnSpc>
                <a:spcPct val="100000"/>
              </a:lnSpc>
              <a:spcBef>
                <a:spcPts val="544"/>
              </a:spcBef>
              <a:spcAft>
                <a:spcPct val="0"/>
              </a:spcAft>
              <a:buFont typeface="Wingdings" panose="05000000000000000000" pitchFamily="2" charset="2"/>
              <a:buChar char="§"/>
            </a:pPr>
            <a:r>
              <a:rPr lang="en-US" sz="1600" dirty="0">
                <a:ea typeface="ＭＳ Ｐゴシック" charset="-128"/>
              </a:rPr>
              <a:t>The audit risks identified at planning stage </a:t>
            </a:r>
          </a:p>
          <a:p>
            <a:pPr marL="872277" lvl="2" indent="-285750" defTabSz="895693" fontAlgn="base">
              <a:lnSpc>
                <a:spcPct val="100000"/>
              </a:lnSpc>
              <a:spcBef>
                <a:spcPts val="544"/>
              </a:spcBef>
              <a:spcAft>
                <a:spcPct val="0"/>
              </a:spcAft>
              <a:buFont typeface="Wingdings" panose="05000000000000000000" pitchFamily="2" charset="2"/>
              <a:buChar char="§"/>
            </a:pPr>
            <a:r>
              <a:rPr lang="en-US" sz="1600" dirty="0">
                <a:ea typeface="ＭＳ Ｐゴシック" charset="-128"/>
              </a:rPr>
              <a:t>The auditor’s planned response to the identified risks at planning stage in the planning memorandum </a:t>
            </a:r>
          </a:p>
          <a:p>
            <a:pPr marL="872277" lvl="2" indent="-285750" defTabSz="895693" fontAlgn="base">
              <a:lnSpc>
                <a:spcPct val="100000"/>
              </a:lnSpc>
              <a:spcBef>
                <a:spcPts val="544"/>
              </a:spcBef>
              <a:spcAft>
                <a:spcPct val="0"/>
              </a:spcAft>
              <a:buFont typeface="Wingdings" panose="05000000000000000000" pitchFamily="2" charset="2"/>
              <a:buChar char="§"/>
            </a:pPr>
            <a:r>
              <a:rPr lang="en-US" sz="1600" dirty="0">
                <a:ea typeface="ＭＳ Ｐゴシック" charset="-128"/>
              </a:rPr>
              <a:t>The work programs </a:t>
            </a:r>
          </a:p>
          <a:p>
            <a:pPr marL="872277" lvl="2" indent="-285750" defTabSz="895693" fontAlgn="base">
              <a:lnSpc>
                <a:spcPct val="100000"/>
              </a:lnSpc>
              <a:spcBef>
                <a:spcPts val="544"/>
              </a:spcBef>
              <a:spcAft>
                <a:spcPct val="0"/>
              </a:spcAft>
              <a:buFont typeface="Wingdings" panose="05000000000000000000" pitchFamily="2" charset="2"/>
              <a:buChar char="§"/>
            </a:pPr>
            <a:r>
              <a:rPr lang="en-US" sz="1600" dirty="0">
                <a:ea typeface="ＭＳ Ｐゴシック" charset="-128"/>
              </a:rPr>
              <a:t>The audit procedures actually performed</a:t>
            </a:r>
          </a:p>
          <a:p>
            <a:pPr marL="872277" lvl="2" indent="-285750" defTabSz="895693" fontAlgn="base">
              <a:lnSpc>
                <a:spcPct val="100000"/>
              </a:lnSpc>
              <a:spcBef>
                <a:spcPts val="544"/>
              </a:spcBef>
              <a:spcAft>
                <a:spcPct val="0"/>
              </a:spcAft>
              <a:buFont typeface="Wingdings" panose="05000000000000000000" pitchFamily="2" charset="2"/>
              <a:buChar char="§"/>
            </a:pPr>
            <a:r>
              <a:rPr lang="en-US" sz="1800" b="1" u="sng" dirty="0">
                <a:ea typeface="ＭＳ Ｐゴシック" charset="-128"/>
              </a:rPr>
              <a:t>The conclusions of the audit procedures actually performed </a:t>
            </a:r>
          </a:p>
          <a:p>
            <a:pPr marL="872277" lvl="2" indent="-285750" defTabSz="895693" fontAlgn="base">
              <a:lnSpc>
                <a:spcPct val="100000"/>
              </a:lnSpc>
              <a:spcBef>
                <a:spcPts val="544"/>
              </a:spcBef>
              <a:spcAft>
                <a:spcPct val="0"/>
              </a:spcAft>
              <a:buFont typeface="Wingdings" panose="05000000000000000000" pitchFamily="2" charset="2"/>
              <a:buChar char="§"/>
            </a:pPr>
            <a:r>
              <a:rPr lang="en-US" sz="1600" dirty="0">
                <a:ea typeface="ＭＳ Ｐゴシック" charset="-128"/>
              </a:rPr>
              <a:t>The audit opinion</a:t>
            </a:r>
          </a:p>
          <a:p>
            <a:pPr marL="407526" lvl="1" indent="-162723" defTabSz="895693" fontAlgn="base">
              <a:lnSpc>
                <a:spcPct val="100000"/>
              </a:lnSpc>
              <a:spcBef>
                <a:spcPts val="544"/>
              </a:spcBef>
              <a:spcAft>
                <a:spcPct val="0"/>
              </a:spcAft>
            </a:pPr>
            <a:endParaRPr lang="en-US" sz="1600" dirty="0">
              <a:ea typeface="ＭＳ Ｐゴシック" charset="-128"/>
            </a:endParaRPr>
          </a:p>
          <a:p>
            <a:pPr marL="407526" lvl="1" indent="-162723" defTabSz="895693" fontAlgn="base">
              <a:lnSpc>
                <a:spcPct val="100000"/>
              </a:lnSpc>
              <a:spcBef>
                <a:spcPts val="544"/>
              </a:spcBef>
              <a:spcAft>
                <a:spcPct val="0"/>
              </a:spcAft>
            </a:pPr>
            <a:r>
              <a:rPr lang="en-US" sz="1600" dirty="0">
                <a:ea typeface="ＭＳ Ｐゴシック" charset="-128"/>
              </a:rPr>
              <a:t>Focus on documentation: </a:t>
            </a:r>
            <a:r>
              <a:rPr lang="en-US" sz="2400" b="1" u="sng" dirty="0">
                <a:solidFill>
                  <a:srgbClr val="FF0000"/>
                </a:solidFill>
                <a:ea typeface="ＭＳ Ｐゴシック" charset="-128"/>
              </a:rPr>
              <a:t>Not documented is not done !</a:t>
            </a:r>
          </a:p>
          <a:p>
            <a:pPr marL="407526" lvl="1" indent="-162723" defTabSz="895693" fontAlgn="base">
              <a:lnSpc>
                <a:spcPct val="100000"/>
              </a:lnSpc>
              <a:spcBef>
                <a:spcPts val="544"/>
              </a:spcBef>
              <a:spcAft>
                <a:spcPct val="0"/>
              </a:spcAft>
            </a:pPr>
            <a:endParaRPr lang="en-GB" sz="1600" dirty="0">
              <a:ea typeface="ＭＳ Ｐゴシック" charset="-128"/>
            </a:endParaRPr>
          </a:p>
          <a:p>
            <a:pPr marL="176213" lvl="1" defTabSz="895693" fontAlgn="base">
              <a:lnSpc>
                <a:spcPct val="100000"/>
              </a:lnSpc>
              <a:spcBef>
                <a:spcPts val="544"/>
              </a:spcBef>
              <a:spcAft>
                <a:spcPct val="0"/>
              </a:spcAft>
            </a:pPr>
            <a:r>
              <a:rPr lang="en-GB" sz="1600" dirty="0">
                <a:ea typeface="ＭＳ Ｐゴシック" charset="-128"/>
              </a:rPr>
              <a:t>All working papers must be </a:t>
            </a:r>
            <a:r>
              <a:rPr lang="en-GB" sz="1600" b="1" u="sng" dirty="0">
                <a:ea typeface="ＭＳ Ｐゴシック" charset="-128"/>
              </a:rPr>
              <a:t>reviewed by someone more senior than the preparer</a:t>
            </a:r>
            <a:r>
              <a:rPr lang="en-GB" sz="1600" dirty="0">
                <a:ea typeface="ＭＳ Ｐゴシック" charset="-128"/>
              </a:rPr>
              <a:t> in order to </a:t>
            </a:r>
            <a:r>
              <a:rPr lang="en-GB" sz="1600" b="1" u="sng" dirty="0">
                <a:ea typeface="ＭＳ Ｐゴシック" charset="-128"/>
              </a:rPr>
              <a:t>maintain professional standards</a:t>
            </a:r>
            <a:r>
              <a:rPr lang="en-GB" sz="1600" dirty="0">
                <a:ea typeface="ＭＳ Ｐゴシック" charset="-128"/>
              </a:rPr>
              <a:t> and to establish whether </a:t>
            </a:r>
            <a:r>
              <a:rPr lang="en-GB" sz="1600" b="1" u="sng" dirty="0">
                <a:ea typeface="ＭＳ Ｐゴシック" charset="-128"/>
              </a:rPr>
              <a:t>the audit file supports the opinion</a:t>
            </a:r>
            <a:r>
              <a:rPr lang="en-GB" sz="1600" dirty="0">
                <a:ea typeface="ＭＳ Ｐゴシック" charset="-128"/>
              </a:rPr>
              <a:t>.</a:t>
            </a:r>
          </a:p>
        </p:txBody>
      </p:sp>
    </p:spTree>
    <p:extLst>
      <p:ext uri="{BB962C8B-B14F-4D97-AF65-F5344CB8AC3E}">
        <p14:creationId xmlns:p14="http://schemas.microsoft.com/office/powerpoint/2010/main" val="38751648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1"/>
          </p:nvPr>
        </p:nvSpPr>
        <p:spPr/>
        <p:txBody>
          <a:bodyPr/>
          <a:lstStyle/>
          <a:p>
            <a:pPr algn="l"/>
            <a:fld id="{AE6AACB0-F5EC-4707-A90B-3CD78749B923}" type="slidenum">
              <a:rPr lang="en-US" smtClean="0">
                <a:solidFill>
                  <a:prstClr val="black"/>
                </a:solidFill>
              </a:rPr>
              <a:pPr algn="l"/>
              <a:t>2</a:t>
            </a:fld>
            <a:endParaRPr lang="en-US" dirty="0">
              <a:solidFill>
                <a:prstClr val="black"/>
              </a:solidFill>
            </a:endParaRPr>
          </a:p>
        </p:txBody>
      </p:sp>
      <p:sp>
        <p:nvSpPr>
          <p:cNvPr id="22" name="Titre 1"/>
          <p:cNvSpPr>
            <a:spLocks noGrp="1"/>
          </p:cNvSpPr>
          <p:nvPr>
            <p:ph type="title"/>
          </p:nvPr>
        </p:nvSpPr>
        <p:spPr>
          <a:xfrm>
            <a:off x="791840" y="144066"/>
            <a:ext cx="8571969" cy="540000"/>
          </a:xfrm>
        </p:spPr>
        <p:txBody>
          <a:bodyPr/>
          <a:lstStyle/>
          <a:p>
            <a:pPr defTabSz="959889">
              <a:defRPr/>
            </a:pPr>
            <a:r>
              <a:rPr lang="en-US" sz="3200" b="1" dirty="0">
                <a:solidFill>
                  <a:srgbClr val="C00000"/>
                </a:solidFill>
                <a:latin typeface="Georgia" panose="02040502050405020303" pitchFamily="18" charset="0"/>
                <a:cs typeface="Calibri Light" panose="020F0302020204030204" pitchFamily="34" charset="0"/>
              </a:rPr>
              <a:t>BASIC PRINCIPLE</a:t>
            </a:r>
            <a:br>
              <a:rPr lang="en-US" sz="3200" b="1" dirty="0">
                <a:solidFill>
                  <a:srgbClr val="C00000"/>
                </a:solidFill>
                <a:latin typeface="Georgia" panose="02040502050405020303" pitchFamily="18" charset="0"/>
                <a:cs typeface="Calibri Light" panose="020F0302020204030204" pitchFamily="34" charset="0"/>
              </a:rPr>
            </a:br>
            <a:endParaRPr lang="en-US" sz="3200" b="1" dirty="0">
              <a:solidFill>
                <a:srgbClr val="C00000"/>
              </a:solidFill>
              <a:latin typeface="Georgia" panose="02040502050405020303" pitchFamily="18" charset="0"/>
              <a:cs typeface="Calibri Light" panose="020F0302020204030204" pitchFamily="34" charset="0"/>
            </a:endParaRPr>
          </a:p>
        </p:txBody>
      </p:sp>
      <p:grpSp>
        <p:nvGrpSpPr>
          <p:cNvPr id="8" name="Group 7"/>
          <p:cNvGrpSpPr/>
          <p:nvPr/>
        </p:nvGrpSpPr>
        <p:grpSpPr>
          <a:xfrm>
            <a:off x="711796" y="1040212"/>
            <a:ext cx="8643973" cy="3509025"/>
            <a:chOff x="5986161" y="883881"/>
            <a:chExt cx="8643973" cy="4245922"/>
          </a:xfrm>
        </p:grpSpPr>
        <p:cxnSp>
          <p:nvCxnSpPr>
            <p:cNvPr id="19" name="Straight Connector 18"/>
            <p:cNvCxnSpPr/>
            <p:nvPr/>
          </p:nvCxnSpPr>
          <p:spPr>
            <a:xfrm>
              <a:off x="6624488" y="939936"/>
              <a:ext cx="0" cy="288000"/>
            </a:xfrm>
            <a:prstGeom prst="line">
              <a:avLst/>
            </a:prstGeom>
            <a:ln>
              <a:solidFill>
                <a:srgbClr val="727CA3"/>
              </a:solidFill>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6081480" y="883881"/>
              <a:ext cx="504056" cy="369332"/>
            </a:xfrm>
            <a:prstGeom prst="rect">
              <a:avLst/>
            </a:prstGeom>
            <a:noFill/>
          </p:spPr>
          <p:txBody>
            <a:bodyPr wrap="square" rtlCol="0">
              <a:spAutoFit/>
            </a:bodyPr>
            <a:lstStyle/>
            <a:p>
              <a:pPr algn="r"/>
              <a:endParaRPr lang="en-GB" sz="1800" b="1" dirty="0">
                <a:solidFill>
                  <a:srgbClr val="727CA3"/>
                </a:solidFill>
                <a:latin typeface="Century Gothic" panose="020B0502020202020204" pitchFamily="34" charset="0"/>
              </a:endParaRPr>
            </a:p>
          </p:txBody>
        </p:sp>
        <p:sp>
          <p:nvSpPr>
            <p:cNvPr id="21" name="TextBox 20"/>
            <p:cNvSpPr txBox="1"/>
            <p:nvPr/>
          </p:nvSpPr>
          <p:spPr>
            <a:xfrm>
              <a:off x="5986161" y="1331223"/>
              <a:ext cx="8643973" cy="3798580"/>
            </a:xfrm>
            <a:prstGeom prst="rect">
              <a:avLst/>
            </a:prstGeom>
            <a:noFill/>
          </p:spPr>
          <p:txBody>
            <a:bodyPr wrap="square" rtlCol="0">
              <a:spAutoFit/>
            </a:bodyPr>
            <a:lstStyle/>
            <a:p>
              <a:r>
                <a:rPr lang="en-GB" sz="6000" dirty="0">
                  <a:solidFill>
                    <a:srgbClr val="C00000"/>
                  </a:solidFill>
                  <a:latin typeface="Georgia" panose="02040502050405020303" pitchFamily="18" charset="0"/>
                </a:rPr>
                <a:t>NOT</a:t>
              </a:r>
              <a:r>
                <a:rPr lang="en-GB" sz="6600" dirty="0">
                  <a:solidFill>
                    <a:srgbClr val="C00000"/>
                  </a:solidFill>
                  <a:latin typeface="Georgia" panose="02040502050405020303" pitchFamily="18" charset="0"/>
                </a:rPr>
                <a:t> DOCUMENTED = </a:t>
              </a:r>
            </a:p>
            <a:p>
              <a:r>
                <a:rPr lang="en-GB" sz="6600" dirty="0">
                  <a:solidFill>
                    <a:srgbClr val="C00000"/>
                  </a:solidFill>
                  <a:latin typeface="Georgia" panose="02040502050405020303" pitchFamily="18" charset="0"/>
                </a:rPr>
                <a:t>NOT DONE</a:t>
              </a:r>
            </a:p>
          </p:txBody>
        </p:sp>
        <p:sp>
          <p:nvSpPr>
            <p:cNvPr id="7" name="Rectangle 6"/>
            <p:cNvSpPr/>
            <p:nvPr/>
          </p:nvSpPr>
          <p:spPr>
            <a:xfrm>
              <a:off x="9415172" y="937742"/>
              <a:ext cx="1180451" cy="276999"/>
            </a:xfrm>
            <a:prstGeom prst="rect">
              <a:avLst/>
            </a:prstGeom>
          </p:spPr>
          <p:txBody>
            <a:bodyPr wrap="none">
              <a:spAutoFit/>
            </a:bodyPr>
            <a:lstStyle/>
            <a:p>
              <a:r>
                <a:rPr lang="en-GB" sz="1200" i="1" dirty="0">
                  <a:latin typeface="Century Gothic" panose="020B0502020202020204" pitchFamily="34" charset="0"/>
                </a:rPr>
                <a:t>	</a:t>
              </a:r>
            </a:p>
          </p:txBody>
        </p:sp>
      </p:grpSp>
    </p:spTree>
    <p:extLst>
      <p:ext uri="{BB962C8B-B14F-4D97-AF65-F5344CB8AC3E}">
        <p14:creationId xmlns:p14="http://schemas.microsoft.com/office/powerpoint/2010/main" val="42261390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824" y="864146"/>
            <a:ext cx="8856856" cy="5204928"/>
          </a:xfrm>
        </p:spPr>
        <p:txBody>
          <a:bodyPr/>
          <a:lstStyle/>
          <a:p>
            <a:pPr algn="just" defTabSz="911759" fontAlgn="base">
              <a:lnSpc>
                <a:spcPct val="90000"/>
              </a:lnSpc>
              <a:spcBef>
                <a:spcPct val="20000"/>
              </a:spcBef>
              <a:spcAft>
                <a:spcPct val="0"/>
              </a:spcAft>
              <a:buClr>
                <a:srgbClr val="6699FF"/>
              </a:buClr>
              <a:buSzPct val="80000"/>
            </a:pPr>
            <a:endParaRPr kumimoji="1" lang="en-US" sz="2000" b="1" cap="all" dirty="0">
              <a:solidFill>
                <a:srgbClr val="C00000"/>
              </a:solidFill>
              <a:latin typeface="Georgia" panose="02040502050405020303" pitchFamily="18" charset="0"/>
            </a:endParaRPr>
          </a:p>
          <a:p>
            <a:pPr algn="just" defTabSz="911759" fontAlgn="base">
              <a:lnSpc>
                <a:spcPct val="90000"/>
              </a:lnSpc>
              <a:spcBef>
                <a:spcPct val="20000"/>
              </a:spcBef>
              <a:spcAft>
                <a:spcPct val="0"/>
              </a:spcAft>
              <a:buClr>
                <a:srgbClr val="6699FF"/>
              </a:buClr>
              <a:buSzPct val="80000"/>
            </a:pPr>
            <a:r>
              <a:rPr kumimoji="1" lang="en-US" sz="2000" b="1" cap="all" dirty="0">
                <a:solidFill>
                  <a:schemeClr val="accent4"/>
                </a:solidFill>
                <a:latin typeface="+mj-lt"/>
              </a:rPr>
              <a:t>Objectives</a:t>
            </a:r>
          </a:p>
          <a:p>
            <a:pPr algn="just" defTabSz="911759" fontAlgn="base">
              <a:lnSpc>
                <a:spcPct val="90000"/>
              </a:lnSpc>
              <a:spcBef>
                <a:spcPct val="20000"/>
              </a:spcBef>
              <a:spcAft>
                <a:spcPct val="0"/>
              </a:spcAft>
              <a:buClr>
                <a:srgbClr val="6699FF"/>
              </a:buClr>
              <a:buSzPct val="80000"/>
            </a:pPr>
            <a:endParaRPr kumimoji="1" lang="en-US" sz="1500" cap="all" dirty="0"/>
          </a:p>
          <a:p>
            <a:pPr marL="530225"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r>
              <a:rPr kumimoji="1" lang="en-GB" sz="2000" dirty="0">
                <a:solidFill>
                  <a:schemeClr val="tx1"/>
                </a:solidFill>
              </a:rPr>
              <a:t>To obtain sufficient appropriate audit evidence about whether </a:t>
            </a:r>
            <a:r>
              <a:rPr kumimoji="1" lang="en-GB" sz="2000" b="1" dirty="0">
                <a:solidFill>
                  <a:schemeClr val="tx1"/>
                </a:solidFill>
              </a:rPr>
              <a:t>events occurring between the date of the financial statements </a:t>
            </a:r>
            <a:r>
              <a:rPr kumimoji="1" lang="en-GB" sz="2000" u="sng" dirty="0">
                <a:solidFill>
                  <a:schemeClr val="tx1"/>
                </a:solidFill>
              </a:rPr>
              <a:t>and</a:t>
            </a:r>
            <a:r>
              <a:rPr kumimoji="1" lang="en-GB" sz="2000" dirty="0">
                <a:solidFill>
                  <a:schemeClr val="tx1"/>
                </a:solidFill>
              </a:rPr>
              <a:t> </a:t>
            </a:r>
            <a:r>
              <a:rPr kumimoji="1" lang="en-GB" sz="2000" b="1" dirty="0">
                <a:solidFill>
                  <a:schemeClr val="tx1"/>
                </a:solidFill>
              </a:rPr>
              <a:t>the date of the auditor’s report </a:t>
            </a:r>
            <a:r>
              <a:rPr kumimoji="1" lang="en-GB" sz="2000" dirty="0">
                <a:solidFill>
                  <a:schemeClr val="tx1"/>
                </a:solidFill>
              </a:rPr>
              <a:t>that </a:t>
            </a:r>
            <a:r>
              <a:rPr kumimoji="1" lang="en-GB" sz="2000" b="1" dirty="0">
                <a:solidFill>
                  <a:schemeClr val="tx1"/>
                </a:solidFill>
              </a:rPr>
              <a:t>require adjustment of</a:t>
            </a:r>
            <a:r>
              <a:rPr kumimoji="1" lang="en-GB" sz="2000" dirty="0">
                <a:solidFill>
                  <a:schemeClr val="tx1"/>
                </a:solidFill>
              </a:rPr>
              <a:t>, </a:t>
            </a:r>
            <a:r>
              <a:rPr kumimoji="1" lang="en-GB" sz="2000" b="1" dirty="0">
                <a:solidFill>
                  <a:schemeClr val="tx1"/>
                </a:solidFill>
              </a:rPr>
              <a:t>or disclosure in</a:t>
            </a:r>
            <a:r>
              <a:rPr kumimoji="1" lang="en-GB" sz="2000" dirty="0">
                <a:solidFill>
                  <a:schemeClr val="tx1"/>
                </a:solidFill>
              </a:rPr>
              <a:t>, </a:t>
            </a:r>
            <a:r>
              <a:rPr kumimoji="1" lang="en-GB" sz="2000" b="1" dirty="0">
                <a:solidFill>
                  <a:schemeClr val="tx1"/>
                </a:solidFill>
              </a:rPr>
              <a:t>the financial statements </a:t>
            </a:r>
            <a:r>
              <a:rPr kumimoji="1" lang="en-GB" sz="2000" dirty="0">
                <a:solidFill>
                  <a:schemeClr val="tx1"/>
                </a:solidFill>
              </a:rPr>
              <a:t>are appropriately reflected in those financial statements ; and</a:t>
            </a: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2000" dirty="0">
              <a:solidFill>
                <a:schemeClr val="tx1"/>
              </a:solidFill>
            </a:endParaRPr>
          </a:p>
          <a:p>
            <a:pPr marL="530225"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r>
              <a:rPr kumimoji="1" lang="en-GB" sz="2000" dirty="0">
                <a:solidFill>
                  <a:schemeClr val="tx1"/>
                </a:solidFill>
              </a:rPr>
              <a:t>To respond appropriately </a:t>
            </a:r>
            <a:r>
              <a:rPr kumimoji="1" lang="en-GB" sz="2000" b="1" dirty="0">
                <a:solidFill>
                  <a:schemeClr val="tx1"/>
                </a:solidFill>
              </a:rPr>
              <a:t>to facts that become known to the auditor </a:t>
            </a:r>
            <a:r>
              <a:rPr kumimoji="1" lang="en-GB" sz="2000" b="1" u="sng" dirty="0">
                <a:solidFill>
                  <a:schemeClr val="tx1"/>
                </a:solidFill>
              </a:rPr>
              <a:t>after the date of the auditor’s report</a:t>
            </a:r>
            <a:r>
              <a:rPr kumimoji="1" lang="en-GB" sz="2000" b="1" dirty="0">
                <a:solidFill>
                  <a:schemeClr val="tx1"/>
                </a:solidFill>
              </a:rPr>
              <a:t>, </a:t>
            </a:r>
            <a:r>
              <a:rPr kumimoji="1" lang="en-GB" sz="2000" dirty="0">
                <a:solidFill>
                  <a:schemeClr val="tx1"/>
                </a:solidFill>
              </a:rPr>
              <a:t>that, </a:t>
            </a:r>
            <a:r>
              <a:rPr kumimoji="1" lang="en-GB" sz="2000" b="1" dirty="0">
                <a:solidFill>
                  <a:schemeClr val="tx1"/>
                </a:solidFill>
              </a:rPr>
              <a:t>had they been known to the date of the auditor’s report</a:t>
            </a:r>
            <a:r>
              <a:rPr kumimoji="1" lang="en-GB" sz="2000" dirty="0">
                <a:solidFill>
                  <a:schemeClr val="tx1"/>
                </a:solidFill>
              </a:rPr>
              <a:t>, may have caused the auditor to amend the auditor’s report.</a:t>
            </a: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20</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Completion – Subsequent events</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3468869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824" y="864146"/>
            <a:ext cx="8856856" cy="5204928"/>
          </a:xfrm>
        </p:spPr>
        <p:txBody>
          <a:bodyPr/>
          <a:lstStyle/>
          <a:p>
            <a:pPr defTabSz="911759"/>
            <a:r>
              <a:rPr lang="en-US" sz="1800" b="1" u="sng" dirty="0">
                <a:solidFill>
                  <a:srgbClr val="000000"/>
                </a:solidFill>
                <a:ea typeface="ＭＳ Ｐゴシック" pitchFamily="34" charset="-128"/>
              </a:rPr>
              <a:t>Procedures recommended</a:t>
            </a:r>
          </a:p>
          <a:p>
            <a:pPr defTabSz="911759"/>
            <a:endParaRPr lang="en-US" sz="1500" dirty="0">
              <a:solidFill>
                <a:srgbClr val="000000"/>
              </a:solidFill>
              <a:ea typeface="ＭＳ Ｐゴシック" pitchFamily="34" charset="-128"/>
            </a:endParaRPr>
          </a:p>
          <a:p>
            <a:pPr marL="285750" indent="-285750" defTabSz="895078" eaLnBrk="1" hangingPunct="1">
              <a:lnSpc>
                <a:spcPct val="90000"/>
              </a:lnSpc>
              <a:buClr>
                <a:schemeClr val="accent3"/>
              </a:buClr>
              <a:buSzPct val="80000"/>
              <a:buFont typeface="Wingdings" panose="05000000000000000000" pitchFamily="2" charset="2"/>
              <a:buChar char="§"/>
            </a:pPr>
            <a:r>
              <a:rPr kumimoji="1" lang="en-US" sz="1600" dirty="0">
                <a:latin typeface="Arial"/>
              </a:rPr>
              <a:t>Read minutes of meetings of the board of directors, stockholders, and other authoritative groups held after year-end</a:t>
            </a:r>
          </a:p>
          <a:p>
            <a:pPr marL="285750" indent="-285750" defTabSz="895078" eaLnBrk="1" hangingPunct="1">
              <a:lnSpc>
                <a:spcPct val="90000"/>
              </a:lnSpc>
              <a:buClr>
                <a:schemeClr val="accent3"/>
              </a:buClr>
              <a:buSzPct val="80000"/>
              <a:buFont typeface="Wingdings" panose="05000000000000000000" pitchFamily="2" charset="2"/>
              <a:buChar char="§"/>
            </a:pPr>
            <a:endParaRPr kumimoji="1" lang="en-US" sz="1600" dirty="0">
              <a:latin typeface="Arial"/>
            </a:endParaRPr>
          </a:p>
          <a:p>
            <a:pPr marL="285750" indent="-285750" defTabSz="895078" eaLnBrk="1" hangingPunct="1">
              <a:lnSpc>
                <a:spcPct val="90000"/>
              </a:lnSpc>
              <a:buClr>
                <a:schemeClr val="accent3"/>
              </a:buClr>
              <a:buSzPct val="80000"/>
              <a:buFont typeface="Wingdings" panose="05000000000000000000" pitchFamily="2" charset="2"/>
              <a:buChar char="§"/>
            </a:pPr>
            <a:r>
              <a:rPr kumimoji="1" lang="en-US" sz="1600" dirty="0">
                <a:latin typeface="Arial"/>
              </a:rPr>
              <a:t>Read interim financial statements; investigate significant changes</a:t>
            </a:r>
          </a:p>
          <a:p>
            <a:pPr marL="285750" indent="-285750" defTabSz="895078" eaLnBrk="1" hangingPunct="1">
              <a:lnSpc>
                <a:spcPct val="90000"/>
              </a:lnSpc>
              <a:buClr>
                <a:schemeClr val="accent3"/>
              </a:buClr>
              <a:buSzPct val="80000"/>
              <a:buFont typeface="Wingdings" panose="05000000000000000000" pitchFamily="2" charset="2"/>
              <a:buChar char="§"/>
            </a:pPr>
            <a:endParaRPr kumimoji="1" lang="en-US" sz="1600" dirty="0">
              <a:latin typeface="Arial"/>
            </a:endParaRPr>
          </a:p>
          <a:p>
            <a:pPr marL="285750" indent="-285750" defTabSz="895078" eaLnBrk="1" hangingPunct="1">
              <a:lnSpc>
                <a:spcPct val="90000"/>
              </a:lnSpc>
              <a:buClr>
                <a:schemeClr val="accent3"/>
              </a:buClr>
              <a:buSzPct val="80000"/>
              <a:buFont typeface="Wingdings" panose="05000000000000000000" pitchFamily="2" charset="2"/>
              <a:buChar char="§"/>
            </a:pPr>
            <a:r>
              <a:rPr kumimoji="1" lang="en-US" sz="1600" dirty="0">
                <a:latin typeface="Arial"/>
              </a:rPr>
              <a:t>Inquire of management about</a:t>
            </a:r>
          </a:p>
          <a:p>
            <a:pPr marL="733289" lvl="1" indent="-285750" defTabSz="895078">
              <a:lnSpc>
                <a:spcPct val="110000"/>
              </a:lnSpc>
              <a:buClr>
                <a:schemeClr val="accent3"/>
              </a:buClr>
            </a:pPr>
            <a:r>
              <a:rPr kumimoji="1" lang="en-US" sz="1600" dirty="0">
                <a:solidFill>
                  <a:schemeClr val="tx1"/>
                </a:solidFill>
                <a:latin typeface="Arial"/>
              </a:rPr>
              <a:t>Significant changes in interim statements</a:t>
            </a:r>
          </a:p>
          <a:p>
            <a:pPr marL="733289" lvl="1" indent="-285750" defTabSz="895078">
              <a:lnSpc>
                <a:spcPct val="110000"/>
              </a:lnSpc>
              <a:buClr>
                <a:schemeClr val="accent3"/>
              </a:buClr>
            </a:pPr>
            <a:r>
              <a:rPr kumimoji="1" lang="en-US" sz="1600" dirty="0">
                <a:solidFill>
                  <a:schemeClr val="tx1"/>
                </a:solidFill>
                <a:latin typeface="Arial"/>
              </a:rPr>
              <a:t>Significant contingent liabilities</a:t>
            </a:r>
          </a:p>
          <a:p>
            <a:pPr marL="733289" lvl="1" indent="-285750" defTabSz="895078">
              <a:lnSpc>
                <a:spcPct val="110000"/>
              </a:lnSpc>
              <a:buClr>
                <a:schemeClr val="accent3"/>
              </a:buClr>
            </a:pPr>
            <a:r>
              <a:rPr kumimoji="1" lang="en-US" sz="1600" dirty="0">
                <a:solidFill>
                  <a:schemeClr val="tx1"/>
                </a:solidFill>
                <a:latin typeface="Arial"/>
              </a:rPr>
              <a:t>Significant changes in working capital, debt, or owners' equity</a:t>
            </a:r>
          </a:p>
          <a:p>
            <a:pPr marL="733289" lvl="1" indent="-285750" defTabSz="895078">
              <a:lnSpc>
                <a:spcPct val="110000"/>
              </a:lnSpc>
              <a:buClr>
                <a:schemeClr val="accent3"/>
              </a:buClr>
            </a:pPr>
            <a:r>
              <a:rPr kumimoji="1" lang="en-US" sz="1600" dirty="0">
                <a:solidFill>
                  <a:schemeClr val="tx1"/>
                </a:solidFill>
                <a:latin typeface="Arial"/>
              </a:rPr>
              <a:t>Status of any tentative items</a:t>
            </a:r>
          </a:p>
          <a:p>
            <a:pPr marL="733289" lvl="1" indent="-285750" defTabSz="895078">
              <a:lnSpc>
                <a:spcPct val="110000"/>
              </a:lnSpc>
              <a:buClr>
                <a:schemeClr val="accent3"/>
              </a:buClr>
            </a:pPr>
            <a:r>
              <a:rPr kumimoji="1" lang="en-US" sz="1600" dirty="0">
                <a:solidFill>
                  <a:schemeClr val="tx1"/>
                </a:solidFill>
                <a:latin typeface="Arial"/>
              </a:rPr>
              <a:t>Unusual accounting adjustments made after balance sheet date</a:t>
            </a:r>
          </a:p>
          <a:p>
            <a:pPr marL="733289" lvl="1" indent="-285750" defTabSz="895078">
              <a:lnSpc>
                <a:spcPct val="110000"/>
              </a:lnSpc>
              <a:buClr>
                <a:schemeClr val="accent3"/>
              </a:buClr>
            </a:pPr>
            <a:r>
              <a:rPr kumimoji="1" lang="en-US" sz="1600" dirty="0">
                <a:solidFill>
                  <a:schemeClr val="tx1"/>
                </a:solidFill>
                <a:latin typeface="Arial"/>
              </a:rPr>
              <a:t>Any news on the </a:t>
            </a:r>
            <a:r>
              <a:rPr kumimoji="1" lang="en-US" sz="1600" b="1" dirty="0">
                <a:solidFill>
                  <a:schemeClr val="tx1"/>
                </a:solidFill>
                <a:latin typeface="Arial"/>
              </a:rPr>
              <a:t>reliable</a:t>
            </a:r>
            <a:r>
              <a:rPr kumimoji="1" lang="en-US" sz="1600" dirty="0">
                <a:solidFill>
                  <a:schemeClr val="tx1"/>
                </a:solidFill>
                <a:latin typeface="Arial"/>
              </a:rPr>
              <a:t> media platforms.</a:t>
            </a:r>
          </a:p>
          <a:p>
            <a:pPr marL="285750" indent="-285750" defTabSz="895078" eaLnBrk="1" hangingPunct="1">
              <a:lnSpc>
                <a:spcPct val="90000"/>
              </a:lnSpc>
              <a:buClr>
                <a:schemeClr val="accent3"/>
              </a:buClr>
              <a:buSzPct val="80000"/>
              <a:buFont typeface="Wingdings" panose="05000000000000000000" pitchFamily="2" charset="2"/>
              <a:buChar char="§"/>
            </a:pPr>
            <a:endParaRPr kumimoji="1" lang="en-US" sz="1600" dirty="0">
              <a:latin typeface="Arial"/>
            </a:endParaRPr>
          </a:p>
          <a:p>
            <a:pPr marL="285750" indent="-285750" defTabSz="895078" eaLnBrk="1" hangingPunct="1">
              <a:lnSpc>
                <a:spcPct val="90000"/>
              </a:lnSpc>
              <a:buClr>
                <a:schemeClr val="accent3"/>
              </a:buClr>
              <a:buSzPct val="80000"/>
              <a:buFont typeface="Wingdings" panose="05000000000000000000" pitchFamily="2" charset="2"/>
              <a:buChar char="§"/>
            </a:pPr>
            <a:r>
              <a:rPr kumimoji="1" lang="en-US" sz="1600" dirty="0">
                <a:latin typeface="Arial"/>
              </a:rPr>
              <a:t>Inquire of management and legal counsel about subsequent events</a:t>
            </a:r>
          </a:p>
          <a:p>
            <a:pPr marL="285750" indent="-285750" defTabSz="895078" eaLnBrk="1" hangingPunct="1">
              <a:lnSpc>
                <a:spcPct val="90000"/>
              </a:lnSpc>
              <a:buClr>
                <a:schemeClr val="accent3"/>
              </a:buClr>
              <a:buSzPct val="80000"/>
              <a:buFont typeface="Wingdings" panose="05000000000000000000" pitchFamily="2" charset="2"/>
              <a:buChar char="§"/>
            </a:pPr>
            <a:endParaRPr kumimoji="1" lang="en-US" sz="1600" dirty="0">
              <a:latin typeface="Arial"/>
            </a:endParaRPr>
          </a:p>
          <a:p>
            <a:pPr marL="285750" indent="-285750" defTabSz="895078" eaLnBrk="1" hangingPunct="1">
              <a:lnSpc>
                <a:spcPct val="90000"/>
              </a:lnSpc>
              <a:buClr>
                <a:schemeClr val="accent3"/>
              </a:buClr>
              <a:buSzPct val="80000"/>
              <a:buFont typeface="Wingdings" panose="05000000000000000000" pitchFamily="2" charset="2"/>
              <a:buChar char="§"/>
            </a:pPr>
            <a:r>
              <a:rPr kumimoji="1" lang="en-US" sz="1600" dirty="0">
                <a:latin typeface="Arial"/>
              </a:rPr>
              <a:t>Obtain the letter of representation from the Management.</a:t>
            </a: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21</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Completion – Subsequent events</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32506391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824" y="864146"/>
            <a:ext cx="8856856" cy="5204928"/>
          </a:xfrm>
        </p:spPr>
        <p:txBody>
          <a:bodyPr/>
          <a:lstStyle/>
          <a:p>
            <a:pPr algn="just" defTabSz="911759" fontAlgn="base">
              <a:lnSpc>
                <a:spcPct val="90000"/>
              </a:lnSpc>
              <a:spcBef>
                <a:spcPct val="20000"/>
              </a:spcBef>
              <a:spcAft>
                <a:spcPct val="0"/>
              </a:spcAft>
              <a:buClr>
                <a:srgbClr val="6699FF"/>
              </a:buClr>
              <a:buSzPct val="80000"/>
            </a:pPr>
            <a:r>
              <a:rPr kumimoji="1" lang="en-US" sz="1600" b="1" cap="all" dirty="0"/>
              <a:t>Objectives</a:t>
            </a:r>
          </a:p>
          <a:p>
            <a:pPr marL="442913"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r>
              <a:rPr kumimoji="1" lang="en-GB" sz="1600" dirty="0">
                <a:solidFill>
                  <a:schemeClr val="tx1"/>
                </a:solidFill>
                <a:latin typeface="+mj-lt"/>
              </a:rPr>
              <a:t>To form an opinion on whether the financial statements are prepared, in all material respects, in accordance with the applicable financial reporting framework.</a:t>
            </a:r>
          </a:p>
          <a:p>
            <a:pPr marL="0" lvl="1" indent="0" algn="just" defTabSz="911759" eaLnBrk="0" fontAlgn="base" hangingPunct="0">
              <a:lnSpc>
                <a:spcPct val="110000"/>
              </a:lnSpc>
              <a:spcBef>
                <a:spcPct val="20000"/>
              </a:spcBef>
              <a:spcAft>
                <a:spcPct val="0"/>
              </a:spcAft>
              <a:buClr>
                <a:srgbClr val="6699FF"/>
              </a:buClr>
              <a:buNone/>
            </a:pPr>
            <a:r>
              <a:rPr kumimoji="1" lang="en-US" sz="1600" b="1" cap="all" dirty="0">
                <a:solidFill>
                  <a:schemeClr val="tx1"/>
                </a:solidFill>
                <a:latin typeface="+mj-lt"/>
              </a:rPr>
              <a:t>How?</a:t>
            </a:r>
          </a:p>
          <a:p>
            <a:pPr marL="442913"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r>
              <a:rPr kumimoji="1" lang="en-GB" sz="1600" dirty="0">
                <a:solidFill>
                  <a:schemeClr val="tx1"/>
                </a:solidFill>
                <a:latin typeface="+mj-lt"/>
              </a:rPr>
              <a:t>To conclude as to whether the auditor has obtained reasonable assurance about whether the financial statements as a whole are free from material misstatement, whether due to fraud or error</a:t>
            </a:r>
          </a:p>
          <a:p>
            <a:pPr marL="442913"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latin typeface="+mj-lt"/>
            </a:endParaRPr>
          </a:p>
          <a:p>
            <a:pPr marL="0" lvl="1" indent="0" algn="just" defTabSz="911759" eaLnBrk="0" fontAlgn="base" hangingPunct="0">
              <a:lnSpc>
                <a:spcPct val="110000"/>
              </a:lnSpc>
              <a:spcBef>
                <a:spcPct val="20000"/>
              </a:spcBef>
              <a:spcAft>
                <a:spcPct val="0"/>
              </a:spcAft>
              <a:buClr>
                <a:srgbClr val="6699FF"/>
              </a:buClr>
              <a:buNone/>
              <a:defRPr/>
            </a:pPr>
            <a:r>
              <a:rPr kumimoji="1" lang="en-US" sz="1600" b="1" u="sng" cap="all" dirty="0">
                <a:solidFill>
                  <a:schemeClr val="tx1"/>
                </a:solidFill>
                <a:latin typeface="+mj-lt"/>
              </a:rPr>
              <a:t>Before issuing the statutory audit report(s), ensure that:</a:t>
            </a:r>
          </a:p>
          <a:p>
            <a:pPr marL="442913" lvl="1" indent="-266700" algn="just" defTabSz="911759">
              <a:buFont typeface="Wingdings" pitchFamily="2" charset="2"/>
              <a:buChar char="§"/>
              <a:defRPr/>
            </a:pPr>
            <a:r>
              <a:rPr lang="en-US" sz="1600" dirty="0">
                <a:solidFill>
                  <a:schemeClr val="tx1"/>
                </a:solidFill>
                <a:latin typeface="+mj-lt"/>
                <a:ea typeface="ＭＳ Ｐゴシック" pitchFamily="34" charset="-128"/>
              </a:rPr>
              <a:t>All the planned audit procedures have been performed</a:t>
            </a:r>
          </a:p>
          <a:p>
            <a:pPr marL="442913" lvl="1" indent="-266700" algn="just" defTabSz="911759">
              <a:buFont typeface="Wingdings" pitchFamily="2" charset="2"/>
              <a:buChar char="§"/>
              <a:defRPr/>
            </a:pPr>
            <a:r>
              <a:rPr lang="en-US" sz="1600" dirty="0">
                <a:solidFill>
                  <a:schemeClr val="tx1"/>
                </a:solidFill>
                <a:latin typeface="+mj-lt"/>
                <a:ea typeface="ＭＳ Ｐゴシック" pitchFamily="34" charset="-128"/>
              </a:rPr>
              <a:t>All the requisite entity documents have been reviewed</a:t>
            </a:r>
          </a:p>
          <a:p>
            <a:pPr marL="442913" lvl="1" indent="-266700" algn="just" defTabSz="911759">
              <a:buFont typeface="Wingdings" pitchFamily="2" charset="2"/>
              <a:buChar char="§"/>
              <a:defRPr/>
            </a:pPr>
            <a:r>
              <a:rPr lang="en-US" sz="1600" dirty="0">
                <a:solidFill>
                  <a:schemeClr val="tx1"/>
                </a:solidFill>
                <a:latin typeface="+mj-lt"/>
                <a:ea typeface="ＭＳ Ｐゴシック" pitchFamily="34" charset="-128"/>
              </a:rPr>
              <a:t>The letter of representation has been obtained</a:t>
            </a:r>
          </a:p>
          <a:p>
            <a:pPr marL="442913" lvl="1" indent="-266700" algn="just" defTabSz="911759">
              <a:defRPr/>
            </a:pPr>
            <a:r>
              <a:rPr kumimoji="0" lang="en-US" sz="1600" b="0" i="0" u="none" strike="noStrike" kern="1200" cap="none" spc="0" normalizeH="0" baseline="0" noProof="0" dirty="0">
                <a:ln>
                  <a:noFill/>
                </a:ln>
                <a:solidFill>
                  <a:schemeClr val="tx1"/>
                </a:solidFill>
                <a:effectLst/>
                <a:uLnTx/>
                <a:uFillTx/>
                <a:latin typeface="+mj-lt"/>
                <a:ea typeface="ＭＳ Ｐゴシック" pitchFamily="34" charset="-128"/>
                <a:cs typeface="+mn-cs"/>
              </a:rPr>
              <a:t>Demonstrates that the underlying accounting records agree with the financial statements</a:t>
            </a:r>
            <a:r>
              <a:rPr kumimoji="1" lang="en-US" sz="1600" b="0" i="0" u="none" strike="noStrike" kern="1200" cap="none" spc="0" normalizeH="0" baseline="0" noProof="0" dirty="0">
                <a:ln>
                  <a:noFill/>
                </a:ln>
                <a:solidFill>
                  <a:schemeClr val="tx1"/>
                </a:solidFill>
                <a:effectLst/>
                <a:uLnTx/>
                <a:uFillTx/>
                <a:latin typeface="+mj-lt"/>
                <a:ea typeface="+mn-ea"/>
                <a:cs typeface="+mn-cs"/>
              </a:rPr>
              <a:t>.</a:t>
            </a:r>
          </a:p>
          <a:p>
            <a:pPr marL="442913" lvl="1" indent="-266700" algn="just" defTabSz="911759">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Supports the basis for the auditor’s conclusions concerning every relevant financial statement assertion.</a:t>
            </a:r>
          </a:p>
          <a:p>
            <a:pPr marL="442913" lvl="1" indent="-266700" algn="just" defTabSz="911759">
              <a:defRPr/>
            </a:pPr>
            <a:r>
              <a:rPr kumimoji="0" lang="en-US" sz="1600" b="0" i="0" u="none" strike="noStrike" kern="1200" cap="none" spc="0" normalizeH="0" baseline="0" noProof="0" dirty="0">
                <a:ln>
                  <a:noFill/>
                </a:ln>
                <a:solidFill>
                  <a:schemeClr val="tx1"/>
                </a:solidFill>
                <a:effectLst/>
                <a:uLnTx/>
                <a:uFillTx/>
                <a:latin typeface="+mj-lt"/>
                <a:ea typeface="ＭＳ Ｐゴシック" pitchFamily="34" charset="-128"/>
                <a:cs typeface="+mn-cs"/>
              </a:rPr>
              <a:t>Do not leave outstanding points without a conclusion </a:t>
            </a:r>
          </a:p>
          <a:p>
            <a:pPr marL="442913" lvl="1" indent="-266700" algn="just" defTabSz="911759">
              <a:defRPr/>
            </a:pPr>
            <a:r>
              <a:rPr lang="en-US" sz="1600" b="1" u="sng" dirty="0">
                <a:solidFill>
                  <a:schemeClr val="tx1"/>
                </a:solidFill>
                <a:latin typeface="+mj-lt"/>
                <a:ea typeface="ＭＳ Ｐゴシック" pitchFamily="34" charset="-128"/>
              </a:rPr>
              <a:t>The audit file should be self-explanatory.</a:t>
            </a:r>
            <a:endParaRPr lang="en-US" sz="1600" dirty="0">
              <a:solidFill>
                <a:schemeClr val="tx1"/>
              </a:solidFill>
              <a:latin typeface="+mj-lt"/>
              <a:ea typeface="ＭＳ Ｐゴシック" pitchFamily="34" charset="-128"/>
            </a:endParaRPr>
          </a:p>
          <a:p>
            <a:pPr marL="442913" lvl="1" indent="-266700" algn="just" defTabSz="911759">
              <a:defRPr/>
            </a:pPr>
            <a:r>
              <a:rPr lang="en-US" sz="1600" dirty="0">
                <a:solidFill>
                  <a:schemeClr val="tx1"/>
                </a:solidFill>
                <a:latin typeface="+mj-lt"/>
                <a:ea typeface="ＭＳ Ｐゴシック" pitchFamily="34" charset="-128"/>
              </a:rPr>
              <a:t>Conclusions must be factual and not vague.</a:t>
            </a:r>
          </a:p>
          <a:p>
            <a:pPr marL="442913" lvl="1" indent="-266700" algn="just" defTabSz="911759">
              <a:defRPr/>
            </a:pPr>
            <a:endParaRPr kumimoji="0" lang="en-US" sz="1600" b="0" i="0" u="none" strike="noStrike" kern="1200" cap="none" spc="0" normalizeH="0" baseline="0" noProof="0" dirty="0">
              <a:ln>
                <a:noFill/>
              </a:ln>
              <a:effectLst/>
              <a:uLnTx/>
              <a:uFillTx/>
              <a:latin typeface="+mj-lt"/>
              <a:ea typeface="ＭＳ Ｐゴシック" pitchFamily="34" charset="-128"/>
              <a:cs typeface="+mn-cs"/>
            </a:endParaRPr>
          </a:p>
          <a:p>
            <a:pPr marL="442913" lvl="1" indent="-266700" algn="just" defTabSz="911759">
              <a:buFont typeface="Wingdings" pitchFamily="2" charset="2"/>
              <a:buChar char="§"/>
              <a:defRPr/>
            </a:pPr>
            <a:endParaRPr lang="en-US" sz="1600" dirty="0">
              <a:solidFill>
                <a:schemeClr val="accent3"/>
              </a:solidFill>
              <a:ea typeface="ＭＳ Ｐゴシック" pitchFamily="34" charset="-128"/>
            </a:endParaRPr>
          </a:p>
          <a:p>
            <a:pPr marL="442913"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22</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Completion – REPORTING OBLIGATIONS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5899297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7824" y="864146"/>
            <a:ext cx="8856856" cy="5204928"/>
          </a:xfrm>
        </p:spPr>
        <p:txBody>
          <a:bodyPr/>
          <a:lstStyle/>
          <a:p>
            <a:pPr marL="244648" marR="0" lvl="1" indent="0" algn="l" defTabSz="911759" rtl="0" eaLnBrk="1" fontAlgn="auto" latinLnBrk="0" hangingPunct="1">
              <a:lnSpc>
                <a:spcPct val="200000"/>
              </a:lnSpc>
              <a:spcBef>
                <a:spcPts val="0"/>
              </a:spcBef>
              <a:spcAft>
                <a:spcPts val="0"/>
              </a:spcAft>
              <a:buClrTx/>
              <a:buSzTx/>
              <a:buFontTx/>
              <a:buNone/>
              <a:tabLst/>
              <a:defRPr/>
            </a:pPr>
            <a:r>
              <a:rPr kumimoji="0" lang="en-US" sz="1600" b="1" i="0" u="sng" strike="noStrike" kern="1200" cap="none" spc="0" normalizeH="0" baseline="0" noProof="0" dirty="0">
                <a:ln>
                  <a:noFill/>
                </a:ln>
                <a:effectLst/>
                <a:uLnTx/>
                <a:uFillTx/>
                <a:latin typeface="Arial"/>
                <a:ea typeface="ＭＳ Ｐゴシック" pitchFamily="34" charset="-128"/>
                <a:cs typeface="+mn-cs"/>
              </a:rPr>
              <a:t>All</a:t>
            </a:r>
            <a:r>
              <a:rPr kumimoji="0" lang="en-US" sz="1600" b="1" i="0" u="none" strike="noStrike" kern="1200" cap="none" spc="0" normalizeH="0" baseline="0" noProof="0" dirty="0">
                <a:ln>
                  <a:noFill/>
                </a:ln>
                <a:effectLst/>
                <a:uLnTx/>
                <a:uFillTx/>
                <a:latin typeface="Arial"/>
                <a:ea typeface="ＭＳ Ｐゴシック" pitchFamily="34" charset="-128"/>
                <a:cs typeface="+mn-cs"/>
              </a:rPr>
              <a:t> the documentation and the working papers should have </a:t>
            </a:r>
            <a:r>
              <a:rPr kumimoji="0" lang="en-US" sz="1600" b="0" i="0" u="none" strike="noStrike" kern="1200" cap="none" spc="0" normalizeH="0" baseline="0" noProof="0" dirty="0">
                <a:ln>
                  <a:noFill/>
                </a:ln>
                <a:effectLst/>
                <a:uLnTx/>
                <a:uFillTx/>
                <a:latin typeface="Arial"/>
                <a:ea typeface="ＭＳ Ｐゴシック" pitchFamily="34" charset="-128"/>
                <a:cs typeface="+mn-cs"/>
              </a:rPr>
              <a:t>:</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The period (Quarter /Year-end)</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Name of client</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Date of document, </a:t>
            </a:r>
            <a:r>
              <a:rPr lang="en-US" sz="1600" dirty="0">
                <a:solidFill>
                  <a:schemeClr val="tx1"/>
                </a:solidFill>
                <a:latin typeface="Arial"/>
                <a:ea typeface="ＭＳ Ｐゴシック" pitchFamily="34" charset="-128"/>
              </a:rPr>
              <a:t>name of the preparer.</a:t>
            </a:r>
            <a:endPar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endParaRP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Name of reviewer </a:t>
            </a:r>
            <a:r>
              <a:rPr kumimoji="0" lang="en-US" sz="1600" b="1" i="0" u="sng" strike="noStrike" kern="1200" cap="none" spc="0" normalizeH="0" baseline="0" noProof="0" dirty="0">
                <a:ln>
                  <a:noFill/>
                </a:ln>
                <a:solidFill>
                  <a:schemeClr val="tx1"/>
                </a:solidFill>
                <a:effectLst/>
                <a:uLnTx/>
                <a:uFillTx/>
                <a:latin typeface="Arial"/>
                <a:ea typeface="ＭＳ Ｐゴシック" pitchFamily="34" charset="-128"/>
                <a:cs typeface="+mn-cs"/>
              </a:rPr>
              <a:t>and the date of the review.</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Explanation of tick marks used (key to ticks)</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File Index reference (interlinking and referencing of all the papers and files) </a:t>
            </a:r>
          </a:p>
          <a:p>
            <a:pPr marL="982663" marR="0" lvl="1" indent="-261938" algn="l" defTabSz="911759" rtl="0" eaLnBrk="1" fontAlgn="auto" latinLnBrk="0" hangingPunct="1">
              <a:lnSpc>
                <a:spcPct val="150000"/>
              </a:lnSpc>
              <a:spcBef>
                <a:spcPts val="0"/>
              </a:spcBef>
              <a:spcAft>
                <a:spcPts val="0"/>
              </a:spcAft>
              <a:buClrTx/>
              <a:buSzTx/>
              <a:buFont typeface="Wingdings" pitchFamily="2" charset="2"/>
              <a:buChar char="§"/>
              <a:tabLst/>
              <a:defRPr/>
            </a:pPr>
            <a:r>
              <a:rPr kumimoji="0" lang="en-US" sz="1600" b="0" i="0" u="none" strike="noStrike" kern="1200" cap="none" spc="0" normalizeH="0" baseline="0" noProof="0" dirty="0">
                <a:ln>
                  <a:noFill/>
                </a:ln>
                <a:solidFill>
                  <a:schemeClr val="tx1"/>
                </a:solidFill>
                <a:effectLst/>
                <a:uLnTx/>
                <a:uFillTx/>
                <a:latin typeface="Arial"/>
                <a:ea typeface="ＭＳ Ｐゴシック" pitchFamily="34" charset="-128"/>
                <a:cs typeface="+mn-cs"/>
              </a:rPr>
              <a:t>Comparatives for N-1 and or interim/ pre final</a:t>
            </a:r>
          </a:p>
          <a:p>
            <a:pPr marL="442913" lvl="1" indent="-266700" algn="just" defTabSz="911759">
              <a:defRPr/>
            </a:pPr>
            <a:endParaRPr kumimoji="0" lang="en-US" sz="1600" b="0" i="0" u="none" strike="noStrike" kern="1200" cap="none" spc="0" normalizeH="0" baseline="0" noProof="0" dirty="0">
              <a:ln>
                <a:noFill/>
              </a:ln>
              <a:solidFill>
                <a:schemeClr val="tx1"/>
              </a:solidFill>
              <a:effectLst/>
              <a:uLnTx/>
              <a:uFillTx/>
              <a:latin typeface="+mj-lt"/>
              <a:ea typeface="ＭＳ Ｐゴシック" pitchFamily="34" charset="-128"/>
              <a:cs typeface="+mn-cs"/>
            </a:endParaRPr>
          </a:p>
          <a:p>
            <a:pPr marL="442913" lvl="1" indent="-266700" algn="just" defTabSz="911759">
              <a:buFont typeface="Wingdings" pitchFamily="2" charset="2"/>
              <a:buChar char="§"/>
              <a:defRPr/>
            </a:pPr>
            <a:endParaRPr lang="en-US" sz="1600" dirty="0">
              <a:solidFill>
                <a:schemeClr val="tx1"/>
              </a:solidFill>
              <a:ea typeface="ＭＳ Ｐゴシック" pitchFamily="34" charset="-128"/>
            </a:endParaRPr>
          </a:p>
          <a:p>
            <a:pPr marL="442913"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chemeClr val="tx1"/>
              </a:solidFill>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chemeClr val="tx1"/>
              </a:solidFill>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23</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Completion – REPORTING OBLIGATIONS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869857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792" y="792138"/>
            <a:ext cx="8856856" cy="5760640"/>
          </a:xfrm>
        </p:spPr>
        <p:txBody>
          <a:bodyPr/>
          <a:lstStyle/>
          <a:p>
            <a:pPr algn="just">
              <a:lnSpc>
                <a:spcPct val="200000"/>
              </a:lnSpc>
            </a:pPr>
            <a:r>
              <a:rPr lang="en-US" sz="1600" b="1" u="sng" dirty="0">
                <a:latin typeface="Times New Roman" pitchFamily="18" charset="0"/>
                <a:cs typeface="Times New Roman" pitchFamily="18" charset="0"/>
              </a:rPr>
              <a:t>Meaning of key to ticks</a:t>
            </a:r>
          </a:p>
          <a:p>
            <a:pPr marL="265113" indent="-265113" algn="just">
              <a:lnSpc>
                <a:spcPct val="200000"/>
              </a:lnSpc>
              <a:buFont typeface="Wingdings" pitchFamily="2" charset="2"/>
              <a:buChar char="ü"/>
            </a:pPr>
            <a:r>
              <a:rPr lang="en-US" sz="1600" dirty="0">
                <a:latin typeface="Times New Roman" pitchFamily="18" charset="0"/>
                <a:cs typeface="Times New Roman" pitchFamily="18" charset="0"/>
              </a:rPr>
              <a:t>abbreviated notations used on audit work papers</a:t>
            </a:r>
          </a:p>
          <a:p>
            <a:pPr marL="265113" indent="-265113" algn="just">
              <a:lnSpc>
                <a:spcPct val="200000"/>
              </a:lnSpc>
              <a:buFont typeface="Wingdings" pitchFamily="2" charset="2"/>
              <a:buChar char="ü"/>
            </a:pPr>
            <a:r>
              <a:rPr lang="en-US" sz="1600" dirty="0">
                <a:latin typeface="Times New Roman" pitchFamily="18" charset="0"/>
                <a:cs typeface="Times New Roman" pitchFamily="18" charset="0"/>
              </a:rPr>
              <a:t>to denote auditing actions taken</a:t>
            </a:r>
          </a:p>
          <a:p>
            <a:pPr marL="265113" indent="-265113" algn="just">
              <a:lnSpc>
                <a:spcPct val="200000"/>
              </a:lnSpc>
              <a:buFont typeface="Wingdings" pitchFamily="2" charset="2"/>
              <a:buChar char="ü"/>
            </a:pPr>
            <a:r>
              <a:rPr lang="en-US" sz="1600" dirty="0">
                <a:latin typeface="Times New Roman" pitchFamily="18" charset="0"/>
                <a:cs typeface="Times New Roman" pitchFamily="18" charset="0"/>
              </a:rPr>
              <a:t>who is performing the testing </a:t>
            </a:r>
          </a:p>
          <a:p>
            <a:pPr marL="265113" indent="-265113" algn="just">
              <a:lnSpc>
                <a:spcPct val="200000"/>
              </a:lnSpc>
              <a:buFont typeface="Wingdings" pitchFamily="2" charset="2"/>
              <a:buChar char="ü"/>
            </a:pPr>
            <a:r>
              <a:rPr lang="en-US" sz="1600" dirty="0">
                <a:latin typeface="Times New Roman" pitchFamily="18" charset="0"/>
                <a:cs typeface="Times New Roman" pitchFamily="18" charset="0"/>
              </a:rPr>
              <a:t>how they document in their work papers the work they have performed and the conclusions they have reached</a:t>
            </a:r>
          </a:p>
          <a:p>
            <a:pPr algn="just">
              <a:lnSpc>
                <a:spcPct val="200000"/>
              </a:lnSpc>
            </a:pPr>
            <a:r>
              <a:rPr lang="en-US" sz="1600" b="1" u="sng" dirty="0">
                <a:latin typeface="Times New Roman" pitchFamily="18" charset="0"/>
                <a:cs typeface="Times New Roman" pitchFamily="18" charset="0"/>
              </a:rPr>
              <a:t>Purpose &amp; Importance</a:t>
            </a:r>
          </a:p>
          <a:p>
            <a:pPr marL="265113" indent="-265113" algn="just">
              <a:lnSpc>
                <a:spcPct val="150000"/>
              </a:lnSpc>
              <a:buFont typeface="Wingdings" pitchFamily="2" charset="2"/>
              <a:buChar char="ü"/>
            </a:pPr>
            <a:r>
              <a:rPr lang="en-US" sz="1600" dirty="0">
                <a:latin typeface="Times New Roman" pitchFamily="18" charset="0"/>
                <a:cs typeface="Times New Roman" pitchFamily="18" charset="0"/>
              </a:rPr>
              <a:t>useful from the reviewer’s perspective – internal &amp; external </a:t>
            </a:r>
          </a:p>
          <a:p>
            <a:pPr marL="265113" indent="-265113" algn="just">
              <a:lnSpc>
                <a:spcPct val="150000"/>
              </a:lnSpc>
              <a:buFont typeface="Wingdings" pitchFamily="2" charset="2"/>
              <a:buChar char="ü"/>
            </a:pPr>
            <a:r>
              <a:rPr lang="en-US" sz="1600" dirty="0">
                <a:latin typeface="Times New Roman" pitchFamily="18" charset="0"/>
                <a:cs typeface="Times New Roman" pitchFamily="18" charset="0"/>
              </a:rPr>
              <a:t>to see which activities have been completed.</a:t>
            </a:r>
          </a:p>
          <a:p>
            <a:pPr marL="265113" indent="-265113" algn="just">
              <a:lnSpc>
                <a:spcPct val="150000"/>
              </a:lnSpc>
              <a:buFont typeface="Wingdings" pitchFamily="2" charset="2"/>
              <a:buChar char="ü"/>
            </a:pPr>
            <a:r>
              <a:rPr lang="en-US" sz="1600" dirty="0">
                <a:latin typeface="Times New Roman" pitchFamily="18" charset="0"/>
                <a:cs typeface="Times New Roman" pitchFamily="18" charset="0"/>
              </a:rPr>
              <a:t>evidence to show which audit steps and the flow of steps performed</a:t>
            </a:r>
          </a:p>
          <a:p>
            <a:pPr marL="265113" lvl="0" indent="-265113" algn="just">
              <a:lnSpc>
                <a:spcPct val="150000"/>
              </a:lnSpc>
              <a:buFont typeface="Wingdings" pitchFamily="2" charset="2"/>
              <a:buChar char="ü"/>
            </a:pPr>
            <a:r>
              <a:rPr lang="en-US" sz="1600" dirty="0">
                <a:latin typeface="Times New Roman" pitchFamily="18" charset="0"/>
                <a:cs typeface="Times New Roman" pitchFamily="18" charset="0"/>
              </a:rPr>
              <a:t>documenting all evidences and supporting you received</a:t>
            </a:r>
          </a:p>
          <a:p>
            <a:pPr marL="265113" lvl="0" indent="-265113" algn="just">
              <a:lnSpc>
                <a:spcPct val="150000"/>
              </a:lnSpc>
              <a:buFont typeface="Wingdings" pitchFamily="2" charset="2"/>
              <a:buChar char="ü"/>
            </a:pPr>
            <a:r>
              <a:rPr lang="en-US" sz="1600" dirty="0">
                <a:latin typeface="Times New Roman" pitchFamily="18" charset="0"/>
                <a:cs typeface="Times New Roman" pitchFamily="18" charset="0"/>
              </a:rPr>
              <a:t>to make work papers self explanatory</a:t>
            </a:r>
          </a:p>
          <a:p>
            <a:pPr marL="265113" lvl="0" indent="-265113" algn="just">
              <a:lnSpc>
                <a:spcPct val="150000"/>
              </a:lnSpc>
              <a:buFont typeface="Wingdings" pitchFamily="2" charset="2"/>
              <a:buChar char="ü"/>
            </a:pPr>
            <a:r>
              <a:rPr lang="en-US" sz="1600" dirty="0">
                <a:latin typeface="Times New Roman" pitchFamily="18" charset="0"/>
                <a:cs typeface="Times New Roman" pitchFamily="18" charset="0"/>
              </a:rPr>
              <a:t>reference for next year</a:t>
            </a: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24</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Key to ticks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308038651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9792" y="792138"/>
            <a:ext cx="8856856" cy="5760640"/>
          </a:xfrm>
        </p:spPr>
        <p:txBody>
          <a:bodyPr/>
          <a:lstStyle/>
          <a:p>
            <a:pPr algn="just">
              <a:lnSpc>
                <a:spcPct val="150000"/>
              </a:lnSpc>
            </a:pPr>
            <a:r>
              <a:rPr lang="en-US" sz="1600" b="1" u="sng" dirty="0">
                <a:latin typeface="Times New Roman" pitchFamily="18" charset="0"/>
                <a:cs typeface="Times New Roman" pitchFamily="18" charset="0"/>
              </a:rPr>
              <a:t>Key Points</a:t>
            </a:r>
          </a:p>
          <a:p>
            <a:pPr algn="just">
              <a:lnSpc>
                <a:spcPct val="150000"/>
              </a:lnSpc>
              <a:buFont typeface="Wingdings" pitchFamily="2" charset="2"/>
              <a:buChar char="ü"/>
            </a:pPr>
            <a:r>
              <a:rPr lang="en-US" sz="1600" dirty="0">
                <a:latin typeface="Times New Roman" pitchFamily="18" charset="0"/>
                <a:cs typeface="Times New Roman" pitchFamily="18" charset="0"/>
              </a:rPr>
              <a:t>clearly describe the work performed </a:t>
            </a:r>
          </a:p>
          <a:p>
            <a:pPr algn="just">
              <a:lnSpc>
                <a:spcPct val="150000"/>
              </a:lnSpc>
              <a:buFont typeface="Wingdings" pitchFamily="2" charset="2"/>
              <a:buChar char="ü"/>
            </a:pPr>
            <a:r>
              <a:rPr lang="en-US" sz="1600" dirty="0">
                <a:latin typeface="Times New Roman" pitchFamily="18" charset="0"/>
                <a:cs typeface="Times New Roman" pitchFamily="18" charset="0"/>
              </a:rPr>
              <a:t>sufficiently distinct</a:t>
            </a:r>
          </a:p>
          <a:p>
            <a:pPr algn="just">
              <a:lnSpc>
                <a:spcPct val="150000"/>
              </a:lnSpc>
              <a:buFont typeface="Wingdings" pitchFamily="2" charset="2"/>
              <a:buChar char="ü"/>
            </a:pPr>
            <a:r>
              <a:rPr lang="en-US" sz="1600" dirty="0">
                <a:latin typeface="Times New Roman" pitchFamily="18" charset="0"/>
                <a:cs typeface="Times New Roman" pitchFamily="18" charset="0"/>
              </a:rPr>
              <a:t>make use of symbols for notes such as ‘*’ ‘#’ ‘@’ or ‘1,2,3..</a:t>
            </a:r>
          </a:p>
          <a:p>
            <a:pPr algn="just">
              <a:lnSpc>
                <a:spcPct val="150000"/>
              </a:lnSpc>
              <a:buFont typeface="Wingdings" pitchFamily="2" charset="2"/>
              <a:buChar char="ü"/>
            </a:pPr>
            <a:r>
              <a:rPr lang="en-US" sz="1600" dirty="0">
                <a:latin typeface="Times New Roman" pitchFamily="18" charset="0"/>
                <a:cs typeface="Times New Roman" pitchFamily="18" charset="0"/>
              </a:rPr>
              <a:t>ensure that you have described the ticks </a:t>
            </a:r>
          </a:p>
          <a:p>
            <a:pPr algn="just">
              <a:lnSpc>
                <a:spcPct val="150000"/>
              </a:lnSpc>
            </a:pPr>
            <a:endParaRPr lang="en-US" sz="1600" b="1" u="sng" dirty="0">
              <a:latin typeface="Times New Roman" pitchFamily="18" charset="0"/>
              <a:cs typeface="Times New Roman" pitchFamily="18" charset="0"/>
            </a:endParaRPr>
          </a:p>
          <a:p>
            <a:pPr algn="just">
              <a:lnSpc>
                <a:spcPct val="150000"/>
              </a:lnSpc>
            </a:pPr>
            <a:r>
              <a:rPr lang="en-US" sz="1600" b="1" u="sng" dirty="0">
                <a:latin typeface="Times New Roman" pitchFamily="18" charset="0"/>
                <a:cs typeface="Times New Roman" pitchFamily="18" charset="0"/>
              </a:rPr>
              <a:t>Use of Referencing &amp; Linking </a:t>
            </a:r>
          </a:p>
          <a:p>
            <a:pPr algn="just">
              <a:lnSpc>
                <a:spcPct val="150000"/>
              </a:lnSpc>
              <a:buFont typeface="Wingdings" pitchFamily="2" charset="2"/>
              <a:buChar char="ü"/>
            </a:pPr>
            <a:r>
              <a:rPr lang="en-US" sz="1600" dirty="0">
                <a:latin typeface="Times New Roman" pitchFamily="18" charset="0"/>
                <a:cs typeface="Times New Roman" pitchFamily="18" charset="0"/>
              </a:rPr>
              <a:t>Arrange the file properly from working paper to the lead schedule</a:t>
            </a:r>
          </a:p>
          <a:p>
            <a:pPr algn="just">
              <a:lnSpc>
                <a:spcPct val="150000"/>
              </a:lnSpc>
              <a:buFont typeface="Wingdings" pitchFamily="2" charset="2"/>
              <a:buChar char="ü"/>
            </a:pPr>
            <a:r>
              <a:rPr lang="en-US" sz="1600" dirty="0">
                <a:latin typeface="Times New Roman" pitchFamily="18" charset="0"/>
                <a:cs typeface="Times New Roman" pitchFamily="18" charset="0"/>
              </a:rPr>
              <a:t>Sequential numbers to all the pages</a:t>
            </a:r>
          </a:p>
          <a:p>
            <a:pPr algn="just">
              <a:lnSpc>
                <a:spcPct val="150000"/>
              </a:lnSpc>
              <a:buFont typeface="Wingdings" pitchFamily="2" charset="2"/>
              <a:buChar char="ü"/>
            </a:pPr>
            <a:r>
              <a:rPr lang="en-US" sz="1600" dirty="0">
                <a:latin typeface="Times New Roman" pitchFamily="18" charset="0"/>
                <a:cs typeface="Times New Roman" pitchFamily="18" charset="0"/>
              </a:rPr>
              <a:t>Start from supporting document to main document</a:t>
            </a:r>
          </a:p>
          <a:p>
            <a:pPr algn="just">
              <a:lnSpc>
                <a:spcPct val="150000"/>
              </a:lnSpc>
              <a:buFont typeface="Wingdings" pitchFamily="2" charset="2"/>
              <a:buChar char="ü"/>
            </a:pPr>
            <a:r>
              <a:rPr lang="en-US" sz="1600" u="sng" dirty="0">
                <a:latin typeface="Times New Roman" pitchFamily="18" charset="0"/>
                <a:cs typeface="Times New Roman" pitchFamily="18" charset="0"/>
              </a:rPr>
              <a:t>Supporting document:</a:t>
            </a:r>
            <a:r>
              <a:rPr lang="en-US" sz="1600" dirty="0">
                <a:latin typeface="Times New Roman" pitchFamily="18" charset="0"/>
                <a:cs typeface="Times New Roman" pitchFamily="18" charset="0"/>
              </a:rPr>
              <a:t> outward reference on right side of the amount</a:t>
            </a:r>
          </a:p>
          <a:p>
            <a:pPr algn="just">
              <a:lnSpc>
                <a:spcPct val="150000"/>
              </a:lnSpc>
              <a:buFont typeface="Wingdings" pitchFamily="2" charset="2"/>
              <a:buChar char="ü"/>
            </a:pPr>
            <a:r>
              <a:rPr lang="en-US" sz="1600" u="sng" dirty="0">
                <a:latin typeface="Times New Roman" pitchFamily="18" charset="0"/>
                <a:cs typeface="Times New Roman" pitchFamily="18" charset="0"/>
              </a:rPr>
              <a:t>Main Schedule:</a:t>
            </a:r>
            <a:r>
              <a:rPr lang="en-US" sz="1600" dirty="0">
                <a:latin typeface="Times New Roman" pitchFamily="18" charset="0"/>
                <a:cs typeface="Times New Roman" pitchFamily="18" charset="0"/>
              </a:rPr>
              <a:t> inward reference on left hand side of the amount</a:t>
            </a:r>
            <a:endParaRPr lang="en-US" sz="1600" u="sng" dirty="0">
              <a:latin typeface="Times New Roman" pitchFamily="18" charset="0"/>
              <a:cs typeface="Times New Roman" pitchFamily="18" charset="0"/>
            </a:endParaRPr>
          </a:p>
          <a:p>
            <a:pPr algn="just">
              <a:lnSpc>
                <a:spcPct val="150000"/>
              </a:lnSpc>
              <a:buFont typeface="Wingdings" pitchFamily="2" charset="2"/>
              <a:buChar char="ü"/>
            </a:pPr>
            <a:endParaRPr lang="en-US" sz="1600" dirty="0">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25</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Key to ticks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15496528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854" y="792138"/>
            <a:ext cx="9000001" cy="5760640"/>
          </a:xfrm>
        </p:spPr>
        <p:txBody>
          <a:bodyPr/>
          <a:lstStyle/>
          <a:p>
            <a:pPr marL="285750" indent="-285750" algn="just">
              <a:lnSpc>
                <a:spcPct val="150000"/>
              </a:lnSpc>
              <a:buFont typeface="Wingdings" panose="05000000000000000000" pitchFamily="2" charset="2"/>
              <a:buChar char="§"/>
            </a:pPr>
            <a:r>
              <a:rPr lang="en-US" sz="1800" dirty="0">
                <a:latin typeface="Times New Roman" pitchFamily="18" charset="0"/>
                <a:cs typeface="Times New Roman" pitchFamily="18" charset="0"/>
              </a:rPr>
              <a:t>We need sufficient audit evidence. We don’t need to take all the available documentation from the client.</a:t>
            </a:r>
          </a:p>
          <a:p>
            <a:pPr marL="285750" indent="-285750" algn="just">
              <a:lnSpc>
                <a:spcPct val="150000"/>
              </a:lnSpc>
              <a:buFont typeface="Wingdings" panose="05000000000000000000" pitchFamily="2" charset="2"/>
              <a:buChar char="§"/>
            </a:pPr>
            <a:endParaRPr lang="en-US" sz="18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1800" dirty="0">
                <a:latin typeface="Times New Roman" pitchFamily="18" charset="0"/>
                <a:cs typeface="Times New Roman" pitchFamily="18" charset="0"/>
              </a:rPr>
              <a:t>Document ‘Understanding The Entity’ really well.</a:t>
            </a:r>
          </a:p>
          <a:p>
            <a:pPr marL="285750" indent="-285750" algn="just">
              <a:lnSpc>
                <a:spcPct val="150000"/>
              </a:lnSpc>
              <a:buFont typeface="Wingdings" panose="05000000000000000000" pitchFamily="2" charset="2"/>
              <a:buChar char="§"/>
            </a:pPr>
            <a:endParaRPr lang="en-US" sz="18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1800" u="sng" dirty="0">
                <a:latin typeface="Times New Roman" pitchFamily="18" charset="0"/>
                <a:cs typeface="Times New Roman" pitchFamily="18" charset="0"/>
              </a:rPr>
              <a:t>We need to decide what we need and not the client.</a:t>
            </a:r>
          </a:p>
          <a:p>
            <a:pPr marL="285750" indent="-285750" algn="just">
              <a:lnSpc>
                <a:spcPct val="150000"/>
              </a:lnSpc>
              <a:buFont typeface="Wingdings" panose="05000000000000000000" pitchFamily="2" charset="2"/>
              <a:buChar char="§"/>
            </a:pPr>
            <a:endParaRPr lang="en-US" sz="1800" u="sng"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1800" u="sng" dirty="0">
                <a:latin typeface="Times New Roman" pitchFamily="18" charset="0"/>
                <a:cs typeface="Times New Roman" pitchFamily="18" charset="0"/>
              </a:rPr>
              <a:t>Over documentation can also create some serious professional risk.</a:t>
            </a:r>
          </a:p>
          <a:p>
            <a:pPr marL="285750" indent="-285750" algn="just">
              <a:lnSpc>
                <a:spcPct val="150000"/>
              </a:lnSpc>
              <a:buFont typeface="Wingdings" panose="05000000000000000000" pitchFamily="2" charset="2"/>
              <a:buChar char="§"/>
            </a:pPr>
            <a:endParaRPr lang="en-US" sz="18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1800" dirty="0">
                <a:latin typeface="Times New Roman" pitchFamily="18" charset="0"/>
                <a:cs typeface="Times New Roman" pitchFamily="18" charset="0"/>
              </a:rPr>
              <a:t>Audit documentation should be able to corelate planning, execution and conclusion seamlessly. </a:t>
            </a:r>
          </a:p>
          <a:p>
            <a:pPr marL="285750" indent="-285750" algn="just">
              <a:lnSpc>
                <a:spcPct val="150000"/>
              </a:lnSpc>
              <a:buFont typeface="Wingdings" panose="05000000000000000000" pitchFamily="2" charset="2"/>
              <a:buChar char="§"/>
            </a:pPr>
            <a:endParaRPr lang="en-US" sz="18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1800" b="1" u="sng" dirty="0">
                <a:latin typeface="Times New Roman" pitchFamily="18" charset="0"/>
                <a:cs typeface="Times New Roman" pitchFamily="18" charset="0"/>
              </a:rPr>
              <a:t>Understand the difference between objective, work done, observations and conclusions.</a:t>
            </a:r>
          </a:p>
          <a:p>
            <a:pPr algn="just">
              <a:lnSpc>
                <a:spcPct val="150000"/>
              </a:lnSpc>
            </a:pPr>
            <a:endParaRPr lang="en-US" sz="2000" dirty="0">
              <a:latin typeface="Times New Roman" pitchFamily="18" charset="0"/>
              <a:cs typeface="Times New Roman" pitchFamily="18" charset="0"/>
            </a:endParaRPr>
          </a:p>
          <a:p>
            <a:pPr algn="just">
              <a:lnSpc>
                <a:spcPct val="150000"/>
              </a:lnSpc>
            </a:pPr>
            <a:endParaRPr lang="en-US" sz="1600" dirty="0">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26</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Please remember </a:t>
            </a:r>
            <a:r>
              <a:rPr lang="en-GB" sz="1400" b="1" dirty="0">
                <a:solidFill>
                  <a:srgbClr val="C00000"/>
                </a:solidFill>
                <a:latin typeface="Georgia" panose="02040502050405020303" pitchFamily="18" charset="0"/>
              </a:rPr>
              <a:t>(not documented means not done)</a:t>
            </a:r>
            <a:endParaRPr lang="en-IN" sz="14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2346069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854" y="792138"/>
            <a:ext cx="9000001" cy="5760640"/>
          </a:xfrm>
        </p:spPr>
        <p:txBody>
          <a:bodyPr/>
          <a:lstStyle/>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Important meetings with the </a:t>
            </a:r>
            <a:r>
              <a:rPr lang="en-US" sz="2000" u="sng" dirty="0">
                <a:latin typeface="Times New Roman" pitchFamily="18" charset="0"/>
                <a:cs typeface="Times New Roman" pitchFamily="18" charset="0"/>
              </a:rPr>
              <a:t>process owners</a:t>
            </a:r>
            <a:r>
              <a:rPr lang="en-US" sz="2000" dirty="0">
                <a:latin typeface="Times New Roman" pitchFamily="18" charset="0"/>
                <a:cs typeface="Times New Roman" pitchFamily="18" charset="0"/>
              </a:rPr>
              <a:t>, technical consultants, </a:t>
            </a:r>
            <a:r>
              <a:rPr lang="en-US" sz="2000" u="sng" dirty="0">
                <a:latin typeface="Times New Roman" pitchFamily="18" charset="0"/>
                <a:cs typeface="Times New Roman" pitchFamily="18" charset="0"/>
              </a:rPr>
              <a:t>internal auditors, actuaries</a:t>
            </a:r>
            <a:r>
              <a:rPr lang="en-US" sz="2000" dirty="0">
                <a:latin typeface="Times New Roman" pitchFamily="18" charset="0"/>
                <a:cs typeface="Times New Roman" pitchFamily="18" charset="0"/>
              </a:rPr>
              <a:t>, legal teams, tax experts (internal / external consultants), senior management team members and TCWG should be minuted and documented. </a:t>
            </a:r>
          </a:p>
          <a:p>
            <a:pPr marL="285750" indent="-285750" algn="just">
              <a:lnSpc>
                <a:spcPct val="150000"/>
              </a:lnSpc>
              <a:buFont typeface="Wingdings" panose="05000000000000000000" pitchFamily="2" charset="2"/>
              <a:buChar char="§"/>
            </a:pPr>
            <a:endParaRPr lang="en-US" sz="20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While </a:t>
            </a:r>
            <a:r>
              <a:rPr lang="en-US" sz="2000" u="sng" dirty="0">
                <a:latin typeface="Times New Roman" pitchFamily="18" charset="0"/>
                <a:cs typeface="Times New Roman" pitchFamily="18" charset="0"/>
              </a:rPr>
              <a:t>accepting</a:t>
            </a:r>
            <a:r>
              <a:rPr lang="en-US" sz="2000" dirty="0">
                <a:latin typeface="Times New Roman" pitchFamily="18" charset="0"/>
                <a:cs typeface="Times New Roman" pitchFamily="18" charset="0"/>
              </a:rPr>
              <a:t> a new engagement and </a:t>
            </a:r>
            <a:r>
              <a:rPr lang="en-US" sz="2000" u="sng" dirty="0">
                <a:latin typeface="Times New Roman" pitchFamily="18" charset="0"/>
                <a:cs typeface="Times New Roman" pitchFamily="18" charset="0"/>
              </a:rPr>
              <a:t>continuing</a:t>
            </a:r>
            <a:r>
              <a:rPr lang="en-US" sz="2000" dirty="0">
                <a:latin typeface="Times New Roman" pitchFamily="18" charset="0"/>
                <a:cs typeface="Times New Roman" pitchFamily="18" charset="0"/>
              </a:rPr>
              <a:t> the existing engagement, minute the meetings with the managements, TCWG, previous auditors and so on.</a:t>
            </a:r>
          </a:p>
          <a:p>
            <a:pPr marL="285750" indent="-285750" algn="just">
              <a:lnSpc>
                <a:spcPct val="150000"/>
              </a:lnSpc>
              <a:buFont typeface="Wingdings" panose="05000000000000000000" pitchFamily="2" charset="2"/>
              <a:buChar char="§"/>
            </a:pPr>
            <a:endParaRPr lang="en-US" sz="20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2000" b="1" u="sng" dirty="0">
                <a:latin typeface="Times New Roman" pitchFamily="18" charset="0"/>
                <a:cs typeface="Times New Roman" pitchFamily="18" charset="0"/>
              </a:rPr>
              <a:t>Differentiate between client information, documents, records, schedules and your documentation about the audit procedures performed.</a:t>
            </a:r>
          </a:p>
          <a:p>
            <a:pPr marL="285750" indent="-285750" algn="just">
              <a:lnSpc>
                <a:spcPct val="150000"/>
              </a:lnSpc>
              <a:buFont typeface="Wingdings" panose="05000000000000000000" pitchFamily="2" charset="2"/>
              <a:buChar char="§"/>
            </a:pPr>
            <a:endParaRPr lang="en-US" sz="2000"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Review done by the Seniors  and partners should be adequately evidenced.</a:t>
            </a:r>
          </a:p>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EQCR procedures, if applicable, should be well documented. </a:t>
            </a:r>
          </a:p>
          <a:p>
            <a:pPr algn="just">
              <a:lnSpc>
                <a:spcPct val="150000"/>
              </a:lnSpc>
            </a:pPr>
            <a:endParaRPr lang="en-US" sz="1600" dirty="0">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27</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Please remember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32826766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6854" y="792138"/>
            <a:ext cx="9000001" cy="5760640"/>
          </a:xfrm>
        </p:spPr>
        <p:txBody>
          <a:bodyPr/>
          <a:lstStyle/>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Please give importance engagement letter, management representation letter, Audit Committee presentation, management letter and so on. </a:t>
            </a:r>
          </a:p>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Have adequate documentation for each stage of an audit - acceptance /continuance, planning and risk assessment, field work and completion. </a:t>
            </a:r>
          </a:p>
          <a:p>
            <a:pPr marL="285750" indent="-285750" algn="just">
              <a:lnSpc>
                <a:spcPct val="150000"/>
              </a:lnSpc>
              <a:buFont typeface="Wingdings" panose="05000000000000000000" pitchFamily="2" charset="2"/>
              <a:buChar char="§"/>
            </a:pPr>
            <a:r>
              <a:rPr lang="en-US" sz="2000" dirty="0">
                <a:latin typeface="Times New Roman" pitchFamily="18" charset="0"/>
                <a:cs typeface="Times New Roman" pitchFamily="18" charset="0"/>
              </a:rPr>
              <a:t>Important to keep documentation relating to independence, materiality, risk assessment.</a:t>
            </a:r>
          </a:p>
          <a:p>
            <a:pPr marL="285750" indent="-285750" algn="just">
              <a:lnSpc>
                <a:spcPct val="150000"/>
              </a:lnSpc>
              <a:buFont typeface="Wingdings" panose="05000000000000000000" pitchFamily="2" charset="2"/>
              <a:buChar char="§"/>
            </a:pPr>
            <a:endParaRPr lang="en-US" sz="2000" b="1" u="sng" dirty="0">
              <a:latin typeface="Times New Roman" pitchFamily="18" charset="0"/>
              <a:cs typeface="Times New Roman" pitchFamily="18" charset="0"/>
            </a:endParaRPr>
          </a:p>
          <a:p>
            <a:pPr marL="285750" indent="-285750" algn="just">
              <a:lnSpc>
                <a:spcPct val="150000"/>
              </a:lnSpc>
              <a:buFont typeface="Wingdings" panose="05000000000000000000" pitchFamily="2" charset="2"/>
              <a:buChar char="§"/>
            </a:pPr>
            <a:r>
              <a:rPr lang="en-US" sz="2000" b="1" u="sng" dirty="0">
                <a:latin typeface="Times New Roman" pitchFamily="18" charset="0"/>
                <a:cs typeface="Times New Roman" pitchFamily="18" charset="0"/>
              </a:rPr>
              <a:t>Educate the team members on how and when to conclude an audit. </a:t>
            </a:r>
          </a:p>
          <a:p>
            <a:pPr marL="285750" indent="-285750" algn="just">
              <a:lnSpc>
                <a:spcPct val="150000"/>
              </a:lnSpc>
              <a:buFont typeface="Wingdings" panose="05000000000000000000" pitchFamily="2" charset="2"/>
              <a:buChar char="§"/>
            </a:pPr>
            <a:r>
              <a:rPr lang="en-US" sz="2000" b="1" u="sng" dirty="0">
                <a:latin typeface="Times New Roman" pitchFamily="18" charset="0"/>
                <a:cs typeface="Times New Roman" pitchFamily="18" charset="0"/>
              </a:rPr>
              <a:t>Don’t always be an Accountant, think as an Auditor. </a:t>
            </a:r>
            <a:r>
              <a:rPr lang="en-US" sz="1400" b="1" u="sng" dirty="0">
                <a:latin typeface="Times New Roman" pitchFamily="18" charset="0"/>
                <a:cs typeface="Times New Roman" pitchFamily="18" charset="0"/>
              </a:rPr>
              <a:t>(and the risks associated with the role) </a:t>
            </a:r>
          </a:p>
          <a:p>
            <a:pPr marL="285750" indent="-285750" algn="just">
              <a:lnSpc>
                <a:spcPct val="150000"/>
              </a:lnSpc>
              <a:buFont typeface="Wingdings" panose="05000000000000000000" pitchFamily="2" charset="2"/>
              <a:buChar char="§"/>
            </a:pPr>
            <a:r>
              <a:rPr lang="en-US" sz="2000" b="1" u="sng" dirty="0">
                <a:latin typeface="Times New Roman" pitchFamily="18" charset="0"/>
                <a:cs typeface="Times New Roman" pitchFamily="18" charset="0"/>
              </a:rPr>
              <a:t>Its not good enough that you have done the audit, you should be in a position to evidence that you have done the audit.</a:t>
            </a:r>
          </a:p>
          <a:p>
            <a:pPr marL="285750" indent="-285750" algn="just">
              <a:lnSpc>
                <a:spcPct val="150000"/>
              </a:lnSpc>
              <a:buFont typeface="Wingdings" panose="05000000000000000000" pitchFamily="2" charset="2"/>
              <a:buChar char="§"/>
            </a:pPr>
            <a:endParaRPr lang="en-US" sz="2000" dirty="0">
              <a:latin typeface="Times New Roman" pitchFamily="18" charset="0"/>
              <a:cs typeface="Times New Roman" pitchFamily="18" charset="0"/>
            </a:endParaRPr>
          </a:p>
          <a:p>
            <a:pPr algn="just">
              <a:lnSpc>
                <a:spcPct val="150000"/>
              </a:lnSpc>
            </a:pPr>
            <a:endParaRPr lang="en-US" sz="1600" dirty="0">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algn="just">
              <a:lnSpc>
                <a:spcPct val="200000"/>
              </a:lnSpc>
              <a:buFont typeface="Wingdings" pitchFamily="2" charset="2"/>
              <a:buChar char="ü"/>
            </a:pPr>
            <a:endParaRPr lang="en-US" sz="1600" dirty="0">
              <a:solidFill>
                <a:schemeClr val="accent6">
                  <a:lumMod val="75000"/>
                </a:schemeClr>
              </a:solidFill>
              <a:latin typeface="Times New Roman" pitchFamily="18" charset="0"/>
              <a:cs typeface="Times New Roman" pitchFamily="18" charset="0"/>
            </a:endParaRPr>
          </a:p>
          <a:p>
            <a:pPr marL="733289" lvl="1" indent="-285750" algn="just" defTabSz="911759" eaLnBrk="0" fontAlgn="base" hangingPunct="0">
              <a:lnSpc>
                <a:spcPct val="110000"/>
              </a:lnSpc>
              <a:spcBef>
                <a:spcPct val="20000"/>
              </a:spcBef>
              <a:spcAft>
                <a:spcPct val="0"/>
              </a:spcAft>
              <a:buClr>
                <a:schemeClr val="accent3"/>
              </a:buClr>
              <a:buFont typeface="Wingdings" panose="05000000000000000000" pitchFamily="2" charset="2"/>
              <a:buChar char="§"/>
            </a:pPr>
            <a:endParaRPr kumimoji="1" lang="en-GB" sz="1600" dirty="0">
              <a:solidFill>
                <a:srgbClr val="003366"/>
              </a:solidFill>
            </a:endParaRPr>
          </a:p>
          <a:p>
            <a:pPr defTabSz="895078" eaLnBrk="1" hangingPunct="1">
              <a:lnSpc>
                <a:spcPct val="90000"/>
              </a:lnSpc>
              <a:buClr>
                <a:schemeClr val="accent3"/>
              </a:buClr>
              <a:buSzPct val="80000"/>
            </a:pPr>
            <a:endParaRPr kumimoji="1" lang="en-US" sz="1600" dirty="0">
              <a:solidFill>
                <a:srgbClr val="003366"/>
              </a:solidFill>
              <a:latin typeface="Arial"/>
            </a:endParaRPr>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28</a:t>
            </a:fld>
            <a:endParaRPr lang="fr-FR" dirty="0">
              <a:solidFill>
                <a:prstClr val="black"/>
              </a:solidFill>
            </a:endParaRPr>
          </a:p>
        </p:txBody>
      </p:sp>
      <p:sp>
        <p:nvSpPr>
          <p:cNvPr id="2" name="Title 1">
            <a:extLst>
              <a:ext uri="{FF2B5EF4-FFF2-40B4-BE49-F238E27FC236}">
                <a16:creationId xmlns:a16="http://schemas.microsoft.com/office/drawing/2014/main" id="{42B3417C-82DC-9D62-F306-DA8822DC7627}"/>
              </a:ext>
            </a:extLst>
          </p:cNvPr>
          <p:cNvSpPr>
            <a:spLocks noGrp="1"/>
          </p:cNvSpPr>
          <p:nvPr>
            <p:ph type="title"/>
          </p:nvPr>
        </p:nvSpPr>
        <p:spPr>
          <a:xfrm>
            <a:off x="719999" y="223200"/>
            <a:ext cx="9000001" cy="424922"/>
          </a:xfrm>
        </p:spPr>
        <p:txBody>
          <a:bodyPr/>
          <a:lstStyle/>
          <a:p>
            <a:r>
              <a:rPr lang="en-GB" sz="2800" b="1" dirty="0">
                <a:solidFill>
                  <a:srgbClr val="C00000"/>
                </a:solidFill>
                <a:latin typeface="Georgia" panose="02040502050405020303" pitchFamily="18" charset="0"/>
              </a:rPr>
              <a:t>Please remember </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36447643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29</a:t>
            </a:fld>
            <a:endParaRPr lang="fr-FR" dirty="0">
              <a:solidFill>
                <a:prstClr val="black"/>
              </a:solidFill>
            </a:endParaRPr>
          </a:p>
        </p:txBody>
      </p:sp>
      <p:pic>
        <p:nvPicPr>
          <p:cNvPr id="5" name="Picture 10" descr="http://3.bp.blogspot.com/-E6jPdOwX5UY/T8ddstAqpwI/AAAAAAAAAkk/b_P_UjiA2OM/s1600/iStock_000008102559XSmall%5B1%5D.jpg"/>
          <p:cNvPicPr>
            <a:picLocks noChangeAspect="1" noChangeArrowheads="1"/>
          </p:cNvPicPr>
          <p:nvPr/>
        </p:nvPicPr>
        <p:blipFill>
          <a:blip r:embed="rId2" cstate="print"/>
          <a:srcRect/>
          <a:stretch>
            <a:fillRect/>
          </a:stretch>
        </p:blipFill>
        <p:spPr bwMode="auto">
          <a:xfrm>
            <a:off x="2808064" y="1008162"/>
            <a:ext cx="4411386" cy="4398486"/>
          </a:xfrm>
          <a:prstGeom prst="rect">
            <a:avLst/>
          </a:prstGeom>
          <a:noFill/>
          <a:ln w="9525">
            <a:noFill/>
            <a:miter lim="800000"/>
            <a:headEnd/>
            <a:tailEnd/>
          </a:ln>
        </p:spPr>
      </p:pic>
    </p:spTree>
    <p:extLst>
      <p:ext uri="{BB962C8B-B14F-4D97-AF65-F5344CB8AC3E}">
        <p14:creationId xmlns:p14="http://schemas.microsoft.com/office/powerpoint/2010/main" val="3815731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10" y="20161"/>
            <a:ext cx="9238421" cy="509941"/>
          </a:xfrm>
        </p:spPr>
        <p:txBody>
          <a:bodyPr/>
          <a:lstStyle/>
          <a:p>
            <a:r>
              <a:rPr lang="en-US" altLang="en-US" sz="2800" b="1" dirty="0">
                <a:solidFill>
                  <a:srgbClr val="C00000"/>
                </a:solidFill>
                <a:latin typeface="Georgia" panose="02040502050405020303" pitchFamily="18" charset="0"/>
              </a:rPr>
              <a:t>FINANCIAL REPORTING Environment</a:t>
            </a:r>
            <a:endParaRPr lang="en-IN" sz="2800" b="1" dirty="0">
              <a:solidFill>
                <a:srgbClr val="C00000"/>
              </a:solidFill>
              <a:latin typeface="Georgia" panose="02040502050405020303" pitchFamily="18" charset="0"/>
            </a:endParaRPr>
          </a:p>
        </p:txBody>
      </p:sp>
      <p:sp>
        <p:nvSpPr>
          <p:cNvPr id="4" name="Slide Number Placeholder 3"/>
          <p:cNvSpPr>
            <a:spLocks noGrp="1"/>
          </p:cNvSpPr>
          <p:nvPr>
            <p:ph type="sldNum" sz="quarter" idx="11"/>
          </p:nvPr>
        </p:nvSpPr>
        <p:spPr>
          <a:xfrm>
            <a:off x="340718" y="6737010"/>
            <a:ext cx="739074" cy="169980"/>
          </a:xfrm>
        </p:spPr>
        <p:txBody>
          <a:bodyPr/>
          <a:lstStyle/>
          <a:p>
            <a:pPr algn="l"/>
            <a:fld id="{AE6AACB0-F5EC-4707-A90B-3CD78749B923}" type="slidenum">
              <a:rPr lang="fr-FR" smtClean="0">
                <a:solidFill>
                  <a:prstClr val="black"/>
                </a:solidFill>
              </a:rPr>
              <a:pPr algn="l"/>
              <a:t>3</a:t>
            </a:fld>
            <a:endParaRPr lang="fr-FR" dirty="0">
              <a:solidFill>
                <a:prstClr val="black"/>
              </a:solidFill>
            </a:endParaRPr>
          </a:p>
        </p:txBody>
      </p:sp>
      <p:sp>
        <p:nvSpPr>
          <p:cNvPr id="8" name="Oval 2"/>
          <p:cNvSpPr>
            <a:spLocks noChangeArrowheads="1"/>
          </p:cNvSpPr>
          <p:nvPr/>
        </p:nvSpPr>
        <p:spPr bwMode="auto">
          <a:xfrm>
            <a:off x="1029859" y="4157819"/>
            <a:ext cx="2656173" cy="1625873"/>
          </a:xfrm>
          <a:prstGeom prst="ellipse">
            <a:avLst/>
          </a:prstGeom>
          <a:solidFill>
            <a:srgbClr val="CCFFFF">
              <a:alpha val="50195"/>
            </a:srgbClr>
          </a:solidFill>
          <a:ln w="9525">
            <a:solidFill>
              <a:schemeClr val="tx1"/>
            </a:solidFill>
            <a:round/>
            <a:headEnd/>
            <a:tailEnd/>
          </a:ln>
        </p:spPr>
        <p:txBody>
          <a:bodyPr wrap="square" lIns="90000" tIns="46800" rIns="90000" bIns="46800" anchor="ct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9" name="Oval 3"/>
          <p:cNvSpPr>
            <a:spLocks noChangeArrowheads="1"/>
          </p:cNvSpPr>
          <p:nvPr/>
        </p:nvSpPr>
        <p:spPr bwMode="auto">
          <a:xfrm>
            <a:off x="4176216" y="490537"/>
            <a:ext cx="3348317" cy="2093912"/>
          </a:xfrm>
          <a:prstGeom prst="ellipse">
            <a:avLst/>
          </a:prstGeom>
          <a:solidFill>
            <a:srgbClr val="99CCFF">
              <a:alpha val="50195"/>
            </a:srgbClr>
          </a:solidFill>
          <a:ln w="9525">
            <a:solidFill>
              <a:schemeClr val="tx1"/>
            </a:solidFill>
            <a:round/>
            <a:headEnd/>
            <a:tailEnd/>
          </a:ln>
        </p:spPr>
        <p:txBody>
          <a:bodyPr wrap="square" lIns="90000" tIns="46800" rIns="90000" bIns="46800" anchor="ct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0" name="Rectangle 4"/>
          <p:cNvSpPr txBox="1">
            <a:spLocks noChangeArrowheads="1"/>
          </p:cNvSpPr>
          <p:nvPr/>
        </p:nvSpPr>
        <p:spPr bwMode="gray">
          <a:xfrm>
            <a:off x="254614" y="135930"/>
            <a:ext cx="10794169" cy="354607"/>
          </a:xfrm>
          <a:prstGeom prst="rect">
            <a:avLst/>
          </a:prstGeom>
        </p:spPr>
        <p:txBody>
          <a:bodyPr vert="horz" lIns="0" tIns="0" rIns="0" bIns="0" rtlCol="0" anchor="t" anchorCtr="0">
            <a:normAutofit fontScale="55000" lnSpcReduction="20000"/>
          </a:bodyPr>
          <a:lst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a:lstStyle>
          <a:p>
            <a:endParaRPr lang="en-US" altLang="en-US" sz="2800" b="1" dirty="0">
              <a:ln w="22225">
                <a:solidFill>
                  <a:schemeClr val="accent2"/>
                </a:solidFill>
                <a:prstDash val="solid"/>
              </a:ln>
              <a:solidFill>
                <a:schemeClr val="accent2">
                  <a:lumMod val="40000"/>
                  <a:lumOff val="60000"/>
                </a:schemeClr>
              </a:solidFill>
            </a:endParaRPr>
          </a:p>
        </p:txBody>
      </p:sp>
      <p:pic>
        <p:nvPicPr>
          <p:cNvPr id="11" name="Picture 5" descr="BS0206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9813" y="716625"/>
            <a:ext cx="1766437" cy="1758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ChangeArrowheads="1"/>
          </p:cNvSpPr>
          <p:nvPr/>
        </p:nvSpPr>
        <p:spPr bwMode="auto">
          <a:xfrm>
            <a:off x="7398967" y="5960566"/>
            <a:ext cx="2659433" cy="28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3" name="Rectangle 9"/>
          <p:cNvSpPr>
            <a:spLocks noChangeArrowheads="1"/>
          </p:cNvSpPr>
          <p:nvPr/>
        </p:nvSpPr>
        <p:spPr bwMode="auto">
          <a:xfrm>
            <a:off x="7429246" y="5511850"/>
            <a:ext cx="1486154" cy="4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sz="2000"/>
          </a:p>
        </p:txBody>
      </p:sp>
      <p:sp>
        <p:nvSpPr>
          <p:cNvPr id="14" name="Text Box 10"/>
          <p:cNvSpPr txBox="1">
            <a:spLocks noChangeArrowheads="1"/>
          </p:cNvSpPr>
          <p:nvPr/>
        </p:nvSpPr>
        <p:spPr bwMode="auto">
          <a:xfrm>
            <a:off x="2214635" y="5762947"/>
            <a:ext cx="25192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800"/>
              <a:t>Auditor</a:t>
            </a:r>
          </a:p>
        </p:txBody>
      </p:sp>
      <p:sp>
        <p:nvSpPr>
          <p:cNvPr id="15" name="Oval 11"/>
          <p:cNvSpPr>
            <a:spLocks noChangeArrowheads="1"/>
          </p:cNvSpPr>
          <p:nvPr/>
        </p:nvSpPr>
        <p:spPr bwMode="auto">
          <a:xfrm>
            <a:off x="1295896" y="1008162"/>
            <a:ext cx="8838704" cy="54688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6" name="Oval 12"/>
          <p:cNvSpPr>
            <a:spLocks noChangeArrowheads="1"/>
          </p:cNvSpPr>
          <p:nvPr/>
        </p:nvSpPr>
        <p:spPr bwMode="auto">
          <a:xfrm>
            <a:off x="1695221" y="964809"/>
            <a:ext cx="8682267" cy="561275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7" name="Rectangle 13"/>
          <p:cNvSpPr>
            <a:spLocks noChangeArrowheads="1"/>
          </p:cNvSpPr>
          <p:nvPr/>
        </p:nvSpPr>
        <p:spPr bwMode="auto">
          <a:xfrm>
            <a:off x="5289590" y="2692450"/>
            <a:ext cx="1720810" cy="4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8" name="Text Box 14"/>
          <p:cNvSpPr txBox="1">
            <a:spLocks noChangeArrowheads="1"/>
          </p:cNvSpPr>
          <p:nvPr/>
        </p:nvSpPr>
        <p:spPr bwMode="auto">
          <a:xfrm>
            <a:off x="4635193" y="2486345"/>
            <a:ext cx="2287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r>
              <a:rPr lang="en-US" altLang="en-US" sz="2800" dirty="0"/>
              <a:t>Company</a:t>
            </a:r>
          </a:p>
        </p:txBody>
      </p:sp>
      <p:sp>
        <p:nvSpPr>
          <p:cNvPr id="19" name="Rectangle 16"/>
          <p:cNvSpPr>
            <a:spLocks noChangeArrowheads="1"/>
          </p:cNvSpPr>
          <p:nvPr/>
        </p:nvSpPr>
        <p:spPr bwMode="auto">
          <a:xfrm>
            <a:off x="8069652" y="5905822"/>
            <a:ext cx="16458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r>
              <a:rPr lang="en-US" altLang="en-US" sz="2800"/>
              <a:t>Users</a:t>
            </a:r>
          </a:p>
        </p:txBody>
      </p:sp>
      <p:sp>
        <p:nvSpPr>
          <p:cNvPr id="20" name="Line 19"/>
          <p:cNvSpPr>
            <a:spLocks noChangeShapeType="1"/>
          </p:cNvSpPr>
          <p:nvPr/>
        </p:nvSpPr>
        <p:spPr bwMode="auto">
          <a:xfrm flipV="1">
            <a:off x="3402758" y="4224932"/>
            <a:ext cx="1016842" cy="57566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nchor="ctr"/>
          <a:lstStyle/>
          <a:p>
            <a:endParaRPr lang="en-US"/>
          </a:p>
        </p:txBody>
      </p:sp>
      <p:sp>
        <p:nvSpPr>
          <p:cNvPr id="21" name="Line 20"/>
          <p:cNvSpPr>
            <a:spLocks noChangeShapeType="1"/>
          </p:cNvSpPr>
          <p:nvPr/>
        </p:nvSpPr>
        <p:spPr bwMode="auto">
          <a:xfrm flipV="1">
            <a:off x="3324539" y="4152974"/>
            <a:ext cx="1095061" cy="64762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2" name="Line 21"/>
          <p:cNvSpPr>
            <a:spLocks noChangeShapeType="1"/>
          </p:cNvSpPr>
          <p:nvPr/>
        </p:nvSpPr>
        <p:spPr bwMode="auto">
          <a:xfrm>
            <a:off x="5656263" y="3002012"/>
            <a:ext cx="0" cy="4317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3" name="Text Box 22"/>
          <p:cNvSpPr txBox="1">
            <a:spLocks noChangeArrowheads="1"/>
          </p:cNvSpPr>
          <p:nvPr/>
        </p:nvSpPr>
        <p:spPr bwMode="auto">
          <a:xfrm>
            <a:off x="5045841" y="3308216"/>
            <a:ext cx="18772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dirty="0"/>
              <a:t>prepares</a:t>
            </a:r>
          </a:p>
        </p:txBody>
      </p:sp>
      <p:sp>
        <p:nvSpPr>
          <p:cNvPr id="24" name="Text Box 23"/>
          <p:cNvSpPr txBox="1">
            <a:spLocks noChangeArrowheads="1"/>
          </p:cNvSpPr>
          <p:nvPr/>
        </p:nvSpPr>
        <p:spPr bwMode="auto">
          <a:xfrm>
            <a:off x="3699483" y="4475626"/>
            <a:ext cx="132971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dirty="0"/>
              <a:t>issues audit opinion</a:t>
            </a:r>
          </a:p>
        </p:txBody>
      </p:sp>
      <p:sp>
        <p:nvSpPr>
          <p:cNvPr id="25" name="Line 24"/>
          <p:cNvSpPr>
            <a:spLocks noChangeShapeType="1"/>
          </p:cNvSpPr>
          <p:nvPr/>
        </p:nvSpPr>
        <p:spPr bwMode="auto">
          <a:xfrm>
            <a:off x="6835795" y="4288408"/>
            <a:ext cx="860405" cy="35979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6" name="Text Box 25"/>
          <p:cNvSpPr txBox="1">
            <a:spLocks noChangeArrowheads="1"/>
          </p:cNvSpPr>
          <p:nvPr/>
        </p:nvSpPr>
        <p:spPr bwMode="auto">
          <a:xfrm>
            <a:off x="7142614" y="3984493"/>
            <a:ext cx="7821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a:t>use</a:t>
            </a:r>
          </a:p>
        </p:txBody>
      </p:sp>
      <p:sp>
        <p:nvSpPr>
          <p:cNvPr id="27" name="Text Box 26"/>
          <p:cNvSpPr txBox="1">
            <a:spLocks noChangeArrowheads="1"/>
          </p:cNvSpPr>
          <p:nvPr/>
        </p:nvSpPr>
        <p:spPr bwMode="auto">
          <a:xfrm>
            <a:off x="3053548" y="5502341"/>
            <a:ext cx="2737652"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1600" dirty="0">
                <a:solidFill>
                  <a:srgbClr val="FF0000"/>
                </a:solidFill>
              </a:rPr>
              <a:t>Auditing framework</a:t>
            </a:r>
          </a:p>
        </p:txBody>
      </p:sp>
      <p:sp>
        <p:nvSpPr>
          <p:cNvPr id="28" name="Text Box 27"/>
          <p:cNvSpPr txBox="1">
            <a:spLocks noChangeArrowheads="1"/>
          </p:cNvSpPr>
          <p:nvPr/>
        </p:nvSpPr>
        <p:spPr bwMode="auto">
          <a:xfrm>
            <a:off x="6253948" y="1937673"/>
            <a:ext cx="2737652" cy="586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0000" tIns="46800" rIns="90000" bIns="46800">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1600" dirty="0">
                <a:solidFill>
                  <a:srgbClr val="FF0000"/>
                </a:solidFill>
              </a:rPr>
              <a:t>Financial &amp; accounting reporting framework</a:t>
            </a:r>
          </a:p>
        </p:txBody>
      </p:sp>
      <p:pic>
        <p:nvPicPr>
          <p:cNvPr id="29"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069" y="3824551"/>
            <a:ext cx="1214019" cy="1404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0" name="Picture 29" descr="US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9216" y="4176502"/>
            <a:ext cx="1877247" cy="173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0" descr="j02920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6050" y="4210355"/>
            <a:ext cx="1385121" cy="1403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447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910" y="20161"/>
            <a:ext cx="9238421" cy="509941"/>
          </a:xfrm>
        </p:spPr>
        <p:txBody>
          <a:bodyPr/>
          <a:lstStyle/>
          <a:p>
            <a:r>
              <a:rPr lang="en-US" altLang="en-US" sz="2800" b="1" dirty="0">
                <a:solidFill>
                  <a:srgbClr val="C00000"/>
                </a:solidFill>
                <a:latin typeface="Georgia" panose="02040502050405020303" pitchFamily="18" charset="0"/>
              </a:rPr>
              <a:t>FINANCIAL REPORTING Environment</a:t>
            </a:r>
            <a:endParaRPr lang="en-IN" sz="2800" b="1" dirty="0">
              <a:solidFill>
                <a:srgbClr val="C00000"/>
              </a:solidFill>
              <a:latin typeface="Georgia" panose="02040502050405020303" pitchFamily="18" charset="0"/>
            </a:endParaRPr>
          </a:p>
        </p:txBody>
      </p:sp>
      <p:sp>
        <p:nvSpPr>
          <p:cNvPr id="4" name="Slide Number Placeholder 3"/>
          <p:cNvSpPr>
            <a:spLocks noGrp="1"/>
          </p:cNvSpPr>
          <p:nvPr>
            <p:ph type="sldNum" sz="quarter" idx="11"/>
          </p:nvPr>
        </p:nvSpPr>
        <p:spPr>
          <a:xfrm>
            <a:off x="340718" y="6737010"/>
            <a:ext cx="739074" cy="169980"/>
          </a:xfrm>
        </p:spPr>
        <p:txBody>
          <a:bodyPr/>
          <a:lstStyle/>
          <a:p>
            <a:pPr algn="l"/>
            <a:fld id="{AE6AACB0-F5EC-4707-A90B-3CD78749B923}" type="slidenum">
              <a:rPr lang="fr-FR" smtClean="0">
                <a:solidFill>
                  <a:prstClr val="black"/>
                </a:solidFill>
              </a:rPr>
              <a:pPr algn="l"/>
              <a:t>4</a:t>
            </a:fld>
            <a:endParaRPr lang="fr-FR" dirty="0">
              <a:solidFill>
                <a:prstClr val="black"/>
              </a:solidFill>
            </a:endParaRPr>
          </a:p>
        </p:txBody>
      </p:sp>
      <p:sp>
        <p:nvSpPr>
          <p:cNvPr id="8" name="Oval 2"/>
          <p:cNvSpPr>
            <a:spLocks noChangeArrowheads="1"/>
          </p:cNvSpPr>
          <p:nvPr/>
        </p:nvSpPr>
        <p:spPr bwMode="auto">
          <a:xfrm>
            <a:off x="1029859" y="4157819"/>
            <a:ext cx="2656173" cy="1625873"/>
          </a:xfrm>
          <a:prstGeom prst="ellipse">
            <a:avLst/>
          </a:prstGeom>
          <a:solidFill>
            <a:srgbClr val="CCFFFF">
              <a:alpha val="50195"/>
            </a:srgbClr>
          </a:solidFill>
          <a:ln w="9525">
            <a:solidFill>
              <a:schemeClr val="tx1"/>
            </a:solidFill>
            <a:round/>
            <a:headEnd/>
            <a:tailEnd/>
          </a:ln>
        </p:spPr>
        <p:txBody>
          <a:bodyPr wrap="square" lIns="90000" tIns="46800" rIns="90000" bIns="46800" anchor="ct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9" name="Oval 3"/>
          <p:cNvSpPr>
            <a:spLocks noChangeArrowheads="1"/>
          </p:cNvSpPr>
          <p:nvPr/>
        </p:nvSpPr>
        <p:spPr bwMode="auto">
          <a:xfrm>
            <a:off x="4176216" y="490537"/>
            <a:ext cx="3348317" cy="2093912"/>
          </a:xfrm>
          <a:prstGeom prst="ellipse">
            <a:avLst/>
          </a:prstGeom>
          <a:solidFill>
            <a:srgbClr val="99CCFF">
              <a:alpha val="50195"/>
            </a:srgbClr>
          </a:solidFill>
          <a:ln w="9525">
            <a:solidFill>
              <a:schemeClr val="tx1"/>
            </a:solidFill>
            <a:round/>
            <a:headEnd/>
            <a:tailEnd/>
          </a:ln>
        </p:spPr>
        <p:txBody>
          <a:bodyPr wrap="square" lIns="90000" tIns="46800" rIns="90000" bIns="46800" anchor="ct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0" name="Rectangle 4"/>
          <p:cNvSpPr txBox="1">
            <a:spLocks noChangeArrowheads="1"/>
          </p:cNvSpPr>
          <p:nvPr/>
        </p:nvSpPr>
        <p:spPr bwMode="gray">
          <a:xfrm>
            <a:off x="254614" y="135930"/>
            <a:ext cx="10794169" cy="354607"/>
          </a:xfrm>
          <a:prstGeom prst="rect">
            <a:avLst/>
          </a:prstGeom>
        </p:spPr>
        <p:txBody>
          <a:bodyPr vert="horz" lIns="0" tIns="0" rIns="0" bIns="0" rtlCol="0" anchor="t" anchorCtr="0">
            <a:normAutofit fontScale="55000" lnSpcReduction="20000"/>
          </a:bodyPr>
          <a:lst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a:lstStyle>
          <a:p>
            <a:endParaRPr lang="en-US" altLang="en-US" sz="2800" b="1" dirty="0">
              <a:ln w="22225">
                <a:solidFill>
                  <a:schemeClr val="accent2"/>
                </a:solidFill>
                <a:prstDash val="solid"/>
              </a:ln>
              <a:solidFill>
                <a:schemeClr val="accent2">
                  <a:lumMod val="40000"/>
                  <a:lumOff val="60000"/>
                </a:schemeClr>
              </a:solidFill>
            </a:endParaRPr>
          </a:p>
        </p:txBody>
      </p:sp>
      <p:pic>
        <p:nvPicPr>
          <p:cNvPr id="11" name="Picture 5" descr="BS02064_"/>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059813" y="716625"/>
            <a:ext cx="1766437" cy="17582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Rectangle 8"/>
          <p:cNvSpPr>
            <a:spLocks noChangeArrowheads="1"/>
          </p:cNvSpPr>
          <p:nvPr/>
        </p:nvSpPr>
        <p:spPr bwMode="auto">
          <a:xfrm>
            <a:off x="7398967" y="5960566"/>
            <a:ext cx="2659433" cy="2878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3" name="Rectangle 9"/>
          <p:cNvSpPr>
            <a:spLocks noChangeArrowheads="1"/>
          </p:cNvSpPr>
          <p:nvPr/>
        </p:nvSpPr>
        <p:spPr bwMode="auto">
          <a:xfrm>
            <a:off x="7429246" y="5511850"/>
            <a:ext cx="1486154" cy="4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sz="2000"/>
          </a:p>
        </p:txBody>
      </p:sp>
      <p:sp>
        <p:nvSpPr>
          <p:cNvPr id="14" name="Text Box 10"/>
          <p:cNvSpPr txBox="1">
            <a:spLocks noChangeArrowheads="1"/>
          </p:cNvSpPr>
          <p:nvPr/>
        </p:nvSpPr>
        <p:spPr bwMode="auto">
          <a:xfrm>
            <a:off x="2214635" y="5762947"/>
            <a:ext cx="251929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800"/>
              <a:t>Auditor</a:t>
            </a:r>
          </a:p>
        </p:txBody>
      </p:sp>
      <p:sp>
        <p:nvSpPr>
          <p:cNvPr id="15" name="Oval 11"/>
          <p:cNvSpPr>
            <a:spLocks noChangeArrowheads="1"/>
          </p:cNvSpPr>
          <p:nvPr/>
        </p:nvSpPr>
        <p:spPr bwMode="auto">
          <a:xfrm>
            <a:off x="1295896" y="1008162"/>
            <a:ext cx="8838704" cy="5468838"/>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6" name="Oval 12"/>
          <p:cNvSpPr>
            <a:spLocks noChangeArrowheads="1"/>
          </p:cNvSpPr>
          <p:nvPr/>
        </p:nvSpPr>
        <p:spPr bwMode="auto">
          <a:xfrm>
            <a:off x="1695221" y="964809"/>
            <a:ext cx="8682267" cy="5612755"/>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7" name="Rectangle 13"/>
          <p:cNvSpPr>
            <a:spLocks noChangeArrowheads="1"/>
          </p:cNvSpPr>
          <p:nvPr/>
        </p:nvSpPr>
        <p:spPr bwMode="auto">
          <a:xfrm>
            <a:off x="5289590" y="2692450"/>
            <a:ext cx="1720810" cy="431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nl-NL" altLang="en-US" b="0">
              <a:solidFill>
                <a:schemeClr val="tx1"/>
              </a:solidFill>
            </a:endParaRPr>
          </a:p>
        </p:txBody>
      </p:sp>
      <p:sp>
        <p:nvSpPr>
          <p:cNvPr id="18" name="Text Box 14"/>
          <p:cNvSpPr txBox="1">
            <a:spLocks noChangeArrowheads="1"/>
          </p:cNvSpPr>
          <p:nvPr/>
        </p:nvSpPr>
        <p:spPr bwMode="auto">
          <a:xfrm>
            <a:off x="4635193" y="2486345"/>
            <a:ext cx="2287895"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r>
              <a:rPr lang="en-US" altLang="en-US" sz="2800" dirty="0"/>
              <a:t>Company</a:t>
            </a:r>
          </a:p>
        </p:txBody>
      </p:sp>
      <p:sp>
        <p:nvSpPr>
          <p:cNvPr id="19" name="Rectangle 16"/>
          <p:cNvSpPr>
            <a:spLocks noChangeArrowheads="1"/>
          </p:cNvSpPr>
          <p:nvPr/>
        </p:nvSpPr>
        <p:spPr bwMode="auto">
          <a:xfrm>
            <a:off x="8069652" y="5905822"/>
            <a:ext cx="16458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r>
              <a:rPr lang="en-US" altLang="en-US" sz="2800"/>
              <a:t>Users</a:t>
            </a:r>
          </a:p>
        </p:txBody>
      </p:sp>
      <p:sp>
        <p:nvSpPr>
          <p:cNvPr id="20" name="Line 19"/>
          <p:cNvSpPr>
            <a:spLocks noChangeShapeType="1"/>
          </p:cNvSpPr>
          <p:nvPr/>
        </p:nvSpPr>
        <p:spPr bwMode="auto">
          <a:xfrm flipV="1">
            <a:off x="3402758" y="4224932"/>
            <a:ext cx="1016842" cy="57566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solidFill>
                  <a:srgbClr val="000000"/>
                </a:solidFill>
                <a:round/>
                <a:headEnd/>
                <a:tailEnd type="triangle" w="med" len="med"/>
              </a14:hiddenLine>
            </a:ext>
          </a:extLst>
        </p:spPr>
        <p:txBody>
          <a:bodyPr anchor="ctr"/>
          <a:lstStyle/>
          <a:p>
            <a:endParaRPr lang="en-US"/>
          </a:p>
        </p:txBody>
      </p:sp>
      <p:sp>
        <p:nvSpPr>
          <p:cNvPr id="21" name="Line 20"/>
          <p:cNvSpPr>
            <a:spLocks noChangeShapeType="1"/>
          </p:cNvSpPr>
          <p:nvPr/>
        </p:nvSpPr>
        <p:spPr bwMode="auto">
          <a:xfrm flipV="1">
            <a:off x="3324539" y="4152974"/>
            <a:ext cx="1095061" cy="647626"/>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2" name="Line 21"/>
          <p:cNvSpPr>
            <a:spLocks noChangeShapeType="1"/>
          </p:cNvSpPr>
          <p:nvPr/>
        </p:nvSpPr>
        <p:spPr bwMode="auto">
          <a:xfrm>
            <a:off x="5656263" y="3002012"/>
            <a:ext cx="0" cy="43175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3" name="Text Box 22"/>
          <p:cNvSpPr txBox="1">
            <a:spLocks noChangeArrowheads="1"/>
          </p:cNvSpPr>
          <p:nvPr/>
        </p:nvSpPr>
        <p:spPr bwMode="auto">
          <a:xfrm>
            <a:off x="5045841" y="3308216"/>
            <a:ext cx="1877247"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dirty="0"/>
              <a:t>prepares</a:t>
            </a:r>
          </a:p>
        </p:txBody>
      </p:sp>
      <p:sp>
        <p:nvSpPr>
          <p:cNvPr id="24" name="Text Box 23"/>
          <p:cNvSpPr txBox="1">
            <a:spLocks noChangeArrowheads="1"/>
          </p:cNvSpPr>
          <p:nvPr/>
        </p:nvSpPr>
        <p:spPr bwMode="auto">
          <a:xfrm>
            <a:off x="3699483" y="4475626"/>
            <a:ext cx="1329717"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dirty="0"/>
              <a:t>issues audit opinion</a:t>
            </a:r>
          </a:p>
        </p:txBody>
      </p:sp>
      <p:sp>
        <p:nvSpPr>
          <p:cNvPr id="25" name="Line 24"/>
          <p:cNvSpPr>
            <a:spLocks noChangeShapeType="1"/>
          </p:cNvSpPr>
          <p:nvPr/>
        </p:nvSpPr>
        <p:spPr bwMode="auto">
          <a:xfrm>
            <a:off x="6835795" y="4288408"/>
            <a:ext cx="860405" cy="35979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nchor="ctr"/>
          <a:lstStyle/>
          <a:p>
            <a:endParaRPr lang="en-US"/>
          </a:p>
        </p:txBody>
      </p:sp>
      <p:sp>
        <p:nvSpPr>
          <p:cNvPr id="26" name="Text Box 25"/>
          <p:cNvSpPr txBox="1">
            <a:spLocks noChangeArrowheads="1"/>
          </p:cNvSpPr>
          <p:nvPr/>
        </p:nvSpPr>
        <p:spPr bwMode="auto">
          <a:xfrm>
            <a:off x="7142614" y="3984493"/>
            <a:ext cx="78218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sz="2000"/>
              <a:t>use</a:t>
            </a:r>
          </a:p>
        </p:txBody>
      </p:sp>
      <p:pic>
        <p:nvPicPr>
          <p:cNvPr id="29" name="Picture 2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01069" y="3824551"/>
            <a:ext cx="1214019" cy="1404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30" name="Picture 29" descr="USER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19216" y="4176502"/>
            <a:ext cx="1877247" cy="1730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0" descr="j0292014"/>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916050" y="4210355"/>
            <a:ext cx="1385121" cy="1403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0C78284B-EA6F-A5F4-CBE0-5C99B57B4485}"/>
              </a:ext>
            </a:extLst>
          </p:cNvPr>
          <p:cNvSpPr txBox="1"/>
          <p:nvPr/>
        </p:nvSpPr>
        <p:spPr>
          <a:xfrm>
            <a:off x="5304002" y="5047868"/>
            <a:ext cx="1150004" cy="1061829"/>
          </a:xfrm>
          <a:prstGeom prst="rect">
            <a:avLst/>
          </a:prstGeom>
          <a:noFill/>
        </p:spPr>
        <p:txBody>
          <a:bodyPr wrap="square">
            <a:spAutoFit/>
          </a:bodyPr>
          <a:lstStyle/>
          <a:p>
            <a:pPr eaLnBrk="1" hangingPunct="1">
              <a:spcBef>
                <a:spcPct val="50000"/>
              </a:spcBef>
            </a:pPr>
            <a:r>
              <a:rPr lang="en-US" altLang="en-US" sz="1800" b="1" dirty="0">
                <a:solidFill>
                  <a:srgbClr val="990000"/>
                </a:solidFill>
              </a:rPr>
              <a:t>TRUST</a:t>
            </a:r>
          </a:p>
          <a:p>
            <a:pPr eaLnBrk="1" hangingPunct="1">
              <a:spcBef>
                <a:spcPct val="50000"/>
              </a:spcBef>
            </a:pPr>
            <a:r>
              <a:rPr lang="en-US" altLang="en-US" sz="1800" b="1" dirty="0">
                <a:solidFill>
                  <a:srgbClr val="990000"/>
                </a:solidFill>
              </a:rPr>
              <a:t>Based on</a:t>
            </a:r>
          </a:p>
        </p:txBody>
      </p:sp>
      <p:sp>
        <p:nvSpPr>
          <p:cNvPr id="6" name="Text Box 27">
            <a:extLst>
              <a:ext uri="{FF2B5EF4-FFF2-40B4-BE49-F238E27FC236}">
                <a16:creationId xmlns:a16="http://schemas.microsoft.com/office/drawing/2014/main" id="{864F0A3C-FB1A-0DA3-3775-AF731FC7F6FC}"/>
              </a:ext>
            </a:extLst>
          </p:cNvPr>
          <p:cNvSpPr txBox="1">
            <a:spLocks noChangeArrowheads="1"/>
          </p:cNvSpPr>
          <p:nvPr/>
        </p:nvSpPr>
        <p:spPr bwMode="auto">
          <a:xfrm>
            <a:off x="4330398" y="5860282"/>
            <a:ext cx="3097213" cy="82548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50000"/>
              </a:spcBef>
            </a:pPr>
            <a:r>
              <a:rPr lang="en-US" altLang="en-US" dirty="0">
                <a:solidFill>
                  <a:schemeClr val="tx1"/>
                </a:solidFill>
              </a:rPr>
              <a:t>AUDITING STANDARDS</a:t>
            </a:r>
          </a:p>
          <a:p>
            <a:pPr eaLnBrk="1" hangingPunct="1">
              <a:spcBef>
                <a:spcPct val="50000"/>
              </a:spcBef>
            </a:pPr>
            <a:r>
              <a:rPr lang="en-US" altLang="en-US" dirty="0">
                <a:solidFill>
                  <a:schemeClr val="tx1"/>
                </a:solidFill>
              </a:rPr>
              <a:t>ETHICS</a:t>
            </a:r>
          </a:p>
        </p:txBody>
      </p:sp>
    </p:spTree>
    <p:extLst>
      <p:ext uri="{BB962C8B-B14F-4D97-AF65-F5344CB8AC3E}">
        <p14:creationId xmlns:p14="http://schemas.microsoft.com/office/powerpoint/2010/main" val="471373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5</a:t>
            </a:fld>
            <a:endParaRPr lang="fr-FR" dirty="0">
              <a:solidFill>
                <a:prstClr val="black"/>
              </a:solidFill>
            </a:endParaRPr>
          </a:p>
        </p:txBody>
      </p:sp>
      <p:sp>
        <p:nvSpPr>
          <p:cNvPr id="5" name="Rectangle 2"/>
          <p:cNvSpPr>
            <a:spLocks noGrp="1" noChangeArrowheads="1"/>
          </p:cNvSpPr>
          <p:nvPr>
            <p:ph type="title"/>
          </p:nvPr>
        </p:nvSpPr>
        <p:spPr>
          <a:xfrm>
            <a:off x="361243" y="603858"/>
            <a:ext cx="9361040" cy="1072398"/>
          </a:xfrm>
        </p:spPr>
        <p:txBody>
          <a:bodyPr>
            <a:noAutofit/>
          </a:bodyPr>
          <a:lstStyle/>
          <a:p>
            <a:pPr algn="ctr" eaLnBrk="1" hangingPunct="1"/>
            <a:r>
              <a:rPr lang="en-US" altLang="en-US" sz="2000" b="1" dirty="0">
                <a:solidFill>
                  <a:srgbClr val="C00000"/>
                </a:solidFill>
                <a:latin typeface="Georgia" panose="02040502050405020303" pitchFamily="18" charset="0"/>
              </a:rPr>
              <a:t>The Financial Statements are made of various components</a:t>
            </a:r>
          </a:p>
        </p:txBody>
      </p:sp>
      <p:grpSp>
        <p:nvGrpSpPr>
          <p:cNvPr id="6" name="Group 21"/>
          <p:cNvGrpSpPr>
            <a:grpSpLocks/>
          </p:cNvGrpSpPr>
          <p:nvPr/>
        </p:nvGrpSpPr>
        <p:grpSpPr bwMode="auto">
          <a:xfrm>
            <a:off x="647824" y="1765156"/>
            <a:ext cx="9074459" cy="3919537"/>
            <a:chOff x="668" y="981"/>
            <a:chExt cx="4409" cy="2469"/>
          </a:xfrm>
        </p:grpSpPr>
        <p:sp>
          <p:nvSpPr>
            <p:cNvPr id="7" name="AutoShape 11"/>
            <p:cNvSpPr>
              <a:spLocks noChangeArrowheads="1"/>
            </p:cNvSpPr>
            <p:nvPr/>
          </p:nvSpPr>
          <p:spPr bwMode="auto">
            <a:xfrm>
              <a:off x="1292" y="1920"/>
              <a:ext cx="1473" cy="528"/>
            </a:xfrm>
            <a:prstGeom prst="downArrowCallout">
              <a:avLst>
                <a:gd name="adj1" fmla="val 69744"/>
                <a:gd name="adj2" fmla="val 69744"/>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Accounts balances</a:t>
              </a:r>
            </a:p>
          </p:txBody>
        </p:sp>
        <p:sp>
          <p:nvSpPr>
            <p:cNvPr id="8" name="Text Box 12"/>
            <p:cNvSpPr txBox="1">
              <a:spLocks noChangeArrowheads="1"/>
            </p:cNvSpPr>
            <p:nvPr/>
          </p:nvSpPr>
          <p:spPr bwMode="auto">
            <a:xfrm>
              <a:off x="1678" y="3164"/>
              <a:ext cx="2314" cy="1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“last link of the chain</a:t>
              </a:r>
              <a:r>
                <a:rPr lang="en-US" altLang="en-US" sz="1400" b="0" dirty="0">
                  <a:solidFill>
                    <a:schemeClr val="tx1"/>
                  </a:solidFill>
                </a:rPr>
                <a:t>”</a:t>
              </a:r>
            </a:p>
          </p:txBody>
        </p:sp>
        <p:sp>
          <p:nvSpPr>
            <p:cNvPr id="9" name="Rectangle 13"/>
            <p:cNvSpPr>
              <a:spLocks noChangeArrowheads="1"/>
            </p:cNvSpPr>
            <p:nvPr/>
          </p:nvSpPr>
          <p:spPr bwMode="auto">
            <a:xfrm>
              <a:off x="1678" y="2862"/>
              <a:ext cx="2314" cy="58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2000" b="0" dirty="0">
                  <a:ln w="0"/>
                  <a:solidFill>
                    <a:schemeClr val="tx1"/>
                  </a:solidFill>
                  <a:effectLst>
                    <a:outerShdw blurRad="38100" dist="19050" dir="2700000" algn="tl" rotWithShape="0">
                      <a:schemeClr val="dk1">
                        <a:alpha val="40000"/>
                      </a:schemeClr>
                    </a:outerShdw>
                  </a:effectLst>
                </a:rPr>
                <a:t>Financial Statements</a:t>
              </a:r>
            </a:p>
          </p:txBody>
        </p:sp>
        <p:sp>
          <p:nvSpPr>
            <p:cNvPr id="10" name="Text Box 14"/>
            <p:cNvSpPr txBox="1">
              <a:spLocks noChangeArrowheads="1"/>
            </p:cNvSpPr>
            <p:nvPr/>
          </p:nvSpPr>
          <p:spPr bwMode="auto">
            <a:xfrm>
              <a:off x="1411" y="1560"/>
              <a:ext cx="1678"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 are recorded</a:t>
              </a:r>
            </a:p>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in the …</a:t>
              </a:r>
            </a:p>
          </p:txBody>
        </p:sp>
        <p:sp>
          <p:nvSpPr>
            <p:cNvPr id="11" name="Text Box 15"/>
            <p:cNvSpPr txBox="1">
              <a:spLocks noChangeArrowheads="1"/>
            </p:cNvSpPr>
            <p:nvPr/>
          </p:nvSpPr>
          <p:spPr bwMode="auto">
            <a:xfrm>
              <a:off x="2024" y="2558"/>
              <a:ext cx="16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 are represented in the …</a:t>
              </a:r>
            </a:p>
          </p:txBody>
        </p:sp>
        <p:sp>
          <p:nvSpPr>
            <p:cNvPr id="12" name="AutoShape 17"/>
            <p:cNvSpPr>
              <a:spLocks noChangeArrowheads="1"/>
            </p:cNvSpPr>
            <p:nvPr/>
          </p:nvSpPr>
          <p:spPr bwMode="auto">
            <a:xfrm>
              <a:off x="2835" y="1920"/>
              <a:ext cx="1497" cy="528"/>
            </a:xfrm>
            <a:prstGeom prst="downArrowCallout">
              <a:avLst>
                <a:gd name="adj1" fmla="val 70881"/>
                <a:gd name="adj2" fmla="val 70881"/>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Notes &amp; Other disclosures</a:t>
              </a:r>
            </a:p>
          </p:txBody>
        </p:sp>
        <p:sp>
          <p:nvSpPr>
            <p:cNvPr id="13" name="Text Box 18"/>
            <p:cNvSpPr txBox="1">
              <a:spLocks noChangeArrowheads="1"/>
            </p:cNvSpPr>
            <p:nvPr/>
          </p:nvSpPr>
          <p:spPr bwMode="auto">
            <a:xfrm>
              <a:off x="3399" y="1560"/>
              <a:ext cx="1678" cy="3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 are disclosed</a:t>
              </a:r>
            </a:p>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in the …</a:t>
              </a:r>
            </a:p>
          </p:txBody>
        </p:sp>
        <p:sp>
          <p:nvSpPr>
            <p:cNvPr id="14" name="AutoShape 10"/>
            <p:cNvSpPr>
              <a:spLocks noChangeArrowheads="1"/>
            </p:cNvSpPr>
            <p:nvPr/>
          </p:nvSpPr>
          <p:spPr bwMode="auto">
            <a:xfrm>
              <a:off x="668" y="981"/>
              <a:ext cx="2121" cy="528"/>
            </a:xfrm>
            <a:prstGeom prst="downArrowCallout">
              <a:avLst>
                <a:gd name="adj1" fmla="val 100426"/>
                <a:gd name="adj2" fmla="val 100426"/>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Transactions_      </a:t>
              </a:r>
            </a:p>
          </p:txBody>
        </p:sp>
        <p:sp>
          <p:nvSpPr>
            <p:cNvPr id="15" name="AutoShape 16"/>
            <p:cNvSpPr>
              <a:spLocks noChangeArrowheads="1"/>
            </p:cNvSpPr>
            <p:nvPr/>
          </p:nvSpPr>
          <p:spPr bwMode="auto">
            <a:xfrm>
              <a:off x="2800" y="981"/>
              <a:ext cx="2121" cy="528"/>
            </a:xfrm>
            <a:prstGeom prst="downArrowCallout">
              <a:avLst>
                <a:gd name="adj1" fmla="val 100426"/>
                <a:gd name="adj2" fmla="val 100426"/>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l"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 &amp; Events</a:t>
              </a:r>
            </a:p>
          </p:txBody>
        </p:sp>
        <p:sp>
          <p:nvSpPr>
            <p:cNvPr id="16" name="Line 19"/>
            <p:cNvSpPr>
              <a:spLocks noChangeShapeType="1"/>
            </p:cNvSpPr>
            <p:nvPr/>
          </p:nvSpPr>
          <p:spPr bwMode="auto">
            <a:xfrm>
              <a:off x="2789" y="988"/>
              <a:ext cx="0" cy="340"/>
            </a:xfrm>
            <a:prstGeom prst="line">
              <a:avLst/>
            </a:prstGeom>
            <a:noFill/>
            <a:ln w="76200">
              <a:solidFill>
                <a:schemeClr val="bg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7" name="Title 1"/>
          <p:cNvSpPr txBox="1">
            <a:spLocks/>
          </p:cNvSpPr>
          <p:nvPr/>
        </p:nvSpPr>
        <p:spPr bwMode="gray">
          <a:xfrm>
            <a:off x="618910" y="20161"/>
            <a:ext cx="9238421" cy="509941"/>
          </a:xfrm>
          <a:prstGeom prst="rect">
            <a:avLst/>
          </a:prstGeom>
        </p:spPr>
        <p:txBody>
          <a:bodyPr vert="horz" lIns="0" tIns="0" rIns="0" bIns="0" rtlCol="0" anchor="t" anchorCtr="0">
            <a:noAutofit/>
          </a:bodyPr>
          <a:lst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a:lstStyle>
          <a:p>
            <a:r>
              <a:rPr lang="en-US" altLang="en-US" sz="2800" b="1" dirty="0">
                <a:solidFill>
                  <a:srgbClr val="C00000"/>
                </a:solidFill>
                <a:latin typeface="Georgia" panose="02040502050405020303" pitchFamily="18" charset="0"/>
              </a:rPr>
              <a:t>COMPONENTS OF FINANCIAL STATEMENTS</a:t>
            </a:r>
            <a:endParaRPr lang="en-IN" sz="28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2305497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a:xfrm>
            <a:off x="359792" y="6732818"/>
            <a:ext cx="612332" cy="180000"/>
          </a:xfrm>
        </p:spPr>
        <p:txBody>
          <a:bodyPr/>
          <a:lstStyle/>
          <a:p>
            <a:pPr algn="l"/>
            <a:fld id="{AE6AACB0-F5EC-4707-A90B-3CD78749B923}" type="slidenum">
              <a:rPr lang="fr-FR" smtClean="0">
                <a:solidFill>
                  <a:prstClr val="black"/>
                </a:solidFill>
              </a:rPr>
              <a:pPr algn="l"/>
              <a:t>6</a:t>
            </a:fld>
            <a:endParaRPr lang="fr-FR" dirty="0">
              <a:solidFill>
                <a:prstClr val="black"/>
              </a:solidFill>
            </a:endParaRPr>
          </a:p>
        </p:txBody>
      </p:sp>
      <p:sp>
        <p:nvSpPr>
          <p:cNvPr id="5" name="Rectangle 2"/>
          <p:cNvSpPr>
            <a:spLocks noGrp="1" noChangeArrowheads="1"/>
          </p:cNvSpPr>
          <p:nvPr>
            <p:ph type="title"/>
          </p:nvPr>
        </p:nvSpPr>
        <p:spPr>
          <a:xfrm>
            <a:off x="21727" y="424252"/>
            <a:ext cx="10058898" cy="379413"/>
          </a:xfrm>
        </p:spPr>
        <p:txBody>
          <a:bodyPr>
            <a:noAutofit/>
          </a:bodyPr>
          <a:lstStyle/>
          <a:p>
            <a:pPr algn="ctr"/>
            <a:r>
              <a:rPr lang="en-US" altLang="en-US" sz="2000" b="1" dirty="0">
                <a:solidFill>
                  <a:srgbClr val="C00000"/>
                </a:solidFill>
                <a:latin typeface="Georgia" panose="02040502050405020303" pitchFamily="18" charset="0"/>
              </a:rPr>
              <a:t>As a first consequence,</a:t>
            </a:r>
          </a:p>
        </p:txBody>
      </p:sp>
      <p:sp>
        <p:nvSpPr>
          <p:cNvPr id="6" name="AutoShape 4"/>
          <p:cNvSpPr>
            <a:spLocks noChangeArrowheads="1"/>
          </p:cNvSpPr>
          <p:nvPr/>
        </p:nvSpPr>
        <p:spPr bwMode="auto">
          <a:xfrm>
            <a:off x="2228136" y="2669977"/>
            <a:ext cx="1591776" cy="838200"/>
          </a:xfrm>
          <a:prstGeom prst="downArrowCallout">
            <a:avLst>
              <a:gd name="adj1" fmla="val 55824"/>
              <a:gd name="adj2" fmla="val 55824"/>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Transactions &amp; Events</a:t>
            </a:r>
          </a:p>
        </p:txBody>
      </p:sp>
      <p:sp>
        <p:nvSpPr>
          <p:cNvPr id="7" name="AutoShape 5"/>
          <p:cNvSpPr>
            <a:spLocks noChangeArrowheads="1"/>
          </p:cNvSpPr>
          <p:nvPr/>
        </p:nvSpPr>
        <p:spPr bwMode="auto">
          <a:xfrm>
            <a:off x="4301745" y="2667348"/>
            <a:ext cx="1468916" cy="838200"/>
          </a:xfrm>
          <a:prstGeom prst="downArrowCallout">
            <a:avLst>
              <a:gd name="adj1" fmla="val 51515"/>
              <a:gd name="adj2" fmla="val 51515"/>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Accounts balances</a:t>
            </a:r>
          </a:p>
        </p:txBody>
      </p:sp>
      <p:sp>
        <p:nvSpPr>
          <p:cNvPr id="8" name="Text Box 6"/>
          <p:cNvSpPr txBox="1">
            <a:spLocks noChangeArrowheads="1"/>
          </p:cNvSpPr>
          <p:nvPr/>
        </p:nvSpPr>
        <p:spPr bwMode="auto">
          <a:xfrm>
            <a:off x="6211177" y="4329033"/>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dirty="0">
                <a:solidFill>
                  <a:schemeClr val="tx1"/>
                </a:solidFill>
              </a:rPr>
              <a:t>Have occurred</a:t>
            </a:r>
          </a:p>
        </p:txBody>
      </p:sp>
      <p:sp>
        <p:nvSpPr>
          <p:cNvPr id="9" name="Text Box 8"/>
          <p:cNvSpPr txBox="1">
            <a:spLocks noChangeArrowheads="1"/>
          </p:cNvSpPr>
          <p:nvPr/>
        </p:nvSpPr>
        <p:spPr bwMode="auto">
          <a:xfrm>
            <a:off x="5620932" y="5021183"/>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properly classified</a:t>
            </a:r>
          </a:p>
        </p:txBody>
      </p:sp>
      <p:sp>
        <p:nvSpPr>
          <p:cNvPr id="10" name="Text Box 9"/>
          <p:cNvSpPr txBox="1">
            <a:spLocks noChangeArrowheads="1"/>
          </p:cNvSpPr>
          <p:nvPr/>
        </p:nvSpPr>
        <p:spPr bwMode="auto">
          <a:xfrm>
            <a:off x="5425262" y="3755827"/>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properly cut off</a:t>
            </a:r>
          </a:p>
        </p:txBody>
      </p:sp>
      <p:sp>
        <p:nvSpPr>
          <p:cNvPr id="11" name="Text Box 10"/>
          <p:cNvSpPr txBox="1">
            <a:spLocks noChangeArrowheads="1"/>
          </p:cNvSpPr>
          <p:nvPr/>
        </p:nvSpPr>
        <p:spPr bwMode="auto">
          <a:xfrm>
            <a:off x="5063602" y="5531004"/>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accurately recorded</a:t>
            </a:r>
          </a:p>
        </p:txBody>
      </p:sp>
      <p:sp>
        <p:nvSpPr>
          <p:cNvPr id="12" name="Text Box 11"/>
          <p:cNvSpPr txBox="1">
            <a:spLocks noChangeArrowheads="1"/>
          </p:cNvSpPr>
          <p:nvPr/>
        </p:nvSpPr>
        <p:spPr bwMode="auto">
          <a:xfrm>
            <a:off x="3327640" y="3827413"/>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complete</a:t>
            </a:r>
          </a:p>
        </p:txBody>
      </p:sp>
      <p:sp>
        <p:nvSpPr>
          <p:cNvPr id="13" name="Text Box 12"/>
          <p:cNvSpPr txBox="1">
            <a:spLocks noChangeArrowheads="1"/>
          </p:cNvSpPr>
          <p:nvPr/>
        </p:nvSpPr>
        <p:spPr bwMode="auto">
          <a:xfrm>
            <a:off x="3195880" y="4308366"/>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Exist</a:t>
            </a:r>
            <a:endParaRPr lang="en-US" altLang="en-US" sz="1400" dirty="0">
              <a:solidFill>
                <a:schemeClr val="tx1"/>
              </a:solidFill>
            </a:endParaRPr>
          </a:p>
        </p:txBody>
      </p:sp>
      <p:sp>
        <p:nvSpPr>
          <p:cNvPr id="14" name="Text Box 13"/>
          <p:cNvSpPr txBox="1">
            <a:spLocks noChangeArrowheads="1"/>
          </p:cNvSpPr>
          <p:nvPr/>
        </p:nvSpPr>
        <p:spPr bwMode="auto">
          <a:xfrm>
            <a:off x="4328620" y="4531553"/>
            <a:ext cx="2878428"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properly valued</a:t>
            </a:r>
          </a:p>
        </p:txBody>
      </p:sp>
      <p:sp>
        <p:nvSpPr>
          <p:cNvPr id="15" name="Text Box 14"/>
          <p:cNvSpPr txBox="1">
            <a:spLocks noChangeArrowheads="1"/>
          </p:cNvSpPr>
          <p:nvPr/>
        </p:nvSpPr>
        <p:spPr bwMode="auto">
          <a:xfrm>
            <a:off x="2961192" y="5193774"/>
            <a:ext cx="226548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proper rights and obligations of the entity</a:t>
            </a:r>
          </a:p>
        </p:txBody>
      </p:sp>
      <p:sp>
        <p:nvSpPr>
          <p:cNvPr id="16" name="Text Box 15"/>
          <p:cNvSpPr txBox="1">
            <a:spLocks noChangeArrowheads="1"/>
          </p:cNvSpPr>
          <p:nvPr/>
        </p:nvSpPr>
        <p:spPr bwMode="auto">
          <a:xfrm>
            <a:off x="3832698" y="1841537"/>
            <a:ext cx="2532801"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Can give the true and fair view</a:t>
            </a:r>
          </a:p>
        </p:txBody>
      </p:sp>
      <p:sp>
        <p:nvSpPr>
          <p:cNvPr id="17" name="Text Box 16"/>
          <p:cNvSpPr txBox="1">
            <a:spLocks noChangeArrowheads="1"/>
          </p:cNvSpPr>
          <p:nvPr/>
        </p:nvSpPr>
        <p:spPr bwMode="auto">
          <a:xfrm>
            <a:off x="3819912" y="2312907"/>
            <a:ext cx="226548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Only if…</a:t>
            </a:r>
          </a:p>
        </p:txBody>
      </p:sp>
      <p:sp>
        <p:nvSpPr>
          <p:cNvPr id="18" name="AutoShape 17"/>
          <p:cNvSpPr>
            <a:spLocks noChangeArrowheads="1"/>
          </p:cNvSpPr>
          <p:nvPr/>
        </p:nvSpPr>
        <p:spPr bwMode="auto">
          <a:xfrm>
            <a:off x="3630064" y="915259"/>
            <a:ext cx="2798772" cy="838200"/>
          </a:xfrm>
          <a:prstGeom prst="downArrowCallout">
            <a:avLst>
              <a:gd name="adj1" fmla="val 98153"/>
              <a:gd name="adj2" fmla="val 98153"/>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2000" b="0" dirty="0">
                <a:ln w="0"/>
                <a:solidFill>
                  <a:schemeClr val="tx1"/>
                </a:solidFill>
                <a:effectLst>
                  <a:outerShdw blurRad="38100" dist="19050" dir="2700000" algn="tl" rotWithShape="0">
                    <a:schemeClr val="dk1">
                      <a:alpha val="40000"/>
                    </a:schemeClr>
                  </a:outerShdw>
                </a:effectLst>
              </a:rPr>
              <a:t>Financial Statements</a:t>
            </a:r>
            <a:endParaRPr lang="en-US" altLang="en-US" sz="1400" b="0" dirty="0">
              <a:ln w="0"/>
              <a:solidFill>
                <a:schemeClr val="tx1"/>
              </a:solidFill>
              <a:effectLst>
                <a:outerShdw blurRad="38100" dist="19050" dir="2700000" algn="tl" rotWithShape="0">
                  <a:schemeClr val="dk1">
                    <a:alpha val="40000"/>
                  </a:schemeClr>
                </a:outerShdw>
              </a:effectLst>
            </a:endParaRPr>
          </a:p>
        </p:txBody>
      </p:sp>
      <p:sp>
        <p:nvSpPr>
          <p:cNvPr id="19" name="Oval 20"/>
          <p:cNvSpPr>
            <a:spLocks noChangeArrowheads="1"/>
          </p:cNvSpPr>
          <p:nvPr/>
        </p:nvSpPr>
        <p:spPr bwMode="auto">
          <a:xfrm>
            <a:off x="2246872" y="3504364"/>
            <a:ext cx="5983614" cy="2749807"/>
          </a:xfrm>
          <a:prstGeom prst="ellipse">
            <a:avLst/>
          </a:prstGeom>
          <a:noFill/>
          <a:ln w="38100">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en-US" altLang="en-US"/>
          </a:p>
        </p:txBody>
      </p:sp>
      <p:sp>
        <p:nvSpPr>
          <p:cNvPr id="20" name="AutoShape 21"/>
          <p:cNvSpPr>
            <a:spLocks noChangeArrowheads="1"/>
          </p:cNvSpPr>
          <p:nvPr/>
        </p:nvSpPr>
        <p:spPr bwMode="auto">
          <a:xfrm>
            <a:off x="6252494" y="2655690"/>
            <a:ext cx="1468916" cy="838200"/>
          </a:xfrm>
          <a:prstGeom prst="downArrowCallout">
            <a:avLst>
              <a:gd name="adj1" fmla="val 51515"/>
              <a:gd name="adj2" fmla="val 51515"/>
              <a:gd name="adj3" fmla="val 16667"/>
              <a:gd name="adj4" fmla="val 66667"/>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nchor="ct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algn="ct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Notes &amp; other disclosures</a:t>
            </a:r>
          </a:p>
        </p:txBody>
      </p:sp>
      <p:sp>
        <p:nvSpPr>
          <p:cNvPr id="21" name="Text Box 22"/>
          <p:cNvSpPr txBox="1">
            <a:spLocks noChangeArrowheads="1"/>
          </p:cNvSpPr>
          <p:nvPr/>
        </p:nvSpPr>
        <p:spPr bwMode="auto">
          <a:xfrm>
            <a:off x="2390616" y="4817388"/>
            <a:ext cx="232758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400" b="0" dirty="0">
                <a:ln w="0"/>
                <a:solidFill>
                  <a:schemeClr val="tx1"/>
                </a:solidFill>
                <a:effectLst>
                  <a:outerShdw blurRad="38100" dist="19050" dir="2700000" algn="tl" rotWithShape="0">
                    <a:schemeClr val="dk1">
                      <a:alpha val="40000"/>
                    </a:schemeClr>
                  </a:outerShdw>
                </a:effectLst>
              </a:rPr>
              <a:t>Are properly allocated</a:t>
            </a:r>
          </a:p>
        </p:txBody>
      </p:sp>
      <p:sp>
        <p:nvSpPr>
          <p:cNvPr id="22" name="Text Box 23"/>
          <p:cNvSpPr txBox="1">
            <a:spLocks noChangeArrowheads="1"/>
          </p:cNvSpPr>
          <p:nvPr/>
        </p:nvSpPr>
        <p:spPr bwMode="auto">
          <a:xfrm>
            <a:off x="8280672" y="5217046"/>
            <a:ext cx="1581673" cy="1249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spcBef>
                <a:spcPct val="20000"/>
              </a:spcBef>
            </a:pPr>
            <a:r>
              <a:rPr lang="en-US" altLang="en-US" sz="1600" b="0" dirty="0">
                <a:solidFill>
                  <a:srgbClr val="FF3300"/>
                </a:solidFill>
              </a:rPr>
              <a:t>These</a:t>
            </a:r>
          </a:p>
          <a:p>
            <a:pPr eaLnBrk="1" hangingPunct="1">
              <a:spcBef>
                <a:spcPct val="20000"/>
              </a:spcBef>
            </a:pPr>
            <a:r>
              <a:rPr lang="en-US" altLang="en-US" sz="1600" b="0" dirty="0">
                <a:solidFill>
                  <a:srgbClr val="FF3300"/>
                </a:solidFill>
              </a:rPr>
              <a:t>Statements are called</a:t>
            </a:r>
          </a:p>
          <a:p>
            <a:pPr eaLnBrk="1" hangingPunct="1">
              <a:spcBef>
                <a:spcPct val="20000"/>
              </a:spcBef>
            </a:pPr>
            <a:r>
              <a:rPr lang="en-US" altLang="en-US" sz="2000" dirty="0">
                <a:solidFill>
                  <a:srgbClr val="FF3300"/>
                </a:solidFill>
              </a:rPr>
              <a:t>Assertions</a:t>
            </a:r>
          </a:p>
        </p:txBody>
      </p:sp>
      <p:sp>
        <p:nvSpPr>
          <p:cNvPr id="23" name="AutoShape 24"/>
          <p:cNvSpPr>
            <a:spLocks noChangeArrowheads="1"/>
          </p:cNvSpPr>
          <p:nvPr/>
        </p:nvSpPr>
        <p:spPr bwMode="auto">
          <a:xfrm>
            <a:off x="7280397" y="5696803"/>
            <a:ext cx="1000276" cy="611920"/>
          </a:xfrm>
          <a:custGeom>
            <a:avLst/>
            <a:gdLst>
              <a:gd name="T0" fmla="*/ 594122 w 21600"/>
              <a:gd name="T1" fmla="*/ 0 h 21600"/>
              <a:gd name="T2" fmla="*/ 0 w 21600"/>
              <a:gd name="T3" fmla="*/ 251619 h 21600"/>
              <a:gd name="T4" fmla="*/ 594122 w 21600"/>
              <a:gd name="T5" fmla="*/ 503237 h 21600"/>
              <a:gd name="T6" fmla="*/ 792163 w 21600"/>
              <a:gd name="T7" fmla="*/ 251619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close/>
              </a:path>
              <a:path w="21600" h="21600">
                <a:moveTo>
                  <a:pt x="1350" y="5400"/>
                </a:moveTo>
                <a:lnTo>
                  <a:pt x="1350" y="16200"/>
                </a:lnTo>
                <a:lnTo>
                  <a:pt x="2700" y="16200"/>
                </a:lnTo>
                <a:lnTo>
                  <a:pt x="2700" y="5400"/>
                </a:lnTo>
                <a:close/>
              </a:path>
              <a:path w="21600" h="21600">
                <a:moveTo>
                  <a:pt x="0" y="5400"/>
                </a:moveTo>
                <a:lnTo>
                  <a:pt x="0" y="16200"/>
                </a:lnTo>
                <a:lnTo>
                  <a:pt x="675" y="16200"/>
                </a:lnTo>
                <a:lnTo>
                  <a:pt x="675" y="5400"/>
                </a:lnTo>
                <a:close/>
              </a:path>
            </a:pathLst>
          </a:custGeom>
          <a:noFill/>
          <a:ln w="9525" algn="ctr">
            <a:solidFill>
              <a:srgbClr val="FF33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lvl1pPr eaLnBrk="0" hangingPunct="0">
              <a:defRPr b="1">
                <a:solidFill>
                  <a:schemeClr val="tx2"/>
                </a:solidFill>
                <a:latin typeface="Arial" panose="020B0604020202020204" pitchFamily="34" charset="0"/>
              </a:defRPr>
            </a:lvl1pPr>
            <a:lvl2pPr marL="742950" indent="-285750" eaLnBrk="0" hangingPunct="0">
              <a:defRPr b="1">
                <a:solidFill>
                  <a:schemeClr val="tx2"/>
                </a:solidFill>
                <a:latin typeface="Arial" panose="020B0604020202020204" pitchFamily="34" charset="0"/>
              </a:defRPr>
            </a:lvl2pPr>
            <a:lvl3pPr marL="1143000" indent="-228600" eaLnBrk="0" hangingPunct="0">
              <a:defRPr b="1">
                <a:solidFill>
                  <a:schemeClr val="tx2"/>
                </a:solidFill>
                <a:latin typeface="Arial" panose="020B0604020202020204" pitchFamily="34" charset="0"/>
              </a:defRPr>
            </a:lvl3pPr>
            <a:lvl4pPr marL="1600200" indent="-228600" eaLnBrk="0" hangingPunct="0">
              <a:defRPr b="1">
                <a:solidFill>
                  <a:schemeClr val="tx2"/>
                </a:solidFill>
                <a:latin typeface="Arial" panose="020B0604020202020204" pitchFamily="34" charset="0"/>
              </a:defRPr>
            </a:lvl4pPr>
            <a:lvl5pPr marL="2057400" indent="-228600" eaLnBrk="0" hangingPunct="0">
              <a:defRPr b="1">
                <a:solidFill>
                  <a:schemeClr val="tx2"/>
                </a:solidFill>
                <a:latin typeface="Arial" panose="020B0604020202020204" pitchFamily="34" charset="0"/>
              </a:defRPr>
            </a:lvl5pPr>
            <a:lvl6pPr marL="2514600" indent="-228600" algn="ctr" eaLnBrk="0" fontAlgn="base" hangingPunct="0">
              <a:spcBef>
                <a:spcPct val="0"/>
              </a:spcBef>
              <a:spcAft>
                <a:spcPct val="0"/>
              </a:spcAft>
              <a:defRPr b="1">
                <a:solidFill>
                  <a:schemeClr val="tx2"/>
                </a:solidFill>
                <a:latin typeface="Arial" panose="020B0604020202020204" pitchFamily="34" charset="0"/>
              </a:defRPr>
            </a:lvl6pPr>
            <a:lvl7pPr marL="2971800" indent="-228600" algn="ctr" eaLnBrk="0" fontAlgn="base" hangingPunct="0">
              <a:spcBef>
                <a:spcPct val="0"/>
              </a:spcBef>
              <a:spcAft>
                <a:spcPct val="0"/>
              </a:spcAft>
              <a:defRPr b="1">
                <a:solidFill>
                  <a:schemeClr val="tx2"/>
                </a:solidFill>
                <a:latin typeface="Arial" panose="020B0604020202020204" pitchFamily="34" charset="0"/>
              </a:defRPr>
            </a:lvl7pPr>
            <a:lvl8pPr marL="3429000" indent="-228600" algn="ctr" eaLnBrk="0" fontAlgn="base" hangingPunct="0">
              <a:spcBef>
                <a:spcPct val="0"/>
              </a:spcBef>
              <a:spcAft>
                <a:spcPct val="0"/>
              </a:spcAft>
              <a:defRPr b="1">
                <a:solidFill>
                  <a:schemeClr val="tx2"/>
                </a:solidFill>
                <a:latin typeface="Arial" panose="020B0604020202020204" pitchFamily="34" charset="0"/>
              </a:defRPr>
            </a:lvl8pPr>
            <a:lvl9pPr marL="3886200" indent="-228600" algn="ctr" eaLnBrk="0" fontAlgn="base" hangingPunct="0">
              <a:spcBef>
                <a:spcPct val="0"/>
              </a:spcBef>
              <a:spcAft>
                <a:spcPct val="0"/>
              </a:spcAft>
              <a:defRPr b="1">
                <a:solidFill>
                  <a:schemeClr val="tx2"/>
                </a:solidFill>
                <a:latin typeface="Arial" panose="020B0604020202020204" pitchFamily="34" charset="0"/>
              </a:defRPr>
            </a:lvl9pPr>
          </a:lstStyle>
          <a:p>
            <a:pPr eaLnBrk="1" hangingPunct="1"/>
            <a:endParaRPr lang="en-US" altLang="en-US"/>
          </a:p>
        </p:txBody>
      </p:sp>
      <p:sp>
        <p:nvSpPr>
          <p:cNvPr id="24" name="Title 1"/>
          <p:cNvSpPr txBox="1">
            <a:spLocks/>
          </p:cNvSpPr>
          <p:nvPr/>
        </p:nvSpPr>
        <p:spPr bwMode="gray">
          <a:xfrm>
            <a:off x="618910" y="20161"/>
            <a:ext cx="9238421" cy="509941"/>
          </a:xfrm>
          <a:prstGeom prst="rect">
            <a:avLst/>
          </a:prstGeom>
        </p:spPr>
        <p:txBody>
          <a:bodyPr vert="horz" lIns="0" tIns="0" rIns="0" bIns="0" rtlCol="0" anchor="t" anchorCtr="0">
            <a:noAutofit/>
          </a:bodyPr>
          <a:lst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a:lstStyle>
          <a:p>
            <a:r>
              <a:rPr lang="en-US" altLang="en-US" sz="2400" b="1" dirty="0">
                <a:solidFill>
                  <a:srgbClr val="C00000"/>
                </a:solidFill>
                <a:latin typeface="Georgia" panose="02040502050405020303" pitchFamily="18" charset="0"/>
              </a:rPr>
              <a:t>WHAT DO WE ENSURE AND ASSURE ? </a:t>
            </a:r>
            <a:endParaRPr lang="en-IN" sz="2400" b="1" dirty="0">
              <a:solidFill>
                <a:srgbClr val="C00000"/>
              </a:solidFill>
              <a:latin typeface="Georgia" panose="02040502050405020303" pitchFamily="18" charset="0"/>
            </a:endParaRPr>
          </a:p>
        </p:txBody>
      </p:sp>
    </p:spTree>
    <p:extLst>
      <p:ext uri="{BB962C8B-B14F-4D97-AF65-F5344CB8AC3E}">
        <p14:creationId xmlns:p14="http://schemas.microsoft.com/office/powerpoint/2010/main" val="5483737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419DE-BDEA-9E29-2917-2561DF1902B9}"/>
              </a:ext>
            </a:extLst>
          </p:cNvPr>
          <p:cNvSpPr>
            <a:spLocks noGrp="1"/>
          </p:cNvSpPr>
          <p:nvPr>
            <p:ph type="title"/>
          </p:nvPr>
        </p:nvSpPr>
        <p:spPr/>
        <p:txBody>
          <a:bodyPr/>
          <a:lstStyle/>
          <a:p>
            <a:r>
              <a:rPr lang="en-US" sz="2800" b="1" dirty="0">
                <a:solidFill>
                  <a:srgbClr val="C00000"/>
                </a:solidFill>
                <a:latin typeface="Georgia" panose="02040502050405020303" pitchFamily="18" charset="0"/>
              </a:rPr>
              <a:t>Purpose of audit</a:t>
            </a:r>
            <a:endParaRPr lang="en-IN" sz="2800" b="1" dirty="0">
              <a:solidFill>
                <a:srgbClr val="C00000"/>
              </a:solidFill>
              <a:latin typeface="Georgia" panose="02040502050405020303" pitchFamily="18" charset="0"/>
            </a:endParaRPr>
          </a:p>
        </p:txBody>
      </p:sp>
      <p:sp>
        <p:nvSpPr>
          <p:cNvPr id="3" name="Content Placeholder 2">
            <a:extLst>
              <a:ext uri="{FF2B5EF4-FFF2-40B4-BE49-F238E27FC236}">
                <a16:creationId xmlns:a16="http://schemas.microsoft.com/office/drawing/2014/main" id="{91499E93-2CAF-41D7-769F-9D2060E5090B}"/>
              </a:ext>
            </a:extLst>
          </p:cNvPr>
          <p:cNvSpPr>
            <a:spLocks noGrp="1"/>
          </p:cNvSpPr>
          <p:nvPr>
            <p:ph idx="1"/>
          </p:nvPr>
        </p:nvSpPr>
        <p:spPr>
          <a:xfrm>
            <a:off x="719999" y="1059819"/>
            <a:ext cx="9000834" cy="5420952"/>
          </a:xfrm>
        </p:spPr>
        <p:txBody>
          <a:bodyPr/>
          <a:lstStyle/>
          <a:p>
            <a:pPr marL="0" indent="0" algn="just">
              <a:buClr>
                <a:srgbClr val="FFC000"/>
              </a:buClr>
              <a:buNone/>
            </a:pPr>
            <a:r>
              <a:rPr lang="en-GB" sz="1600" b="1" dirty="0">
                <a:solidFill>
                  <a:schemeClr val="tx1"/>
                </a:solidFill>
                <a:latin typeface="+mn-lt"/>
              </a:rPr>
              <a:t>What is the purpose of an audit?</a:t>
            </a:r>
          </a:p>
          <a:p>
            <a:pPr marL="0" lvl="3" indent="0" algn="just">
              <a:spcBef>
                <a:spcPts val="1000"/>
              </a:spcBef>
              <a:buClr>
                <a:srgbClr val="FFC000"/>
              </a:buClr>
              <a:buNone/>
            </a:pPr>
            <a:r>
              <a:rPr lang="en-GB" sz="1600" dirty="0">
                <a:solidFill>
                  <a:schemeClr val="tx1"/>
                </a:solidFill>
                <a:latin typeface="+mn-lt"/>
              </a:rPr>
              <a:t>To enhance the degree of confidence of </a:t>
            </a:r>
            <a:r>
              <a:rPr lang="en-GB" sz="1600" b="1" u="sng" dirty="0">
                <a:solidFill>
                  <a:schemeClr val="accent3"/>
                </a:solidFill>
                <a:latin typeface="+mn-lt"/>
              </a:rPr>
              <a:t>intended users </a:t>
            </a:r>
            <a:r>
              <a:rPr lang="en-GB" sz="1600" dirty="0">
                <a:solidFill>
                  <a:schemeClr val="tx1"/>
                </a:solidFill>
                <a:latin typeface="+mn-lt"/>
              </a:rPr>
              <a:t>in the financial statements. This is achieved by the expression of an opinion by the auditor on whether the financial statements are prepared, in all material respects, in accordance with an </a:t>
            </a:r>
            <a:r>
              <a:rPr lang="en-GB" sz="1600" b="1" u="sng" dirty="0">
                <a:solidFill>
                  <a:schemeClr val="accent3"/>
                </a:solidFill>
                <a:latin typeface="+mn-lt"/>
              </a:rPr>
              <a:t>applicable financial reporting framework</a:t>
            </a:r>
            <a:r>
              <a:rPr lang="en-GB" sz="1600" dirty="0">
                <a:solidFill>
                  <a:schemeClr val="tx1"/>
                </a:solidFill>
                <a:latin typeface="+mn-lt"/>
              </a:rPr>
              <a:t>.</a:t>
            </a:r>
          </a:p>
          <a:p>
            <a:pPr marL="0" lvl="3" indent="0" algn="just">
              <a:spcBef>
                <a:spcPts val="1000"/>
              </a:spcBef>
              <a:buClr>
                <a:srgbClr val="FFC000"/>
              </a:buClr>
              <a:buNone/>
            </a:pPr>
            <a:endParaRPr lang="en-GB" sz="1600" dirty="0">
              <a:solidFill>
                <a:schemeClr val="tx1"/>
              </a:solidFill>
              <a:latin typeface="+mn-lt"/>
            </a:endParaRPr>
          </a:p>
          <a:p>
            <a:endParaRPr lang="en-IN" dirty="0"/>
          </a:p>
        </p:txBody>
      </p:sp>
      <p:sp>
        <p:nvSpPr>
          <p:cNvPr id="4" name="Slide Number Placeholder 3">
            <a:extLst>
              <a:ext uri="{FF2B5EF4-FFF2-40B4-BE49-F238E27FC236}">
                <a16:creationId xmlns:a16="http://schemas.microsoft.com/office/drawing/2014/main" id="{A99B14B5-FC95-9734-C7CA-4CB2DB281A8B}"/>
              </a:ext>
            </a:extLst>
          </p:cNvPr>
          <p:cNvSpPr>
            <a:spLocks noGrp="1"/>
          </p:cNvSpPr>
          <p:nvPr>
            <p:ph type="sldNum" sz="quarter" idx="11"/>
          </p:nvPr>
        </p:nvSpPr>
        <p:spPr/>
        <p:txBody>
          <a:bodyPr/>
          <a:lstStyle/>
          <a:p>
            <a:pPr algn="l"/>
            <a:fld id="{AE6AACB0-F5EC-4707-A90B-3CD78749B923}" type="slidenum">
              <a:rPr lang="fr-FR" smtClean="0">
                <a:solidFill>
                  <a:prstClr val="black"/>
                </a:solidFill>
              </a:rPr>
              <a:pPr algn="l"/>
              <a:t>7</a:t>
            </a:fld>
            <a:endParaRPr lang="fr-FR" dirty="0">
              <a:solidFill>
                <a:prstClr val="black"/>
              </a:solidFill>
            </a:endParaRPr>
          </a:p>
        </p:txBody>
      </p:sp>
      <p:sp>
        <p:nvSpPr>
          <p:cNvPr id="5" name="Subtitle 9">
            <a:extLst>
              <a:ext uri="{FF2B5EF4-FFF2-40B4-BE49-F238E27FC236}">
                <a16:creationId xmlns:a16="http://schemas.microsoft.com/office/drawing/2014/main" id="{121051CC-E19D-591F-8CBB-6090B6C54A32}"/>
              </a:ext>
            </a:extLst>
          </p:cNvPr>
          <p:cNvSpPr txBox="1">
            <a:spLocks/>
          </p:cNvSpPr>
          <p:nvPr/>
        </p:nvSpPr>
        <p:spPr>
          <a:xfrm>
            <a:off x="719793" y="2808362"/>
            <a:ext cx="4501248" cy="2174471"/>
          </a:xfrm>
          <a:prstGeom prst="rect">
            <a:avLst/>
          </a:prstGeom>
        </p:spPr>
        <p:txBody>
          <a:bodyPr>
            <a:noAutofit/>
          </a:bodyPr>
          <a:lstStyle>
            <a:lvl1pPr marL="180975" indent="-180975" algn="l" defTabSz="914400" rtl="0" eaLnBrk="1" latinLnBrk="0" hangingPunct="1">
              <a:lnSpc>
                <a:spcPct val="90000"/>
              </a:lnSpc>
              <a:spcBef>
                <a:spcPts val="1000"/>
              </a:spcBef>
              <a:buFont typeface="Arial" panose="020B0604020202020204" pitchFamily="34" charset="0"/>
              <a:buChar char="•"/>
              <a:defRPr sz="1400" kern="1200">
                <a:solidFill>
                  <a:schemeClr val="tx1"/>
                </a:solidFill>
                <a:latin typeface="+mn-lt"/>
                <a:ea typeface="+mn-ea"/>
                <a:cs typeface="+mn-cs"/>
              </a:defRPr>
            </a:lvl1pPr>
            <a:lvl2pPr marL="360363"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2pPr>
            <a:lvl3pPr marL="541338"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3pPr>
            <a:lvl4pPr marL="714375"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4pPr>
            <a:lvl5pPr marL="895350"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5pPr>
            <a:lvl6pPr marL="1074738"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6pPr>
            <a:lvl7pPr marL="1255713" indent="-180975" algn="l" defTabSz="914400" rtl="0" eaLnBrk="1" latinLnBrk="0" hangingPunct="1">
              <a:lnSpc>
                <a:spcPct val="90000"/>
              </a:lnSpc>
              <a:spcBef>
                <a:spcPts val="500"/>
              </a:spcBef>
              <a:buFont typeface="Arial" panose="020B0604020202020204" pitchFamily="34" charset="0"/>
              <a:buChar char="•"/>
              <a:tabLst/>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Clr>
                <a:srgbClr val="FFC000"/>
              </a:buClr>
              <a:buFont typeface="Arial" panose="020B0604020202020204" pitchFamily="34" charset="0"/>
              <a:buNone/>
            </a:pPr>
            <a:r>
              <a:rPr lang="en-GB" sz="1600" b="1" dirty="0"/>
              <a:t>What are the independent auditor’s objectives?</a:t>
            </a:r>
          </a:p>
          <a:p>
            <a:pPr marL="354013" lvl="2" indent="-354013" algn="just">
              <a:spcBef>
                <a:spcPts val="1000"/>
              </a:spcBef>
              <a:buClr>
                <a:srgbClr val="FFC000"/>
              </a:buClr>
              <a:buFont typeface="Arial" panose="020B0604020202020204" pitchFamily="34" charset="0"/>
              <a:buNone/>
            </a:pPr>
            <a:r>
              <a:rPr lang="en-GB" sz="1600" dirty="0"/>
              <a:t>(a) To </a:t>
            </a:r>
            <a:r>
              <a:rPr lang="en-GB" sz="1600" b="1" u="sng" dirty="0">
                <a:solidFill>
                  <a:schemeClr val="accent3"/>
                </a:solidFill>
              </a:rPr>
              <a:t>obtain reasonable assurance </a:t>
            </a:r>
            <a:r>
              <a:rPr lang="en-GB" sz="1600" dirty="0"/>
              <a:t>about whether the financial statements as a whole are </a:t>
            </a:r>
            <a:r>
              <a:rPr lang="en-GB" sz="1600" b="1" u="sng" dirty="0">
                <a:solidFill>
                  <a:schemeClr val="accent3"/>
                </a:solidFill>
              </a:rPr>
              <a:t>free from material misstatement</a:t>
            </a:r>
            <a:r>
              <a:rPr lang="en-GB" sz="1600" dirty="0"/>
              <a:t>, whether due to fraud or error, thereby enabling the auditor to express an opinion on whether the financial statements are prepared, in all material respects, in accordance with an applicable financial reporting framework; </a:t>
            </a:r>
          </a:p>
          <a:p>
            <a:pPr marL="180000" lvl="2" indent="-180000" algn="just">
              <a:spcBef>
                <a:spcPts val="1000"/>
              </a:spcBef>
              <a:buClr>
                <a:srgbClr val="FFC000"/>
              </a:buClr>
              <a:buFont typeface="Arial" panose="020B0604020202020204" pitchFamily="34" charset="0"/>
              <a:buNone/>
            </a:pPr>
            <a:r>
              <a:rPr lang="en-GB" sz="1600" dirty="0"/>
              <a:t>        and</a:t>
            </a:r>
          </a:p>
          <a:p>
            <a:pPr marL="354013" lvl="2" indent="-354013" algn="just">
              <a:spcBef>
                <a:spcPts val="1000"/>
              </a:spcBef>
              <a:buClr>
                <a:srgbClr val="FFC000"/>
              </a:buClr>
              <a:buFont typeface="Arial" panose="020B0604020202020204" pitchFamily="34" charset="0"/>
              <a:buNone/>
            </a:pPr>
            <a:r>
              <a:rPr lang="en-GB" sz="1600" dirty="0"/>
              <a:t>(b) </a:t>
            </a:r>
            <a:r>
              <a:rPr lang="en-GB" sz="1600" b="1" u="sng" dirty="0">
                <a:solidFill>
                  <a:schemeClr val="accent3"/>
                </a:solidFill>
              </a:rPr>
              <a:t>To report on the financial statements</a:t>
            </a:r>
            <a:r>
              <a:rPr lang="en-GB" sz="1600" dirty="0"/>
              <a:t>, and </a:t>
            </a:r>
            <a:r>
              <a:rPr lang="en-GB" sz="1600" b="1" u="sng" dirty="0">
                <a:solidFill>
                  <a:schemeClr val="accent3"/>
                </a:solidFill>
              </a:rPr>
              <a:t>communicate</a:t>
            </a:r>
            <a:r>
              <a:rPr lang="en-GB" sz="1600" dirty="0"/>
              <a:t> as required by the SAs, in accordance with the auditor’s findings.</a:t>
            </a:r>
          </a:p>
          <a:p>
            <a:pPr marL="138509" lvl="2" indent="0" algn="just">
              <a:buClr>
                <a:srgbClr val="FFC000"/>
              </a:buClr>
              <a:buFont typeface="Arial" panose="020B0604020202020204" pitchFamily="34" charset="0"/>
              <a:buNone/>
            </a:pPr>
            <a:endParaRPr lang="en-GB" sz="1600" dirty="0"/>
          </a:p>
          <a:p>
            <a:pPr marL="138509" lvl="2" indent="0" algn="just">
              <a:buClr>
                <a:srgbClr val="FFC000"/>
              </a:buClr>
              <a:buFont typeface="Arial" panose="020B0604020202020204" pitchFamily="34" charset="0"/>
              <a:buNone/>
            </a:pPr>
            <a:endParaRPr lang="en-GB" sz="1600" dirty="0"/>
          </a:p>
          <a:p>
            <a:pPr marL="0" indent="0" algn="just">
              <a:buClr>
                <a:srgbClr val="FFC000"/>
              </a:buClr>
              <a:buFont typeface="Arial" panose="020B0604020202020204" pitchFamily="34" charset="0"/>
              <a:buNone/>
            </a:pPr>
            <a:endParaRPr lang="en-US" sz="1600" dirty="0"/>
          </a:p>
          <a:p>
            <a:pPr marL="414726" indent="-414726" algn="just">
              <a:buFont typeface="+mj-lt"/>
              <a:buAutoNum type="arabicPeriod"/>
            </a:pPr>
            <a:endParaRPr lang="en-US" sz="1600" dirty="0"/>
          </a:p>
          <a:p>
            <a:pPr marL="414726" indent="-414726" algn="just">
              <a:buFont typeface="+mj-lt"/>
              <a:buAutoNum type="arabicPeriod"/>
            </a:pPr>
            <a:endParaRPr lang="en-US" sz="1600" dirty="0"/>
          </a:p>
          <a:p>
            <a:pPr algn="just"/>
            <a:endParaRPr lang="en-US" sz="1600" dirty="0"/>
          </a:p>
          <a:p>
            <a:pPr marL="414726" indent="-414726" algn="just">
              <a:buFont typeface="+mj-lt"/>
              <a:buAutoNum type="arabicPeriod"/>
            </a:pPr>
            <a:endParaRPr lang="en-US" sz="1600" dirty="0"/>
          </a:p>
        </p:txBody>
      </p:sp>
      <p:grpSp>
        <p:nvGrpSpPr>
          <p:cNvPr id="6" name="Group 10">
            <a:extLst>
              <a:ext uri="{FF2B5EF4-FFF2-40B4-BE49-F238E27FC236}">
                <a16:creationId xmlns:a16="http://schemas.microsoft.com/office/drawing/2014/main" id="{66F11E8A-AB32-A8A8-21BE-D0FDBB85BE24}"/>
              </a:ext>
            </a:extLst>
          </p:cNvPr>
          <p:cNvGrpSpPr>
            <a:grpSpLocks noChangeAspect="1"/>
          </p:cNvGrpSpPr>
          <p:nvPr/>
        </p:nvGrpSpPr>
        <p:grpSpPr bwMode="auto">
          <a:xfrm rot="10800000">
            <a:off x="5365535" y="4113396"/>
            <a:ext cx="393421" cy="452660"/>
            <a:chOff x="756" y="2381"/>
            <a:chExt cx="591" cy="680"/>
          </a:xfrm>
          <a:noFill/>
        </p:grpSpPr>
        <p:sp>
          <p:nvSpPr>
            <p:cNvPr id="7" name="Freeform 11">
              <a:extLst>
                <a:ext uri="{FF2B5EF4-FFF2-40B4-BE49-F238E27FC236}">
                  <a16:creationId xmlns:a16="http://schemas.microsoft.com/office/drawing/2014/main" id="{317FC1E9-979E-EC28-045A-79CCBD1C1C92}"/>
                </a:ext>
              </a:extLst>
            </p:cNvPr>
            <p:cNvSpPr>
              <a:spLocks/>
            </p:cNvSpPr>
            <p:nvPr/>
          </p:nvSpPr>
          <p:spPr bwMode="auto">
            <a:xfrm>
              <a:off x="756" y="2381"/>
              <a:ext cx="423" cy="680"/>
            </a:xfrm>
            <a:custGeom>
              <a:avLst/>
              <a:gdLst>
                <a:gd name="T0" fmla="*/ 340 w 423"/>
                <a:gd name="T1" fmla="*/ 3 h 680"/>
                <a:gd name="T2" fmla="*/ 421 w 423"/>
                <a:gd name="T3" fmla="*/ 0 h 680"/>
                <a:gd name="T4" fmla="*/ 151 w 423"/>
                <a:gd name="T5" fmla="*/ 274 h 680"/>
                <a:gd name="T6" fmla="*/ 83 w 423"/>
                <a:gd name="T7" fmla="*/ 340 h 680"/>
                <a:gd name="T8" fmla="*/ 151 w 423"/>
                <a:gd name="T9" fmla="*/ 409 h 680"/>
                <a:gd name="T10" fmla="*/ 423 w 423"/>
                <a:gd name="T11" fmla="*/ 680 h 680"/>
                <a:gd name="T12" fmla="*/ 340 w 423"/>
                <a:gd name="T13" fmla="*/ 680 h 680"/>
                <a:gd name="T14" fmla="*/ 0 w 423"/>
                <a:gd name="T15" fmla="*/ 343 h 680"/>
                <a:gd name="T16" fmla="*/ 340 w 423"/>
                <a:gd name="T17" fmla="*/ 3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3" h="680">
                  <a:moveTo>
                    <a:pt x="340" y="3"/>
                  </a:moveTo>
                  <a:lnTo>
                    <a:pt x="421" y="0"/>
                  </a:lnTo>
                  <a:lnTo>
                    <a:pt x="151" y="274"/>
                  </a:lnTo>
                  <a:lnTo>
                    <a:pt x="83" y="340"/>
                  </a:lnTo>
                  <a:lnTo>
                    <a:pt x="151" y="409"/>
                  </a:lnTo>
                  <a:lnTo>
                    <a:pt x="423" y="680"/>
                  </a:lnTo>
                  <a:lnTo>
                    <a:pt x="340" y="680"/>
                  </a:lnTo>
                  <a:lnTo>
                    <a:pt x="0" y="343"/>
                  </a:lnTo>
                  <a:lnTo>
                    <a:pt x="340" y="3"/>
                  </a:lnTo>
                  <a:close/>
                </a:path>
              </a:pathLst>
            </a:custGeom>
            <a:grpFill/>
            <a:ln w="9525">
              <a:solidFill>
                <a:srgbClr val="003366"/>
              </a:solidFill>
              <a:round/>
              <a:headEnd/>
              <a:tailEnd/>
            </a:ln>
          </p:spPr>
          <p:txBody>
            <a:bodyPr vert="horz" wrap="square" lIns="91440" tIns="45720" rIns="91440" bIns="45720" numCol="1" anchor="t" anchorCtr="0" compatLnSpc="1">
              <a:prstTxWarp prst="textNoShape">
                <a:avLst/>
              </a:prstTxWarp>
            </a:bodyPr>
            <a:lstStyle/>
            <a:p>
              <a:endParaRPr lang="de-DE"/>
            </a:p>
          </p:txBody>
        </p:sp>
        <p:sp>
          <p:nvSpPr>
            <p:cNvPr id="8" name="Freeform 12">
              <a:extLst>
                <a:ext uri="{FF2B5EF4-FFF2-40B4-BE49-F238E27FC236}">
                  <a16:creationId xmlns:a16="http://schemas.microsoft.com/office/drawing/2014/main" id="{A9DDF2C7-3653-1009-9D43-4F39F6048EBC}"/>
                </a:ext>
              </a:extLst>
            </p:cNvPr>
            <p:cNvSpPr>
              <a:spLocks/>
            </p:cNvSpPr>
            <p:nvPr/>
          </p:nvSpPr>
          <p:spPr bwMode="auto">
            <a:xfrm>
              <a:off x="924" y="2381"/>
              <a:ext cx="423" cy="680"/>
            </a:xfrm>
            <a:custGeom>
              <a:avLst/>
              <a:gdLst>
                <a:gd name="T0" fmla="*/ 340 w 423"/>
                <a:gd name="T1" fmla="*/ 3 h 680"/>
                <a:gd name="T2" fmla="*/ 420 w 423"/>
                <a:gd name="T3" fmla="*/ 0 h 680"/>
                <a:gd name="T4" fmla="*/ 149 w 423"/>
                <a:gd name="T5" fmla="*/ 274 h 680"/>
                <a:gd name="T6" fmla="*/ 83 w 423"/>
                <a:gd name="T7" fmla="*/ 340 h 680"/>
                <a:gd name="T8" fmla="*/ 149 w 423"/>
                <a:gd name="T9" fmla="*/ 409 h 680"/>
                <a:gd name="T10" fmla="*/ 423 w 423"/>
                <a:gd name="T11" fmla="*/ 680 h 680"/>
                <a:gd name="T12" fmla="*/ 340 w 423"/>
                <a:gd name="T13" fmla="*/ 680 h 680"/>
                <a:gd name="T14" fmla="*/ 0 w 423"/>
                <a:gd name="T15" fmla="*/ 343 h 680"/>
                <a:gd name="T16" fmla="*/ 340 w 423"/>
                <a:gd name="T17" fmla="*/ 3 h 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3" h="680">
                  <a:moveTo>
                    <a:pt x="340" y="3"/>
                  </a:moveTo>
                  <a:lnTo>
                    <a:pt x="420" y="0"/>
                  </a:lnTo>
                  <a:lnTo>
                    <a:pt x="149" y="274"/>
                  </a:lnTo>
                  <a:lnTo>
                    <a:pt x="83" y="340"/>
                  </a:lnTo>
                  <a:lnTo>
                    <a:pt x="149" y="409"/>
                  </a:lnTo>
                  <a:lnTo>
                    <a:pt x="423" y="680"/>
                  </a:lnTo>
                  <a:lnTo>
                    <a:pt x="340" y="680"/>
                  </a:lnTo>
                  <a:lnTo>
                    <a:pt x="0" y="343"/>
                  </a:lnTo>
                  <a:lnTo>
                    <a:pt x="340" y="3"/>
                  </a:lnTo>
                  <a:close/>
                </a:path>
              </a:pathLst>
            </a:custGeom>
            <a:grpFill/>
            <a:ln w="9525">
              <a:solidFill>
                <a:srgbClr val="003366"/>
              </a:solidFill>
              <a:round/>
              <a:headEnd/>
              <a:tailEnd/>
            </a:ln>
          </p:spPr>
          <p:txBody>
            <a:bodyPr vert="horz" wrap="square" lIns="91440" tIns="45720" rIns="91440" bIns="45720" numCol="1" anchor="t" anchorCtr="0" compatLnSpc="1">
              <a:prstTxWarp prst="textNoShape">
                <a:avLst/>
              </a:prstTxWarp>
            </a:bodyPr>
            <a:lstStyle/>
            <a:p>
              <a:endParaRPr lang="de-DE"/>
            </a:p>
          </p:txBody>
        </p:sp>
      </p:grpSp>
      <p:sp>
        <p:nvSpPr>
          <p:cNvPr id="9" name="Subtitle 9">
            <a:extLst>
              <a:ext uri="{FF2B5EF4-FFF2-40B4-BE49-F238E27FC236}">
                <a16:creationId xmlns:a16="http://schemas.microsoft.com/office/drawing/2014/main" id="{B6ED2F65-A50E-A67F-7C89-BCBE124FED38}"/>
              </a:ext>
            </a:extLst>
          </p:cNvPr>
          <p:cNvSpPr txBox="1">
            <a:spLocks/>
          </p:cNvSpPr>
          <p:nvPr/>
        </p:nvSpPr>
        <p:spPr>
          <a:xfrm>
            <a:off x="5903450" y="3391137"/>
            <a:ext cx="3994535" cy="1897179"/>
          </a:xfrm>
          <a:prstGeom prst="rect">
            <a:avLst/>
          </a:prstGeom>
        </p:spPr>
        <p:txBody>
          <a:bodyPr vert="horz" lIns="91440" tIns="45720" rIns="91440" bIns="45720" rtlCol="0">
            <a:noAutofit/>
          </a:bodyPr>
          <a:lstStyle>
            <a:lvl1pPr marL="179388" indent="-179388" algn="l" defTabSz="914400" rtl="0" eaLnBrk="1" latinLnBrk="0" hangingPunct="1">
              <a:lnSpc>
                <a:spcPct val="90000"/>
              </a:lnSpc>
              <a:spcBef>
                <a:spcPts val="1000"/>
              </a:spcBef>
              <a:buClr>
                <a:schemeClr val="accent3"/>
              </a:buClr>
              <a:buFont typeface="Wingdings" panose="05000000000000000000" pitchFamily="2" charset="2"/>
              <a:buChar char="§"/>
              <a:tabLst>
                <a:tab pos="2151063" algn="l"/>
              </a:tabLst>
              <a:defRPr sz="1400" kern="1200">
                <a:solidFill>
                  <a:schemeClr val="tx1"/>
                </a:solidFill>
                <a:latin typeface="+mn-lt"/>
                <a:ea typeface="+mn-ea"/>
                <a:cs typeface="+mn-cs"/>
              </a:defRPr>
            </a:lvl1pPr>
            <a:lvl2pPr marL="358775" indent="-179388" algn="l" defTabSz="914400" rtl="0" eaLnBrk="1" latinLnBrk="0" hangingPunct="1">
              <a:lnSpc>
                <a:spcPct val="90000"/>
              </a:lnSpc>
              <a:spcBef>
                <a:spcPts val="500"/>
              </a:spcBef>
              <a:buClr>
                <a:schemeClr val="accent3"/>
              </a:buClr>
              <a:buFont typeface="Wingdings" panose="05000000000000000000" pitchFamily="2" charset="2"/>
              <a:buChar char="§"/>
              <a:tabLst>
                <a:tab pos="2151063" algn="l"/>
              </a:tabLst>
              <a:defRPr sz="1100" kern="1200">
                <a:solidFill>
                  <a:schemeClr val="tx1"/>
                </a:solidFill>
                <a:latin typeface="+mn-lt"/>
                <a:ea typeface="+mn-ea"/>
                <a:cs typeface="+mn-cs"/>
              </a:defRPr>
            </a:lvl2pPr>
            <a:lvl3pPr marL="538163" indent="-179388" algn="l" defTabSz="914400" rtl="0" eaLnBrk="1" latinLnBrk="0" hangingPunct="1">
              <a:lnSpc>
                <a:spcPct val="90000"/>
              </a:lnSpc>
              <a:spcBef>
                <a:spcPts val="500"/>
              </a:spcBef>
              <a:buClr>
                <a:schemeClr val="accent3"/>
              </a:buClr>
              <a:buFont typeface="Wingdings" panose="05000000000000000000" pitchFamily="2" charset="2"/>
              <a:buChar char="§"/>
              <a:tabLst>
                <a:tab pos="2151063" algn="l"/>
              </a:tabLst>
              <a:defRPr sz="1100" kern="1200">
                <a:solidFill>
                  <a:schemeClr val="tx1"/>
                </a:solidFill>
                <a:latin typeface="+mn-lt"/>
                <a:ea typeface="+mn-ea"/>
                <a:cs typeface="+mn-cs"/>
              </a:defRPr>
            </a:lvl3pPr>
            <a:lvl4pPr marL="717550" indent="-179388" algn="l" defTabSz="914400" rtl="0" eaLnBrk="1" latinLnBrk="0" hangingPunct="1">
              <a:lnSpc>
                <a:spcPct val="90000"/>
              </a:lnSpc>
              <a:spcBef>
                <a:spcPts val="500"/>
              </a:spcBef>
              <a:buClr>
                <a:schemeClr val="accent3"/>
              </a:buClr>
              <a:buFont typeface="Wingdings" panose="05000000000000000000" pitchFamily="2" charset="2"/>
              <a:buChar char="§"/>
              <a:tabLst>
                <a:tab pos="2151063" algn="l"/>
              </a:tabLst>
              <a:defRPr sz="1100" kern="1200">
                <a:solidFill>
                  <a:schemeClr val="tx1"/>
                </a:solidFill>
                <a:latin typeface="+mn-lt"/>
                <a:ea typeface="+mn-ea"/>
                <a:cs typeface="+mn-cs"/>
              </a:defRPr>
            </a:lvl4pPr>
            <a:lvl5pPr marL="896938" indent="-179388" algn="l" defTabSz="914400" rtl="0" eaLnBrk="1" latinLnBrk="0" hangingPunct="1">
              <a:lnSpc>
                <a:spcPct val="90000"/>
              </a:lnSpc>
              <a:spcBef>
                <a:spcPts val="500"/>
              </a:spcBef>
              <a:buClr>
                <a:schemeClr val="accent3"/>
              </a:buClr>
              <a:buFont typeface="Wingdings" panose="05000000000000000000" pitchFamily="2" charset="2"/>
              <a:buChar char="§"/>
              <a:tabLst>
                <a:tab pos="2151063" algn="l"/>
              </a:tabLst>
              <a:defRPr sz="11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lvl="2" indent="0">
              <a:spcBef>
                <a:spcPts val="1000"/>
              </a:spcBef>
              <a:buClr>
                <a:srgbClr val="FFC000"/>
              </a:buClr>
              <a:buNone/>
            </a:pPr>
            <a:r>
              <a:rPr lang="en-GB" sz="1600" b="1" dirty="0">
                <a:solidFill>
                  <a:schemeClr val="accent3"/>
                </a:solidFill>
              </a:rPr>
              <a:t>Reasonable assurance : </a:t>
            </a:r>
          </a:p>
          <a:p>
            <a:pPr marL="0" lvl="2" indent="0" algn="just">
              <a:spcBef>
                <a:spcPts val="1000"/>
              </a:spcBef>
              <a:buClr>
                <a:srgbClr val="FFC000"/>
              </a:buClr>
              <a:buNone/>
            </a:pPr>
            <a:r>
              <a:rPr lang="en-GB" sz="1600" dirty="0"/>
              <a:t>Sufficient appropriate audit evidence in order to reduce audit risk to an acceptably low level. </a:t>
            </a:r>
            <a:r>
              <a:rPr lang="en-US" sz="1600" dirty="0">
                <a:solidFill>
                  <a:schemeClr val="accent3"/>
                </a:solidFill>
              </a:rPr>
              <a:t>We are not required to audit every </a:t>
            </a:r>
            <a:r>
              <a:rPr lang="en-US" sz="1600" b="1" dirty="0">
                <a:solidFill>
                  <a:schemeClr val="accent3"/>
                </a:solidFill>
              </a:rPr>
              <a:t>component</a:t>
            </a:r>
            <a:r>
              <a:rPr lang="en-US" sz="1600" dirty="0">
                <a:solidFill>
                  <a:schemeClr val="accent3"/>
                </a:solidFill>
              </a:rPr>
              <a:t> of the Financial Statements </a:t>
            </a:r>
            <a:endParaRPr lang="en-GB" sz="1600" dirty="0">
              <a:solidFill>
                <a:schemeClr val="accent3"/>
              </a:solidFill>
            </a:endParaRPr>
          </a:p>
          <a:p>
            <a:pPr marL="0" indent="0" algn="just">
              <a:buClr>
                <a:srgbClr val="FFC000"/>
              </a:buClr>
              <a:buFont typeface="Wingdings" panose="05000000000000000000" pitchFamily="2" charset="2"/>
              <a:buNone/>
            </a:pPr>
            <a:endParaRPr lang="en-US" sz="1600" dirty="0"/>
          </a:p>
          <a:p>
            <a:pPr marL="414726" indent="-414726" algn="just">
              <a:buFont typeface="+mj-lt"/>
              <a:buAutoNum type="arabicPeriod"/>
            </a:pPr>
            <a:endParaRPr lang="en-US" sz="1600" dirty="0"/>
          </a:p>
          <a:p>
            <a:pPr marL="414726" indent="-414726" algn="just">
              <a:buFont typeface="+mj-lt"/>
              <a:buAutoNum type="arabicPeriod"/>
            </a:pPr>
            <a:endParaRPr lang="en-US" sz="1600" dirty="0"/>
          </a:p>
          <a:p>
            <a:pPr algn="just"/>
            <a:endParaRPr lang="en-US" sz="1600" dirty="0"/>
          </a:p>
          <a:p>
            <a:pPr marL="414726" indent="-414726" algn="just">
              <a:buFont typeface="+mj-lt"/>
              <a:buAutoNum type="arabicPeriod"/>
            </a:pPr>
            <a:endParaRPr lang="en-US" sz="1600" dirty="0"/>
          </a:p>
        </p:txBody>
      </p:sp>
    </p:spTree>
    <p:extLst>
      <p:ext uri="{BB962C8B-B14F-4D97-AF65-F5344CB8AC3E}">
        <p14:creationId xmlns:p14="http://schemas.microsoft.com/office/powerpoint/2010/main" val="978523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04408" y="3024386"/>
            <a:ext cx="3888432" cy="1656184"/>
          </a:xfrm>
        </p:spPr>
        <p:txBody>
          <a:bodyPr/>
          <a:lstStyle/>
          <a:p>
            <a:pPr algn="ctr"/>
            <a:r>
              <a:rPr kumimoji="1" lang="en-US" sz="2800" b="1" dirty="0">
                <a:solidFill>
                  <a:srgbClr val="C00000"/>
                </a:solidFill>
                <a:latin typeface="Georgia" panose="02040502050405020303" pitchFamily="18" charset="0"/>
              </a:rPr>
              <a:t>Audit</a:t>
            </a:r>
            <a:br>
              <a:rPr kumimoji="1" lang="en-US" sz="2800" b="1" dirty="0">
                <a:solidFill>
                  <a:srgbClr val="C00000"/>
                </a:solidFill>
                <a:latin typeface="Georgia" panose="02040502050405020303" pitchFamily="18" charset="0"/>
              </a:rPr>
            </a:br>
            <a:r>
              <a:rPr kumimoji="1" lang="en-US" sz="2800" b="1" dirty="0">
                <a:solidFill>
                  <a:srgbClr val="C00000"/>
                </a:solidFill>
                <a:latin typeface="Georgia" panose="02040502050405020303" pitchFamily="18" charset="0"/>
              </a:rPr>
              <a:t>Documentation</a:t>
            </a:r>
            <a:endParaRPr lang="en-US" sz="2800" b="1" dirty="0"/>
          </a:p>
        </p:txBody>
      </p:sp>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8</a:t>
            </a:fld>
            <a:endParaRPr lang="fr-FR" dirty="0">
              <a:solidFill>
                <a:prstClr val="black"/>
              </a:solidFill>
            </a:endParaRPr>
          </a:p>
        </p:txBody>
      </p:sp>
      <p:pic>
        <p:nvPicPr>
          <p:cNvPr id="2052" name="4bc1b81f-0efc-4e01-bef4-0efd195d6b4b" descr="Imag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8460" y="576114"/>
            <a:ext cx="5575948" cy="5688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6140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l"/>
            <a:fld id="{AE6AACB0-F5EC-4707-A90B-3CD78749B923}" type="slidenum">
              <a:rPr lang="fr-FR" smtClean="0">
                <a:solidFill>
                  <a:prstClr val="black"/>
                </a:solidFill>
              </a:rPr>
              <a:pPr algn="l"/>
              <a:t>9</a:t>
            </a:fld>
            <a:endParaRPr lang="fr-FR" dirty="0">
              <a:solidFill>
                <a:prstClr val="black"/>
              </a:solidFill>
            </a:endParaRPr>
          </a:p>
        </p:txBody>
      </p:sp>
      <p:sp>
        <p:nvSpPr>
          <p:cNvPr id="5" name="Rectangle 2"/>
          <p:cNvSpPr txBox="1">
            <a:spLocks noChangeArrowheads="1"/>
          </p:cNvSpPr>
          <p:nvPr/>
        </p:nvSpPr>
        <p:spPr bwMode="gray">
          <a:xfrm>
            <a:off x="652228" y="103432"/>
            <a:ext cx="9182174" cy="617830"/>
          </a:xfrm>
          <a:prstGeom prst="rect">
            <a:avLst/>
          </a:prstGeom>
        </p:spPr>
        <p:txBody>
          <a:bodyPr vert="horz" lIns="0" tIns="0" rIns="0" bIns="0" rtlCol="0" anchor="t" anchorCtr="0">
            <a:normAutofit/>
          </a:bodyPr>
          <a:lstStyle>
            <a:lvl1pPr algn="l" defTabSz="960005" rtl="0" eaLnBrk="1" latinLnBrk="0" hangingPunct="1">
              <a:lnSpc>
                <a:spcPts val="3208"/>
              </a:lnSpc>
              <a:spcBef>
                <a:spcPct val="0"/>
              </a:spcBef>
              <a:buNone/>
              <a:defRPr sz="2310" kern="1200" cap="all" baseline="0">
                <a:solidFill>
                  <a:schemeClr val="tx1"/>
                </a:solidFill>
                <a:latin typeface="+mj-lt"/>
                <a:ea typeface="+mj-ea"/>
                <a:cs typeface="+mj-cs"/>
              </a:defRPr>
            </a:lvl1pPr>
          </a:lstStyle>
          <a:p>
            <a:r>
              <a:rPr lang="en-US" altLang="en-US" sz="2800" b="1" dirty="0">
                <a:solidFill>
                  <a:srgbClr val="C00000"/>
                </a:solidFill>
                <a:latin typeface="Georgia" panose="02040502050405020303" pitchFamily="18" charset="0"/>
              </a:rPr>
              <a:t>The core Audit workflow</a:t>
            </a:r>
          </a:p>
        </p:txBody>
      </p:sp>
      <p:graphicFrame>
        <p:nvGraphicFramePr>
          <p:cNvPr id="2" name="Diagram 1">
            <a:extLst>
              <a:ext uri="{FF2B5EF4-FFF2-40B4-BE49-F238E27FC236}">
                <a16:creationId xmlns:a16="http://schemas.microsoft.com/office/drawing/2014/main" id="{9B24BFB8-D02C-202C-3BAE-26C7E1BD113D}"/>
              </a:ext>
            </a:extLst>
          </p:cNvPr>
          <p:cNvGraphicFramePr/>
          <p:nvPr>
            <p:extLst>
              <p:ext uri="{D42A27DB-BD31-4B8C-83A1-F6EECF244321}">
                <p14:modId xmlns:p14="http://schemas.microsoft.com/office/powerpoint/2010/main" val="409457966"/>
              </p:ext>
            </p:extLst>
          </p:nvPr>
        </p:nvGraphicFramePr>
        <p:xfrm>
          <a:off x="652228" y="721262"/>
          <a:ext cx="8924588" cy="50982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a:extLst>
              <a:ext uri="{FF2B5EF4-FFF2-40B4-BE49-F238E27FC236}">
                <a16:creationId xmlns:a16="http://schemas.microsoft.com/office/drawing/2014/main" id="{EE5B2B39-03F0-D498-879B-3877B81E2637}"/>
              </a:ext>
            </a:extLst>
          </p:cNvPr>
          <p:cNvSpPr/>
          <p:nvPr/>
        </p:nvSpPr>
        <p:spPr>
          <a:xfrm>
            <a:off x="1295896" y="5940458"/>
            <a:ext cx="6957390" cy="646331"/>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0" normalizeH="0" baseline="0" noProof="0" dirty="0">
                <a:ln>
                  <a:noFill/>
                </a:ln>
                <a:solidFill>
                  <a:srgbClr val="003366"/>
                </a:solidFill>
                <a:effectLst/>
                <a:uLnTx/>
                <a:uFillTx/>
                <a:latin typeface="Arial"/>
                <a:ea typeface="+mn-ea"/>
                <a:cs typeface="+mn-cs"/>
              </a:rPr>
              <a:t>Audit documentation in the core audit workflow</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all" spc="0" normalizeH="0" baseline="0" noProof="0" dirty="0">
                <a:ln>
                  <a:noFill/>
                </a:ln>
                <a:solidFill>
                  <a:srgbClr val="003366"/>
                </a:solidFill>
                <a:effectLst/>
                <a:uLnTx/>
                <a:uFillTx/>
                <a:latin typeface="Arial"/>
                <a:ea typeface="+mn-ea"/>
                <a:cs typeface="+mn-cs"/>
              </a:rPr>
              <a:t>- Applicable from acceptance to completion </a:t>
            </a:r>
            <a:endParaRPr kumimoji="0" lang="en-GB" sz="1800" b="0" i="0" u="none" strike="noStrike" kern="1200" cap="all" spc="0" normalizeH="0" baseline="0" noProof="0" dirty="0">
              <a:ln>
                <a:noFill/>
              </a:ln>
              <a:solidFill>
                <a:srgbClr val="003366"/>
              </a:solidFill>
              <a:effectLst/>
              <a:uLnTx/>
              <a:uFillTx/>
              <a:latin typeface="Arial"/>
              <a:ea typeface="+mn-ea"/>
              <a:cs typeface="+mn-cs"/>
            </a:endParaRPr>
          </a:p>
        </p:txBody>
      </p:sp>
    </p:spTree>
    <p:extLst>
      <p:ext uri="{BB962C8B-B14F-4D97-AF65-F5344CB8AC3E}">
        <p14:creationId xmlns:p14="http://schemas.microsoft.com/office/powerpoint/2010/main" val="1892790728"/>
      </p:ext>
    </p:extLst>
  </p:cSld>
  <p:clrMapOvr>
    <a:masterClrMapping/>
  </p:clrMapOvr>
</p:sld>
</file>

<file path=ppt/theme/theme1.xml><?xml version="1.0" encoding="utf-8"?>
<a:theme xmlns:a="http://schemas.openxmlformats.org/drawingml/2006/main" name="~456873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AZARS BUSINE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4568734">
  <a:themeElements>
    <a:clrScheme name="MAZARS BUSINESS">
      <a:dk1>
        <a:sysClr val="windowText" lastClr="000000"/>
      </a:dk1>
      <a:lt1>
        <a:sysClr val="window" lastClr="FFFFFF"/>
      </a:lt1>
      <a:dk2>
        <a:srgbClr val="990000"/>
      </a:dk2>
      <a:lt2>
        <a:srgbClr val="003366"/>
      </a:lt2>
      <a:accent1>
        <a:srgbClr val="82B6CE"/>
      </a:accent1>
      <a:accent2>
        <a:srgbClr val="D40073"/>
      </a:accent2>
      <a:accent3>
        <a:srgbClr val="346A7F"/>
      </a:accent3>
      <a:accent4>
        <a:srgbClr val="6A6969"/>
      </a:accent4>
      <a:accent5>
        <a:srgbClr val="A5A5A5"/>
      </a:accent5>
      <a:accent6>
        <a:srgbClr val="D8D8D8"/>
      </a:accent6>
      <a:hlink>
        <a:srgbClr val="000000"/>
      </a:hlink>
      <a:folHlink>
        <a:srgbClr val="000000"/>
      </a:folHlink>
    </a:clrScheme>
    <a:fontScheme name="MAZARS BUSINES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4568734">
  <a:themeElements>
    <a:clrScheme name="Personnalisé 3">
      <a:dk1>
        <a:sysClr val="windowText" lastClr="000000"/>
      </a:dk1>
      <a:lt1>
        <a:sysClr val="window" lastClr="FFFFFF"/>
      </a:lt1>
      <a:dk2>
        <a:srgbClr val="990000"/>
      </a:dk2>
      <a:lt2>
        <a:srgbClr val="003366"/>
      </a:lt2>
      <a:accent1>
        <a:srgbClr val="82B6CE"/>
      </a:accent1>
      <a:accent2>
        <a:srgbClr val="D40073"/>
      </a:accent2>
      <a:accent3>
        <a:srgbClr val="346A7F"/>
      </a:accent3>
      <a:accent4>
        <a:srgbClr val="6A6969"/>
      </a:accent4>
      <a:accent5>
        <a:srgbClr val="A5A5A5"/>
      </a:accent5>
      <a:accent6>
        <a:srgbClr val="D8D8D8"/>
      </a:accent6>
      <a:hlink>
        <a:srgbClr val="3F3F3F"/>
      </a:hlink>
      <a:folHlink>
        <a:srgbClr val="8B8B8B"/>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33368</TotalTime>
  <Words>2959</Words>
  <Application>Microsoft Office PowerPoint</Application>
  <PresentationFormat>Custom</PresentationFormat>
  <Paragraphs>452</Paragraphs>
  <Slides>29</Slides>
  <Notes>2</Notes>
  <HiddenSlides>0</HiddenSlides>
  <MMClips>0</MMClips>
  <ScaleCrop>false</ScaleCrop>
  <HeadingPairs>
    <vt:vector size="8" baseType="variant">
      <vt:variant>
        <vt:lpstr>Fonts Used</vt:lpstr>
      </vt:variant>
      <vt:variant>
        <vt:i4>8</vt:i4>
      </vt:variant>
      <vt:variant>
        <vt:lpstr>Theme</vt:lpstr>
      </vt:variant>
      <vt:variant>
        <vt:i4>3</vt:i4>
      </vt:variant>
      <vt:variant>
        <vt:lpstr>Embedded OLE Servers</vt:lpstr>
      </vt:variant>
      <vt:variant>
        <vt:i4>1</vt:i4>
      </vt:variant>
      <vt:variant>
        <vt:lpstr>Slide Titles</vt:lpstr>
      </vt:variant>
      <vt:variant>
        <vt:i4>29</vt:i4>
      </vt:variant>
    </vt:vector>
  </HeadingPairs>
  <TitlesOfParts>
    <vt:vector size="41" baseType="lpstr">
      <vt:lpstr>Arial</vt:lpstr>
      <vt:lpstr>Calibri</vt:lpstr>
      <vt:lpstr>Calibri Light</vt:lpstr>
      <vt:lpstr>Century Gothic</vt:lpstr>
      <vt:lpstr>Georgia</vt:lpstr>
      <vt:lpstr>Tahoma</vt:lpstr>
      <vt:lpstr>Times New Roman</vt:lpstr>
      <vt:lpstr>Wingdings</vt:lpstr>
      <vt:lpstr>~4568734</vt:lpstr>
      <vt:lpstr>2_~4568734</vt:lpstr>
      <vt:lpstr>1_~4568734</vt:lpstr>
      <vt:lpstr>Clip</vt:lpstr>
      <vt:lpstr>PowerPoint Presentation</vt:lpstr>
      <vt:lpstr>BASIC PRINCIPLE </vt:lpstr>
      <vt:lpstr>FINANCIAL REPORTING Environment</vt:lpstr>
      <vt:lpstr>FINANCIAL REPORTING Environment</vt:lpstr>
      <vt:lpstr>The Financial Statements are made of various components</vt:lpstr>
      <vt:lpstr>As a first consequence,</vt:lpstr>
      <vt:lpstr>Purpose of audit</vt:lpstr>
      <vt:lpstr>Audit Documentation</vt:lpstr>
      <vt:lpstr>PowerPoint Presentation</vt:lpstr>
      <vt:lpstr>Audit Documentation</vt:lpstr>
      <vt:lpstr>Audit Documentation</vt:lpstr>
      <vt:lpstr>Audit Documentation</vt:lpstr>
      <vt:lpstr>Audit Documentation</vt:lpstr>
      <vt:lpstr>Acceptance &amp; continuance  </vt:lpstr>
      <vt:lpstr>pLANNING</vt:lpstr>
      <vt:lpstr>pLANNING</vt:lpstr>
      <vt:lpstr>Fieldwork – Audit Evidence</vt:lpstr>
      <vt:lpstr>Field work considerations</vt:lpstr>
      <vt:lpstr>completion</vt:lpstr>
      <vt:lpstr>Completion – Subsequent events</vt:lpstr>
      <vt:lpstr>Completion – Subsequent events</vt:lpstr>
      <vt:lpstr>Completion – REPORTING OBLIGATIONS </vt:lpstr>
      <vt:lpstr>Completion – REPORTING OBLIGATIONS </vt:lpstr>
      <vt:lpstr>Key to ticks </vt:lpstr>
      <vt:lpstr>Key to ticks </vt:lpstr>
      <vt:lpstr>Please remember (not documented means not done)</vt:lpstr>
      <vt:lpstr>Please remember </vt:lpstr>
      <vt:lpstr>Please remember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Viraf</dc:creator>
  <cp:lastModifiedBy>Anil Kulkarni</cp:lastModifiedBy>
  <cp:revision>445</cp:revision>
  <cp:lastPrinted>2022-08-28T08:42:23Z</cp:lastPrinted>
  <dcterms:created xsi:type="dcterms:W3CDTF">2014-10-13T17:12:01Z</dcterms:created>
  <dcterms:modified xsi:type="dcterms:W3CDTF">2023-10-28T07:25:20Z</dcterms:modified>
</cp:coreProperties>
</file>