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1" r:id="rId6"/>
    <p:sldId id="302" r:id="rId7"/>
    <p:sldId id="303" r:id="rId8"/>
    <p:sldId id="348" r:id="rId9"/>
    <p:sldId id="304" r:id="rId10"/>
    <p:sldId id="305" r:id="rId11"/>
    <p:sldId id="306" r:id="rId12"/>
    <p:sldId id="350" r:id="rId13"/>
    <p:sldId id="308" r:id="rId14"/>
    <p:sldId id="309" r:id="rId15"/>
    <p:sldId id="351" r:id="rId16"/>
    <p:sldId id="310" r:id="rId17"/>
    <p:sldId id="352" r:id="rId18"/>
    <p:sldId id="311" r:id="rId19"/>
    <p:sldId id="312" r:id="rId20"/>
    <p:sldId id="313" r:id="rId21"/>
    <p:sldId id="314" r:id="rId22"/>
    <p:sldId id="315" r:id="rId23"/>
    <p:sldId id="316" r:id="rId24"/>
    <p:sldId id="363" r:id="rId25"/>
    <p:sldId id="323" r:id="rId26"/>
    <p:sldId id="322" r:id="rId27"/>
    <p:sldId id="353" r:id="rId28"/>
    <p:sldId id="356" r:id="rId29"/>
    <p:sldId id="324" r:id="rId30"/>
    <p:sldId id="355" r:id="rId31"/>
    <p:sldId id="332" r:id="rId32"/>
    <p:sldId id="334" r:id="rId33"/>
    <p:sldId id="357" r:id="rId34"/>
    <p:sldId id="358" r:id="rId35"/>
    <p:sldId id="349" r:id="rId36"/>
    <p:sldId id="359" r:id="rId37"/>
    <p:sldId id="360" r:id="rId38"/>
    <p:sldId id="361" r:id="rId39"/>
    <p:sldId id="362" r:id="rId40"/>
    <p:sldId id="34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42E"/>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D36BD-6F20-48DF-8C6D-DAB640D93DBC}" v="2" dt="2023-10-25T07:03:18.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ajnish Desai" userId="dea944ff-6b21-494a-bd11-6cc658b5bd3d" providerId="ADAL" clId="{B49D36BD-6F20-48DF-8C6D-DAB640D93DBC}"/>
    <pc:docChg chg="undo custSel addSld delSld modSld modMainMaster">
      <pc:chgData name="Raajnish Desai" userId="dea944ff-6b21-494a-bd11-6cc658b5bd3d" providerId="ADAL" clId="{B49D36BD-6F20-48DF-8C6D-DAB640D93DBC}" dt="2023-10-25T07:20:26.261" v="883" actId="478"/>
      <pc:docMkLst>
        <pc:docMk/>
      </pc:docMkLst>
      <pc:sldChg chg="delSp modSp mod">
        <pc:chgData name="Raajnish Desai" userId="dea944ff-6b21-494a-bd11-6cc658b5bd3d" providerId="ADAL" clId="{B49D36BD-6F20-48DF-8C6D-DAB640D93DBC}" dt="2023-10-25T06:49:47.368" v="48" actId="6549"/>
        <pc:sldMkLst>
          <pc:docMk/>
          <pc:sldMk cId="193143965" sldId="298"/>
        </pc:sldMkLst>
        <pc:spChg chg="mod">
          <ac:chgData name="Raajnish Desai" userId="dea944ff-6b21-494a-bd11-6cc658b5bd3d" providerId="ADAL" clId="{B49D36BD-6F20-48DF-8C6D-DAB640D93DBC}" dt="2023-10-25T06:49:47.368" v="48" actId="6549"/>
          <ac:spMkLst>
            <pc:docMk/>
            <pc:sldMk cId="193143965" sldId="298"/>
            <ac:spMk id="2" creationId="{9AB2EA78-AEB3-469B-9025-3B17201A457B}"/>
          </ac:spMkLst>
        </pc:spChg>
        <pc:spChg chg="mod">
          <ac:chgData name="Raajnish Desai" userId="dea944ff-6b21-494a-bd11-6cc658b5bd3d" providerId="ADAL" clId="{B49D36BD-6F20-48DF-8C6D-DAB640D93DBC}" dt="2023-10-25T06:46:58.733" v="6" actId="20577"/>
          <ac:spMkLst>
            <pc:docMk/>
            <pc:sldMk cId="193143965" sldId="298"/>
            <ac:spMk id="3" creationId="{255E1F2F-E259-4EA8-9FFD-3A10AF541859}"/>
          </ac:spMkLst>
        </pc:spChg>
        <pc:spChg chg="del">
          <ac:chgData name="Raajnish Desai" userId="dea944ff-6b21-494a-bd11-6cc658b5bd3d" providerId="ADAL" clId="{B49D36BD-6F20-48DF-8C6D-DAB640D93DBC}" dt="2023-10-25T06:47:11.869" v="8" actId="478"/>
          <ac:spMkLst>
            <pc:docMk/>
            <pc:sldMk cId="193143965" sldId="298"/>
            <ac:spMk id="14" creationId="{98508F1E-85A6-4EB2-91A7-3AD58DBDD57F}"/>
          </ac:spMkLst>
        </pc:spChg>
        <pc:spChg chg="del">
          <ac:chgData name="Raajnish Desai" userId="dea944ff-6b21-494a-bd11-6cc658b5bd3d" providerId="ADAL" clId="{B49D36BD-6F20-48DF-8C6D-DAB640D93DBC}" dt="2023-10-25T06:47:08.612" v="7" actId="478"/>
          <ac:spMkLst>
            <pc:docMk/>
            <pc:sldMk cId="193143965" sldId="298"/>
            <ac:spMk id="15" creationId="{8B02228B-4D30-4AE2-A840-07DC8883ABED}"/>
          </ac:spMkLst>
        </pc:spChg>
        <pc:picChg chg="del">
          <ac:chgData name="Raajnish Desai" userId="dea944ff-6b21-494a-bd11-6cc658b5bd3d" providerId="ADAL" clId="{B49D36BD-6F20-48DF-8C6D-DAB640D93DBC}" dt="2023-10-25T06:46:34.785" v="0" actId="478"/>
          <ac:picMkLst>
            <pc:docMk/>
            <pc:sldMk cId="193143965" sldId="298"/>
            <ac:picMk id="5" creationId="{00000000-0000-0000-0000-000000000000}"/>
          </ac:picMkLst>
        </pc:picChg>
        <pc:picChg chg="del">
          <ac:chgData name="Raajnish Desai" userId="dea944ff-6b21-494a-bd11-6cc658b5bd3d" providerId="ADAL" clId="{B49D36BD-6F20-48DF-8C6D-DAB640D93DBC}" dt="2023-10-25T06:46:36.975" v="1" actId="478"/>
          <ac:picMkLst>
            <pc:docMk/>
            <pc:sldMk cId="193143965" sldId="298"/>
            <ac:picMk id="12" creationId="{F66FB387-F302-4BF5-BBD2-C5F0F17BF22A}"/>
          </ac:picMkLst>
        </pc:picChg>
      </pc:sldChg>
      <pc:sldChg chg="modSp mod">
        <pc:chgData name="Raajnish Desai" userId="dea944ff-6b21-494a-bd11-6cc658b5bd3d" providerId="ADAL" clId="{B49D36BD-6F20-48DF-8C6D-DAB640D93DBC}" dt="2023-10-25T07:18:55.020" v="877" actId="20577"/>
        <pc:sldMkLst>
          <pc:docMk/>
          <pc:sldMk cId="2959600526" sldId="301"/>
        </pc:sldMkLst>
        <pc:spChg chg="mod">
          <ac:chgData name="Raajnish Desai" userId="dea944ff-6b21-494a-bd11-6cc658b5bd3d" providerId="ADAL" clId="{B49D36BD-6F20-48DF-8C6D-DAB640D93DBC}" dt="2023-10-25T07:18:55.020" v="877" actId="20577"/>
          <ac:spMkLst>
            <pc:docMk/>
            <pc:sldMk cId="2959600526" sldId="301"/>
            <ac:spMk id="3" creationId="{73A11845-AD72-F4AA-89E2-0E38BB276D00}"/>
          </ac:spMkLst>
        </pc:spChg>
      </pc:sldChg>
      <pc:sldChg chg="modSp mod">
        <pc:chgData name="Raajnish Desai" userId="dea944ff-6b21-494a-bd11-6cc658b5bd3d" providerId="ADAL" clId="{B49D36BD-6F20-48DF-8C6D-DAB640D93DBC}" dt="2023-10-25T06:50:20.509" v="68" actId="20577"/>
        <pc:sldMkLst>
          <pc:docMk/>
          <pc:sldMk cId="4162202033" sldId="302"/>
        </pc:sldMkLst>
        <pc:spChg chg="mod">
          <ac:chgData name="Raajnish Desai" userId="dea944ff-6b21-494a-bd11-6cc658b5bd3d" providerId="ADAL" clId="{B49D36BD-6F20-48DF-8C6D-DAB640D93DBC}" dt="2023-10-25T06:50:20.509" v="68" actId="20577"/>
          <ac:spMkLst>
            <pc:docMk/>
            <pc:sldMk cId="4162202033" sldId="302"/>
            <ac:spMk id="3" creationId="{63510402-2094-9C66-C51E-A75980502132}"/>
          </ac:spMkLst>
        </pc:spChg>
      </pc:sldChg>
      <pc:sldChg chg="modSp mod">
        <pc:chgData name="Raajnish Desai" userId="dea944ff-6b21-494a-bd11-6cc658b5bd3d" providerId="ADAL" clId="{B49D36BD-6F20-48DF-8C6D-DAB640D93DBC}" dt="2023-10-25T06:50:31.109" v="70" actId="20577"/>
        <pc:sldMkLst>
          <pc:docMk/>
          <pc:sldMk cId="8770720" sldId="303"/>
        </pc:sldMkLst>
        <pc:spChg chg="mod">
          <ac:chgData name="Raajnish Desai" userId="dea944ff-6b21-494a-bd11-6cc658b5bd3d" providerId="ADAL" clId="{B49D36BD-6F20-48DF-8C6D-DAB640D93DBC}" dt="2023-10-25T06:50:28.902" v="69" actId="6549"/>
          <ac:spMkLst>
            <pc:docMk/>
            <pc:sldMk cId="8770720" sldId="303"/>
            <ac:spMk id="2" creationId="{17A1521D-15A1-FFE3-AA24-CAB1B49869F8}"/>
          </ac:spMkLst>
        </pc:spChg>
        <pc:spChg chg="mod">
          <ac:chgData name="Raajnish Desai" userId="dea944ff-6b21-494a-bd11-6cc658b5bd3d" providerId="ADAL" clId="{B49D36BD-6F20-48DF-8C6D-DAB640D93DBC}" dt="2023-10-25T06:50:31.109" v="70" actId="20577"/>
          <ac:spMkLst>
            <pc:docMk/>
            <pc:sldMk cId="8770720" sldId="303"/>
            <ac:spMk id="3" creationId="{05506F3B-6CDA-12EF-52FE-E9FC00540C1E}"/>
          </ac:spMkLst>
        </pc:spChg>
      </pc:sldChg>
      <pc:sldChg chg="modSp mod">
        <pc:chgData name="Raajnish Desai" userId="dea944ff-6b21-494a-bd11-6cc658b5bd3d" providerId="ADAL" clId="{B49D36BD-6F20-48DF-8C6D-DAB640D93DBC}" dt="2023-10-25T06:53:02.355" v="98" actId="20577"/>
        <pc:sldMkLst>
          <pc:docMk/>
          <pc:sldMk cId="592786812" sldId="304"/>
        </pc:sldMkLst>
        <pc:spChg chg="mod">
          <ac:chgData name="Raajnish Desai" userId="dea944ff-6b21-494a-bd11-6cc658b5bd3d" providerId="ADAL" clId="{B49D36BD-6F20-48DF-8C6D-DAB640D93DBC}" dt="2023-10-25T06:51:43.502" v="71" actId="20577"/>
          <ac:spMkLst>
            <pc:docMk/>
            <pc:sldMk cId="592786812" sldId="304"/>
            <ac:spMk id="2" creationId="{17A1521D-15A1-FFE3-AA24-CAB1B49869F8}"/>
          </ac:spMkLst>
        </pc:spChg>
        <pc:spChg chg="mod">
          <ac:chgData name="Raajnish Desai" userId="dea944ff-6b21-494a-bd11-6cc658b5bd3d" providerId="ADAL" clId="{B49D36BD-6F20-48DF-8C6D-DAB640D93DBC}" dt="2023-10-25T06:53:02.355" v="98" actId="20577"/>
          <ac:spMkLst>
            <pc:docMk/>
            <pc:sldMk cId="592786812" sldId="304"/>
            <ac:spMk id="3" creationId="{05506F3B-6CDA-12EF-52FE-E9FC00540C1E}"/>
          </ac:spMkLst>
        </pc:spChg>
      </pc:sldChg>
      <pc:sldChg chg="modSp mod">
        <pc:chgData name="Raajnish Desai" userId="dea944ff-6b21-494a-bd11-6cc658b5bd3d" providerId="ADAL" clId="{B49D36BD-6F20-48DF-8C6D-DAB640D93DBC}" dt="2023-10-25T07:19:07.374" v="878" actId="6549"/>
        <pc:sldMkLst>
          <pc:docMk/>
          <pc:sldMk cId="3410494953" sldId="305"/>
        </pc:sldMkLst>
        <pc:spChg chg="mod">
          <ac:chgData name="Raajnish Desai" userId="dea944ff-6b21-494a-bd11-6cc658b5bd3d" providerId="ADAL" clId="{B49D36BD-6F20-48DF-8C6D-DAB640D93DBC}" dt="2023-10-25T06:53:08.089" v="99" actId="20577"/>
          <ac:spMkLst>
            <pc:docMk/>
            <pc:sldMk cId="3410494953" sldId="305"/>
            <ac:spMk id="2" creationId="{17A1521D-15A1-FFE3-AA24-CAB1B49869F8}"/>
          </ac:spMkLst>
        </pc:spChg>
        <pc:spChg chg="mod">
          <ac:chgData name="Raajnish Desai" userId="dea944ff-6b21-494a-bd11-6cc658b5bd3d" providerId="ADAL" clId="{B49D36BD-6F20-48DF-8C6D-DAB640D93DBC}" dt="2023-10-25T07:19:07.374" v="878" actId="6549"/>
          <ac:spMkLst>
            <pc:docMk/>
            <pc:sldMk cId="3410494953" sldId="305"/>
            <ac:spMk id="3" creationId="{05506F3B-6CDA-12EF-52FE-E9FC00540C1E}"/>
          </ac:spMkLst>
        </pc:spChg>
      </pc:sldChg>
      <pc:sldChg chg="modSp mod">
        <pc:chgData name="Raajnish Desai" userId="dea944ff-6b21-494a-bd11-6cc658b5bd3d" providerId="ADAL" clId="{B49D36BD-6F20-48DF-8C6D-DAB640D93DBC}" dt="2023-10-25T06:54:43.675" v="100" actId="20577"/>
        <pc:sldMkLst>
          <pc:docMk/>
          <pc:sldMk cId="2351602092" sldId="306"/>
        </pc:sldMkLst>
        <pc:spChg chg="mod">
          <ac:chgData name="Raajnish Desai" userId="dea944ff-6b21-494a-bd11-6cc658b5bd3d" providerId="ADAL" clId="{B49D36BD-6F20-48DF-8C6D-DAB640D93DBC}" dt="2023-10-25T06:54:43.675" v="100" actId="20577"/>
          <ac:spMkLst>
            <pc:docMk/>
            <pc:sldMk cId="2351602092" sldId="306"/>
            <ac:spMk id="2" creationId="{17A1521D-15A1-FFE3-AA24-CAB1B49869F8}"/>
          </ac:spMkLst>
        </pc:spChg>
      </pc:sldChg>
      <pc:sldChg chg="modSp mod">
        <pc:chgData name="Raajnish Desai" userId="dea944ff-6b21-494a-bd11-6cc658b5bd3d" providerId="ADAL" clId="{B49D36BD-6F20-48DF-8C6D-DAB640D93DBC}" dt="2023-10-25T06:56:10.891" v="101" actId="20577"/>
        <pc:sldMkLst>
          <pc:docMk/>
          <pc:sldMk cId="620987243" sldId="308"/>
        </pc:sldMkLst>
        <pc:spChg chg="mod">
          <ac:chgData name="Raajnish Desai" userId="dea944ff-6b21-494a-bd11-6cc658b5bd3d" providerId="ADAL" clId="{B49D36BD-6F20-48DF-8C6D-DAB640D93DBC}" dt="2023-10-25T06:56:10.891" v="101" actId="20577"/>
          <ac:spMkLst>
            <pc:docMk/>
            <pc:sldMk cId="620987243" sldId="308"/>
            <ac:spMk id="2" creationId="{17A1521D-15A1-FFE3-AA24-CAB1B49869F8}"/>
          </ac:spMkLst>
        </pc:spChg>
      </pc:sldChg>
      <pc:sldChg chg="modSp mod">
        <pc:chgData name="Raajnish Desai" userId="dea944ff-6b21-494a-bd11-6cc658b5bd3d" providerId="ADAL" clId="{B49D36BD-6F20-48DF-8C6D-DAB640D93DBC}" dt="2023-10-25T06:57:03.276" v="108" actId="20577"/>
        <pc:sldMkLst>
          <pc:docMk/>
          <pc:sldMk cId="4002555738" sldId="309"/>
        </pc:sldMkLst>
        <pc:spChg chg="mod">
          <ac:chgData name="Raajnish Desai" userId="dea944ff-6b21-494a-bd11-6cc658b5bd3d" providerId="ADAL" clId="{B49D36BD-6F20-48DF-8C6D-DAB640D93DBC}" dt="2023-10-25T06:56:20.742" v="102" actId="20577"/>
          <ac:spMkLst>
            <pc:docMk/>
            <pc:sldMk cId="4002555738" sldId="309"/>
            <ac:spMk id="2" creationId="{17A1521D-15A1-FFE3-AA24-CAB1B49869F8}"/>
          </ac:spMkLst>
        </pc:spChg>
        <pc:spChg chg="mod">
          <ac:chgData name="Raajnish Desai" userId="dea944ff-6b21-494a-bd11-6cc658b5bd3d" providerId="ADAL" clId="{B49D36BD-6F20-48DF-8C6D-DAB640D93DBC}" dt="2023-10-25T06:57:03.276" v="108" actId="20577"/>
          <ac:spMkLst>
            <pc:docMk/>
            <pc:sldMk cId="4002555738" sldId="309"/>
            <ac:spMk id="3" creationId="{05506F3B-6CDA-12EF-52FE-E9FC00540C1E}"/>
          </ac:spMkLst>
        </pc:spChg>
      </pc:sldChg>
      <pc:sldChg chg="modSp mod">
        <pc:chgData name="Raajnish Desai" userId="dea944ff-6b21-494a-bd11-6cc658b5bd3d" providerId="ADAL" clId="{B49D36BD-6F20-48DF-8C6D-DAB640D93DBC}" dt="2023-10-25T07:00:14.559" v="137" actId="6549"/>
        <pc:sldMkLst>
          <pc:docMk/>
          <pc:sldMk cId="1082195550" sldId="313"/>
        </pc:sldMkLst>
        <pc:graphicFrameChg chg="modGraphic">
          <ac:chgData name="Raajnish Desai" userId="dea944ff-6b21-494a-bd11-6cc658b5bd3d" providerId="ADAL" clId="{B49D36BD-6F20-48DF-8C6D-DAB640D93DBC}" dt="2023-10-25T07:00:14.559" v="137" actId="6549"/>
          <ac:graphicFrameMkLst>
            <pc:docMk/>
            <pc:sldMk cId="1082195550" sldId="313"/>
            <ac:graphicFrameMk id="4" creationId="{C1AA0463-4B81-BF0E-3E60-13C13D01421A}"/>
          </ac:graphicFrameMkLst>
        </pc:graphicFrameChg>
      </pc:sldChg>
      <pc:sldChg chg="del">
        <pc:chgData name="Raajnish Desai" userId="dea944ff-6b21-494a-bd11-6cc658b5bd3d" providerId="ADAL" clId="{B49D36BD-6F20-48DF-8C6D-DAB640D93DBC}" dt="2023-10-25T07:01:55.001" v="138" actId="2696"/>
        <pc:sldMkLst>
          <pc:docMk/>
          <pc:sldMk cId="88028491" sldId="328"/>
        </pc:sldMkLst>
      </pc:sldChg>
      <pc:sldChg chg="del">
        <pc:chgData name="Raajnish Desai" userId="dea944ff-6b21-494a-bd11-6cc658b5bd3d" providerId="ADAL" clId="{B49D36BD-6F20-48DF-8C6D-DAB640D93DBC}" dt="2023-10-25T07:01:57.308" v="139" actId="2696"/>
        <pc:sldMkLst>
          <pc:docMk/>
          <pc:sldMk cId="4116402321" sldId="329"/>
        </pc:sldMkLst>
      </pc:sldChg>
      <pc:sldChg chg="delSp mod">
        <pc:chgData name="Raajnish Desai" userId="dea944ff-6b21-494a-bd11-6cc658b5bd3d" providerId="ADAL" clId="{B49D36BD-6F20-48DF-8C6D-DAB640D93DBC}" dt="2023-10-25T07:20:26.261" v="883" actId="478"/>
        <pc:sldMkLst>
          <pc:docMk/>
          <pc:sldMk cId="2839530031" sldId="334"/>
        </pc:sldMkLst>
        <pc:spChg chg="del">
          <ac:chgData name="Raajnish Desai" userId="dea944ff-6b21-494a-bd11-6cc658b5bd3d" providerId="ADAL" clId="{B49D36BD-6F20-48DF-8C6D-DAB640D93DBC}" dt="2023-10-25T07:20:26.261" v="883" actId="478"/>
          <ac:spMkLst>
            <pc:docMk/>
            <pc:sldMk cId="2839530031" sldId="334"/>
            <ac:spMk id="11" creationId="{428C6D95-4E32-4D62-BCEE-70535330FA98}"/>
          </ac:spMkLst>
        </pc:spChg>
        <pc:spChg chg="del">
          <ac:chgData name="Raajnish Desai" userId="dea944ff-6b21-494a-bd11-6cc658b5bd3d" providerId="ADAL" clId="{B49D36BD-6F20-48DF-8C6D-DAB640D93DBC}" dt="2023-10-25T07:20:23.499" v="882" actId="478"/>
          <ac:spMkLst>
            <pc:docMk/>
            <pc:sldMk cId="2839530031" sldId="334"/>
            <ac:spMk id="12" creationId="{0B3DF24D-ECDB-4402-A606-C8185957A4CC}"/>
          </ac:spMkLst>
        </pc:spChg>
        <pc:picChg chg="del">
          <ac:chgData name="Raajnish Desai" userId="dea944ff-6b21-494a-bd11-6cc658b5bd3d" providerId="ADAL" clId="{B49D36BD-6F20-48DF-8C6D-DAB640D93DBC}" dt="2023-10-25T07:20:19.656" v="881" actId="478"/>
          <ac:picMkLst>
            <pc:docMk/>
            <pc:sldMk cId="2839530031" sldId="334"/>
            <ac:picMk id="9" creationId="{0D508F8B-8492-4735-8436-7A97106D0361}"/>
          </ac:picMkLst>
        </pc:picChg>
        <pc:picChg chg="del">
          <ac:chgData name="Raajnish Desai" userId="dea944ff-6b21-494a-bd11-6cc658b5bd3d" providerId="ADAL" clId="{B49D36BD-6F20-48DF-8C6D-DAB640D93DBC}" dt="2023-10-25T07:20:17.847" v="880" actId="478"/>
          <ac:picMkLst>
            <pc:docMk/>
            <pc:sldMk cId="2839530031" sldId="334"/>
            <ac:picMk id="14" creationId="{00000000-0000-0000-0000-000000000000}"/>
          </ac:picMkLst>
        </pc:picChg>
      </pc:sldChg>
      <pc:sldChg chg="delSp modSp mod">
        <pc:chgData name="Raajnish Desai" userId="dea944ff-6b21-494a-bd11-6cc658b5bd3d" providerId="ADAL" clId="{B49D36BD-6F20-48DF-8C6D-DAB640D93DBC}" dt="2023-10-25T07:20:04.470" v="879" actId="207"/>
        <pc:sldMkLst>
          <pc:docMk/>
          <pc:sldMk cId="2431531113" sldId="342"/>
        </pc:sldMkLst>
        <pc:spChg chg="mod">
          <ac:chgData name="Raajnish Desai" userId="dea944ff-6b21-494a-bd11-6cc658b5bd3d" providerId="ADAL" clId="{B49D36BD-6F20-48DF-8C6D-DAB640D93DBC}" dt="2023-10-25T07:20:04.470" v="879" actId="207"/>
          <ac:spMkLst>
            <pc:docMk/>
            <pc:sldMk cId="2431531113" sldId="342"/>
            <ac:spMk id="2" creationId="{E965CC66-D544-FB6E-EE35-C699B7EBF555}"/>
          </ac:spMkLst>
        </pc:spChg>
        <pc:picChg chg="del">
          <ac:chgData name="Raajnish Desai" userId="dea944ff-6b21-494a-bd11-6cc658b5bd3d" providerId="ADAL" clId="{B49D36BD-6F20-48DF-8C6D-DAB640D93DBC}" dt="2023-10-25T07:02:55.861" v="141" actId="478"/>
          <ac:picMkLst>
            <pc:docMk/>
            <pc:sldMk cId="2431531113" sldId="342"/>
            <ac:picMk id="4" creationId="{C3D013C6-E34E-4E2C-92DA-B637634D8E33}"/>
          </ac:picMkLst>
        </pc:picChg>
        <pc:picChg chg="del">
          <ac:chgData name="Raajnish Desai" userId="dea944ff-6b21-494a-bd11-6cc658b5bd3d" providerId="ADAL" clId="{B49D36BD-6F20-48DF-8C6D-DAB640D93DBC}" dt="2023-10-25T07:02:57.435" v="142" actId="478"/>
          <ac:picMkLst>
            <pc:docMk/>
            <pc:sldMk cId="2431531113" sldId="342"/>
            <ac:picMk id="7" creationId="{00000000-0000-0000-0000-000000000000}"/>
          </ac:picMkLst>
        </pc:picChg>
        <pc:cxnChg chg="del">
          <ac:chgData name="Raajnish Desai" userId="dea944ff-6b21-494a-bd11-6cc658b5bd3d" providerId="ADAL" clId="{B49D36BD-6F20-48DF-8C6D-DAB640D93DBC}" dt="2023-10-25T07:03:48.908" v="235" actId="478"/>
          <ac:cxnSpMkLst>
            <pc:docMk/>
            <pc:sldMk cId="2431531113" sldId="342"/>
            <ac:cxnSpMk id="8" creationId="{CC748173-7385-4E4A-A05C-DC7609C3DE3D}"/>
          </ac:cxnSpMkLst>
        </pc:cxnChg>
      </pc:sldChg>
      <pc:sldChg chg="modSp mod">
        <pc:chgData name="Raajnish Desai" userId="dea944ff-6b21-494a-bd11-6cc658b5bd3d" providerId="ADAL" clId="{B49D36BD-6F20-48DF-8C6D-DAB640D93DBC}" dt="2023-10-25T07:02:43.368" v="140" actId="20577"/>
        <pc:sldMkLst>
          <pc:docMk/>
          <pc:sldMk cId="2357338633" sldId="349"/>
        </pc:sldMkLst>
        <pc:spChg chg="mod">
          <ac:chgData name="Raajnish Desai" userId="dea944ff-6b21-494a-bd11-6cc658b5bd3d" providerId="ADAL" clId="{B49D36BD-6F20-48DF-8C6D-DAB640D93DBC}" dt="2023-10-25T07:02:43.368" v="140" actId="20577"/>
          <ac:spMkLst>
            <pc:docMk/>
            <pc:sldMk cId="2357338633" sldId="349"/>
            <ac:spMk id="2" creationId="{17A1521D-15A1-FFE3-AA24-CAB1B49869F8}"/>
          </ac:spMkLst>
        </pc:spChg>
      </pc:sldChg>
      <pc:sldChg chg="modSp add mod">
        <pc:chgData name="Raajnish Desai" userId="dea944ff-6b21-494a-bd11-6cc658b5bd3d" providerId="ADAL" clId="{B49D36BD-6F20-48DF-8C6D-DAB640D93DBC}" dt="2023-10-25T07:18:18.663" v="876" actId="20577"/>
        <pc:sldMkLst>
          <pc:docMk/>
          <pc:sldMk cId="27413266" sldId="363"/>
        </pc:sldMkLst>
        <pc:spChg chg="mod">
          <ac:chgData name="Raajnish Desai" userId="dea944ff-6b21-494a-bd11-6cc658b5bd3d" providerId="ADAL" clId="{B49D36BD-6F20-48DF-8C6D-DAB640D93DBC}" dt="2023-10-25T07:05:37.220" v="280" actId="6549"/>
          <ac:spMkLst>
            <pc:docMk/>
            <pc:sldMk cId="27413266" sldId="363"/>
            <ac:spMk id="2" creationId="{17A1521D-15A1-FFE3-AA24-CAB1B49869F8}"/>
          </ac:spMkLst>
        </pc:spChg>
        <pc:spChg chg="mod">
          <ac:chgData name="Raajnish Desai" userId="dea944ff-6b21-494a-bd11-6cc658b5bd3d" providerId="ADAL" clId="{B49D36BD-6F20-48DF-8C6D-DAB640D93DBC}" dt="2023-10-25T07:18:18.663" v="876" actId="20577"/>
          <ac:spMkLst>
            <pc:docMk/>
            <pc:sldMk cId="27413266" sldId="363"/>
            <ac:spMk id="3" creationId="{05506F3B-6CDA-12EF-52FE-E9FC00540C1E}"/>
          </ac:spMkLst>
        </pc:spChg>
      </pc:sldChg>
      <pc:sldMasterChg chg="modSldLayout">
        <pc:chgData name="Raajnish Desai" userId="dea944ff-6b21-494a-bd11-6cc658b5bd3d" providerId="ADAL" clId="{B49D36BD-6F20-48DF-8C6D-DAB640D93DBC}" dt="2023-10-25T06:48:12.985" v="21" actId="478"/>
        <pc:sldMasterMkLst>
          <pc:docMk/>
          <pc:sldMasterMk cId="354603096" sldId="2147483660"/>
        </pc:sldMasterMkLst>
        <pc:sldLayoutChg chg="delSp mod">
          <pc:chgData name="Raajnish Desai" userId="dea944ff-6b21-494a-bd11-6cc658b5bd3d" providerId="ADAL" clId="{B49D36BD-6F20-48DF-8C6D-DAB640D93DBC}" dt="2023-10-25T06:47:32.644" v="9" actId="478"/>
          <pc:sldLayoutMkLst>
            <pc:docMk/>
            <pc:sldMasterMk cId="354603096" sldId="2147483660"/>
            <pc:sldLayoutMk cId="2623437509" sldId="2147483661"/>
          </pc:sldLayoutMkLst>
          <pc:picChg chg="del">
            <ac:chgData name="Raajnish Desai" userId="dea944ff-6b21-494a-bd11-6cc658b5bd3d" providerId="ADAL" clId="{B49D36BD-6F20-48DF-8C6D-DAB640D93DBC}" dt="2023-10-25T06:47:32.644" v="9" actId="478"/>
            <ac:picMkLst>
              <pc:docMk/>
              <pc:sldMasterMk cId="354603096" sldId="2147483660"/>
              <pc:sldLayoutMk cId="2623437509" sldId="2147483661"/>
              <ac:picMk id="11" creationId="{660F65EA-CD4D-4A9C-9EBA-DD93687764B2}"/>
            </ac:picMkLst>
          </pc:picChg>
        </pc:sldLayoutChg>
        <pc:sldLayoutChg chg="delSp mod">
          <pc:chgData name="Raajnish Desai" userId="dea944ff-6b21-494a-bd11-6cc658b5bd3d" providerId="ADAL" clId="{B49D36BD-6F20-48DF-8C6D-DAB640D93DBC}" dt="2023-10-25T06:47:47.474" v="13" actId="478"/>
          <pc:sldLayoutMkLst>
            <pc:docMk/>
            <pc:sldMasterMk cId="354603096" sldId="2147483660"/>
            <pc:sldLayoutMk cId="2540465968" sldId="2147483662"/>
          </pc:sldLayoutMkLst>
          <pc:spChg chg="del">
            <ac:chgData name="Raajnish Desai" userId="dea944ff-6b21-494a-bd11-6cc658b5bd3d" providerId="ADAL" clId="{B49D36BD-6F20-48DF-8C6D-DAB640D93DBC}" dt="2023-10-25T06:47:47.474" v="13" actId="478"/>
            <ac:spMkLst>
              <pc:docMk/>
              <pc:sldMasterMk cId="354603096" sldId="2147483660"/>
              <pc:sldLayoutMk cId="2540465968" sldId="2147483662"/>
              <ac:spMk id="13" creationId="{6C1C59A1-82AC-4DEE-BABF-4086C63C0B52}"/>
            </ac:spMkLst>
          </pc:spChg>
          <pc:spChg chg="del">
            <ac:chgData name="Raajnish Desai" userId="dea944ff-6b21-494a-bd11-6cc658b5bd3d" providerId="ADAL" clId="{B49D36BD-6F20-48DF-8C6D-DAB640D93DBC}" dt="2023-10-25T06:47:44.017" v="12" actId="478"/>
            <ac:spMkLst>
              <pc:docMk/>
              <pc:sldMasterMk cId="354603096" sldId="2147483660"/>
              <pc:sldLayoutMk cId="2540465968" sldId="2147483662"/>
              <ac:spMk id="14" creationId="{397CB78F-F2EF-4833-8AAA-A852B36E151A}"/>
            </ac:spMkLst>
          </pc:spChg>
          <pc:picChg chg="del">
            <ac:chgData name="Raajnish Desai" userId="dea944ff-6b21-494a-bd11-6cc658b5bd3d" providerId="ADAL" clId="{B49D36BD-6F20-48DF-8C6D-DAB640D93DBC}" dt="2023-10-25T06:47:37.314" v="10" actId="478"/>
            <ac:picMkLst>
              <pc:docMk/>
              <pc:sldMasterMk cId="354603096" sldId="2147483660"/>
              <pc:sldLayoutMk cId="2540465968" sldId="2147483662"/>
              <ac:picMk id="8" creationId="{00000000-0000-0000-0000-000000000000}"/>
            </ac:picMkLst>
          </pc:picChg>
          <pc:picChg chg="del">
            <ac:chgData name="Raajnish Desai" userId="dea944ff-6b21-494a-bd11-6cc658b5bd3d" providerId="ADAL" clId="{B49D36BD-6F20-48DF-8C6D-DAB640D93DBC}" dt="2023-10-25T06:47:39.388" v="11" actId="478"/>
            <ac:picMkLst>
              <pc:docMk/>
              <pc:sldMasterMk cId="354603096" sldId="2147483660"/>
              <pc:sldLayoutMk cId="2540465968" sldId="2147483662"/>
              <ac:picMk id="10" creationId="{C4459E35-538F-496D-A625-98C617B0BDC5}"/>
            </ac:picMkLst>
          </pc:picChg>
        </pc:sldLayoutChg>
        <pc:sldLayoutChg chg="delSp mod">
          <pc:chgData name="Raajnish Desai" userId="dea944ff-6b21-494a-bd11-6cc658b5bd3d" providerId="ADAL" clId="{B49D36BD-6F20-48DF-8C6D-DAB640D93DBC}" dt="2023-10-25T06:48:00.037" v="17" actId="478"/>
          <pc:sldLayoutMkLst>
            <pc:docMk/>
            <pc:sldMasterMk cId="354603096" sldId="2147483660"/>
            <pc:sldLayoutMk cId="762783540" sldId="2147483663"/>
          </pc:sldLayoutMkLst>
          <pc:spChg chg="del">
            <ac:chgData name="Raajnish Desai" userId="dea944ff-6b21-494a-bd11-6cc658b5bd3d" providerId="ADAL" clId="{B49D36BD-6F20-48DF-8C6D-DAB640D93DBC}" dt="2023-10-25T06:47:56.594" v="15" actId="478"/>
            <ac:spMkLst>
              <pc:docMk/>
              <pc:sldMasterMk cId="354603096" sldId="2147483660"/>
              <pc:sldLayoutMk cId="762783540" sldId="2147483663"/>
              <ac:spMk id="14" creationId="{DBE494DE-B4B6-4EC7-B2F0-873E2F03A1F6}"/>
            </ac:spMkLst>
          </pc:spChg>
          <pc:spChg chg="del">
            <ac:chgData name="Raajnish Desai" userId="dea944ff-6b21-494a-bd11-6cc658b5bd3d" providerId="ADAL" clId="{B49D36BD-6F20-48DF-8C6D-DAB640D93DBC}" dt="2023-10-25T06:47:53.285" v="14" actId="478"/>
            <ac:spMkLst>
              <pc:docMk/>
              <pc:sldMasterMk cId="354603096" sldId="2147483660"/>
              <pc:sldLayoutMk cId="762783540" sldId="2147483663"/>
              <ac:spMk id="15" creationId="{EFF7BB80-E794-4479-875F-8C417D639E91}"/>
            </ac:spMkLst>
          </pc:spChg>
          <pc:picChg chg="del">
            <ac:chgData name="Raajnish Desai" userId="dea944ff-6b21-494a-bd11-6cc658b5bd3d" providerId="ADAL" clId="{B49D36BD-6F20-48DF-8C6D-DAB640D93DBC}" dt="2023-10-25T06:47:58.408" v="16" actId="478"/>
            <ac:picMkLst>
              <pc:docMk/>
              <pc:sldMasterMk cId="354603096" sldId="2147483660"/>
              <pc:sldLayoutMk cId="762783540" sldId="2147483663"/>
              <ac:picMk id="12" creationId="{00000000-0000-0000-0000-000000000000}"/>
            </ac:picMkLst>
          </pc:picChg>
          <pc:picChg chg="del">
            <ac:chgData name="Raajnish Desai" userId="dea944ff-6b21-494a-bd11-6cc658b5bd3d" providerId="ADAL" clId="{B49D36BD-6F20-48DF-8C6D-DAB640D93DBC}" dt="2023-10-25T06:48:00.037" v="17" actId="478"/>
            <ac:picMkLst>
              <pc:docMk/>
              <pc:sldMasterMk cId="354603096" sldId="2147483660"/>
              <pc:sldLayoutMk cId="762783540" sldId="2147483663"/>
              <ac:picMk id="13" creationId="{58ADE8E5-A8C2-4A0A-8D26-384B99D1D1D1}"/>
            </ac:picMkLst>
          </pc:picChg>
        </pc:sldLayoutChg>
        <pc:sldLayoutChg chg="delSp mod">
          <pc:chgData name="Raajnish Desai" userId="dea944ff-6b21-494a-bd11-6cc658b5bd3d" providerId="ADAL" clId="{B49D36BD-6F20-48DF-8C6D-DAB640D93DBC}" dt="2023-10-25T06:48:12.985" v="21" actId="478"/>
          <pc:sldLayoutMkLst>
            <pc:docMk/>
            <pc:sldMasterMk cId="354603096" sldId="2147483660"/>
            <pc:sldLayoutMk cId="4268543396" sldId="2147483666"/>
          </pc:sldLayoutMkLst>
          <pc:spChg chg="del">
            <ac:chgData name="Raajnish Desai" userId="dea944ff-6b21-494a-bd11-6cc658b5bd3d" providerId="ADAL" clId="{B49D36BD-6F20-48DF-8C6D-DAB640D93DBC}" dt="2023-10-25T06:48:12.985" v="21" actId="478"/>
            <ac:spMkLst>
              <pc:docMk/>
              <pc:sldMasterMk cId="354603096" sldId="2147483660"/>
              <pc:sldLayoutMk cId="4268543396" sldId="2147483666"/>
              <ac:spMk id="11" creationId="{5C0BD576-9CD8-4275-8FDD-50439E577011}"/>
            </ac:spMkLst>
          </pc:spChg>
          <pc:spChg chg="del">
            <ac:chgData name="Raajnish Desai" userId="dea944ff-6b21-494a-bd11-6cc658b5bd3d" providerId="ADAL" clId="{B49D36BD-6F20-48DF-8C6D-DAB640D93DBC}" dt="2023-10-25T06:48:05.837" v="18" actId="478"/>
            <ac:spMkLst>
              <pc:docMk/>
              <pc:sldMasterMk cId="354603096" sldId="2147483660"/>
              <pc:sldLayoutMk cId="4268543396" sldId="2147483666"/>
              <ac:spMk id="12" creationId="{AC9F81ED-DD52-41B4-8C12-8FE73C161294}"/>
            </ac:spMkLst>
          </pc:spChg>
          <pc:picChg chg="del">
            <ac:chgData name="Raajnish Desai" userId="dea944ff-6b21-494a-bd11-6cc658b5bd3d" providerId="ADAL" clId="{B49D36BD-6F20-48DF-8C6D-DAB640D93DBC}" dt="2023-10-25T06:48:07.711" v="19" actId="478"/>
            <ac:picMkLst>
              <pc:docMk/>
              <pc:sldMasterMk cId="354603096" sldId="2147483660"/>
              <pc:sldLayoutMk cId="4268543396" sldId="2147483666"/>
              <ac:picMk id="7" creationId="{00000000-0000-0000-0000-000000000000}"/>
            </ac:picMkLst>
          </pc:picChg>
          <pc:picChg chg="del">
            <ac:chgData name="Raajnish Desai" userId="dea944ff-6b21-494a-bd11-6cc658b5bd3d" providerId="ADAL" clId="{B49D36BD-6F20-48DF-8C6D-DAB640D93DBC}" dt="2023-10-25T06:48:09.215" v="20" actId="478"/>
            <ac:picMkLst>
              <pc:docMk/>
              <pc:sldMasterMk cId="354603096" sldId="2147483660"/>
              <pc:sldLayoutMk cId="4268543396" sldId="2147483666"/>
              <ac:picMk id="10" creationId="{AA96F184-6E94-48B6-80C7-F15606F904E4}"/>
            </ac:picMkLst>
          </pc:picChg>
        </pc:sldLayoutChg>
      </pc:sldMasterChg>
    </pc:docChg>
  </pc:docChgLst>
  <pc:docChgLst>
    <pc:chgData name="KNAV National Accounting Office" userId="05fc04f4-c4e2-49f0-a2cd-4845c011ea57" providerId="ADAL" clId="{709E4DC6-8C23-45E8-8B25-7CCB60FE1A61}"/>
    <pc:docChg chg="undo custSel delSld modSld">
      <pc:chgData name="KNAV National Accounting Office" userId="05fc04f4-c4e2-49f0-a2cd-4845c011ea57" providerId="ADAL" clId="{709E4DC6-8C23-45E8-8B25-7CCB60FE1A61}" dt="2023-09-15T06:22:53.628" v="983" actId="6549"/>
      <pc:docMkLst>
        <pc:docMk/>
      </pc:docMkLst>
      <pc:sldChg chg="modSp mod">
        <pc:chgData name="KNAV National Accounting Office" userId="05fc04f4-c4e2-49f0-a2cd-4845c011ea57" providerId="ADAL" clId="{709E4DC6-8C23-45E8-8B25-7CCB60FE1A61}" dt="2023-09-14T13:19:52.010" v="632" actId="255"/>
        <pc:sldMkLst>
          <pc:docMk/>
          <pc:sldMk cId="2959600526" sldId="301"/>
        </pc:sldMkLst>
        <pc:spChg chg="mod">
          <ac:chgData name="KNAV National Accounting Office" userId="05fc04f4-c4e2-49f0-a2cd-4845c011ea57" providerId="ADAL" clId="{709E4DC6-8C23-45E8-8B25-7CCB60FE1A61}" dt="2023-09-14T13:19:52.010" v="632" actId="255"/>
          <ac:spMkLst>
            <pc:docMk/>
            <pc:sldMk cId="2959600526" sldId="301"/>
            <ac:spMk id="3" creationId="{73A11845-AD72-F4AA-89E2-0E38BB276D00}"/>
          </ac:spMkLst>
        </pc:spChg>
      </pc:sldChg>
      <pc:sldChg chg="modSp mod">
        <pc:chgData name="KNAV National Accounting Office" userId="05fc04f4-c4e2-49f0-a2cd-4845c011ea57" providerId="ADAL" clId="{709E4DC6-8C23-45E8-8B25-7CCB60FE1A61}" dt="2023-09-14T13:19:42.522" v="631" actId="27636"/>
        <pc:sldMkLst>
          <pc:docMk/>
          <pc:sldMk cId="8770720" sldId="303"/>
        </pc:sldMkLst>
        <pc:spChg chg="mod">
          <ac:chgData name="KNAV National Accounting Office" userId="05fc04f4-c4e2-49f0-a2cd-4845c011ea57" providerId="ADAL" clId="{709E4DC6-8C23-45E8-8B25-7CCB60FE1A61}" dt="2023-09-14T13:19:42.522" v="631" actId="27636"/>
          <ac:spMkLst>
            <pc:docMk/>
            <pc:sldMk cId="8770720" sldId="303"/>
            <ac:spMk id="3" creationId="{05506F3B-6CDA-12EF-52FE-E9FC00540C1E}"/>
          </ac:spMkLst>
        </pc:spChg>
      </pc:sldChg>
      <pc:sldChg chg="modSp mod">
        <pc:chgData name="KNAV National Accounting Office" userId="05fc04f4-c4e2-49f0-a2cd-4845c011ea57" providerId="ADAL" clId="{709E4DC6-8C23-45E8-8B25-7CCB60FE1A61}" dt="2023-09-14T13:21:04.462" v="640" actId="207"/>
        <pc:sldMkLst>
          <pc:docMk/>
          <pc:sldMk cId="3410494953" sldId="305"/>
        </pc:sldMkLst>
        <pc:spChg chg="mod">
          <ac:chgData name="KNAV National Accounting Office" userId="05fc04f4-c4e2-49f0-a2cd-4845c011ea57" providerId="ADAL" clId="{709E4DC6-8C23-45E8-8B25-7CCB60FE1A61}" dt="2023-09-14T13:21:04.462" v="640" actId="207"/>
          <ac:spMkLst>
            <pc:docMk/>
            <pc:sldMk cId="3410494953" sldId="305"/>
            <ac:spMk id="3" creationId="{05506F3B-6CDA-12EF-52FE-E9FC00540C1E}"/>
          </ac:spMkLst>
        </pc:spChg>
      </pc:sldChg>
      <pc:sldChg chg="modSp mod">
        <pc:chgData name="KNAV National Accounting Office" userId="05fc04f4-c4e2-49f0-a2cd-4845c011ea57" providerId="ADAL" clId="{709E4DC6-8C23-45E8-8B25-7CCB60FE1A61}" dt="2023-09-14T13:22:54.431" v="714" actId="27636"/>
        <pc:sldMkLst>
          <pc:docMk/>
          <pc:sldMk cId="2351602092" sldId="306"/>
        </pc:sldMkLst>
        <pc:spChg chg="mod">
          <ac:chgData name="KNAV National Accounting Office" userId="05fc04f4-c4e2-49f0-a2cd-4845c011ea57" providerId="ADAL" clId="{709E4DC6-8C23-45E8-8B25-7CCB60FE1A61}" dt="2023-09-14T13:22:54.431" v="714" actId="27636"/>
          <ac:spMkLst>
            <pc:docMk/>
            <pc:sldMk cId="2351602092" sldId="306"/>
            <ac:spMk id="3" creationId="{05506F3B-6CDA-12EF-52FE-E9FC00540C1E}"/>
          </ac:spMkLst>
        </pc:spChg>
      </pc:sldChg>
      <pc:sldChg chg="modSp mod">
        <pc:chgData name="KNAV National Accounting Office" userId="05fc04f4-c4e2-49f0-a2cd-4845c011ea57" providerId="ADAL" clId="{709E4DC6-8C23-45E8-8B25-7CCB60FE1A61}" dt="2023-09-14T13:23:57.825" v="716" actId="207"/>
        <pc:sldMkLst>
          <pc:docMk/>
          <pc:sldMk cId="620987243" sldId="308"/>
        </pc:sldMkLst>
        <pc:spChg chg="mod">
          <ac:chgData name="KNAV National Accounting Office" userId="05fc04f4-c4e2-49f0-a2cd-4845c011ea57" providerId="ADAL" clId="{709E4DC6-8C23-45E8-8B25-7CCB60FE1A61}" dt="2023-09-14T13:23:57.825" v="716" actId="207"/>
          <ac:spMkLst>
            <pc:docMk/>
            <pc:sldMk cId="620987243" sldId="308"/>
            <ac:spMk id="3" creationId="{05506F3B-6CDA-12EF-52FE-E9FC00540C1E}"/>
          </ac:spMkLst>
        </pc:spChg>
      </pc:sldChg>
      <pc:sldChg chg="modSp mod">
        <pc:chgData name="KNAV National Accounting Office" userId="05fc04f4-c4e2-49f0-a2cd-4845c011ea57" providerId="ADAL" clId="{709E4DC6-8C23-45E8-8B25-7CCB60FE1A61}" dt="2023-09-14T13:25:49.458" v="731" actId="20577"/>
        <pc:sldMkLst>
          <pc:docMk/>
          <pc:sldMk cId="4002555738" sldId="309"/>
        </pc:sldMkLst>
        <pc:spChg chg="mod">
          <ac:chgData name="KNAV National Accounting Office" userId="05fc04f4-c4e2-49f0-a2cd-4845c011ea57" providerId="ADAL" clId="{709E4DC6-8C23-45E8-8B25-7CCB60FE1A61}" dt="2023-09-14T13:25:49.458" v="731" actId="20577"/>
          <ac:spMkLst>
            <pc:docMk/>
            <pc:sldMk cId="4002555738" sldId="309"/>
            <ac:spMk id="3" creationId="{05506F3B-6CDA-12EF-52FE-E9FC00540C1E}"/>
          </ac:spMkLst>
        </pc:spChg>
      </pc:sldChg>
      <pc:sldChg chg="modSp mod">
        <pc:chgData name="KNAV National Accounting Office" userId="05fc04f4-c4e2-49f0-a2cd-4845c011ea57" providerId="ADAL" clId="{709E4DC6-8C23-45E8-8B25-7CCB60FE1A61}" dt="2023-09-14T13:29:42.912" v="746" actId="14100"/>
        <pc:sldMkLst>
          <pc:docMk/>
          <pc:sldMk cId="4068767031" sldId="310"/>
        </pc:sldMkLst>
        <pc:spChg chg="mod">
          <ac:chgData name="KNAV National Accounting Office" userId="05fc04f4-c4e2-49f0-a2cd-4845c011ea57" providerId="ADAL" clId="{709E4DC6-8C23-45E8-8B25-7CCB60FE1A61}" dt="2023-09-14T13:28:44.881" v="742" actId="313"/>
          <ac:spMkLst>
            <pc:docMk/>
            <pc:sldMk cId="4068767031" sldId="310"/>
            <ac:spMk id="2" creationId="{17A1521D-15A1-FFE3-AA24-CAB1B49869F8}"/>
          </ac:spMkLst>
        </pc:spChg>
        <pc:spChg chg="mod">
          <ac:chgData name="KNAV National Accounting Office" userId="05fc04f4-c4e2-49f0-a2cd-4845c011ea57" providerId="ADAL" clId="{709E4DC6-8C23-45E8-8B25-7CCB60FE1A61}" dt="2023-09-14T13:29:42.912" v="746" actId="14100"/>
          <ac:spMkLst>
            <pc:docMk/>
            <pc:sldMk cId="4068767031" sldId="310"/>
            <ac:spMk id="3" creationId="{05506F3B-6CDA-12EF-52FE-E9FC00540C1E}"/>
          </ac:spMkLst>
        </pc:spChg>
      </pc:sldChg>
      <pc:sldChg chg="modSp mod">
        <pc:chgData name="KNAV National Accounting Office" userId="05fc04f4-c4e2-49f0-a2cd-4845c011ea57" providerId="ADAL" clId="{709E4DC6-8C23-45E8-8B25-7CCB60FE1A61}" dt="2023-09-14T13:31:30.989" v="755" actId="6549"/>
        <pc:sldMkLst>
          <pc:docMk/>
          <pc:sldMk cId="2019354229" sldId="314"/>
        </pc:sldMkLst>
        <pc:spChg chg="mod">
          <ac:chgData name="KNAV National Accounting Office" userId="05fc04f4-c4e2-49f0-a2cd-4845c011ea57" providerId="ADAL" clId="{709E4DC6-8C23-45E8-8B25-7CCB60FE1A61}" dt="2023-09-14T13:31:30.989" v="755" actId="6549"/>
          <ac:spMkLst>
            <pc:docMk/>
            <pc:sldMk cId="2019354229" sldId="314"/>
            <ac:spMk id="3" creationId="{05506F3B-6CDA-12EF-52FE-E9FC00540C1E}"/>
          </ac:spMkLst>
        </pc:spChg>
      </pc:sldChg>
      <pc:sldChg chg="modSp mod">
        <pc:chgData name="KNAV National Accounting Office" userId="05fc04f4-c4e2-49f0-a2cd-4845c011ea57" providerId="ADAL" clId="{709E4DC6-8C23-45E8-8B25-7CCB60FE1A61}" dt="2023-09-14T13:31:34.077" v="756" actId="6549"/>
        <pc:sldMkLst>
          <pc:docMk/>
          <pc:sldMk cId="4176771118" sldId="315"/>
        </pc:sldMkLst>
        <pc:spChg chg="mod">
          <ac:chgData name="KNAV National Accounting Office" userId="05fc04f4-c4e2-49f0-a2cd-4845c011ea57" providerId="ADAL" clId="{709E4DC6-8C23-45E8-8B25-7CCB60FE1A61}" dt="2023-09-14T13:31:34.077" v="756" actId="6549"/>
          <ac:spMkLst>
            <pc:docMk/>
            <pc:sldMk cId="4176771118" sldId="315"/>
            <ac:spMk id="3" creationId="{05506F3B-6CDA-12EF-52FE-E9FC00540C1E}"/>
          </ac:spMkLst>
        </pc:spChg>
      </pc:sldChg>
      <pc:sldChg chg="modSp mod">
        <pc:chgData name="KNAV National Accounting Office" userId="05fc04f4-c4e2-49f0-a2cd-4845c011ea57" providerId="ADAL" clId="{709E4DC6-8C23-45E8-8B25-7CCB60FE1A61}" dt="2023-09-14T13:31:38.009" v="757" actId="6549"/>
        <pc:sldMkLst>
          <pc:docMk/>
          <pc:sldMk cId="964256274" sldId="316"/>
        </pc:sldMkLst>
        <pc:spChg chg="mod">
          <ac:chgData name="KNAV National Accounting Office" userId="05fc04f4-c4e2-49f0-a2cd-4845c011ea57" providerId="ADAL" clId="{709E4DC6-8C23-45E8-8B25-7CCB60FE1A61}" dt="2023-09-14T13:31:38.009" v="757" actId="6549"/>
          <ac:spMkLst>
            <pc:docMk/>
            <pc:sldMk cId="964256274" sldId="316"/>
            <ac:spMk id="3" creationId="{05506F3B-6CDA-12EF-52FE-E9FC00540C1E}"/>
          </ac:spMkLst>
        </pc:spChg>
      </pc:sldChg>
      <pc:sldChg chg="del">
        <pc:chgData name="KNAV National Accounting Office" userId="05fc04f4-c4e2-49f0-a2cd-4845c011ea57" providerId="ADAL" clId="{709E4DC6-8C23-45E8-8B25-7CCB60FE1A61}" dt="2023-09-14T13:18:14.735" v="626" actId="2696"/>
        <pc:sldMkLst>
          <pc:docMk/>
          <pc:sldMk cId="161304885" sldId="318"/>
        </pc:sldMkLst>
      </pc:sldChg>
      <pc:sldChg chg="del">
        <pc:chgData name="KNAV National Accounting Office" userId="05fc04f4-c4e2-49f0-a2cd-4845c011ea57" providerId="ADAL" clId="{709E4DC6-8C23-45E8-8B25-7CCB60FE1A61}" dt="2023-09-14T13:18:15.590" v="627" actId="2696"/>
        <pc:sldMkLst>
          <pc:docMk/>
          <pc:sldMk cId="3801680310" sldId="319"/>
        </pc:sldMkLst>
      </pc:sldChg>
      <pc:sldChg chg="del">
        <pc:chgData name="KNAV National Accounting Office" userId="05fc04f4-c4e2-49f0-a2cd-4845c011ea57" providerId="ADAL" clId="{709E4DC6-8C23-45E8-8B25-7CCB60FE1A61}" dt="2023-09-14T13:18:16.207" v="628" actId="2696"/>
        <pc:sldMkLst>
          <pc:docMk/>
          <pc:sldMk cId="978765667" sldId="321"/>
        </pc:sldMkLst>
      </pc:sldChg>
      <pc:sldChg chg="del">
        <pc:chgData name="KNAV National Accounting Office" userId="05fc04f4-c4e2-49f0-a2cd-4845c011ea57" providerId="ADAL" clId="{709E4DC6-8C23-45E8-8B25-7CCB60FE1A61}" dt="2023-09-14T13:17:40.862" v="625" actId="2696"/>
        <pc:sldMkLst>
          <pc:docMk/>
          <pc:sldMk cId="4030752957" sldId="330"/>
        </pc:sldMkLst>
      </pc:sldChg>
      <pc:sldChg chg="modSp mod">
        <pc:chgData name="KNAV National Accounting Office" userId="05fc04f4-c4e2-49f0-a2cd-4845c011ea57" providerId="ADAL" clId="{709E4DC6-8C23-45E8-8B25-7CCB60FE1A61}" dt="2023-09-14T13:32:56.501" v="776" actId="207"/>
        <pc:sldMkLst>
          <pc:docMk/>
          <pc:sldMk cId="2431531113" sldId="342"/>
        </pc:sldMkLst>
        <pc:spChg chg="mod">
          <ac:chgData name="KNAV National Accounting Office" userId="05fc04f4-c4e2-49f0-a2cd-4845c011ea57" providerId="ADAL" clId="{709E4DC6-8C23-45E8-8B25-7CCB60FE1A61}" dt="2023-09-14T13:32:56.501" v="776" actId="207"/>
          <ac:spMkLst>
            <pc:docMk/>
            <pc:sldMk cId="2431531113" sldId="342"/>
            <ac:spMk id="2" creationId="{E965CC66-D544-FB6E-EE35-C699B7EBF555}"/>
          </ac:spMkLst>
        </pc:spChg>
      </pc:sldChg>
      <pc:sldChg chg="modSp mod">
        <pc:chgData name="KNAV National Accounting Office" userId="05fc04f4-c4e2-49f0-a2cd-4845c011ea57" providerId="ADAL" clId="{709E4DC6-8C23-45E8-8B25-7CCB60FE1A61}" dt="2023-09-14T12:59:13.922" v="68" actId="20577"/>
        <pc:sldMkLst>
          <pc:docMk/>
          <pc:sldMk cId="2816266124" sldId="348"/>
        </pc:sldMkLst>
        <pc:spChg chg="mod">
          <ac:chgData name="KNAV National Accounting Office" userId="05fc04f4-c4e2-49f0-a2cd-4845c011ea57" providerId="ADAL" clId="{709E4DC6-8C23-45E8-8B25-7CCB60FE1A61}" dt="2023-09-14T12:59:13.922" v="68" actId="20577"/>
          <ac:spMkLst>
            <pc:docMk/>
            <pc:sldMk cId="2816266124" sldId="348"/>
            <ac:spMk id="3" creationId="{05506F3B-6CDA-12EF-52FE-E9FC00540C1E}"/>
          </ac:spMkLst>
        </pc:spChg>
      </pc:sldChg>
      <pc:sldChg chg="modSp mod">
        <pc:chgData name="KNAV National Accounting Office" userId="05fc04f4-c4e2-49f0-a2cd-4845c011ea57" providerId="ADAL" clId="{709E4DC6-8C23-45E8-8B25-7CCB60FE1A61}" dt="2023-09-14T13:02:35.175" v="211" actId="6549"/>
        <pc:sldMkLst>
          <pc:docMk/>
          <pc:sldMk cId="1305683637" sldId="351"/>
        </pc:sldMkLst>
        <pc:spChg chg="mod">
          <ac:chgData name="KNAV National Accounting Office" userId="05fc04f4-c4e2-49f0-a2cd-4845c011ea57" providerId="ADAL" clId="{709E4DC6-8C23-45E8-8B25-7CCB60FE1A61}" dt="2023-09-14T13:02:35.175" v="211" actId="6549"/>
          <ac:spMkLst>
            <pc:docMk/>
            <pc:sldMk cId="1305683637" sldId="351"/>
            <ac:spMk id="3" creationId="{05506F3B-6CDA-12EF-52FE-E9FC00540C1E}"/>
          </ac:spMkLst>
        </pc:spChg>
      </pc:sldChg>
      <pc:sldChg chg="modSp mod">
        <pc:chgData name="KNAV National Accounting Office" userId="05fc04f4-c4e2-49f0-a2cd-4845c011ea57" providerId="ADAL" clId="{709E4DC6-8C23-45E8-8B25-7CCB60FE1A61}" dt="2023-09-15T06:19:41.933" v="960" actId="6549"/>
        <pc:sldMkLst>
          <pc:docMk/>
          <pc:sldMk cId="2296105138" sldId="352"/>
        </pc:sldMkLst>
        <pc:spChg chg="mod">
          <ac:chgData name="KNAV National Accounting Office" userId="05fc04f4-c4e2-49f0-a2cd-4845c011ea57" providerId="ADAL" clId="{709E4DC6-8C23-45E8-8B25-7CCB60FE1A61}" dt="2023-09-15T06:19:41.933" v="960" actId="6549"/>
          <ac:spMkLst>
            <pc:docMk/>
            <pc:sldMk cId="2296105138" sldId="352"/>
            <ac:spMk id="3" creationId="{05506F3B-6CDA-12EF-52FE-E9FC00540C1E}"/>
          </ac:spMkLst>
        </pc:spChg>
      </pc:sldChg>
      <pc:sldChg chg="modSp mod">
        <pc:chgData name="KNAV National Accounting Office" userId="05fc04f4-c4e2-49f0-a2cd-4845c011ea57" providerId="ADAL" clId="{709E4DC6-8C23-45E8-8B25-7CCB60FE1A61}" dt="2023-09-15T06:22:53.628" v="983" actId="6549"/>
        <pc:sldMkLst>
          <pc:docMk/>
          <pc:sldMk cId="1926003596" sldId="355"/>
        </pc:sldMkLst>
        <pc:spChg chg="mod">
          <ac:chgData name="KNAV National Accounting Office" userId="05fc04f4-c4e2-49f0-a2cd-4845c011ea57" providerId="ADAL" clId="{709E4DC6-8C23-45E8-8B25-7CCB60FE1A61}" dt="2023-09-15T06:22:53.628" v="983" actId="6549"/>
          <ac:spMkLst>
            <pc:docMk/>
            <pc:sldMk cId="1926003596" sldId="355"/>
            <ac:spMk id="3" creationId="{05506F3B-6CDA-12EF-52FE-E9FC00540C1E}"/>
          </ac:spMkLst>
        </pc:spChg>
      </pc:sldChg>
      <pc:sldChg chg="modSp mod">
        <pc:chgData name="KNAV National Accounting Office" userId="05fc04f4-c4e2-49f0-a2cd-4845c011ea57" providerId="ADAL" clId="{709E4DC6-8C23-45E8-8B25-7CCB60FE1A61}" dt="2023-09-15T06:21:52.111" v="962" actId="27636"/>
        <pc:sldMkLst>
          <pc:docMk/>
          <pc:sldMk cId="2962349111" sldId="356"/>
        </pc:sldMkLst>
        <pc:spChg chg="mod">
          <ac:chgData name="KNAV National Accounting Office" userId="05fc04f4-c4e2-49f0-a2cd-4845c011ea57" providerId="ADAL" clId="{709E4DC6-8C23-45E8-8B25-7CCB60FE1A61}" dt="2023-09-15T06:21:52.111" v="962" actId="27636"/>
          <ac:spMkLst>
            <pc:docMk/>
            <pc:sldMk cId="2962349111" sldId="356"/>
            <ac:spMk id="3" creationId="{05506F3B-6CDA-12EF-52FE-E9FC00540C1E}"/>
          </ac:spMkLst>
        </pc:spChg>
      </pc:sldChg>
      <pc:sldChg chg="modSp mod">
        <pc:chgData name="KNAV National Accounting Office" userId="05fc04f4-c4e2-49f0-a2cd-4845c011ea57" providerId="ADAL" clId="{709E4DC6-8C23-45E8-8B25-7CCB60FE1A61}" dt="2023-09-14T13:13:01.303" v="569" actId="5793"/>
        <pc:sldMkLst>
          <pc:docMk/>
          <pc:sldMk cId="1385101312" sldId="359"/>
        </pc:sldMkLst>
        <pc:spChg chg="mod">
          <ac:chgData name="KNAV National Accounting Office" userId="05fc04f4-c4e2-49f0-a2cd-4845c011ea57" providerId="ADAL" clId="{709E4DC6-8C23-45E8-8B25-7CCB60FE1A61}" dt="2023-09-14T13:13:01.303" v="569" actId="5793"/>
          <ac:spMkLst>
            <pc:docMk/>
            <pc:sldMk cId="1385101312" sldId="359"/>
            <ac:spMk id="3" creationId="{05506F3B-6CDA-12EF-52FE-E9FC00540C1E}"/>
          </ac:spMkLst>
        </pc:spChg>
      </pc:sldChg>
      <pc:sldChg chg="modSp mod">
        <pc:chgData name="KNAV National Accounting Office" userId="05fc04f4-c4e2-49f0-a2cd-4845c011ea57" providerId="ADAL" clId="{709E4DC6-8C23-45E8-8B25-7CCB60FE1A61}" dt="2023-09-14T13:14:49.687" v="602" actId="6549"/>
        <pc:sldMkLst>
          <pc:docMk/>
          <pc:sldMk cId="2022326710" sldId="360"/>
        </pc:sldMkLst>
        <pc:spChg chg="mod">
          <ac:chgData name="KNAV National Accounting Office" userId="05fc04f4-c4e2-49f0-a2cd-4845c011ea57" providerId="ADAL" clId="{709E4DC6-8C23-45E8-8B25-7CCB60FE1A61}" dt="2023-09-14T13:14:49.687" v="602" actId="6549"/>
          <ac:spMkLst>
            <pc:docMk/>
            <pc:sldMk cId="2022326710" sldId="360"/>
            <ac:spMk id="3" creationId="{05506F3B-6CDA-12EF-52FE-E9FC00540C1E}"/>
          </ac:spMkLst>
        </pc:spChg>
      </pc:sldChg>
      <pc:sldChg chg="modSp mod">
        <pc:chgData name="KNAV National Accounting Office" userId="05fc04f4-c4e2-49f0-a2cd-4845c011ea57" providerId="ADAL" clId="{709E4DC6-8C23-45E8-8B25-7CCB60FE1A61}" dt="2023-09-14T13:16:46.996" v="624" actId="20577"/>
        <pc:sldMkLst>
          <pc:docMk/>
          <pc:sldMk cId="3704268157" sldId="361"/>
        </pc:sldMkLst>
        <pc:spChg chg="mod">
          <ac:chgData name="KNAV National Accounting Office" userId="05fc04f4-c4e2-49f0-a2cd-4845c011ea57" providerId="ADAL" clId="{709E4DC6-8C23-45E8-8B25-7CCB60FE1A61}" dt="2023-09-14T13:16:46.996" v="624" actId="20577"/>
          <ac:spMkLst>
            <pc:docMk/>
            <pc:sldMk cId="3704268157" sldId="361"/>
            <ac:spMk id="3" creationId="{05506F3B-6CDA-12EF-52FE-E9FC00540C1E}"/>
          </ac:spMkLst>
        </pc:spChg>
      </pc:sldChg>
    </pc:docChg>
  </pc:docChgLst>
  <pc:docChgLst>
    <pc:chgData name="KNAV National Accounting Office" userId="05fc04f4-c4e2-49f0-a2cd-4845c011ea57" providerId="ADAL" clId="{839152BC-6299-471A-BC1D-9B54517F3BB4}"/>
    <pc:docChg chg="undo custSel addSld delSld modSld sldOrd">
      <pc:chgData name="KNAV National Accounting Office" userId="05fc04f4-c4e2-49f0-a2cd-4845c011ea57" providerId="ADAL" clId="{839152BC-6299-471A-BC1D-9B54517F3BB4}" dt="2023-09-14T08:32:54.921" v="8610" actId="20577"/>
      <pc:docMkLst>
        <pc:docMk/>
      </pc:docMkLst>
      <pc:sldChg chg="modSp mod">
        <pc:chgData name="KNAV National Accounting Office" userId="05fc04f4-c4e2-49f0-a2cd-4845c011ea57" providerId="ADAL" clId="{839152BC-6299-471A-BC1D-9B54517F3BB4}" dt="2023-09-13T12:29:47.897" v="87" actId="20577"/>
        <pc:sldMkLst>
          <pc:docMk/>
          <pc:sldMk cId="193143965" sldId="298"/>
        </pc:sldMkLst>
        <pc:spChg chg="mod">
          <ac:chgData name="KNAV National Accounting Office" userId="05fc04f4-c4e2-49f0-a2cd-4845c011ea57" providerId="ADAL" clId="{839152BC-6299-471A-BC1D-9B54517F3BB4}" dt="2023-09-13T12:29:33.493" v="65" actId="14100"/>
          <ac:spMkLst>
            <pc:docMk/>
            <pc:sldMk cId="193143965" sldId="298"/>
            <ac:spMk id="2" creationId="{9AB2EA78-AEB3-469B-9025-3B17201A457B}"/>
          </ac:spMkLst>
        </pc:spChg>
        <pc:spChg chg="mod">
          <ac:chgData name="KNAV National Accounting Office" userId="05fc04f4-c4e2-49f0-a2cd-4845c011ea57" providerId="ADAL" clId="{839152BC-6299-471A-BC1D-9B54517F3BB4}" dt="2023-09-13T12:29:47.897" v="87" actId="20577"/>
          <ac:spMkLst>
            <pc:docMk/>
            <pc:sldMk cId="193143965" sldId="298"/>
            <ac:spMk id="3" creationId="{255E1F2F-E259-4EA8-9FFD-3A10AF541859}"/>
          </ac:spMkLst>
        </pc:spChg>
        <pc:cxnChg chg="mod">
          <ac:chgData name="KNAV National Accounting Office" userId="05fc04f4-c4e2-49f0-a2cd-4845c011ea57" providerId="ADAL" clId="{839152BC-6299-471A-BC1D-9B54517F3BB4}" dt="2023-09-13T12:29:36.861" v="84" actId="1035"/>
          <ac:cxnSpMkLst>
            <pc:docMk/>
            <pc:sldMk cId="193143965" sldId="298"/>
            <ac:cxnSpMk id="8" creationId="{93BB9E70-4EC8-4BF1-BBB7-8869FF4EF5F0}"/>
          </ac:cxnSpMkLst>
        </pc:cxnChg>
      </pc:sldChg>
      <pc:sldChg chg="modSp mod">
        <pc:chgData name="KNAV National Accounting Office" userId="05fc04f4-c4e2-49f0-a2cd-4845c011ea57" providerId="ADAL" clId="{839152BC-6299-471A-BC1D-9B54517F3BB4}" dt="2023-09-14T02:47:29.983" v="6219" actId="20577"/>
        <pc:sldMkLst>
          <pc:docMk/>
          <pc:sldMk cId="2959600526" sldId="301"/>
        </pc:sldMkLst>
        <pc:spChg chg="mod">
          <ac:chgData name="KNAV National Accounting Office" userId="05fc04f4-c4e2-49f0-a2cd-4845c011ea57" providerId="ADAL" clId="{839152BC-6299-471A-BC1D-9B54517F3BB4}" dt="2023-09-14T02:47:29.983" v="6219" actId="20577"/>
          <ac:spMkLst>
            <pc:docMk/>
            <pc:sldMk cId="2959600526" sldId="301"/>
            <ac:spMk id="3" creationId="{73A11845-AD72-F4AA-89E2-0E38BB276D00}"/>
          </ac:spMkLst>
        </pc:spChg>
      </pc:sldChg>
      <pc:sldChg chg="modSp mod">
        <pc:chgData name="KNAV National Accounting Office" userId="05fc04f4-c4e2-49f0-a2cd-4845c011ea57" providerId="ADAL" clId="{839152BC-6299-471A-BC1D-9B54517F3BB4}" dt="2023-09-13T12:34:40.841" v="182" actId="6549"/>
        <pc:sldMkLst>
          <pc:docMk/>
          <pc:sldMk cId="4162202033" sldId="302"/>
        </pc:sldMkLst>
        <pc:spChg chg="mod">
          <ac:chgData name="KNAV National Accounting Office" userId="05fc04f4-c4e2-49f0-a2cd-4845c011ea57" providerId="ADAL" clId="{839152BC-6299-471A-BC1D-9B54517F3BB4}" dt="2023-09-13T12:34:40.841" v="182" actId="6549"/>
          <ac:spMkLst>
            <pc:docMk/>
            <pc:sldMk cId="4162202033" sldId="302"/>
            <ac:spMk id="2" creationId="{4300FE98-BFF5-9684-C7CC-F9462BE2E947}"/>
          </ac:spMkLst>
        </pc:spChg>
      </pc:sldChg>
      <pc:sldChg chg="modSp mod">
        <pc:chgData name="KNAV National Accounting Office" userId="05fc04f4-c4e2-49f0-a2cd-4845c011ea57" providerId="ADAL" clId="{839152BC-6299-471A-BC1D-9B54517F3BB4}" dt="2023-09-14T02:04:49.401" v="1728" actId="207"/>
        <pc:sldMkLst>
          <pc:docMk/>
          <pc:sldMk cId="8770720" sldId="303"/>
        </pc:sldMkLst>
        <pc:spChg chg="mod">
          <ac:chgData name="KNAV National Accounting Office" userId="05fc04f4-c4e2-49f0-a2cd-4845c011ea57" providerId="ADAL" clId="{839152BC-6299-471A-BC1D-9B54517F3BB4}" dt="2023-09-14T02:04:49.401" v="1728" actId="207"/>
          <ac:spMkLst>
            <pc:docMk/>
            <pc:sldMk cId="8770720" sldId="303"/>
            <ac:spMk id="3" creationId="{05506F3B-6CDA-12EF-52FE-E9FC00540C1E}"/>
          </ac:spMkLst>
        </pc:spChg>
      </pc:sldChg>
      <pc:sldChg chg="modSp mod">
        <pc:chgData name="KNAV National Accounting Office" userId="05fc04f4-c4e2-49f0-a2cd-4845c011ea57" providerId="ADAL" clId="{839152BC-6299-471A-BC1D-9B54517F3BB4}" dt="2023-09-14T08:07:48.563" v="7965" actId="207"/>
        <pc:sldMkLst>
          <pc:docMk/>
          <pc:sldMk cId="592786812" sldId="304"/>
        </pc:sldMkLst>
        <pc:spChg chg="mod">
          <ac:chgData name="KNAV National Accounting Office" userId="05fc04f4-c4e2-49f0-a2cd-4845c011ea57" providerId="ADAL" clId="{839152BC-6299-471A-BC1D-9B54517F3BB4}" dt="2023-09-14T08:07:48.563" v="7965" actId="207"/>
          <ac:spMkLst>
            <pc:docMk/>
            <pc:sldMk cId="592786812" sldId="304"/>
            <ac:spMk id="3" creationId="{05506F3B-6CDA-12EF-52FE-E9FC00540C1E}"/>
          </ac:spMkLst>
        </pc:spChg>
      </pc:sldChg>
      <pc:sldChg chg="modSp mod">
        <pc:chgData name="KNAV National Accounting Office" userId="05fc04f4-c4e2-49f0-a2cd-4845c011ea57" providerId="ADAL" clId="{839152BC-6299-471A-BC1D-9B54517F3BB4}" dt="2023-09-14T02:06:12.710" v="1743" actId="6549"/>
        <pc:sldMkLst>
          <pc:docMk/>
          <pc:sldMk cId="3410494953" sldId="305"/>
        </pc:sldMkLst>
        <pc:spChg chg="mod">
          <ac:chgData name="KNAV National Accounting Office" userId="05fc04f4-c4e2-49f0-a2cd-4845c011ea57" providerId="ADAL" clId="{839152BC-6299-471A-BC1D-9B54517F3BB4}" dt="2023-09-14T02:06:03.882" v="1740" actId="6549"/>
          <ac:spMkLst>
            <pc:docMk/>
            <pc:sldMk cId="3410494953" sldId="305"/>
            <ac:spMk id="2" creationId="{17A1521D-15A1-FFE3-AA24-CAB1B49869F8}"/>
          </ac:spMkLst>
        </pc:spChg>
        <pc:spChg chg="mod">
          <ac:chgData name="KNAV National Accounting Office" userId="05fc04f4-c4e2-49f0-a2cd-4845c011ea57" providerId="ADAL" clId="{839152BC-6299-471A-BC1D-9B54517F3BB4}" dt="2023-09-14T02:06:12.710" v="1743" actId="6549"/>
          <ac:spMkLst>
            <pc:docMk/>
            <pc:sldMk cId="3410494953" sldId="305"/>
            <ac:spMk id="3" creationId="{05506F3B-6CDA-12EF-52FE-E9FC00540C1E}"/>
          </ac:spMkLst>
        </pc:spChg>
      </pc:sldChg>
      <pc:sldChg chg="modSp mod">
        <pc:chgData name="KNAV National Accounting Office" userId="05fc04f4-c4e2-49f0-a2cd-4845c011ea57" providerId="ADAL" clId="{839152BC-6299-471A-BC1D-9B54517F3BB4}" dt="2023-09-14T08:22:23.810" v="8297" actId="20577"/>
        <pc:sldMkLst>
          <pc:docMk/>
          <pc:sldMk cId="2351602092" sldId="306"/>
        </pc:sldMkLst>
        <pc:spChg chg="mod">
          <ac:chgData name="KNAV National Accounting Office" userId="05fc04f4-c4e2-49f0-a2cd-4845c011ea57" providerId="ADAL" clId="{839152BC-6299-471A-BC1D-9B54517F3BB4}" dt="2023-09-14T02:06:23.115" v="1745" actId="6549"/>
          <ac:spMkLst>
            <pc:docMk/>
            <pc:sldMk cId="2351602092" sldId="306"/>
            <ac:spMk id="2" creationId="{17A1521D-15A1-FFE3-AA24-CAB1B49869F8}"/>
          </ac:spMkLst>
        </pc:spChg>
        <pc:spChg chg="mod">
          <ac:chgData name="KNAV National Accounting Office" userId="05fc04f4-c4e2-49f0-a2cd-4845c011ea57" providerId="ADAL" clId="{839152BC-6299-471A-BC1D-9B54517F3BB4}" dt="2023-09-14T08:22:23.810" v="8297" actId="20577"/>
          <ac:spMkLst>
            <pc:docMk/>
            <pc:sldMk cId="2351602092" sldId="306"/>
            <ac:spMk id="3" creationId="{05506F3B-6CDA-12EF-52FE-E9FC00540C1E}"/>
          </ac:spMkLst>
        </pc:spChg>
      </pc:sldChg>
      <pc:sldChg chg="del">
        <pc:chgData name="KNAV National Accounting Office" userId="05fc04f4-c4e2-49f0-a2cd-4845c011ea57" providerId="ADAL" clId="{839152BC-6299-471A-BC1D-9B54517F3BB4}" dt="2023-09-13T12:55:13.055" v="1722" actId="2696"/>
        <pc:sldMkLst>
          <pc:docMk/>
          <pc:sldMk cId="1408889616" sldId="307"/>
        </pc:sldMkLst>
      </pc:sldChg>
      <pc:sldChg chg="modSp mod">
        <pc:chgData name="KNAV National Accounting Office" userId="05fc04f4-c4e2-49f0-a2cd-4845c011ea57" providerId="ADAL" clId="{839152BC-6299-471A-BC1D-9B54517F3BB4}" dt="2023-09-13T12:55:32.987" v="1724" actId="207"/>
        <pc:sldMkLst>
          <pc:docMk/>
          <pc:sldMk cId="620987243" sldId="308"/>
        </pc:sldMkLst>
        <pc:spChg chg="mod">
          <ac:chgData name="KNAV National Accounting Office" userId="05fc04f4-c4e2-49f0-a2cd-4845c011ea57" providerId="ADAL" clId="{839152BC-6299-471A-BC1D-9B54517F3BB4}" dt="2023-09-13T12:55:32.987" v="1724" actId="207"/>
          <ac:spMkLst>
            <pc:docMk/>
            <pc:sldMk cId="620987243" sldId="308"/>
            <ac:spMk id="3" creationId="{05506F3B-6CDA-12EF-52FE-E9FC00540C1E}"/>
          </ac:spMkLst>
        </pc:spChg>
      </pc:sldChg>
      <pc:sldChg chg="modSp mod">
        <pc:chgData name="KNAV National Accounting Office" userId="05fc04f4-c4e2-49f0-a2cd-4845c011ea57" providerId="ADAL" clId="{839152BC-6299-471A-BC1D-9B54517F3BB4}" dt="2023-09-14T02:35:42.585" v="4339" actId="207"/>
        <pc:sldMkLst>
          <pc:docMk/>
          <pc:sldMk cId="4002555738" sldId="309"/>
        </pc:sldMkLst>
        <pc:spChg chg="mod">
          <ac:chgData name="KNAV National Accounting Office" userId="05fc04f4-c4e2-49f0-a2cd-4845c011ea57" providerId="ADAL" clId="{839152BC-6299-471A-BC1D-9B54517F3BB4}" dt="2023-09-14T02:35:42.585" v="4339" actId="207"/>
          <ac:spMkLst>
            <pc:docMk/>
            <pc:sldMk cId="4002555738" sldId="309"/>
            <ac:spMk id="3" creationId="{05506F3B-6CDA-12EF-52FE-E9FC00540C1E}"/>
          </ac:spMkLst>
        </pc:spChg>
      </pc:sldChg>
      <pc:sldChg chg="modSp mod">
        <pc:chgData name="KNAV National Accounting Office" userId="05fc04f4-c4e2-49f0-a2cd-4845c011ea57" providerId="ADAL" clId="{839152BC-6299-471A-BC1D-9B54517F3BB4}" dt="2023-09-14T08:17:36.859" v="8176" actId="14100"/>
        <pc:sldMkLst>
          <pc:docMk/>
          <pc:sldMk cId="4068767031" sldId="310"/>
        </pc:sldMkLst>
        <pc:spChg chg="mod">
          <ac:chgData name="KNAV National Accounting Office" userId="05fc04f4-c4e2-49f0-a2cd-4845c011ea57" providerId="ADAL" clId="{839152BC-6299-471A-BC1D-9B54517F3BB4}" dt="2023-09-14T08:17:20.242" v="8173" actId="20577"/>
          <ac:spMkLst>
            <pc:docMk/>
            <pc:sldMk cId="4068767031" sldId="310"/>
            <ac:spMk id="2" creationId="{17A1521D-15A1-FFE3-AA24-CAB1B49869F8}"/>
          </ac:spMkLst>
        </pc:spChg>
        <pc:spChg chg="mod">
          <ac:chgData name="KNAV National Accounting Office" userId="05fc04f4-c4e2-49f0-a2cd-4845c011ea57" providerId="ADAL" clId="{839152BC-6299-471A-BC1D-9B54517F3BB4}" dt="2023-09-14T08:17:36.859" v="8176" actId="14100"/>
          <ac:spMkLst>
            <pc:docMk/>
            <pc:sldMk cId="4068767031" sldId="310"/>
            <ac:spMk id="3" creationId="{05506F3B-6CDA-12EF-52FE-E9FC00540C1E}"/>
          </ac:spMkLst>
        </pc:spChg>
      </pc:sldChg>
      <pc:sldChg chg="modSp mod">
        <pc:chgData name="KNAV National Accounting Office" userId="05fc04f4-c4e2-49f0-a2cd-4845c011ea57" providerId="ADAL" clId="{839152BC-6299-471A-BC1D-9B54517F3BB4}" dt="2023-09-14T02:46:47.184" v="6191" actId="20577"/>
        <pc:sldMkLst>
          <pc:docMk/>
          <pc:sldMk cId="3799345234" sldId="311"/>
        </pc:sldMkLst>
        <pc:spChg chg="mod">
          <ac:chgData name="KNAV National Accounting Office" userId="05fc04f4-c4e2-49f0-a2cd-4845c011ea57" providerId="ADAL" clId="{839152BC-6299-471A-BC1D-9B54517F3BB4}" dt="2023-09-14T02:46:43.834" v="6188" actId="6549"/>
          <ac:spMkLst>
            <pc:docMk/>
            <pc:sldMk cId="3799345234" sldId="311"/>
            <ac:spMk id="2" creationId="{4300FE98-BFF5-9684-C7CC-F9462BE2E947}"/>
          </ac:spMkLst>
        </pc:spChg>
        <pc:spChg chg="mod">
          <ac:chgData name="KNAV National Accounting Office" userId="05fc04f4-c4e2-49f0-a2cd-4845c011ea57" providerId="ADAL" clId="{839152BC-6299-471A-BC1D-9B54517F3BB4}" dt="2023-09-14T02:46:47.184" v="6191" actId="20577"/>
          <ac:spMkLst>
            <pc:docMk/>
            <pc:sldMk cId="3799345234" sldId="311"/>
            <ac:spMk id="3" creationId="{63510402-2094-9C66-C51E-A75980502132}"/>
          </ac:spMkLst>
        </pc:spChg>
      </pc:sldChg>
      <pc:sldChg chg="modSp mod">
        <pc:chgData name="KNAV National Accounting Office" userId="05fc04f4-c4e2-49f0-a2cd-4845c011ea57" providerId="ADAL" clId="{839152BC-6299-471A-BC1D-9B54517F3BB4}" dt="2023-09-14T02:54:46.778" v="6924" actId="20577"/>
        <pc:sldMkLst>
          <pc:docMk/>
          <pc:sldMk cId="4109427626" sldId="312"/>
        </pc:sldMkLst>
        <pc:spChg chg="mod">
          <ac:chgData name="KNAV National Accounting Office" userId="05fc04f4-c4e2-49f0-a2cd-4845c011ea57" providerId="ADAL" clId="{839152BC-6299-471A-BC1D-9B54517F3BB4}" dt="2023-09-14T02:54:46.778" v="6924" actId="20577"/>
          <ac:spMkLst>
            <pc:docMk/>
            <pc:sldMk cId="4109427626" sldId="312"/>
            <ac:spMk id="2" creationId="{339AB2E8-B2B6-C7BD-55EF-CD3B117FD11A}"/>
          </ac:spMkLst>
        </pc:spChg>
        <pc:graphicFrameChg chg="modGraphic">
          <ac:chgData name="KNAV National Accounting Office" userId="05fc04f4-c4e2-49f0-a2cd-4845c011ea57" providerId="ADAL" clId="{839152BC-6299-471A-BC1D-9B54517F3BB4}" dt="2023-09-14T02:50:08.932" v="6381" actId="20577"/>
          <ac:graphicFrameMkLst>
            <pc:docMk/>
            <pc:sldMk cId="4109427626" sldId="312"/>
            <ac:graphicFrameMk id="3" creationId="{1D76FE18-ABCF-FA6E-87F4-6430EDCFC386}"/>
          </ac:graphicFrameMkLst>
        </pc:graphicFrameChg>
      </pc:sldChg>
      <pc:sldChg chg="modSp mod">
        <pc:chgData name="KNAV National Accounting Office" userId="05fc04f4-c4e2-49f0-a2cd-4845c011ea57" providerId="ADAL" clId="{839152BC-6299-471A-BC1D-9B54517F3BB4}" dt="2023-09-14T02:54:50.325" v="6927" actId="20577"/>
        <pc:sldMkLst>
          <pc:docMk/>
          <pc:sldMk cId="1082195550" sldId="313"/>
        </pc:sldMkLst>
        <pc:spChg chg="mod">
          <ac:chgData name="KNAV National Accounting Office" userId="05fc04f4-c4e2-49f0-a2cd-4845c011ea57" providerId="ADAL" clId="{839152BC-6299-471A-BC1D-9B54517F3BB4}" dt="2023-09-14T02:54:50.325" v="6927" actId="20577"/>
          <ac:spMkLst>
            <pc:docMk/>
            <pc:sldMk cId="1082195550" sldId="313"/>
            <ac:spMk id="2" creationId="{339AB2E8-B2B6-C7BD-55EF-CD3B117FD11A}"/>
          </ac:spMkLst>
        </pc:spChg>
        <pc:graphicFrameChg chg="mod modGraphic">
          <ac:chgData name="KNAV National Accounting Office" userId="05fc04f4-c4e2-49f0-a2cd-4845c011ea57" providerId="ADAL" clId="{839152BC-6299-471A-BC1D-9B54517F3BB4}" dt="2023-09-14T02:52:50.609" v="6860" actId="14100"/>
          <ac:graphicFrameMkLst>
            <pc:docMk/>
            <pc:sldMk cId="1082195550" sldId="313"/>
            <ac:graphicFrameMk id="4" creationId="{C1AA0463-4B81-BF0E-3E60-13C13D01421A}"/>
          </ac:graphicFrameMkLst>
        </pc:graphicFrameChg>
      </pc:sldChg>
      <pc:sldChg chg="modSp mod">
        <pc:chgData name="KNAV National Accounting Office" userId="05fc04f4-c4e2-49f0-a2cd-4845c011ea57" providerId="ADAL" clId="{839152BC-6299-471A-BC1D-9B54517F3BB4}" dt="2023-09-14T02:54:55.903" v="6934" actId="20577"/>
        <pc:sldMkLst>
          <pc:docMk/>
          <pc:sldMk cId="2019354229" sldId="314"/>
        </pc:sldMkLst>
        <pc:spChg chg="mod">
          <ac:chgData name="KNAV National Accounting Office" userId="05fc04f4-c4e2-49f0-a2cd-4845c011ea57" providerId="ADAL" clId="{839152BC-6299-471A-BC1D-9B54517F3BB4}" dt="2023-09-14T02:54:55.903" v="6934" actId="20577"/>
          <ac:spMkLst>
            <pc:docMk/>
            <pc:sldMk cId="2019354229" sldId="314"/>
            <ac:spMk id="2" creationId="{17A1521D-15A1-FFE3-AA24-CAB1B49869F8}"/>
          </ac:spMkLst>
        </pc:spChg>
        <pc:spChg chg="mod">
          <ac:chgData name="KNAV National Accounting Office" userId="05fc04f4-c4e2-49f0-a2cd-4845c011ea57" providerId="ADAL" clId="{839152BC-6299-471A-BC1D-9B54517F3BB4}" dt="2023-09-14T02:53:55.568" v="6919" actId="207"/>
          <ac:spMkLst>
            <pc:docMk/>
            <pc:sldMk cId="2019354229" sldId="314"/>
            <ac:spMk id="3" creationId="{05506F3B-6CDA-12EF-52FE-E9FC00540C1E}"/>
          </ac:spMkLst>
        </pc:spChg>
      </pc:sldChg>
      <pc:sldChg chg="modSp mod">
        <pc:chgData name="KNAV National Accounting Office" userId="05fc04f4-c4e2-49f0-a2cd-4845c011ea57" providerId="ADAL" clId="{839152BC-6299-471A-BC1D-9B54517F3BB4}" dt="2023-09-14T08:32:54.921" v="8610" actId="20577"/>
        <pc:sldMkLst>
          <pc:docMk/>
          <pc:sldMk cId="4176771118" sldId="315"/>
        </pc:sldMkLst>
        <pc:spChg chg="mod">
          <ac:chgData name="KNAV National Accounting Office" userId="05fc04f4-c4e2-49f0-a2cd-4845c011ea57" providerId="ADAL" clId="{839152BC-6299-471A-BC1D-9B54517F3BB4}" dt="2023-09-14T02:55:01.283" v="6941" actId="20577"/>
          <ac:spMkLst>
            <pc:docMk/>
            <pc:sldMk cId="4176771118" sldId="315"/>
            <ac:spMk id="2" creationId="{17A1521D-15A1-FFE3-AA24-CAB1B49869F8}"/>
          </ac:spMkLst>
        </pc:spChg>
        <pc:spChg chg="mod">
          <ac:chgData name="KNAV National Accounting Office" userId="05fc04f4-c4e2-49f0-a2cd-4845c011ea57" providerId="ADAL" clId="{839152BC-6299-471A-BC1D-9B54517F3BB4}" dt="2023-09-14T08:32:54.921" v="8610" actId="20577"/>
          <ac:spMkLst>
            <pc:docMk/>
            <pc:sldMk cId="4176771118" sldId="315"/>
            <ac:spMk id="3" creationId="{05506F3B-6CDA-12EF-52FE-E9FC00540C1E}"/>
          </ac:spMkLst>
        </pc:spChg>
      </pc:sldChg>
      <pc:sldChg chg="modSp mod">
        <pc:chgData name="KNAV National Accounting Office" userId="05fc04f4-c4e2-49f0-a2cd-4845c011ea57" providerId="ADAL" clId="{839152BC-6299-471A-BC1D-9B54517F3BB4}" dt="2023-09-14T08:31:00.324" v="8564" actId="20577"/>
        <pc:sldMkLst>
          <pc:docMk/>
          <pc:sldMk cId="964256274" sldId="316"/>
        </pc:sldMkLst>
        <pc:spChg chg="mod">
          <ac:chgData name="KNAV National Accounting Office" userId="05fc04f4-c4e2-49f0-a2cd-4845c011ea57" providerId="ADAL" clId="{839152BC-6299-471A-BC1D-9B54517F3BB4}" dt="2023-09-14T02:55:05.087" v="6944" actId="20577"/>
          <ac:spMkLst>
            <pc:docMk/>
            <pc:sldMk cId="964256274" sldId="316"/>
            <ac:spMk id="2" creationId="{17A1521D-15A1-FFE3-AA24-CAB1B49869F8}"/>
          </ac:spMkLst>
        </pc:spChg>
        <pc:spChg chg="mod">
          <ac:chgData name="KNAV National Accounting Office" userId="05fc04f4-c4e2-49f0-a2cd-4845c011ea57" providerId="ADAL" clId="{839152BC-6299-471A-BC1D-9B54517F3BB4}" dt="2023-09-14T08:31:00.324" v="8564" actId="20577"/>
          <ac:spMkLst>
            <pc:docMk/>
            <pc:sldMk cId="964256274" sldId="316"/>
            <ac:spMk id="3" creationId="{05506F3B-6CDA-12EF-52FE-E9FC00540C1E}"/>
          </ac:spMkLst>
        </pc:spChg>
      </pc:sldChg>
      <pc:sldChg chg="del">
        <pc:chgData name="KNAV National Accounting Office" userId="05fc04f4-c4e2-49f0-a2cd-4845c011ea57" providerId="ADAL" clId="{839152BC-6299-471A-BC1D-9B54517F3BB4}" dt="2023-09-14T02:55:50.356" v="6962" actId="2696"/>
        <pc:sldMkLst>
          <pc:docMk/>
          <pc:sldMk cId="2561581956" sldId="317"/>
        </pc:sldMkLst>
      </pc:sldChg>
      <pc:sldChg chg="addSp delSp modSp mod">
        <pc:chgData name="KNAV National Accounting Office" userId="05fc04f4-c4e2-49f0-a2cd-4845c011ea57" providerId="ADAL" clId="{839152BC-6299-471A-BC1D-9B54517F3BB4}" dt="2023-09-14T02:56:57.289" v="6979" actId="478"/>
        <pc:sldMkLst>
          <pc:docMk/>
          <pc:sldMk cId="161304885" sldId="318"/>
        </pc:sldMkLst>
        <pc:spChg chg="mod">
          <ac:chgData name="KNAV National Accounting Office" userId="05fc04f4-c4e2-49f0-a2cd-4845c011ea57" providerId="ADAL" clId="{839152BC-6299-471A-BC1D-9B54517F3BB4}" dt="2023-09-14T02:56:51.376" v="6977" actId="6549"/>
          <ac:spMkLst>
            <pc:docMk/>
            <pc:sldMk cId="161304885" sldId="318"/>
            <ac:spMk id="2" creationId="{4300FE98-BFF5-9684-C7CC-F9462BE2E947}"/>
          </ac:spMkLst>
        </pc:spChg>
        <pc:spChg chg="del">
          <ac:chgData name="KNAV National Accounting Office" userId="05fc04f4-c4e2-49f0-a2cd-4845c011ea57" providerId="ADAL" clId="{839152BC-6299-471A-BC1D-9B54517F3BB4}" dt="2023-09-14T02:56:56.085" v="6978" actId="478"/>
          <ac:spMkLst>
            <pc:docMk/>
            <pc:sldMk cId="161304885" sldId="318"/>
            <ac:spMk id="3" creationId="{63510402-2094-9C66-C51E-A75980502132}"/>
          </ac:spMkLst>
        </pc:spChg>
        <pc:spChg chg="add del mod">
          <ac:chgData name="KNAV National Accounting Office" userId="05fc04f4-c4e2-49f0-a2cd-4845c011ea57" providerId="ADAL" clId="{839152BC-6299-471A-BC1D-9B54517F3BB4}" dt="2023-09-14T02:56:57.289" v="6979" actId="478"/>
          <ac:spMkLst>
            <pc:docMk/>
            <pc:sldMk cId="161304885" sldId="318"/>
            <ac:spMk id="5" creationId="{841E5E05-8357-4659-1404-46620913C358}"/>
          </ac:spMkLst>
        </pc:spChg>
      </pc:sldChg>
      <pc:sldChg chg="modSp mod">
        <pc:chgData name="KNAV National Accounting Office" userId="05fc04f4-c4e2-49f0-a2cd-4845c011ea57" providerId="ADAL" clId="{839152BC-6299-471A-BC1D-9B54517F3BB4}" dt="2023-09-14T02:58:45.549" v="7104" actId="20577"/>
        <pc:sldMkLst>
          <pc:docMk/>
          <pc:sldMk cId="3801680310" sldId="319"/>
        </pc:sldMkLst>
        <pc:spChg chg="mod">
          <ac:chgData name="KNAV National Accounting Office" userId="05fc04f4-c4e2-49f0-a2cd-4845c011ea57" providerId="ADAL" clId="{839152BC-6299-471A-BC1D-9B54517F3BB4}" dt="2023-09-14T02:57:21.994" v="6995" actId="6549"/>
          <ac:spMkLst>
            <pc:docMk/>
            <pc:sldMk cId="3801680310" sldId="319"/>
            <ac:spMk id="2" creationId="{17A1521D-15A1-FFE3-AA24-CAB1B49869F8}"/>
          </ac:spMkLst>
        </pc:spChg>
        <pc:spChg chg="mod">
          <ac:chgData name="KNAV National Accounting Office" userId="05fc04f4-c4e2-49f0-a2cd-4845c011ea57" providerId="ADAL" clId="{839152BC-6299-471A-BC1D-9B54517F3BB4}" dt="2023-09-14T02:58:45.549" v="7104" actId="20577"/>
          <ac:spMkLst>
            <pc:docMk/>
            <pc:sldMk cId="3801680310" sldId="319"/>
            <ac:spMk id="3" creationId="{05506F3B-6CDA-12EF-52FE-E9FC00540C1E}"/>
          </ac:spMkLst>
        </pc:spChg>
      </pc:sldChg>
      <pc:sldChg chg="modSp mod">
        <pc:chgData name="KNAV National Accounting Office" userId="05fc04f4-c4e2-49f0-a2cd-4845c011ea57" providerId="ADAL" clId="{839152BC-6299-471A-BC1D-9B54517F3BB4}" dt="2023-09-14T02:59:09.611" v="7106" actId="20577"/>
        <pc:sldMkLst>
          <pc:docMk/>
          <pc:sldMk cId="1164832724" sldId="320"/>
        </pc:sldMkLst>
        <pc:spChg chg="mod">
          <ac:chgData name="KNAV National Accounting Office" userId="05fc04f4-c4e2-49f0-a2cd-4845c011ea57" providerId="ADAL" clId="{839152BC-6299-471A-BC1D-9B54517F3BB4}" dt="2023-09-14T02:59:00.247" v="7105"/>
          <ac:spMkLst>
            <pc:docMk/>
            <pc:sldMk cId="1164832724" sldId="320"/>
            <ac:spMk id="2" creationId="{17A1521D-15A1-FFE3-AA24-CAB1B49869F8}"/>
          </ac:spMkLst>
        </pc:spChg>
        <pc:spChg chg="mod">
          <ac:chgData name="KNAV National Accounting Office" userId="05fc04f4-c4e2-49f0-a2cd-4845c011ea57" providerId="ADAL" clId="{839152BC-6299-471A-BC1D-9B54517F3BB4}" dt="2023-09-14T02:59:09.611" v="7106" actId="20577"/>
          <ac:spMkLst>
            <pc:docMk/>
            <pc:sldMk cId="1164832724" sldId="320"/>
            <ac:spMk id="3" creationId="{05506F3B-6CDA-12EF-52FE-E9FC00540C1E}"/>
          </ac:spMkLst>
        </pc:spChg>
      </pc:sldChg>
      <pc:sldChg chg="modSp mod">
        <pc:chgData name="KNAV National Accounting Office" userId="05fc04f4-c4e2-49f0-a2cd-4845c011ea57" providerId="ADAL" clId="{839152BC-6299-471A-BC1D-9B54517F3BB4}" dt="2023-09-14T03:00:29.648" v="7113" actId="6549"/>
        <pc:sldMkLst>
          <pc:docMk/>
          <pc:sldMk cId="978765667" sldId="321"/>
        </pc:sldMkLst>
        <pc:spChg chg="mod">
          <ac:chgData name="KNAV National Accounting Office" userId="05fc04f4-c4e2-49f0-a2cd-4845c011ea57" providerId="ADAL" clId="{839152BC-6299-471A-BC1D-9B54517F3BB4}" dt="2023-09-14T02:59:40.220" v="7107"/>
          <ac:spMkLst>
            <pc:docMk/>
            <pc:sldMk cId="978765667" sldId="321"/>
            <ac:spMk id="2" creationId="{17A1521D-15A1-FFE3-AA24-CAB1B49869F8}"/>
          </ac:spMkLst>
        </pc:spChg>
        <pc:spChg chg="mod">
          <ac:chgData name="KNAV National Accounting Office" userId="05fc04f4-c4e2-49f0-a2cd-4845c011ea57" providerId="ADAL" clId="{839152BC-6299-471A-BC1D-9B54517F3BB4}" dt="2023-09-14T03:00:29.648" v="7113" actId="6549"/>
          <ac:spMkLst>
            <pc:docMk/>
            <pc:sldMk cId="978765667" sldId="321"/>
            <ac:spMk id="3" creationId="{05506F3B-6CDA-12EF-52FE-E9FC00540C1E}"/>
          </ac:spMkLst>
        </pc:spChg>
      </pc:sldChg>
      <pc:sldChg chg="modSp mod">
        <pc:chgData name="KNAV National Accounting Office" userId="05fc04f4-c4e2-49f0-a2cd-4845c011ea57" providerId="ADAL" clId="{839152BC-6299-471A-BC1D-9B54517F3BB4}" dt="2023-09-14T03:08:39.078" v="7281" actId="6549"/>
        <pc:sldMkLst>
          <pc:docMk/>
          <pc:sldMk cId="145093386" sldId="322"/>
        </pc:sldMkLst>
        <pc:spChg chg="mod">
          <ac:chgData name="KNAV National Accounting Office" userId="05fc04f4-c4e2-49f0-a2cd-4845c011ea57" providerId="ADAL" clId="{839152BC-6299-471A-BC1D-9B54517F3BB4}" dt="2023-09-14T03:08:26.731" v="7174" actId="6549"/>
          <ac:spMkLst>
            <pc:docMk/>
            <pc:sldMk cId="145093386" sldId="322"/>
            <ac:spMk id="2" creationId="{17A1521D-15A1-FFE3-AA24-CAB1B49869F8}"/>
          </ac:spMkLst>
        </pc:spChg>
        <pc:spChg chg="mod">
          <ac:chgData name="KNAV National Accounting Office" userId="05fc04f4-c4e2-49f0-a2cd-4845c011ea57" providerId="ADAL" clId="{839152BC-6299-471A-BC1D-9B54517F3BB4}" dt="2023-09-14T03:08:39.078" v="7281" actId="6549"/>
          <ac:spMkLst>
            <pc:docMk/>
            <pc:sldMk cId="145093386" sldId="322"/>
            <ac:spMk id="3" creationId="{05506F3B-6CDA-12EF-52FE-E9FC00540C1E}"/>
          </ac:spMkLst>
        </pc:spChg>
      </pc:sldChg>
      <pc:sldChg chg="modSp mod">
        <pc:chgData name="KNAV National Accounting Office" userId="05fc04f4-c4e2-49f0-a2cd-4845c011ea57" providerId="ADAL" clId="{839152BC-6299-471A-BC1D-9B54517F3BB4}" dt="2023-09-14T03:01:35.223" v="7160" actId="20577"/>
        <pc:sldMkLst>
          <pc:docMk/>
          <pc:sldMk cId="3285098894" sldId="323"/>
        </pc:sldMkLst>
        <pc:spChg chg="mod">
          <ac:chgData name="KNAV National Accounting Office" userId="05fc04f4-c4e2-49f0-a2cd-4845c011ea57" providerId="ADAL" clId="{839152BC-6299-471A-BC1D-9B54517F3BB4}" dt="2023-09-14T03:01:35.223" v="7160" actId="20577"/>
          <ac:spMkLst>
            <pc:docMk/>
            <pc:sldMk cId="3285098894" sldId="323"/>
            <ac:spMk id="3" creationId="{63510402-2094-9C66-C51E-A75980502132}"/>
          </ac:spMkLst>
        </pc:spChg>
      </pc:sldChg>
      <pc:sldChg chg="modSp mod">
        <pc:chgData name="KNAV National Accounting Office" userId="05fc04f4-c4e2-49f0-a2cd-4845c011ea57" providerId="ADAL" clId="{839152BC-6299-471A-BC1D-9B54517F3BB4}" dt="2023-09-14T03:04:16.005" v="7163" actId="14100"/>
        <pc:sldMkLst>
          <pc:docMk/>
          <pc:sldMk cId="265416135" sldId="325"/>
        </pc:sldMkLst>
        <pc:picChg chg="mod">
          <ac:chgData name="KNAV National Accounting Office" userId="05fc04f4-c4e2-49f0-a2cd-4845c011ea57" providerId="ADAL" clId="{839152BC-6299-471A-BC1D-9B54517F3BB4}" dt="2023-09-14T03:04:16.005" v="7163" actId="14100"/>
          <ac:picMkLst>
            <pc:docMk/>
            <pc:sldMk cId="265416135" sldId="325"/>
            <ac:picMk id="4" creationId="{5410CC4E-CFFF-7D81-67A3-89A604FFC7DA}"/>
          </ac:picMkLst>
        </pc:picChg>
      </pc:sldChg>
      <pc:sldChg chg="modSp mod">
        <pc:chgData name="KNAV National Accounting Office" userId="05fc04f4-c4e2-49f0-a2cd-4845c011ea57" providerId="ADAL" clId="{839152BC-6299-471A-BC1D-9B54517F3BB4}" dt="2023-09-14T03:04:33.235" v="7166" actId="14100"/>
        <pc:sldMkLst>
          <pc:docMk/>
          <pc:sldMk cId="3220474133" sldId="326"/>
        </pc:sldMkLst>
        <pc:picChg chg="mod">
          <ac:chgData name="KNAV National Accounting Office" userId="05fc04f4-c4e2-49f0-a2cd-4845c011ea57" providerId="ADAL" clId="{839152BC-6299-471A-BC1D-9B54517F3BB4}" dt="2023-09-14T03:04:33.235" v="7166" actId="14100"/>
          <ac:picMkLst>
            <pc:docMk/>
            <pc:sldMk cId="3220474133" sldId="326"/>
            <ac:picMk id="5" creationId="{B8745F86-7E81-B962-E9EB-EDE16F5031C8}"/>
          </ac:picMkLst>
        </pc:picChg>
      </pc:sldChg>
      <pc:sldChg chg="modSp mod">
        <pc:chgData name="KNAV National Accounting Office" userId="05fc04f4-c4e2-49f0-a2cd-4845c011ea57" providerId="ADAL" clId="{839152BC-6299-471A-BC1D-9B54517F3BB4}" dt="2023-09-14T03:05:36.539" v="7168" actId="14100"/>
        <pc:sldMkLst>
          <pc:docMk/>
          <pc:sldMk cId="2222569453" sldId="327"/>
        </pc:sldMkLst>
        <pc:picChg chg="mod">
          <ac:chgData name="KNAV National Accounting Office" userId="05fc04f4-c4e2-49f0-a2cd-4845c011ea57" providerId="ADAL" clId="{839152BC-6299-471A-BC1D-9B54517F3BB4}" dt="2023-09-14T03:05:36.539" v="7168" actId="14100"/>
          <ac:picMkLst>
            <pc:docMk/>
            <pc:sldMk cId="2222569453" sldId="327"/>
            <ac:picMk id="4" creationId="{01608ED1-FBA9-05F6-3F45-2EF1FB790D35}"/>
          </ac:picMkLst>
        </pc:picChg>
      </pc:sldChg>
      <pc:sldChg chg="modSp mod">
        <pc:chgData name="KNAV National Accounting Office" userId="05fc04f4-c4e2-49f0-a2cd-4845c011ea57" providerId="ADAL" clId="{839152BC-6299-471A-BC1D-9B54517F3BB4}" dt="2023-09-14T03:18:56.085" v="7776" actId="1076"/>
        <pc:sldMkLst>
          <pc:docMk/>
          <pc:sldMk cId="4030752957" sldId="330"/>
        </pc:sldMkLst>
        <pc:picChg chg="mod">
          <ac:chgData name="KNAV National Accounting Office" userId="05fc04f4-c4e2-49f0-a2cd-4845c011ea57" providerId="ADAL" clId="{839152BC-6299-471A-BC1D-9B54517F3BB4}" dt="2023-09-14T03:18:56.085" v="7776" actId="1076"/>
          <ac:picMkLst>
            <pc:docMk/>
            <pc:sldMk cId="4030752957" sldId="330"/>
            <ac:picMk id="7" creationId="{21922F1A-8CF6-F9C8-D0E8-61D1F9A7EFC9}"/>
          </ac:picMkLst>
        </pc:picChg>
      </pc:sldChg>
      <pc:sldChg chg="del">
        <pc:chgData name="KNAV National Accounting Office" userId="05fc04f4-c4e2-49f0-a2cd-4845c011ea57" providerId="ADAL" clId="{839152BC-6299-471A-BC1D-9B54517F3BB4}" dt="2023-09-14T03:15:45.320" v="7766" actId="2696"/>
        <pc:sldMkLst>
          <pc:docMk/>
          <pc:sldMk cId="892890290" sldId="333"/>
        </pc:sldMkLst>
      </pc:sldChg>
      <pc:sldChg chg="del">
        <pc:chgData name="KNAV National Accounting Office" userId="05fc04f4-c4e2-49f0-a2cd-4845c011ea57" providerId="ADAL" clId="{839152BC-6299-471A-BC1D-9B54517F3BB4}" dt="2023-09-14T03:16:45.155" v="7767" actId="2696"/>
        <pc:sldMkLst>
          <pc:docMk/>
          <pc:sldMk cId="261371684" sldId="335"/>
        </pc:sldMkLst>
      </pc:sldChg>
      <pc:sldChg chg="del">
        <pc:chgData name="KNAV National Accounting Office" userId="05fc04f4-c4e2-49f0-a2cd-4845c011ea57" providerId="ADAL" clId="{839152BC-6299-471A-BC1D-9B54517F3BB4}" dt="2023-09-14T03:17:42.380" v="7768" actId="2696"/>
        <pc:sldMkLst>
          <pc:docMk/>
          <pc:sldMk cId="774836434" sldId="336"/>
        </pc:sldMkLst>
      </pc:sldChg>
      <pc:sldChg chg="del">
        <pc:chgData name="KNAV National Accounting Office" userId="05fc04f4-c4e2-49f0-a2cd-4845c011ea57" providerId="ADAL" clId="{839152BC-6299-471A-BC1D-9B54517F3BB4}" dt="2023-09-14T03:17:59.426" v="7769" actId="2696"/>
        <pc:sldMkLst>
          <pc:docMk/>
          <pc:sldMk cId="3451750704" sldId="337"/>
        </pc:sldMkLst>
      </pc:sldChg>
      <pc:sldChg chg="del">
        <pc:chgData name="KNAV National Accounting Office" userId="05fc04f4-c4e2-49f0-a2cd-4845c011ea57" providerId="ADAL" clId="{839152BC-6299-471A-BC1D-9B54517F3BB4}" dt="2023-09-14T02:56:16.172" v="6963" actId="2696"/>
        <pc:sldMkLst>
          <pc:docMk/>
          <pc:sldMk cId="3832194843" sldId="338"/>
        </pc:sldMkLst>
      </pc:sldChg>
      <pc:sldChg chg="modSp del mod">
        <pc:chgData name="KNAV National Accounting Office" userId="05fc04f4-c4e2-49f0-a2cd-4845c011ea57" providerId="ADAL" clId="{839152BC-6299-471A-BC1D-9B54517F3BB4}" dt="2023-09-14T03:15:22.525" v="7765" actId="2696"/>
        <pc:sldMkLst>
          <pc:docMk/>
          <pc:sldMk cId="253822152" sldId="339"/>
        </pc:sldMkLst>
        <pc:spChg chg="mod">
          <ac:chgData name="KNAV National Accounting Office" userId="05fc04f4-c4e2-49f0-a2cd-4845c011ea57" providerId="ADAL" clId="{839152BC-6299-471A-BC1D-9B54517F3BB4}" dt="2023-09-14T03:10:59.518" v="7364" actId="21"/>
          <ac:spMkLst>
            <pc:docMk/>
            <pc:sldMk cId="253822152" sldId="339"/>
            <ac:spMk id="3" creationId="{05506F3B-6CDA-12EF-52FE-E9FC00540C1E}"/>
          </ac:spMkLst>
        </pc:spChg>
      </pc:sldChg>
      <pc:sldChg chg="del">
        <pc:chgData name="KNAV National Accounting Office" userId="05fc04f4-c4e2-49f0-a2cd-4845c011ea57" providerId="ADAL" clId="{839152BC-6299-471A-BC1D-9B54517F3BB4}" dt="2023-09-14T03:01:13.575" v="7114" actId="2696"/>
        <pc:sldMkLst>
          <pc:docMk/>
          <pc:sldMk cId="422986660" sldId="340"/>
        </pc:sldMkLst>
      </pc:sldChg>
      <pc:sldChg chg="del">
        <pc:chgData name="KNAV National Accounting Office" userId="05fc04f4-c4e2-49f0-a2cd-4845c011ea57" providerId="ADAL" clId="{839152BC-6299-471A-BC1D-9B54517F3BB4}" dt="2023-09-14T03:18:06.473" v="7770" actId="2696"/>
        <pc:sldMkLst>
          <pc:docMk/>
          <pc:sldMk cId="3684601711" sldId="341"/>
        </pc:sldMkLst>
      </pc:sldChg>
      <pc:sldChg chg="del">
        <pc:chgData name="KNAV National Accounting Office" userId="05fc04f4-c4e2-49f0-a2cd-4845c011ea57" providerId="ADAL" clId="{839152BC-6299-471A-BC1D-9B54517F3BB4}" dt="2023-09-14T03:18:19.843" v="7772" actId="2696"/>
        <pc:sldMkLst>
          <pc:docMk/>
          <pc:sldMk cId="2384147876" sldId="343"/>
        </pc:sldMkLst>
      </pc:sldChg>
      <pc:sldChg chg="del">
        <pc:chgData name="KNAV National Accounting Office" userId="05fc04f4-c4e2-49f0-a2cd-4845c011ea57" providerId="ADAL" clId="{839152BC-6299-471A-BC1D-9B54517F3BB4}" dt="2023-09-14T03:18:22.370" v="7773" actId="2696"/>
        <pc:sldMkLst>
          <pc:docMk/>
          <pc:sldMk cId="3139357931" sldId="344"/>
        </pc:sldMkLst>
      </pc:sldChg>
      <pc:sldChg chg="del">
        <pc:chgData name="KNAV National Accounting Office" userId="05fc04f4-c4e2-49f0-a2cd-4845c011ea57" providerId="ADAL" clId="{839152BC-6299-471A-BC1D-9B54517F3BB4}" dt="2023-09-14T03:18:09.262" v="7771" actId="2696"/>
        <pc:sldMkLst>
          <pc:docMk/>
          <pc:sldMk cId="1720993666" sldId="345"/>
        </pc:sldMkLst>
      </pc:sldChg>
      <pc:sldChg chg="del">
        <pc:chgData name="KNAV National Accounting Office" userId="05fc04f4-c4e2-49f0-a2cd-4845c011ea57" providerId="ADAL" clId="{839152BC-6299-471A-BC1D-9B54517F3BB4}" dt="2023-09-14T03:18:27.614" v="7774" actId="2696"/>
        <pc:sldMkLst>
          <pc:docMk/>
          <pc:sldMk cId="4030213104" sldId="346"/>
        </pc:sldMkLst>
      </pc:sldChg>
      <pc:sldChg chg="del">
        <pc:chgData name="KNAV National Accounting Office" userId="05fc04f4-c4e2-49f0-a2cd-4845c011ea57" providerId="ADAL" clId="{839152BC-6299-471A-BC1D-9B54517F3BB4}" dt="2023-09-14T03:18:29.519" v="7775" actId="2696"/>
        <pc:sldMkLst>
          <pc:docMk/>
          <pc:sldMk cId="839426253" sldId="347"/>
        </pc:sldMkLst>
      </pc:sldChg>
      <pc:sldChg chg="modSp add mod">
        <pc:chgData name="KNAV National Accounting Office" userId="05fc04f4-c4e2-49f0-a2cd-4845c011ea57" providerId="ADAL" clId="{839152BC-6299-471A-BC1D-9B54517F3BB4}" dt="2023-09-14T02:05:02.699" v="1735" actId="6549"/>
        <pc:sldMkLst>
          <pc:docMk/>
          <pc:sldMk cId="2816266124" sldId="348"/>
        </pc:sldMkLst>
        <pc:spChg chg="mod">
          <ac:chgData name="KNAV National Accounting Office" userId="05fc04f4-c4e2-49f0-a2cd-4845c011ea57" providerId="ADAL" clId="{839152BC-6299-471A-BC1D-9B54517F3BB4}" dt="2023-09-14T02:05:02.699" v="1735" actId="6549"/>
          <ac:spMkLst>
            <pc:docMk/>
            <pc:sldMk cId="2816266124" sldId="348"/>
            <ac:spMk id="2" creationId="{17A1521D-15A1-FFE3-AA24-CAB1B49869F8}"/>
          </ac:spMkLst>
        </pc:spChg>
        <pc:spChg chg="mod">
          <ac:chgData name="KNAV National Accounting Office" userId="05fc04f4-c4e2-49f0-a2cd-4845c011ea57" providerId="ADAL" clId="{839152BC-6299-471A-BC1D-9B54517F3BB4}" dt="2023-09-13T12:46:43.868" v="1389" actId="27636"/>
          <ac:spMkLst>
            <pc:docMk/>
            <pc:sldMk cId="2816266124" sldId="348"/>
            <ac:spMk id="3" creationId="{05506F3B-6CDA-12EF-52FE-E9FC00540C1E}"/>
          </ac:spMkLst>
        </pc:spChg>
      </pc:sldChg>
      <pc:sldChg chg="modSp add mod ord">
        <pc:chgData name="KNAV National Accounting Office" userId="05fc04f4-c4e2-49f0-a2cd-4845c011ea57" providerId="ADAL" clId="{839152BC-6299-471A-BC1D-9B54517F3BB4}" dt="2023-09-14T08:08:22.499" v="7967"/>
        <pc:sldMkLst>
          <pc:docMk/>
          <pc:sldMk cId="2357338633" sldId="349"/>
        </pc:sldMkLst>
        <pc:spChg chg="mod">
          <ac:chgData name="KNAV National Accounting Office" userId="05fc04f4-c4e2-49f0-a2cd-4845c011ea57" providerId="ADAL" clId="{839152BC-6299-471A-BC1D-9B54517F3BB4}" dt="2023-09-14T02:05:55.204" v="1738" actId="255"/>
          <ac:spMkLst>
            <pc:docMk/>
            <pc:sldMk cId="2357338633" sldId="349"/>
            <ac:spMk id="3" creationId="{05506F3B-6CDA-12EF-52FE-E9FC00540C1E}"/>
          </ac:spMkLst>
        </pc:spChg>
      </pc:sldChg>
      <pc:sldChg chg="modSp add mod ord">
        <pc:chgData name="KNAV National Accounting Office" userId="05fc04f4-c4e2-49f0-a2cd-4845c011ea57" providerId="ADAL" clId="{839152BC-6299-471A-BC1D-9B54517F3BB4}" dt="2023-09-14T08:25:50.332" v="8371" actId="20577"/>
        <pc:sldMkLst>
          <pc:docMk/>
          <pc:sldMk cId="3242330382" sldId="350"/>
        </pc:sldMkLst>
        <pc:spChg chg="mod">
          <ac:chgData name="KNAV National Accounting Office" userId="05fc04f4-c4e2-49f0-a2cd-4845c011ea57" providerId="ADAL" clId="{839152BC-6299-471A-BC1D-9B54517F3BB4}" dt="2023-09-14T02:08:52.227" v="1796" actId="6549"/>
          <ac:spMkLst>
            <pc:docMk/>
            <pc:sldMk cId="3242330382" sldId="350"/>
            <ac:spMk id="2" creationId="{17A1521D-15A1-FFE3-AA24-CAB1B49869F8}"/>
          </ac:spMkLst>
        </pc:spChg>
        <pc:spChg chg="mod">
          <ac:chgData name="KNAV National Accounting Office" userId="05fc04f4-c4e2-49f0-a2cd-4845c011ea57" providerId="ADAL" clId="{839152BC-6299-471A-BC1D-9B54517F3BB4}" dt="2023-09-14T08:25:50.332" v="8371" actId="20577"/>
          <ac:spMkLst>
            <pc:docMk/>
            <pc:sldMk cId="3242330382" sldId="350"/>
            <ac:spMk id="3" creationId="{05506F3B-6CDA-12EF-52FE-E9FC00540C1E}"/>
          </ac:spMkLst>
        </pc:spChg>
      </pc:sldChg>
      <pc:sldChg chg="modSp add mod ord">
        <pc:chgData name="KNAV National Accounting Office" userId="05fc04f4-c4e2-49f0-a2cd-4845c011ea57" providerId="ADAL" clId="{839152BC-6299-471A-BC1D-9B54517F3BB4}" dt="2023-09-14T02:47:57.185" v="6221"/>
        <pc:sldMkLst>
          <pc:docMk/>
          <pc:sldMk cId="1305683637" sldId="351"/>
        </pc:sldMkLst>
        <pc:spChg chg="mod">
          <ac:chgData name="KNAV National Accounting Office" userId="05fc04f4-c4e2-49f0-a2cd-4845c011ea57" providerId="ADAL" clId="{839152BC-6299-471A-BC1D-9B54517F3BB4}" dt="2023-09-14T02:14:01.480" v="2802" actId="6549"/>
          <ac:spMkLst>
            <pc:docMk/>
            <pc:sldMk cId="1305683637" sldId="351"/>
            <ac:spMk id="2" creationId="{17A1521D-15A1-FFE3-AA24-CAB1B49869F8}"/>
          </ac:spMkLst>
        </pc:spChg>
        <pc:spChg chg="mod">
          <ac:chgData name="KNAV National Accounting Office" userId="05fc04f4-c4e2-49f0-a2cd-4845c011ea57" providerId="ADAL" clId="{839152BC-6299-471A-BC1D-9B54517F3BB4}" dt="2023-09-14T02:33:10.309" v="4285" actId="6549"/>
          <ac:spMkLst>
            <pc:docMk/>
            <pc:sldMk cId="1305683637" sldId="351"/>
            <ac:spMk id="3" creationId="{05506F3B-6CDA-12EF-52FE-E9FC00540C1E}"/>
          </ac:spMkLst>
        </pc:spChg>
      </pc:sldChg>
      <pc:sldChg chg="modSp add mod ord">
        <pc:chgData name="KNAV National Accounting Office" userId="05fc04f4-c4e2-49f0-a2cd-4845c011ea57" providerId="ADAL" clId="{839152BC-6299-471A-BC1D-9B54517F3BB4}" dt="2023-09-14T02:46:12.207" v="6173" actId="14100"/>
        <pc:sldMkLst>
          <pc:docMk/>
          <pc:sldMk cId="2296105138" sldId="352"/>
        </pc:sldMkLst>
        <pc:spChg chg="mod">
          <ac:chgData name="KNAV National Accounting Office" userId="05fc04f4-c4e2-49f0-a2cd-4845c011ea57" providerId="ADAL" clId="{839152BC-6299-471A-BC1D-9B54517F3BB4}" dt="2023-09-14T02:37:28.223" v="4671" actId="6549"/>
          <ac:spMkLst>
            <pc:docMk/>
            <pc:sldMk cId="2296105138" sldId="352"/>
            <ac:spMk id="2" creationId="{17A1521D-15A1-FFE3-AA24-CAB1B49869F8}"/>
          </ac:spMkLst>
        </pc:spChg>
        <pc:spChg chg="mod">
          <ac:chgData name="KNAV National Accounting Office" userId="05fc04f4-c4e2-49f0-a2cd-4845c011ea57" providerId="ADAL" clId="{839152BC-6299-471A-BC1D-9B54517F3BB4}" dt="2023-09-14T02:46:12.207" v="6173" actId="14100"/>
          <ac:spMkLst>
            <pc:docMk/>
            <pc:sldMk cId="2296105138" sldId="352"/>
            <ac:spMk id="3" creationId="{05506F3B-6CDA-12EF-52FE-E9FC00540C1E}"/>
          </ac:spMkLst>
        </pc:spChg>
      </pc:sldChg>
      <pc:sldChg chg="add">
        <pc:chgData name="KNAV National Accounting Office" userId="05fc04f4-c4e2-49f0-a2cd-4845c011ea57" providerId="ADAL" clId="{839152BC-6299-471A-BC1D-9B54517F3BB4}" dt="2023-09-14T03:08:19.490" v="7169" actId="2890"/>
        <pc:sldMkLst>
          <pc:docMk/>
          <pc:sldMk cId="3485352534" sldId="353"/>
        </pc:sldMkLst>
      </pc:sldChg>
      <pc:sldChg chg="add">
        <pc:chgData name="KNAV National Accounting Office" userId="05fc04f4-c4e2-49f0-a2cd-4845c011ea57" providerId="ADAL" clId="{839152BC-6299-471A-BC1D-9B54517F3BB4}" dt="2023-09-14T03:08:46.282" v="7282" actId="2890"/>
        <pc:sldMkLst>
          <pc:docMk/>
          <pc:sldMk cId="121405142" sldId="354"/>
        </pc:sldMkLst>
      </pc:sldChg>
      <pc:sldChg chg="modSp add mod ord">
        <pc:chgData name="KNAV National Accounting Office" userId="05fc04f4-c4e2-49f0-a2cd-4845c011ea57" providerId="ADAL" clId="{839152BC-6299-471A-BC1D-9B54517F3BB4}" dt="2023-09-14T03:14:41.634" v="7764" actId="6549"/>
        <pc:sldMkLst>
          <pc:docMk/>
          <pc:sldMk cId="1926003596" sldId="355"/>
        </pc:sldMkLst>
        <pc:spChg chg="mod">
          <ac:chgData name="KNAV National Accounting Office" userId="05fc04f4-c4e2-49f0-a2cd-4845c011ea57" providerId="ADAL" clId="{839152BC-6299-471A-BC1D-9B54517F3BB4}" dt="2023-09-14T03:09:51.678" v="7318" actId="6549"/>
          <ac:spMkLst>
            <pc:docMk/>
            <pc:sldMk cId="1926003596" sldId="355"/>
            <ac:spMk id="2" creationId="{17A1521D-15A1-FFE3-AA24-CAB1B49869F8}"/>
          </ac:spMkLst>
        </pc:spChg>
        <pc:spChg chg="mod">
          <ac:chgData name="KNAV National Accounting Office" userId="05fc04f4-c4e2-49f0-a2cd-4845c011ea57" providerId="ADAL" clId="{839152BC-6299-471A-BC1D-9B54517F3BB4}" dt="2023-09-14T03:14:41.634" v="7764" actId="6549"/>
          <ac:spMkLst>
            <pc:docMk/>
            <pc:sldMk cId="1926003596" sldId="355"/>
            <ac:spMk id="3" creationId="{05506F3B-6CDA-12EF-52FE-E9FC00540C1E}"/>
          </ac:spMkLst>
        </pc:spChg>
      </pc:sldChg>
      <pc:sldChg chg="modSp mod">
        <pc:chgData name="KNAV National Accounting Office" userId="05fc04f4-c4e2-49f0-a2cd-4845c011ea57" providerId="ADAL" clId="{839152BC-6299-471A-BC1D-9B54517F3BB4}" dt="2023-09-14T08:04:44.387" v="7909" actId="20577"/>
        <pc:sldMkLst>
          <pc:docMk/>
          <pc:sldMk cId="474400507" sldId="358"/>
        </pc:sldMkLst>
        <pc:spChg chg="mod">
          <ac:chgData name="KNAV National Accounting Office" userId="05fc04f4-c4e2-49f0-a2cd-4845c011ea57" providerId="ADAL" clId="{839152BC-6299-471A-BC1D-9B54517F3BB4}" dt="2023-09-14T08:04:44.387" v="7909" actId="20577"/>
          <ac:spMkLst>
            <pc:docMk/>
            <pc:sldMk cId="474400507" sldId="358"/>
            <ac:spMk id="3" creationId="{05506F3B-6CDA-12EF-52FE-E9FC00540C1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0E14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10/25/2023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D24EDAB4-F1C0-4361-9590-68067EDE8C8F}"/>
              </a:ext>
            </a:extLst>
          </p:cNvPr>
          <p:cNvSpPr/>
          <p:nvPr userDrawn="1"/>
        </p:nvSpPr>
        <p:spPr>
          <a:xfrm>
            <a:off x="0" y="0"/>
            <a:ext cx="12192000" cy="6858000"/>
          </a:xfrm>
          <a:prstGeom prst="rect">
            <a:avLst/>
          </a:prstGeom>
          <a:noFill/>
          <a:ln w="12700">
            <a:solidFill>
              <a:srgbClr val="0E1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0E14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1F30516-420D-4E5B-8977-BF772D1F9532}"/>
              </a:ext>
            </a:extLst>
          </p:cNvPr>
          <p:cNvSpPr/>
          <p:nvPr userDrawn="1"/>
        </p:nvSpPr>
        <p:spPr>
          <a:xfrm>
            <a:off x="0" y="0"/>
            <a:ext cx="12192000" cy="6858000"/>
          </a:xfrm>
          <a:prstGeom prst="rect">
            <a:avLst/>
          </a:prstGeom>
          <a:noFill/>
          <a:ln w="12700">
            <a:solidFill>
              <a:srgbClr val="0E1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10/25/2023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10/25/2023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Rectangle 12">
            <a:extLst>
              <a:ext uri="{FF2B5EF4-FFF2-40B4-BE49-F238E27FC236}">
                <a16:creationId xmlns:a16="http://schemas.microsoft.com/office/drawing/2014/main" id="{47B97F37-F79A-465F-8ACA-F63620B35D7F}"/>
              </a:ext>
            </a:extLst>
          </p:cNvPr>
          <p:cNvSpPr/>
          <p:nvPr userDrawn="1"/>
        </p:nvSpPr>
        <p:spPr>
          <a:xfrm>
            <a:off x="0" y="0"/>
            <a:ext cx="12192000" cy="6858000"/>
          </a:xfrm>
          <a:prstGeom prst="rect">
            <a:avLst/>
          </a:prstGeom>
          <a:noFill/>
          <a:ln w="12700">
            <a:solidFill>
              <a:srgbClr val="0E1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10/25/2023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0E14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10/25/2023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E14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10/25/2023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0E14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10/25/2023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Raajnish@gmail.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C1FEE15-D277-464E-B482-8A2BD6C007F5}"/>
              </a:ext>
            </a:extLst>
          </p:cNvPr>
          <p:cNvSpPr/>
          <p:nvPr/>
        </p:nvSpPr>
        <p:spPr>
          <a:xfrm>
            <a:off x="0" y="6400800"/>
            <a:ext cx="12192000" cy="457200"/>
          </a:xfrm>
          <a:prstGeom prst="rect">
            <a:avLst/>
          </a:prstGeom>
          <a:solidFill>
            <a:srgbClr val="0E1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9DFD403E-D0A3-40CA-9ECC-83F9CE185E80}"/>
              </a:ext>
            </a:extLst>
          </p:cNvPr>
          <p:cNvSpPr/>
          <p:nvPr/>
        </p:nvSpPr>
        <p:spPr>
          <a:xfrm>
            <a:off x="0" y="0"/>
            <a:ext cx="12192000" cy="6858000"/>
          </a:xfrm>
          <a:prstGeom prst="rect">
            <a:avLst/>
          </a:prstGeom>
          <a:noFill/>
          <a:ln w="12700">
            <a:solidFill>
              <a:srgbClr val="0E1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E8872D3D-018D-44F0-AF00-11655CB12A25}"/>
              </a:ext>
            </a:extLst>
          </p:cNvPr>
          <p:cNvSpPr/>
          <p:nvPr/>
        </p:nvSpPr>
        <p:spPr>
          <a:xfrm>
            <a:off x="7912607" y="1237467"/>
            <a:ext cx="3635926" cy="4355751"/>
          </a:xfrm>
          <a:prstGeom prst="rect">
            <a:avLst/>
          </a:prstGeom>
          <a:solidFill>
            <a:srgbClr val="0E1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71887" y="1552347"/>
            <a:ext cx="3165836" cy="2366510"/>
          </a:xfrm>
        </p:spPr>
        <p:txBody>
          <a:bodyPr anchor="b">
            <a:normAutofit/>
          </a:bodyPr>
          <a:lstStyle/>
          <a:p>
            <a:r>
              <a:rPr lang="en-US" sz="4000" dirty="0">
                <a:solidFill>
                  <a:schemeClr val="tx1"/>
                </a:solidFill>
              </a:rPr>
              <a:t>SA 570 (Revised):  Going Concern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76090" y="4090474"/>
            <a:ext cx="3157300" cy="1292288"/>
          </a:xfrm>
        </p:spPr>
        <p:txBody>
          <a:bodyPr anchor="t">
            <a:normAutofit/>
          </a:bodyPr>
          <a:lstStyle/>
          <a:p>
            <a:pPr>
              <a:lnSpc>
                <a:spcPct val="100000"/>
              </a:lnSpc>
            </a:pPr>
            <a:endParaRPr lang="en-US" sz="1600" dirty="0"/>
          </a:p>
          <a:p>
            <a:pPr>
              <a:lnSpc>
                <a:spcPct val="100000"/>
              </a:lnSpc>
            </a:pPr>
            <a:r>
              <a:rPr lang="en-US" sz="1600" dirty="0"/>
              <a:t>CA Raajnish desai</a:t>
            </a:r>
          </a:p>
        </p:txBody>
      </p:sp>
      <p:cxnSp>
        <p:nvCxnSpPr>
          <p:cNvPr id="8" name="Straight Connector 7">
            <a:extLst>
              <a:ext uri="{FF2B5EF4-FFF2-40B4-BE49-F238E27FC236}">
                <a16:creationId xmlns:a16="http://schemas.microsoft.com/office/drawing/2014/main" id="{93BB9E70-4EC8-4BF1-BBB7-8869FF4EF5F0}"/>
              </a:ext>
            </a:extLst>
          </p:cNvPr>
          <p:cNvCxnSpPr/>
          <p:nvPr/>
        </p:nvCxnSpPr>
        <p:spPr>
          <a:xfrm>
            <a:off x="8171887" y="4004665"/>
            <a:ext cx="31131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lstStyle/>
          <a:p>
            <a:r>
              <a:rPr lang="en-SG" dirty="0">
                <a:solidFill>
                  <a:srgbClr val="0E142E"/>
                </a:solidFill>
              </a:rPr>
              <a:t>Requirements of SA 570</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p:txBody>
          <a:bodyPr>
            <a:normAutofit/>
          </a:bodyPr>
          <a:lstStyle/>
          <a:p>
            <a:r>
              <a:rPr lang="en-US" sz="2400" dirty="0">
                <a:solidFill>
                  <a:schemeClr val="accent1"/>
                </a:solidFill>
              </a:rPr>
              <a:t>Evaluation of Management’s Assessment</a:t>
            </a:r>
          </a:p>
          <a:p>
            <a:pPr lvl="1"/>
            <a:r>
              <a:rPr lang="en-US" sz="2000" dirty="0">
                <a:solidFill>
                  <a:srgbClr val="0E142E"/>
                </a:solidFill>
              </a:rPr>
              <a:t>Cover </a:t>
            </a:r>
            <a:r>
              <a:rPr lang="en-US" sz="2000" dirty="0">
                <a:solidFill>
                  <a:schemeClr val="accent1"/>
                </a:solidFill>
              </a:rPr>
              <a:t>at least 12 months</a:t>
            </a:r>
            <a:r>
              <a:rPr lang="en-US" sz="2000" dirty="0">
                <a:solidFill>
                  <a:srgbClr val="0E142E"/>
                </a:solidFill>
              </a:rPr>
              <a:t> from date of financial statements</a:t>
            </a:r>
          </a:p>
          <a:p>
            <a:pPr lvl="1"/>
            <a:r>
              <a:rPr lang="en-US" sz="2000" dirty="0">
                <a:solidFill>
                  <a:srgbClr val="0E142E"/>
                </a:solidFill>
              </a:rPr>
              <a:t>To inquire of management as to its </a:t>
            </a:r>
            <a:r>
              <a:rPr lang="en-US" sz="2000" dirty="0">
                <a:solidFill>
                  <a:schemeClr val="accent1"/>
                </a:solidFill>
              </a:rPr>
              <a:t>knowledge of events/conditions beyond period</a:t>
            </a:r>
            <a:r>
              <a:rPr lang="en-US" sz="2000" dirty="0">
                <a:solidFill>
                  <a:srgbClr val="0E142E"/>
                </a:solidFill>
              </a:rPr>
              <a:t> of management’s assessment </a:t>
            </a:r>
            <a:endParaRPr lang="en-SG" sz="2000" dirty="0">
              <a:solidFill>
                <a:srgbClr val="0E142E"/>
              </a:solidFill>
            </a:endParaRPr>
          </a:p>
          <a:p>
            <a:endParaRPr lang="en-SG" sz="2400" dirty="0">
              <a:solidFill>
                <a:srgbClr val="0E142E"/>
              </a:solidFill>
            </a:endParaRPr>
          </a:p>
        </p:txBody>
      </p:sp>
    </p:spTree>
    <p:extLst>
      <p:ext uri="{BB962C8B-B14F-4D97-AF65-F5344CB8AC3E}">
        <p14:creationId xmlns:p14="http://schemas.microsoft.com/office/powerpoint/2010/main" val="620987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lstStyle/>
          <a:p>
            <a:r>
              <a:rPr lang="en-SG" dirty="0">
                <a:solidFill>
                  <a:srgbClr val="0E142E"/>
                </a:solidFill>
              </a:rPr>
              <a:t>Requirements of SA 570</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1097280" y="1976285"/>
            <a:ext cx="10058400" cy="4208206"/>
          </a:xfrm>
        </p:spPr>
        <p:txBody>
          <a:bodyPr>
            <a:normAutofit fontScale="92500" lnSpcReduction="10000"/>
          </a:bodyPr>
          <a:lstStyle/>
          <a:p>
            <a:r>
              <a:rPr lang="en-SG" sz="2800" dirty="0">
                <a:solidFill>
                  <a:schemeClr val="accent1"/>
                </a:solidFill>
              </a:rPr>
              <a:t>When events/conditions are identified impacting going concern: </a:t>
            </a:r>
          </a:p>
          <a:p>
            <a:pPr lvl="1" algn="just"/>
            <a:r>
              <a:rPr lang="en-US" sz="2300" dirty="0">
                <a:solidFill>
                  <a:srgbClr val="0E142E"/>
                </a:solidFill>
              </a:rPr>
              <a:t>Obtain sufficient appropriate audit evidence to </a:t>
            </a:r>
            <a:r>
              <a:rPr lang="en-US" sz="2300" dirty="0">
                <a:solidFill>
                  <a:schemeClr val="accent1"/>
                </a:solidFill>
              </a:rPr>
              <a:t>determine whether</a:t>
            </a:r>
            <a:r>
              <a:rPr lang="en-US" sz="2300" dirty="0">
                <a:solidFill>
                  <a:srgbClr val="0E142E"/>
                </a:solidFill>
              </a:rPr>
              <a:t> or not (</a:t>
            </a:r>
            <a:r>
              <a:rPr lang="en-US" sz="2300" dirty="0">
                <a:solidFill>
                  <a:schemeClr val="accent1"/>
                </a:solidFill>
              </a:rPr>
              <a:t>material uncertainty exists</a:t>
            </a:r>
            <a:r>
              <a:rPr lang="en-US" sz="2300" dirty="0">
                <a:solidFill>
                  <a:srgbClr val="0E142E"/>
                </a:solidFill>
              </a:rPr>
              <a:t> that may case significant doubt on entity’s ability to continue as going concern (“</a:t>
            </a:r>
            <a:r>
              <a:rPr lang="en-US" sz="2300" dirty="0">
                <a:solidFill>
                  <a:schemeClr val="accent1"/>
                </a:solidFill>
              </a:rPr>
              <a:t>MUGC</a:t>
            </a:r>
            <a:r>
              <a:rPr lang="en-US" sz="2300" dirty="0">
                <a:solidFill>
                  <a:srgbClr val="0E142E"/>
                </a:solidFill>
              </a:rPr>
              <a:t>”) by performing additional audit procedures, such as: </a:t>
            </a:r>
          </a:p>
          <a:p>
            <a:pPr lvl="2" algn="just"/>
            <a:r>
              <a:rPr lang="en-US" sz="1900" dirty="0">
                <a:solidFill>
                  <a:srgbClr val="0E142E"/>
                </a:solidFill>
              </a:rPr>
              <a:t>Requesting management to make assessment on ability to continue as going concern</a:t>
            </a:r>
          </a:p>
          <a:p>
            <a:pPr lvl="2" algn="just"/>
            <a:r>
              <a:rPr lang="en-US" sz="1900" dirty="0">
                <a:solidFill>
                  <a:srgbClr val="0E142E"/>
                </a:solidFill>
              </a:rPr>
              <a:t>Evaluating management’s plans for future actions and whether the outcome of the plans are likely to improve situation and whether the plans are feasible</a:t>
            </a:r>
          </a:p>
          <a:p>
            <a:pPr lvl="2" algn="just"/>
            <a:r>
              <a:rPr lang="en-US" sz="1900" dirty="0">
                <a:solidFill>
                  <a:srgbClr val="0E142E"/>
                </a:solidFill>
              </a:rPr>
              <a:t>Where cash flow forecasts have been prepared:</a:t>
            </a:r>
          </a:p>
          <a:p>
            <a:pPr lvl="3" algn="just"/>
            <a:r>
              <a:rPr lang="en-US" sz="1900" dirty="0">
                <a:solidFill>
                  <a:srgbClr val="0E142E"/>
                </a:solidFill>
              </a:rPr>
              <a:t>Evaluate reliability of underlying data</a:t>
            </a:r>
          </a:p>
          <a:p>
            <a:pPr lvl="3" algn="just"/>
            <a:r>
              <a:rPr lang="en-US" sz="1900" dirty="0">
                <a:solidFill>
                  <a:srgbClr val="0E142E"/>
                </a:solidFill>
              </a:rPr>
              <a:t>Determine if there is adequate support for assumptions underlying the forecast</a:t>
            </a:r>
          </a:p>
          <a:p>
            <a:pPr lvl="2" algn="just"/>
            <a:r>
              <a:rPr lang="en-US" sz="1900" dirty="0">
                <a:solidFill>
                  <a:srgbClr val="0E142E"/>
                </a:solidFill>
              </a:rPr>
              <a:t>Consider any additional facts/ information available since the date of management’s assessment</a:t>
            </a:r>
          </a:p>
          <a:p>
            <a:pPr lvl="2" algn="just"/>
            <a:r>
              <a:rPr lang="en-US" sz="1900" dirty="0">
                <a:solidFill>
                  <a:srgbClr val="0E142E"/>
                </a:solidFill>
              </a:rPr>
              <a:t>Request written management representations</a:t>
            </a:r>
            <a:endParaRPr lang="en-SG" sz="1900" dirty="0">
              <a:solidFill>
                <a:srgbClr val="0E142E"/>
              </a:solidFill>
            </a:endParaRPr>
          </a:p>
        </p:txBody>
      </p:sp>
    </p:spTree>
    <p:extLst>
      <p:ext uri="{BB962C8B-B14F-4D97-AF65-F5344CB8AC3E}">
        <p14:creationId xmlns:p14="http://schemas.microsoft.com/office/powerpoint/2010/main" val="400255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normAutofit/>
          </a:bodyPr>
          <a:lstStyle/>
          <a:p>
            <a:r>
              <a:rPr lang="en-SG" dirty="0">
                <a:solidFill>
                  <a:srgbClr val="0E142E"/>
                </a:solidFill>
              </a:rPr>
              <a:t>Poll # 3: Significant loan repayments</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1097280" y="1966452"/>
            <a:ext cx="10058400" cy="4483509"/>
          </a:xfrm>
        </p:spPr>
        <p:txBody>
          <a:bodyPr>
            <a:normAutofit fontScale="85000" lnSpcReduction="20000"/>
          </a:bodyPr>
          <a:lstStyle/>
          <a:p>
            <a:r>
              <a:rPr lang="en-US" sz="2400" dirty="0">
                <a:solidFill>
                  <a:schemeClr val="accent1"/>
                </a:solidFill>
              </a:rPr>
              <a:t>Company A has long term loans from H Bank of INR 300 crores. Current repayments are INR 80 crores. The cash flow forecast shows operating cash losses. Management is confident that H Bank will provide waiver for repayment, or the Company will raise bridge finance from P Bank to support the loan repayments. Explain your audit approach: </a:t>
            </a:r>
          </a:p>
          <a:p>
            <a:pPr marL="457200" indent="-457200">
              <a:buFont typeface="+mj-lt"/>
              <a:buAutoNum type="arabicPeriod"/>
            </a:pPr>
            <a:r>
              <a:rPr lang="en-US" sz="2400" dirty="0">
                <a:solidFill>
                  <a:srgbClr val="0E142E"/>
                </a:solidFill>
              </a:rPr>
              <a:t>Carefully examine communications with H Bank for loan repayment waiver and, if required, meet Bank H officials along with Management to determine whether the waiver will be provided</a:t>
            </a:r>
          </a:p>
          <a:p>
            <a:pPr marL="457200" indent="-457200">
              <a:buFont typeface="+mj-lt"/>
              <a:buAutoNum type="arabicPeriod"/>
            </a:pPr>
            <a:r>
              <a:rPr lang="en-US" sz="2400" dirty="0">
                <a:solidFill>
                  <a:srgbClr val="0E142E"/>
                </a:solidFill>
              </a:rPr>
              <a:t>Carefully examine communications with P Bank for bridge finance and examine whether the bridge finance is adequate to cover the loan repayment due</a:t>
            </a:r>
          </a:p>
          <a:p>
            <a:pPr marL="457200" indent="-457200">
              <a:buFont typeface="+mj-lt"/>
              <a:buAutoNum type="arabicPeriod"/>
            </a:pPr>
            <a:r>
              <a:rPr lang="en-US" sz="2400" dirty="0">
                <a:solidFill>
                  <a:srgbClr val="0E142E"/>
                </a:solidFill>
              </a:rPr>
              <a:t>Meet the CEO, Board to evaluate going concern and seek Management representations on this matter. Consider para of Material uncertainty of going concern in the auditors’ report</a:t>
            </a:r>
          </a:p>
          <a:p>
            <a:pPr marL="457200" indent="-457200">
              <a:buFont typeface="+mj-lt"/>
              <a:buAutoNum type="arabicPeriod"/>
            </a:pPr>
            <a:r>
              <a:rPr lang="en-US" sz="2400" dirty="0">
                <a:solidFill>
                  <a:srgbClr val="0E142E"/>
                </a:solidFill>
              </a:rPr>
              <a:t>All of the above</a:t>
            </a:r>
          </a:p>
        </p:txBody>
      </p:sp>
    </p:spTree>
    <p:extLst>
      <p:ext uri="{BB962C8B-B14F-4D97-AF65-F5344CB8AC3E}">
        <p14:creationId xmlns:p14="http://schemas.microsoft.com/office/powerpoint/2010/main" val="1305683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lstStyle/>
          <a:p>
            <a:r>
              <a:rPr lang="en-SG" dirty="0">
                <a:solidFill>
                  <a:srgbClr val="0E142E"/>
                </a:solidFill>
              </a:rPr>
              <a:t>Auditors’ conclusion</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727587" y="1936955"/>
            <a:ext cx="11208774" cy="4355690"/>
          </a:xfrm>
        </p:spPr>
        <p:txBody>
          <a:bodyPr>
            <a:noAutofit/>
          </a:bodyPr>
          <a:lstStyle/>
          <a:p>
            <a:pPr lvl="1"/>
            <a:r>
              <a:rPr lang="en-US" sz="1800" dirty="0">
                <a:solidFill>
                  <a:srgbClr val="0E142E"/>
                </a:solidFill>
              </a:rPr>
              <a:t>Evaluate based on audit evidence, whether MUGC exists, and may cast significant doubt on the entity’s ability to continue as a going concern</a:t>
            </a:r>
          </a:p>
          <a:p>
            <a:pPr lvl="2"/>
            <a:r>
              <a:rPr lang="en-US" sz="1800" dirty="0">
                <a:solidFill>
                  <a:schemeClr val="accent1"/>
                </a:solidFill>
              </a:rPr>
              <a:t>Material uncertainty exists</a:t>
            </a:r>
            <a:r>
              <a:rPr lang="en-US" sz="1800" dirty="0">
                <a:solidFill>
                  <a:srgbClr val="0E142E"/>
                </a:solidFill>
              </a:rPr>
              <a:t> when </a:t>
            </a:r>
            <a:r>
              <a:rPr lang="en-US" sz="1800" dirty="0">
                <a:solidFill>
                  <a:schemeClr val="accent1"/>
                </a:solidFill>
              </a:rPr>
              <a:t>magnitude of its potential impact</a:t>
            </a:r>
            <a:r>
              <a:rPr lang="en-US" sz="1800" dirty="0">
                <a:solidFill>
                  <a:srgbClr val="0E142E"/>
                </a:solidFill>
              </a:rPr>
              <a:t> and </a:t>
            </a:r>
            <a:r>
              <a:rPr lang="en-US" sz="1800" dirty="0">
                <a:solidFill>
                  <a:schemeClr val="accent1"/>
                </a:solidFill>
              </a:rPr>
              <a:t>likelihood of occurrence</a:t>
            </a:r>
            <a:r>
              <a:rPr lang="en-US" sz="1800" dirty="0">
                <a:solidFill>
                  <a:srgbClr val="0E142E"/>
                </a:solidFill>
              </a:rPr>
              <a:t> is such that, in the auditor’s judgment, </a:t>
            </a:r>
            <a:r>
              <a:rPr lang="en-US" sz="1800" u="sng" dirty="0">
                <a:solidFill>
                  <a:schemeClr val="accent1"/>
                </a:solidFill>
              </a:rPr>
              <a:t>appropriate disclosure of the nature and implications of the uncertainty is necessary</a:t>
            </a:r>
            <a:r>
              <a:rPr lang="en-US" sz="1800" dirty="0">
                <a:solidFill>
                  <a:srgbClr val="0E142E"/>
                </a:solidFill>
              </a:rPr>
              <a:t> for the fair presentation of the financial statements</a:t>
            </a:r>
          </a:p>
          <a:p>
            <a:pPr marL="403225" indent="-403225" algn="l"/>
            <a:r>
              <a:rPr lang="en-US" sz="1800" dirty="0">
                <a:solidFill>
                  <a:srgbClr val="0E142E"/>
                </a:solidFill>
              </a:rPr>
              <a:t>If the auditor concludes that management’s use of the going concern basis of accounting is appropriate in the circumstances but a material uncertainty exists, the auditor shall determine:</a:t>
            </a:r>
          </a:p>
          <a:p>
            <a:pPr marL="403225" indent="-403225" algn="l"/>
            <a:r>
              <a:rPr lang="en-US" sz="1800" dirty="0">
                <a:solidFill>
                  <a:srgbClr val="0E142E"/>
                </a:solidFill>
              </a:rPr>
              <a:t>(a) whether the financial statements adequately </a:t>
            </a:r>
            <a:r>
              <a:rPr lang="en-US" sz="1800" dirty="0">
                <a:solidFill>
                  <a:schemeClr val="accent1"/>
                </a:solidFill>
              </a:rPr>
              <a:t>disclose the principal events or conditions</a:t>
            </a:r>
            <a:r>
              <a:rPr lang="en-US" sz="1800" dirty="0">
                <a:solidFill>
                  <a:srgbClr val="0E142E"/>
                </a:solidFill>
              </a:rPr>
              <a:t> that may cast </a:t>
            </a:r>
            <a:r>
              <a:rPr lang="en-US" sz="1800" dirty="0">
                <a:solidFill>
                  <a:schemeClr val="accent1"/>
                </a:solidFill>
              </a:rPr>
              <a:t>significant doubt on the entity’s ability to continue as a going concern</a:t>
            </a:r>
            <a:r>
              <a:rPr lang="en-US" sz="1800" dirty="0">
                <a:solidFill>
                  <a:srgbClr val="0E142E"/>
                </a:solidFill>
              </a:rPr>
              <a:t> and </a:t>
            </a:r>
            <a:r>
              <a:rPr lang="en-US" sz="1800" dirty="0">
                <a:solidFill>
                  <a:schemeClr val="accent1"/>
                </a:solidFill>
              </a:rPr>
              <a:t>management’s plans</a:t>
            </a:r>
            <a:r>
              <a:rPr lang="en-US" sz="1800" dirty="0">
                <a:solidFill>
                  <a:srgbClr val="0E142E"/>
                </a:solidFill>
              </a:rPr>
              <a:t> to deal with these events or conditions; and</a:t>
            </a:r>
          </a:p>
          <a:p>
            <a:pPr marL="403225" indent="-403225" algn="l"/>
            <a:r>
              <a:rPr lang="en-US" sz="1800" dirty="0">
                <a:solidFill>
                  <a:srgbClr val="0E142E"/>
                </a:solidFill>
              </a:rPr>
              <a:t>(b) whether the financial statements disclose clearly that there is a </a:t>
            </a:r>
            <a:r>
              <a:rPr lang="en-US" sz="1800" dirty="0">
                <a:solidFill>
                  <a:schemeClr val="accent1"/>
                </a:solidFill>
              </a:rPr>
              <a:t>material uncertainty</a:t>
            </a:r>
            <a:r>
              <a:rPr lang="en-US" sz="1800" dirty="0">
                <a:solidFill>
                  <a:srgbClr val="0E142E"/>
                </a:solidFill>
              </a:rPr>
              <a:t> related to events or conditions that may cast </a:t>
            </a:r>
            <a:r>
              <a:rPr lang="en-US" sz="1800" dirty="0">
                <a:solidFill>
                  <a:schemeClr val="accent1"/>
                </a:solidFill>
              </a:rPr>
              <a:t>significant doubt on the entity’s ability to continue as a going concern</a:t>
            </a:r>
            <a:r>
              <a:rPr lang="en-US" sz="1800" dirty="0">
                <a:solidFill>
                  <a:srgbClr val="0E142E"/>
                </a:solidFill>
              </a:rPr>
              <a:t> and, therefore, that it may be </a:t>
            </a:r>
            <a:r>
              <a:rPr lang="en-US" sz="1800" dirty="0">
                <a:solidFill>
                  <a:schemeClr val="accent1"/>
                </a:solidFill>
              </a:rPr>
              <a:t>unable to realize its assets and discharge its liabilities </a:t>
            </a:r>
            <a:r>
              <a:rPr lang="en-US" sz="1800" dirty="0">
                <a:solidFill>
                  <a:srgbClr val="0E142E"/>
                </a:solidFill>
              </a:rPr>
              <a:t>in the normal course of business.</a:t>
            </a:r>
            <a:endParaRPr lang="en-SG" sz="1800" dirty="0">
              <a:solidFill>
                <a:srgbClr val="0E142E"/>
              </a:solidFill>
            </a:endParaRPr>
          </a:p>
        </p:txBody>
      </p:sp>
    </p:spTree>
    <p:extLst>
      <p:ext uri="{BB962C8B-B14F-4D97-AF65-F5344CB8AC3E}">
        <p14:creationId xmlns:p14="http://schemas.microsoft.com/office/powerpoint/2010/main" val="406876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normAutofit/>
          </a:bodyPr>
          <a:lstStyle/>
          <a:p>
            <a:r>
              <a:rPr lang="en-SG" dirty="0">
                <a:solidFill>
                  <a:srgbClr val="0E142E"/>
                </a:solidFill>
              </a:rPr>
              <a:t>Poll # 4: Cancellation of telecom licenses</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1097280" y="1907458"/>
            <a:ext cx="10416294" cy="4542503"/>
          </a:xfrm>
        </p:spPr>
        <p:txBody>
          <a:bodyPr>
            <a:normAutofit fontScale="70000" lnSpcReduction="20000"/>
          </a:bodyPr>
          <a:lstStyle/>
          <a:p>
            <a:r>
              <a:rPr lang="en-US" sz="2400" dirty="0">
                <a:solidFill>
                  <a:schemeClr val="accent1"/>
                </a:solidFill>
              </a:rPr>
              <a:t>Company T has telecom licenses in 4 circles which were cancelled due to Supreme Court order on 30 June 2011. Company T is a 50%-50% JV of IT and FT. </a:t>
            </a:r>
          </a:p>
          <a:p>
            <a:r>
              <a:rPr lang="en-US" sz="2400" dirty="0">
                <a:solidFill>
                  <a:schemeClr val="accent1"/>
                </a:solidFill>
              </a:rPr>
              <a:t>IT intends to challenge the SC order. FT is planning to exit the JV. Company T has investments in capex of Rs 1,000 crores. No other assets other than PPE. What is your view as an auditor of FS for year ended 31 March 2021: </a:t>
            </a:r>
          </a:p>
          <a:p>
            <a:pPr marL="457200" indent="-457200">
              <a:buFont typeface="+mj-lt"/>
              <a:buAutoNum type="arabicPeriod"/>
            </a:pPr>
            <a:r>
              <a:rPr lang="en-US" sz="2400" dirty="0">
                <a:solidFill>
                  <a:srgbClr val="0E142E"/>
                </a:solidFill>
              </a:rPr>
              <a:t>Since IT is challenging the SC order and the matter is sub-judice, it supports preparation of financial statements on a going concern basis</a:t>
            </a:r>
          </a:p>
          <a:p>
            <a:pPr marL="457200" indent="-457200">
              <a:buFont typeface="+mj-lt"/>
              <a:buAutoNum type="arabicPeriod"/>
            </a:pPr>
            <a:r>
              <a:rPr lang="en-US" sz="2400" dirty="0">
                <a:solidFill>
                  <a:srgbClr val="0E142E"/>
                </a:solidFill>
              </a:rPr>
              <a:t>The SC order is a post balance sheet event and adjustments will be incorporated in the financial statements for 31 March 2012</a:t>
            </a:r>
          </a:p>
          <a:p>
            <a:pPr marL="457200" indent="-457200">
              <a:buFont typeface="+mj-lt"/>
              <a:buAutoNum type="arabicPeriod"/>
            </a:pPr>
            <a:r>
              <a:rPr lang="en-US" sz="2400" dirty="0">
                <a:solidFill>
                  <a:srgbClr val="0E142E"/>
                </a:solidFill>
              </a:rPr>
              <a:t>Since FT is keen to exit, it creates a material uncertainty of going concern and hence a para on MUGC should be inserted in the auditors’ report</a:t>
            </a:r>
          </a:p>
          <a:p>
            <a:pPr marL="457200" indent="-457200">
              <a:buFont typeface="+mj-lt"/>
              <a:buAutoNum type="arabicPeriod"/>
            </a:pPr>
            <a:r>
              <a:rPr lang="en-US" sz="2400" dirty="0">
                <a:solidFill>
                  <a:srgbClr val="0E142E"/>
                </a:solidFill>
              </a:rPr>
              <a:t>There are significant multiple uncertainties and since PPE is material and pervasive to the financial statements, the auditor may need to consider a disclaimer opinion on the financial statements </a:t>
            </a:r>
          </a:p>
        </p:txBody>
      </p:sp>
    </p:spTree>
    <p:extLst>
      <p:ext uri="{BB962C8B-B14F-4D97-AF65-F5344CB8AC3E}">
        <p14:creationId xmlns:p14="http://schemas.microsoft.com/office/powerpoint/2010/main" val="229610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FE98-BFF5-9684-C7CC-F9462BE2E947}"/>
              </a:ext>
            </a:extLst>
          </p:cNvPr>
          <p:cNvSpPr>
            <a:spLocks noGrp="1"/>
          </p:cNvSpPr>
          <p:nvPr>
            <p:ph type="title"/>
          </p:nvPr>
        </p:nvSpPr>
        <p:spPr/>
        <p:txBody>
          <a:bodyPr>
            <a:normAutofit/>
          </a:bodyPr>
          <a:lstStyle/>
          <a:p>
            <a:r>
              <a:rPr lang="en-SG" dirty="0">
                <a:solidFill>
                  <a:srgbClr val="0E142E"/>
                </a:solidFill>
              </a:rPr>
              <a:t>Going Concern considerations</a:t>
            </a:r>
          </a:p>
        </p:txBody>
      </p:sp>
      <p:sp>
        <p:nvSpPr>
          <p:cNvPr id="3" name="Text Placeholder 2">
            <a:extLst>
              <a:ext uri="{FF2B5EF4-FFF2-40B4-BE49-F238E27FC236}">
                <a16:creationId xmlns:a16="http://schemas.microsoft.com/office/drawing/2014/main" id="{63510402-2094-9C66-C51E-A75980502132}"/>
              </a:ext>
            </a:extLst>
          </p:cNvPr>
          <p:cNvSpPr>
            <a:spLocks noGrp="1"/>
          </p:cNvSpPr>
          <p:nvPr>
            <p:ph type="body" idx="1"/>
          </p:nvPr>
        </p:nvSpPr>
        <p:spPr/>
        <p:txBody>
          <a:bodyPr/>
          <a:lstStyle/>
          <a:p>
            <a:r>
              <a:rPr lang="en-SG" dirty="0">
                <a:solidFill>
                  <a:srgbClr val="0E142E"/>
                </a:solidFill>
              </a:rPr>
              <a:t>Implications ON the Audit</a:t>
            </a:r>
          </a:p>
        </p:txBody>
      </p:sp>
    </p:spTree>
    <p:extLst>
      <p:ext uri="{BB962C8B-B14F-4D97-AF65-F5344CB8AC3E}">
        <p14:creationId xmlns:p14="http://schemas.microsoft.com/office/powerpoint/2010/main" val="379934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B2E8-B2B6-C7BD-55EF-CD3B117FD11A}"/>
              </a:ext>
            </a:extLst>
          </p:cNvPr>
          <p:cNvSpPr>
            <a:spLocks noGrp="1"/>
          </p:cNvSpPr>
          <p:nvPr>
            <p:ph type="title"/>
          </p:nvPr>
        </p:nvSpPr>
        <p:spPr/>
        <p:txBody>
          <a:bodyPr/>
          <a:lstStyle/>
          <a:p>
            <a:r>
              <a:rPr lang="en-SG" dirty="0">
                <a:solidFill>
                  <a:srgbClr val="0E142E"/>
                </a:solidFill>
              </a:rPr>
              <a:t>Implications on the Audit</a:t>
            </a:r>
          </a:p>
        </p:txBody>
      </p:sp>
      <p:graphicFrame>
        <p:nvGraphicFramePr>
          <p:cNvPr id="3" name="Table 4">
            <a:extLst>
              <a:ext uri="{FF2B5EF4-FFF2-40B4-BE49-F238E27FC236}">
                <a16:creationId xmlns:a16="http://schemas.microsoft.com/office/drawing/2014/main" id="{1D76FE18-ABCF-FA6E-87F4-6430EDCFC386}"/>
              </a:ext>
            </a:extLst>
          </p:cNvPr>
          <p:cNvGraphicFramePr>
            <a:graphicFrameLocks/>
          </p:cNvGraphicFramePr>
          <p:nvPr>
            <p:extLst>
              <p:ext uri="{D42A27DB-BD31-4B8C-83A1-F6EECF244321}">
                <p14:modId xmlns:p14="http://schemas.microsoft.com/office/powerpoint/2010/main" val="2298337911"/>
              </p:ext>
            </p:extLst>
          </p:nvPr>
        </p:nvGraphicFramePr>
        <p:xfrm>
          <a:off x="1141413" y="2667000"/>
          <a:ext cx="9906000" cy="3017520"/>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4032961475"/>
                    </a:ext>
                  </a:extLst>
                </a:gridCol>
                <a:gridCol w="3302000">
                  <a:extLst>
                    <a:ext uri="{9D8B030D-6E8A-4147-A177-3AD203B41FA5}">
                      <a16:colId xmlns:a16="http://schemas.microsoft.com/office/drawing/2014/main" val="2901974628"/>
                    </a:ext>
                  </a:extLst>
                </a:gridCol>
                <a:gridCol w="3302000">
                  <a:extLst>
                    <a:ext uri="{9D8B030D-6E8A-4147-A177-3AD203B41FA5}">
                      <a16:colId xmlns:a16="http://schemas.microsoft.com/office/drawing/2014/main" val="23382612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dirty="0"/>
                        <a:t>Basis on which FS is prepared by Management</a:t>
                      </a:r>
                    </a:p>
                  </a:txBody>
                  <a:tcPr/>
                </a:tc>
                <a:tc>
                  <a:txBody>
                    <a:bodyPr/>
                    <a:lstStyle/>
                    <a:p>
                      <a:r>
                        <a:rPr lang="en-SG" dirty="0"/>
                        <a:t>Auditors’ assessment of going concern</a:t>
                      </a:r>
                    </a:p>
                  </a:txBody>
                  <a:tcPr/>
                </a:tc>
                <a:tc>
                  <a:txBody>
                    <a:bodyPr/>
                    <a:lstStyle/>
                    <a:p>
                      <a:r>
                        <a:rPr lang="en-SG" dirty="0"/>
                        <a:t>Type of audit Opinion</a:t>
                      </a:r>
                    </a:p>
                  </a:txBody>
                  <a:tcPr/>
                </a:tc>
                <a:extLst>
                  <a:ext uri="{0D108BD9-81ED-4DB2-BD59-A6C34878D82A}">
                    <a16:rowId xmlns:a16="http://schemas.microsoft.com/office/drawing/2014/main" val="3057243177"/>
                  </a:ext>
                </a:extLst>
              </a:tr>
              <a:tr h="370840">
                <a:tc>
                  <a:txBody>
                    <a:bodyPr/>
                    <a:lstStyle/>
                    <a:p>
                      <a:r>
                        <a:rPr lang="en-SG" dirty="0"/>
                        <a:t>Going concern basis</a:t>
                      </a:r>
                    </a:p>
                  </a:txBody>
                  <a:tcPr/>
                </a:tc>
                <a:tc>
                  <a:txBody>
                    <a:bodyPr/>
                    <a:lstStyle/>
                    <a:p>
                      <a:r>
                        <a:rPr lang="en-SG" dirty="0"/>
                        <a:t>Appropriate </a:t>
                      </a:r>
                    </a:p>
                  </a:txBody>
                  <a:tcPr/>
                </a:tc>
                <a:tc>
                  <a:txBody>
                    <a:bodyPr/>
                    <a:lstStyle/>
                    <a:p>
                      <a:r>
                        <a:rPr lang="en-SG" dirty="0"/>
                        <a:t>Clean opinion, if there is no material uncertainty of going concern</a:t>
                      </a:r>
                    </a:p>
                  </a:txBody>
                  <a:tcPr/>
                </a:tc>
                <a:extLst>
                  <a:ext uri="{0D108BD9-81ED-4DB2-BD59-A6C34878D82A}">
                    <a16:rowId xmlns:a16="http://schemas.microsoft.com/office/drawing/2014/main" val="27948443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dirty="0"/>
                        <a:t>Going concern basis</a:t>
                      </a:r>
                    </a:p>
                  </a:txBody>
                  <a:tcPr/>
                </a:tc>
                <a:tc>
                  <a:txBody>
                    <a:bodyPr/>
                    <a:lstStyle/>
                    <a:p>
                      <a:r>
                        <a:rPr lang="en-SG" dirty="0"/>
                        <a:t>Inappropriate</a:t>
                      </a:r>
                    </a:p>
                  </a:txBody>
                  <a:tcPr/>
                </a:tc>
                <a:tc>
                  <a:txBody>
                    <a:bodyPr/>
                    <a:lstStyle/>
                    <a:p>
                      <a:r>
                        <a:rPr lang="en-SG" dirty="0"/>
                        <a:t>Adverse opinion, since the impact of an inappropriate preparation will be material and pervasive to the financial statements</a:t>
                      </a:r>
                    </a:p>
                  </a:txBody>
                  <a:tcPr/>
                </a:tc>
                <a:extLst>
                  <a:ext uri="{0D108BD9-81ED-4DB2-BD59-A6C34878D82A}">
                    <a16:rowId xmlns:a16="http://schemas.microsoft.com/office/drawing/2014/main" val="469122388"/>
                  </a:ext>
                </a:extLst>
              </a:tr>
            </a:tbl>
          </a:graphicData>
        </a:graphic>
      </p:graphicFrame>
    </p:spTree>
    <p:extLst>
      <p:ext uri="{BB962C8B-B14F-4D97-AF65-F5344CB8AC3E}">
        <p14:creationId xmlns:p14="http://schemas.microsoft.com/office/powerpoint/2010/main" val="4109427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B2E8-B2B6-C7BD-55EF-CD3B117FD11A}"/>
              </a:ext>
            </a:extLst>
          </p:cNvPr>
          <p:cNvSpPr>
            <a:spLocks noGrp="1"/>
          </p:cNvSpPr>
          <p:nvPr>
            <p:ph type="title"/>
          </p:nvPr>
        </p:nvSpPr>
        <p:spPr/>
        <p:txBody>
          <a:bodyPr/>
          <a:lstStyle/>
          <a:p>
            <a:r>
              <a:rPr lang="en-SG" dirty="0">
                <a:solidFill>
                  <a:srgbClr val="0E142E"/>
                </a:solidFill>
              </a:rPr>
              <a:t>Implications on the Audit</a:t>
            </a:r>
          </a:p>
        </p:txBody>
      </p:sp>
      <p:graphicFrame>
        <p:nvGraphicFramePr>
          <p:cNvPr id="4" name="Table 4">
            <a:extLst>
              <a:ext uri="{FF2B5EF4-FFF2-40B4-BE49-F238E27FC236}">
                <a16:creationId xmlns:a16="http://schemas.microsoft.com/office/drawing/2014/main" id="{C1AA0463-4B81-BF0E-3E60-13C13D01421A}"/>
              </a:ext>
            </a:extLst>
          </p:cNvPr>
          <p:cNvGraphicFramePr>
            <a:graphicFrameLocks/>
          </p:cNvGraphicFramePr>
          <p:nvPr>
            <p:extLst>
              <p:ext uri="{D42A27DB-BD31-4B8C-83A1-F6EECF244321}">
                <p14:modId xmlns:p14="http://schemas.microsoft.com/office/powerpoint/2010/main" val="2144517222"/>
              </p:ext>
            </p:extLst>
          </p:nvPr>
        </p:nvGraphicFramePr>
        <p:xfrm>
          <a:off x="619432" y="2008238"/>
          <a:ext cx="11295760" cy="3840480"/>
        </p:xfrm>
        <a:graphic>
          <a:graphicData uri="http://schemas.openxmlformats.org/drawingml/2006/table">
            <a:tbl>
              <a:tblPr firstRow="1" bandRow="1">
                <a:tableStyleId>{5C22544A-7EE6-4342-B048-85BDC9FD1C3A}</a:tableStyleId>
              </a:tblPr>
              <a:tblGrid>
                <a:gridCol w="2259152">
                  <a:extLst>
                    <a:ext uri="{9D8B030D-6E8A-4147-A177-3AD203B41FA5}">
                      <a16:colId xmlns:a16="http://schemas.microsoft.com/office/drawing/2014/main" val="4032961475"/>
                    </a:ext>
                  </a:extLst>
                </a:gridCol>
                <a:gridCol w="1693416">
                  <a:extLst>
                    <a:ext uri="{9D8B030D-6E8A-4147-A177-3AD203B41FA5}">
                      <a16:colId xmlns:a16="http://schemas.microsoft.com/office/drawing/2014/main" val="450931180"/>
                    </a:ext>
                  </a:extLst>
                </a:gridCol>
                <a:gridCol w="1931437">
                  <a:extLst>
                    <a:ext uri="{9D8B030D-6E8A-4147-A177-3AD203B41FA5}">
                      <a16:colId xmlns:a16="http://schemas.microsoft.com/office/drawing/2014/main" val="2901974628"/>
                    </a:ext>
                  </a:extLst>
                </a:gridCol>
                <a:gridCol w="2463281">
                  <a:extLst>
                    <a:ext uri="{9D8B030D-6E8A-4147-A177-3AD203B41FA5}">
                      <a16:colId xmlns:a16="http://schemas.microsoft.com/office/drawing/2014/main" val="3237063487"/>
                    </a:ext>
                  </a:extLst>
                </a:gridCol>
                <a:gridCol w="2948474">
                  <a:extLst>
                    <a:ext uri="{9D8B030D-6E8A-4147-A177-3AD203B41FA5}">
                      <a16:colId xmlns:a16="http://schemas.microsoft.com/office/drawing/2014/main" val="2338261201"/>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SG" dirty="0"/>
                        <a:t>Basis on which FS is prepared by Management</a:t>
                      </a:r>
                    </a:p>
                  </a:txBody>
                  <a:tcPr/>
                </a:tc>
                <a:tc>
                  <a:txBody>
                    <a:bodyPr/>
                    <a:lstStyle/>
                    <a:p>
                      <a:pPr algn="ctr"/>
                      <a:r>
                        <a:rPr lang="en-SG" dirty="0"/>
                        <a:t>Auditors’ assessment of going concern</a:t>
                      </a:r>
                    </a:p>
                  </a:txBody>
                  <a:tcPr/>
                </a:tc>
                <a:tc>
                  <a:txBody>
                    <a:bodyPr/>
                    <a:lstStyle/>
                    <a:p>
                      <a:pPr algn="ctr"/>
                      <a:r>
                        <a:rPr lang="en-SG" dirty="0"/>
                        <a:t>Material uncertainly of going concern exists?</a:t>
                      </a:r>
                    </a:p>
                  </a:txBody>
                  <a:tcPr/>
                </a:tc>
                <a:tc>
                  <a:txBody>
                    <a:bodyPr/>
                    <a:lstStyle/>
                    <a:p>
                      <a:pPr algn="ctr"/>
                      <a:r>
                        <a:rPr lang="en-SG" dirty="0"/>
                        <a:t>Adequate disclosures in the financial statements?</a:t>
                      </a:r>
                    </a:p>
                  </a:txBody>
                  <a:tcPr/>
                </a:tc>
                <a:tc>
                  <a:txBody>
                    <a:bodyPr/>
                    <a:lstStyle/>
                    <a:p>
                      <a:pPr algn="ctr"/>
                      <a:r>
                        <a:rPr lang="en-SG" dirty="0"/>
                        <a:t>Audit Opinion</a:t>
                      </a:r>
                    </a:p>
                  </a:txBody>
                  <a:tcPr/>
                </a:tc>
                <a:extLst>
                  <a:ext uri="{0D108BD9-81ED-4DB2-BD59-A6C34878D82A}">
                    <a16:rowId xmlns:a16="http://schemas.microsoft.com/office/drawing/2014/main" val="3057243177"/>
                  </a:ext>
                </a:extLst>
              </a:tr>
              <a:tr h="370840">
                <a:tc>
                  <a:txBody>
                    <a:bodyPr/>
                    <a:lstStyle/>
                    <a:p>
                      <a:r>
                        <a:rPr lang="en-SG" dirty="0"/>
                        <a:t>Going concern basis</a:t>
                      </a:r>
                    </a:p>
                  </a:txBody>
                  <a:tcPr/>
                </a:tc>
                <a:tc>
                  <a:txBody>
                    <a:bodyPr/>
                    <a:lstStyle/>
                    <a:p>
                      <a:pPr algn="ctr"/>
                      <a:r>
                        <a:rPr lang="en-SG" dirty="0"/>
                        <a:t>Appropriate </a:t>
                      </a:r>
                    </a:p>
                  </a:txBody>
                  <a:tcPr/>
                </a:tc>
                <a:tc>
                  <a:txBody>
                    <a:bodyPr/>
                    <a:lstStyle/>
                    <a:p>
                      <a:pPr algn="ctr"/>
                      <a:r>
                        <a:rPr lang="en-SG" dirty="0"/>
                        <a:t>Yes</a:t>
                      </a:r>
                    </a:p>
                  </a:txBody>
                  <a:tcPr/>
                </a:tc>
                <a:tc>
                  <a:txBody>
                    <a:bodyPr/>
                    <a:lstStyle/>
                    <a:p>
                      <a:pPr algn="ctr"/>
                      <a:r>
                        <a:rPr lang="en-SG" dirty="0"/>
                        <a:t>Yes</a:t>
                      </a:r>
                    </a:p>
                  </a:txBody>
                  <a:tcPr/>
                </a:tc>
                <a:tc>
                  <a:txBody>
                    <a:bodyPr/>
                    <a:lstStyle/>
                    <a:p>
                      <a:r>
                        <a:rPr lang="en-SG" dirty="0"/>
                        <a:t>Clean opinion with an emphasis of matter on ‘material uncertainty of going concern’</a:t>
                      </a:r>
                    </a:p>
                  </a:txBody>
                  <a:tcPr/>
                </a:tc>
                <a:extLst>
                  <a:ext uri="{0D108BD9-81ED-4DB2-BD59-A6C34878D82A}">
                    <a16:rowId xmlns:a16="http://schemas.microsoft.com/office/drawing/2014/main" val="27948443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dirty="0"/>
                        <a:t>Going concern basis</a:t>
                      </a:r>
                    </a:p>
                  </a:txBody>
                  <a:tcPr/>
                </a:tc>
                <a:tc>
                  <a:txBody>
                    <a:bodyPr/>
                    <a:lstStyle/>
                    <a:p>
                      <a:pPr algn="ctr"/>
                      <a:r>
                        <a:rPr lang="en-SG" dirty="0"/>
                        <a:t>Appropriate </a:t>
                      </a:r>
                    </a:p>
                  </a:txBody>
                  <a:tcPr/>
                </a:tc>
                <a:tc>
                  <a:txBody>
                    <a:bodyPr/>
                    <a:lstStyle/>
                    <a:p>
                      <a:pPr algn="ctr"/>
                      <a:r>
                        <a:rPr lang="en-SG" dirty="0"/>
                        <a:t>Yes</a:t>
                      </a:r>
                    </a:p>
                  </a:txBody>
                  <a:tcPr/>
                </a:tc>
                <a:tc>
                  <a:txBody>
                    <a:bodyPr/>
                    <a:lstStyle/>
                    <a:p>
                      <a:pPr algn="ctr"/>
                      <a:r>
                        <a:rPr lang="en-SG" dirty="0"/>
                        <a:t>No</a:t>
                      </a:r>
                    </a:p>
                  </a:txBody>
                  <a:tcPr/>
                </a:tc>
                <a:tc>
                  <a:txBody>
                    <a:bodyPr/>
                    <a:lstStyle/>
                    <a:p>
                      <a:r>
                        <a:rPr lang="en-SG" dirty="0"/>
                        <a:t>Qualified for inadequate disclosures/ Adverse opinion depending on materiality and pervasiveness</a:t>
                      </a:r>
                    </a:p>
                  </a:txBody>
                  <a:tcPr/>
                </a:tc>
                <a:extLst>
                  <a:ext uri="{0D108BD9-81ED-4DB2-BD59-A6C34878D82A}">
                    <a16:rowId xmlns:a16="http://schemas.microsoft.com/office/drawing/2014/main" val="469122388"/>
                  </a:ext>
                </a:extLst>
              </a:tr>
            </a:tbl>
          </a:graphicData>
        </a:graphic>
      </p:graphicFrame>
    </p:spTree>
    <p:extLst>
      <p:ext uri="{BB962C8B-B14F-4D97-AF65-F5344CB8AC3E}">
        <p14:creationId xmlns:p14="http://schemas.microsoft.com/office/powerpoint/2010/main" val="108219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lstStyle/>
          <a:p>
            <a:r>
              <a:rPr lang="en-SG" dirty="0">
                <a:solidFill>
                  <a:srgbClr val="0E142E"/>
                </a:solidFill>
              </a:rPr>
              <a:t>Implications on the Audit</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1179870" y="2108201"/>
            <a:ext cx="9975809" cy="3760891"/>
          </a:xfrm>
        </p:spPr>
        <p:txBody>
          <a:bodyPr>
            <a:normAutofit/>
          </a:bodyPr>
          <a:lstStyle/>
          <a:p>
            <a:r>
              <a:rPr lang="en-SG" sz="2000" dirty="0">
                <a:solidFill>
                  <a:schemeClr val="accent1"/>
                </a:solidFill>
              </a:rPr>
              <a:t>Clean opinion with an emphasis of matter on MUGC:</a:t>
            </a:r>
          </a:p>
          <a:p>
            <a:pPr marL="457200" lvl="1" indent="0">
              <a:buNone/>
            </a:pPr>
            <a:r>
              <a:rPr lang="en-US" sz="2000" b="1" dirty="0">
                <a:solidFill>
                  <a:srgbClr val="0E142E"/>
                </a:solidFill>
              </a:rPr>
              <a:t>Material Uncertainty Related to Going Concern </a:t>
            </a:r>
          </a:p>
          <a:p>
            <a:pPr marL="457200" lvl="1" indent="0" algn="just">
              <a:buNone/>
            </a:pPr>
            <a:r>
              <a:rPr lang="en-US" sz="2000" dirty="0">
                <a:solidFill>
                  <a:srgbClr val="0E142E"/>
                </a:solidFill>
              </a:rPr>
              <a:t>We draw attention to Note 6 in the financial statements, which indicates that the Company incurred </a:t>
            </a:r>
            <a:r>
              <a:rPr lang="en-US" sz="2000" b="1" dirty="0">
                <a:solidFill>
                  <a:srgbClr val="0E142E"/>
                </a:solidFill>
              </a:rPr>
              <a:t>a net loss of ZZZ </a:t>
            </a:r>
            <a:r>
              <a:rPr lang="en-US" sz="2000" dirty="0">
                <a:solidFill>
                  <a:srgbClr val="0E142E"/>
                </a:solidFill>
              </a:rPr>
              <a:t>during the year ended December 31, 20X1 and, as of that date, the Company’s </a:t>
            </a:r>
            <a:r>
              <a:rPr lang="en-US" sz="2000" b="1" dirty="0">
                <a:solidFill>
                  <a:srgbClr val="0E142E"/>
                </a:solidFill>
              </a:rPr>
              <a:t>current liabilities exceeded its total assets by YYY</a:t>
            </a:r>
            <a:r>
              <a:rPr lang="en-US" sz="2000" dirty="0">
                <a:solidFill>
                  <a:srgbClr val="0E142E"/>
                </a:solidFill>
              </a:rPr>
              <a:t>. As stated in </a:t>
            </a:r>
            <a:r>
              <a:rPr lang="en-US" sz="2000" b="1" dirty="0">
                <a:solidFill>
                  <a:srgbClr val="0E142E"/>
                </a:solidFill>
              </a:rPr>
              <a:t>Note 6</a:t>
            </a:r>
            <a:r>
              <a:rPr lang="en-US" sz="2000" dirty="0">
                <a:solidFill>
                  <a:srgbClr val="0E142E"/>
                </a:solidFill>
              </a:rPr>
              <a:t>, these events or conditions, along with other matters as set forth in Note 6, indicate that a material uncertainty exists that may cast significant doubt on the Company’s ability to continue as a going concern. Our opinion is </a:t>
            </a:r>
            <a:r>
              <a:rPr lang="en-US" sz="2000" b="1" dirty="0">
                <a:solidFill>
                  <a:srgbClr val="0E142E"/>
                </a:solidFill>
              </a:rPr>
              <a:t>not modified </a:t>
            </a:r>
            <a:r>
              <a:rPr lang="en-US" sz="2000" dirty="0">
                <a:solidFill>
                  <a:srgbClr val="0E142E"/>
                </a:solidFill>
              </a:rPr>
              <a:t>in respect of this matter.”</a:t>
            </a:r>
            <a:endParaRPr lang="en-SG" sz="2000" dirty="0">
              <a:solidFill>
                <a:srgbClr val="0E142E"/>
              </a:solidFill>
            </a:endParaRPr>
          </a:p>
        </p:txBody>
      </p:sp>
    </p:spTree>
    <p:extLst>
      <p:ext uri="{BB962C8B-B14F-4D97-AF65-F5344CB8AC3E}">
        <p14:creationId xmlns:p14="http://schemas.microsoft.com/office/powerpoint/2010/main" val="2019354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lstStyle/>
          <a:p>
            <a:r>
              <a:rPr lang="en-SG" dirty="0">
                <a:solidFill>
                  <a:srgbClr val="0E142E"/>
                </a:solidFill>
              </a:rPr>
              <a:t>Implications on the Audit</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p:txBody>
          <a:bodyPr>
            <a:noAutofit/>
          </a:bodyPr>
          <a:lstStyle/>
          <a:p>
            <a:r>
              <a:rPr lang="en-SG" sz="2000" dirty="0">
                <a:solidFill>
                  <a:schemeClr val="accent1"/>
                </a:solidFill>
              </a:rPr>
              <a:t>Qualified opinion due to inadequate disclosures in the notes to financial statements. Impact is material but not pervasive:</a:t>
            </a:r>
          </a:p>
          <a:p>
            <a:pPr marL="457200" lvl="1" indent="0">
              <a:buNone/>
            </a:pPr>
            <a:r>
              <a:rPr lang="en-US" sz="2000" b="1" dirty="0">
                <a:solidFill>
                  <a:srgbClr val="0E142E"/>
                </a:solidFill>
              </a:rPr>
              <a:t>Basis for Qualified Opinion </a:t>
            </a:r>
          </a:p>
          <a:p>
            <a:pPr marL="457200" lvl="1" indent="0" algn="just">
              <a:buNone/>
            </a:pPr>
            <a:r>
              <a:rPr lang="en-US" sz="2000" dirty="0">
                <a:solidFill>
                  <a:srgbClr val="0E142E"/>
                </a:solidFill>
              </a:rPr>
              <a:t>As discussed in Note </a:t>
            </a:r>
            <a:r>
              <a:rPr lang="en-US" sz="2000" dirty="0" err="1">
                <a:solidFill>
                  <a:srgbClr val="0E142E"/>
                </a:solidFill>
              </a:rPr>
              <a:t>yy</a:t>
            </a:r>
            <a:r>
              <a:rPr lang="en-US" sz="2000" dirty="0">
                <a:solidFill>
                  <a:srgbClr val="0E142E"/>
                </a:solidFill>
              </a:rPr>
              <a:t>, the Company’s </a:t>
            </a:r>
            <a:r>
              <a:rPr lang="en-US" sz="2000" b="1" dirty="0">
                <a:solidFill>
                  <a:srgbClr val="0E142E"/>
                </a:solidFill>
              </a:rPr>
              <a:t>financing arrangements expire and amounts outstanding are payable on March 19, 20X2</a:t>
            </a:r>
            <a:r>
              <a:rPr lang="en-US" sz="2000" dirty="0">
                <a:solidFill>
                  <a:srgbClr val="0E142E"/>
                </a:solidFill>
              </a:rPr>
              <a:t>. The Company has been </a:t>
            </a:r>
            <a:r>
              <a:rPr lang="en-US" sz="2000" b="1" dirty="0">
                <a:solidFill>
                  <a:srgbClr val="0E142E"/>
                </a:solidFill>
              </a:rPr>
              <a:t>unable to conclude re-negotiations or obtain replacement financing</a:t>
            </a:r>
            <a:r>
              <a:rPr lang="en-US" sz="2000" dirty="0">
                <a:solidFill>
                  <a:srgbClr val="0E142E"/>
                </a:solidFill>
              </a:rPr>
              <a:t>. This situation indicates that </a:t>
            </a:r>
            <a:r>
              <a:rPr lang="en-US" sz="2000" b="1" dirty="0">
                <a:solidFill>
                  <a:srgbClr val="0E142E"/>
                </a:solidFill>
              </a:rPr>
              <a:t>a material uncertainty exists </a:t>
            </a:r>
            <a:r>
              <a:rPr lang="en-US" sz="2000" dirty="0">
                <a:solidFill>
                  <a:srgbClr val="0E142E"/>
                </a:solidFill>
              </a:rPr>
              <a:t>that may cast significant doubt on the Company’s ability to continue as a going concern. The </a:t>
            </a:r>
            <a:r>
              <a:rPr lang="en-US" sz="2000" b="1" dirty="0">
                <a:solidFill>
                  <a:srgbClr val="0E142E"/>
                </a:solidFill>
              </a:rPr>
              <a:t>financial statements do not adequately disclose</a:t>
            </a:r>
            <a:r>
              <a:rPr lang="en-US" sz="2000" dirty="0">
                <a:solidFill>
                  <a:srgbClr val="0E142E"/>
                </a:solidFill>
              </a:rPr>
              <a:t> this matter……. We believe that the audit evidence we have obtained is sufficient and appropriate to provide a basis for our qualified opinion. </a:t>
            </a:r>
            <a:endParaRPr lang="en-SG" sz="2000" dirty="0">
              <a:solidFill>
                <a:srgbClr val="0E142E"/>
              </a:solidFill>
            </a:endParaRPr>
          </a:p>
        </p:txBody>
      </p:sp>
    </p:spTree>
    <p:extLst>
      <p:ext uri="{BB962C8B-B14F-4D97-AF65-F5344CB8AC3E}">
        <p14:creationId xmlns:p14="http://schemas.microsoft.com/office/powerpoint/2010/main" val="4176771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644F-A7F1-A559-4435-83F451A96F14}"/>
              </a:ext>
            </a:extLst>
          </p:cNvPr>
          <p:cNvSpPr>
            <a:spLocks noGrp="1"/>
          </p:cNvSpPr>
          <p:nvPr>
            <p:ph type="title"/>
          </p:nvPr>
        </p:nvSpPr>
        <p:spPr/>
        <p:txBody>
          <a:bodyPr/>
          <a:lstStyle/>
          <a:p>
            <a:r>
              <a:rPr lang="en-SG" dirty="0">
                <a:solidFill>
                  <a:srgbClr val="0E142E"/>
                </a:solidFill>
              </a:rPr>
              <a:t>Content</a:t>
            </a:r>
          </a:p>
        </p:txBody>
      </p:sp>
      <p:sp>
        <p:nvSpPr>
          <p:cNvPr id="3" name="Content Placeholder 2">
            <a:extLst>
              <a:ext uri="{FF2B5EF4-FFF2-40B4-BE49-F238E27FC236}">
                <a16:creationId xmlns:a16="http://schemas.microsoft.com/office/drawing/2014/main" id="{73A11845-AD72-F4AA-89E2-0E38BB276D00}"/>
              </a:ext>
            </a:extLst>
          </p:cNvPr>
          <p:cNvSpPr>
            <a:spLocks noGrp="1"/>
          </p:cNvSpPr>
          <p:nvPr>
            <p:ph idx="1"/>
          </p:nvPr>
        </p:nvSpPr>
        <p:spPr/>
        <p:txBody>
          <a:bodyPr>
            <a:normAutofit/>
          </a:bodyPr>
          <a:lstStyle/>
          <a:p>
            <a:pPr marL="358775" indent="-269875">
              <a:buFont typeface="Wingdings" panose="05000000000000000000" pitchFamily="2" charset="2"/>
              <a:buChar char="§"/>
            </a:pPr>
            <a:r>
              <a:rPr lang="en-SG" sz="2400" dirty="0">
                <a:solidFill>
                  <a:srgbClr val="0E142E"/>
                </a:solidFill>
              </a:rPr>
              <a:t>GOING CONCERN ASSESSMENT: REQUIREMENTS OF SA 570 (REVISED)</a:t>
            </a:r>
          </a:p>
          <a:p>
            <a:pPr marL="358775" indent="-269875">
              <a:buFont typeface="Wingdings" panose="05000000000000000000" pitchFamily="2" charset="2"/>
              <a:buChar char="§"/>
            </a:pPr>
            <a:r>
              <a:rPr lang="en-SG" sz="2400" dirty="0">
                <a:solidFill>
                  <a:srgbClr val="0E142E"/>
                </a:solidFill>
              </a:rPr>
              <a:t>GOING CONCERN CONSIDERATIONS: IMPLICATIONS ON THE AUDIT</a:t>
            </a:r>
          </a:p>
          <a:p>
            <a:pPr marL="358775" indent="-269875">
              <a:buFont typeface="Wingdings" panose="05000000000000000000" pitchFamily="2" charset="2"/>
              <a:buChar char="§"/>
            </a:pPr>
            <a:r>
              <a:rPr lang="en-SG" sz="2400" dirty="0">
                <a:solidFill>
                  <a:srgbClr val="0E142E"/>
                </a:solidFill>
              </a:rPr>
              <a:t>COMMON DEFICIENCIES ON GOING CONCERN IDENTIFIED BY GLOBAL REGULATORS </a:t>
            </a:r>
          </a:p>
          <a:p>
            <a:pPr marL="358775" indent="-269875">
              <a:buFont typeface="Wingdings" panose="05000000000000000000" pitchFamily="2" charset="2"/>
              <a:buChar char="§"/>
            </a:pPr>
            <a:r>
              <a:rPr lang="en-SG" sz="2400" dirty="0">
                <a:solidFill>
                  <a:srgbClr val="0E142E"/>
                </a:solidFill>
              </a:rPr>
              <a:t>ROLE OF MANAGEMENT IN GOING CONCERN ASSESSMENTS </a:t>
            </a:r>
          </a:p>
          <a:p>
            <a:pPr marL="358775" indent="-269875">
              <a:buFont typeface="Wingdings" panose="05000000000000000000" pitchFamily="2" charset="2"/>
              <a:buChar char="§"/>
            </a:pPr>
            <a:r>
              <a:rPr lang="en-SG" sz="2400" dirty="0">
                <a:solidFill>
                  <a:srgbClr val="0E142E"/>
                </a:solidFill>
              </a:rPr>
              <a:t>FINAL QUIZ</a:t>
            </a:r>
          </a:p>
          <a:p>
            <a:pPr marL="651383" lvl="1" indent="-269875">
              <a:buFont typeface="Wingdings" panose="05000000000000000000" pitchFamily="2" charset="2"/>
              <a:buChar char="§"/>
            </a:pPr>
            <a:endParaRPr lang="en-SG" dirty="0">
              <a:solidFill>
                <a:srgbClr val="0E142E"/>
              </a:solidFill>
            </a:endParaRPr>
          </a:p>
          <a:p>
            <a:endParaRPr lang="en-SG" dirty="0">
              <a:solidFill>
                <a:srgbClr val="0E142E"/>
              </a:solidFill>
            </a:endParaRPr>
          </a:p>
        </p:txBody>
      </p:sp>
    </p:spTree>
    <p:extLst>
      <p:ext uri="{BB962C8B-B14F-4D97-AF65-F5344CB8AC3E}">
        <p14:creationId xmlns:p14="http://schemas.microsoft.com/office/powerpoint/2010/main" val="2959600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lstStyle/>
          <a:p>
            <a:r>
              <a:rPr lang="en-SG" dirty="0">
                <a:solidFill>
                  <a:srgbClr val="0E142E"/>
                </a:solidFill>
              </a:rPr>
              <a:t>Implications on the Audit</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p:txBody>
          <a:bodyPr>
            <a:noAutofit/>
          </a:bodyPr>
          <a:lstStyle/>
          <a:p>
            <a:r>
              <a:rPr lang="en-SG" sz="2000" dirty="0">
                <a:solidFill>
                  <a:schemeClr val="accent1"/>
                </a:solidFill>
              </a:rPr>
              <a:t>Adverse opinion due to non-disclosure in the notes to financial statements and the impact is both material and pervasive:</a:t>
            </a:r>
          </a:p>
          <a:p>
            <a:pPr marL="457200" lvl="1" indent="0">
              <a:buNone/>
            </a:pPr>
            <a:r>
              <a:rPr lang="en-US" sz="2000" b="1" dirty="0">
                <a:solidFill>
                  <a:srgbClr val="0E142E"/>
                </a:solidFill>
              </a:rPr>
              <a:t>Basis for Adverse Opinion </a:t>
            </a:r>
          </a:p>
          <a:p>
            <a:pPr marL="457200" lvl="1" indent="0" algn="just">
              <a:buNone/>
            </a:pPr>
            <a:r>
              <a:rPr lang="en-US" sz="2000" dirty="0">
                <a:solidFill>
                  <a:srgbClr val="0E142E"/>
                </a:solidFill>
              </a:rPr>
              <a:t>The Company’s </a:t>
            </a:r>
            <a:r>
              <a:rPr lang="en-US" sz="2000" b="1" dirty="0">
                <a:solidFill>
                  <a:srgbClr val="0E142E"/>
                </a:solidFill>
              </a:rPr>
              <a:t>financing arrangements have expired, and the amount outstanding was payable</a:t>
            </a:r>
            <a:r>
              <a:rPr lang="en-US" sz="2000" dirty="0">
                <a:solidFill>
                  <a:srgbClr val="0E142E"/>
                </a:solidFill>
              </a:rPr>
              <a:t> on December 31, 20X1. The Company has not been </a:t>
            </a:r>
            <a:r>
              <a:rPr lang="en-US" sz="2000" b="1" dirty="0">
                <a:solidFill>
                  <a:srgbClr val="0E142E"/>
                </a:solidFill>
              </a:rPr>
              <a:t>able to conclude re-negotiations or obtain replacement financing and is considering filing for bankruptcy</a:t>
            </a:r>
            <a:r>
              <a:rPr lang="en-US" sz="2000" dirty="0">
                <a:solidFill>
                  <a:srgbClr val="0E142E"/>
                </a:solidFill>
              </a:rPr>
              <a:t>. This situation indicates that a </a:t>
            </a:r>
            <a:r>
              <a:rPr lang="en-US" sz="2000" b="1" dirty="0">
                <a:solidFill>
                  <a:srgbClr val="0E142E"/>
                </a:solidFill>
              </a:rPr>
              <a:t>material uncertainty </a:t>
            </a:r>
            <a:r>
              <a:rPr lang="en-US" sz="2000" dirty="0">
                <a:solidFill>
                  <a:srgbClr val="0E142E"/>
                </a:solidFill>
              </a:rPr>
              <a:t>exists that may cast significant doubt on the Company’s ability to continue as a going concern. The </a:t>
            </a:r>
            <a:r>
              <a:rPr lang="en-US" sz="2000" b="1" dirty="0">
                <a:solidFill>
                  <a:srgbClr val="0E142E"/>
                </a:solidFill>
              </a:rPr>
              <a:t>financial statements do not adequately disclose this fact</a:t>
            </a:r>
            <a:r>
              <a:rPr lang="en-US" sz="2000" dirty="0">
                <a:solidFill>
                  <a:srgbClr val="0E142E"/>
                </a:solidFill>
              </a:rPr>
              <a:t>….……We believe that the audit evidence we have obtained is sufficient and appropriate to provide a basis for our adverse opinion.</a:t>
            </a:r>
            <a:endParaRPr lang="en-SG" sz="2000" dirty="0">
              <a:solidFill>
                <a:srgbClr val="0E142E"/>
              </a:solidFill>
            </a:endParaRPr>
          </a:p>
        </p:txBody>
      </p:sp>
    </p:spTree>
    <p:extLst>
      <p:ext uri="{BB962C8B-B14F-4D97-AF65-F5344CB8AC3E}">
        <p14:creationId xmlns:p14="http://schemas.microsoft.com/office/powerpoint/2010/main" val="96425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normAutofit/>
          </a:bodyPr>
          <a:lstStyle/>
          <a:p>
            <a:r>
              <a:rPr lang="en-SG" dirty="0">
                <a:solidFill>
                  <a:srgbClr val="0E142E"/>
                </a:solidFill>
              </a:rPr>
              <a:t>CARO reporting requirement</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1097280" y="1959429"/>
            <a:ext cx="10058400" cy="3909663"/>
          </a:xfrm>
        </p:spPr>
        <p:txBody>
          <a:bodyPr>
            <a:noAutofit/>
          </a:bodyPr>
          <a:lstStyle/>
          <a:p>
            <a:pPr marL="0" indent="0" algn="l">
              <a:buNone/>
            </a:pPr>
            <a:r>
              <a:rPr lang="en-US" sz="1800" i="1" dirty="0">
                <a:solidFill>
                  <a:srgbClr val="0E142E"/>
                </a:solidFill>
              </a:rPr>
              <a:t>“On the basis of the financial ratios, ageing and expected dates of </a:t>
            </a:r>
            <a:r>
              <a:rPr lang="en-US" sz="1800" i="1" dirty="0" err="1">
                <a:solidFill>
                  <a:srgbClr val="0E142E"/>
                </a:solidFill>
              </a:rPr>
              <a:t>realisation</a:t>
            </a:r>
            <a:r>
              <a:rPr lang="en-US" sz="1800" i="1" dirty="0">
                <a:solidFill>
                  <a:srgbClr val="0E142E"/>
                </a:solidFill>
              </a:rPr>
              <a:t> of financial assets and payment of financial liabilities, other information accompanying the financial statements, the auditor’s knowledge of the Board of Directors and management plans, whether the auditor is of the opinion that no material uncertainty exists as on the date of the audit report that company is capable of meeting its liabilities existing at the date of balance sheet as and when they fall due within a period of one year from the balance sheet date” [Paragraph 3 (xix) of CARO, 2020]</a:t>
            </a:r>
          </a:p>
          <a:p>
            <a:pPr marL="0" indent="0" algn="l">
              <a:buNone/>
            </a:pPr>
            <a:r>
              <a:rPr lang="en-US" sz="1800" u="sng" dirty="0">
                <a:solidFill>
                  <a:srgbClr val="0E142E"/>
                </a:solidFill>
              </a:rPr>
              <a:t>Auditors’ responsibilities under this clause: </a:t>
            </a:r>
          </a:p>
          <a:p>
            <a:pPr algn="l">
              <a:lnSpc>
                <a:spcPct val="100000"/>
              </a:lnSpc>
              <a:spcBef>
                <a:spcPts val="600"/>
              </a:spcBef>
              <a:spcAft>
                <a:spcPts val="600"/>
              </a:spcAft>
              <a:buFont typeface="Arial" panose="020B0604020202020204" pitchFamily="34" charset="0"/>
              <a:buChar char="•"/>
            </a:pPr>
            <a:r>
              <a:rPr lang="en-US" sz="1800" dirty="0">
                <a:solidFill>
                  <a:srgbClr val="0E142E"/>
                </a:solidFill>
                <a:latin typeface="Arial" panose="020B0604020202020204" pitchFamily="34" charset="0"/>
              </a:rPr>
              <a:t> comment on whether there is a material uncertainty of going concern</a:t>
            </a:r>
          </a:p>
          <a:p>
            <a:pPr algn="l">
              <a:lnSpc>
                <a:spcPct val="100000"/>
              </a:lnSpc>
              <a:spcBef>
                <a:spcPts val="600"/>
              </a:spcBef>
              <a:spcAft>
                <a:spcPts val="600"/>
              </a:spcAft>
              <a:buFont typeface="Arial" panose="020B0604020202020204" pitchFamily="34" charset="0"/>
              <a:buChar char="•"/>
            </a:pPr>
            <a:r>
              <a:rPr lang="en-US" sz="1800" dirty="0">
                <a:solidFill>
                  <a:srgbClr val="0E142E"/>
                </a:solidFill>
                <a:latin typeface="Arial" panose="020B0604020202020204" pitchFamily="34" charset="0"/>
              </a:rPr>
              <a:t> refer to Implementation guide for SA 570 (Going concern)</a:t>
            </a:r>
          </a:p>
          <a:p>
            <a:pPr algn="l">
              <a:lnSpc>
                <a:spcPct val="100000"/>
              </a:lnSpc>
              <a:spcBef>
                <a:spcPts val="600"/>
              </a:spcBef>
              <a:spcAft>
                <a:spcPts val="600"/>
              </a:spcAft>
              <a:buFont typeface="Arial" panose="020B0604020202020204" pitchFamily="34" charset="0"/>
              <a:buChar char="•"/>
            </a:pPr>
            <a:r>
              <a:rPr lang="en-US" sz="1800" dirty="0">
                <a:solidFill>
                  <a:srgbClr val="0E142E"/>
                </a:solidFill>
                <a:latin typeface="Arial" panose="020B0604020202020204" pitchFamily="34" charset="0"/>
              </a:rPr>
              <a:t> if the audit report has a MUGC para, duly consider it while reporting under this clause</a:t>
            </a:r>
          </a:p>
          <a:p>
            <a:pPr algn="l">
              <a:lnSpc>
                <a:spcPct val="100000"/>
              </a:lnSpc>
              <a:spcBef>
                <a:spcPts val="600"/>
              </a:spcBef>
              <a:spcAft>
                <a:spcPts val="600"/>
              </a:spcAft>
              <a:buFont typeface="Arial" panose="020B0604020202020204" pitchFamily="34" charset="0"/>
              <a:buChar char="•"/>
            </a:pPr>
            <a:r>
              <a:rPr lang="en-US" sz="1800" dirty="0">
                <a:solidFill>
                  <a:srgbClr val="0E142E"/>
                </a:solidFill>
                <a:latin typeface="Arial" panose="020B0604020202020204" pitchFamily="34" charset="0"/>
              </a:rPr>
              <a:t> test to be conducted as of date of the audit report which includes subsequent events too</a:t>
            </a:r>
          </a:p>
          <a:p>
            <a:pPr marL="0" indent="0" algn="l">
              <a:buNone/>
            </a:pPr>
            <a:endParaRPr lang="en-US" sz="1800" dirty="0">
              <a:solidFill>
                <a:srgbClr val="0E142E"/>
              </a:solidFill>
              <a:latin typeface="Arial" panose="020B0604020202020204" pitchFamily="34" charset="0"/>
            </a:endParaRPr>
          </a:p>
          <a:p>
            <a:pPr marL="0" indent="0" algn="l">
              <a:buNone/>
            </a:pPr>
            <a:endParaRPr lang="en-SG" sz="2000" dirty="0">
              <a:solidFill>
                <a:srgbClr val="0E142E"/>
              </a:solidFill>
            </a:endParaRPr>
          </a:p>
        </p:txBody>
      </p:sp>
    </p:spTree>
    <p:extLst>
      <p:ext uri="{BB962C8B-B14F-4D97-AF65-F5344CB8AC3E}">
        <p14:creationId xmlns:p14="http://schemas.microsoft.com/office/powerpoint/2010/main" val="27413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FE98-BFF5-9684-C7CC-F9462BE2E947}"/>
              </a:ext>
            </a:extLst>
          </p:cNvPr>
          <p:cNvSpPr>
            <a:spLocks noGrp="1"/>
          </p:cNvSpPr>
          <p:nvPr>
            <p:ph type="title"/>
          </p:nvPr>
        </p:nvSpPr>
        <p:spPr/>
        <p:txBody>
          <a:bodyPr>
            <a:normAutofit/>
          </a:bodyPr>
          <a:lstStyle/>
          <a:p>
            <a:r>
              <a:rPr lang="en-SG" dirty="0">
                <a:solidFill>
                  <a:srgbClr val="0E142E"/>
                </a:solidFill>
              </a:rPr>
              <a:t>Going Concern Assessments</a:t>
            </a:r>
          </a:p>
        </p:txBody>
      </p:sp>
      <p:sp>
        <p:nvSpPr>
          <p:cNvPr id="3" name="Text Placeholder 2">
            <a:extLst>
              <a:ext uri="{FF2B5EF4-FFF2-40B4-BE49-F238E27FC236}">
                <a16:creationId xmlns:a16="http://schemas.microsoft.com/office/drawing/2014/main" id="{63510402-2094-9C66-C51E-A75980502132}"/>
              </a:ext>
            </a:extLst>
          </p:cNvPr>
          <p:cNvSpPr>
            <a:spLocks noGrp="1"/>
          </p:cNvSpPr>
          <p:nvPr>
            <p:ph type="body" idx="1"/>
          </p:nvPr>
        </p:nvSpPr>
        <p:spPr/>
        <p:txBody>
          <a:bodyPr/>
          <a:lstStyle/>
          <a:p>
            <a:r>
              <a:rPr lang="en-SG" dirty="0">
                <a:solidFill>
                  <a:srgbClr val="0E142E"/>
                </a:solidFill>
              </a:rPr>
              <a:t>COMMON DEFICIENCIES ON GOING CONCERN identified by global regulators</a:t>
            </a:r>
          </a:p>
        </p:txBody>
      </p:sp>
    </p:spTree>
    <p:extLst>
      <p:ext uri="{BB962C8B-B14F-4D97-AF65-F5344CB8AC3E}">
        <p14:creationId xmlns:p14="http://schemas.microsoft.com/office/powerpoint/2010/main" val="3285098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normAutofit/>
          </a:bodyPr>
          <a:lstStyle/>
          <a:p>
            <a:r>
              <a:rPr lang="en-SG" dirty="0">
                <a:solidFill>
                  <a:srgbClr val="0E142E"/>
                </a:solidFill>
              </a:rPr>
              <a:t>COMMON DEFICIENCIES ON GOING CONCERN – NFRA</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1097280" y="2108201"/>
            <a:ext cx="10058400" cy="3975358"/>
          </a:xfrm>
        </p:spPr>
        <p:txBody>
          <a:bodyPr>
            <a:normAutofit/>
          </a:bodyPr>
          <a:lstStyle/>
          <a:p>
            <a:pPr algn="just"/>
            <a:r>
              <a:rPr lang="en-US" sz="1800" b="0" i="1" u="none" strike="noStrike" baseline="0" dirty="0">
                <a:solidFill>
                  <a:schemeClr val="accent1"/>
                </a:solidFill>
              </a:rPr>
              <a:t>In the Annual Report for </a:t>
            </a:r>
            <a:r>
              <a:rPr lang="en-US" sz="1800" b="1" i="1" u="none" strike="noStrike" baseline="0" dirty="0">
                <a:solidFill>
                  <a:schemeClr val="accent1"/>
                </a:solidFill>
              </a:rPr>
              <a:t>FY 22</a:t>
            </a:r>
            <a:r>
              <a:rPr lang="en-US" sz="1800" b="0" i="1" u="none" strike="noStrike" baseline="0" dirty="0">
                <a:solidFill>
                  <a:schemeClr val="accent1"/>
                </a:solidFill>
              </a:rPr>
              <a:t>, whilst reporting on </a:t>
            </a:r>
            <a:r>
              <a:rPr lang="en-US" sz="1800" b="1" i="1" u="none" strike="noStrike" baseline="0" dirty="0">
                <a:solidFill>
                  <a:schemeClr val="accent1"/>
                </a:solidFill>
              </a:rPr>
              <a:t>AQRRs</a:t>
            </a:r>
            <a:r>
              <a:rPr lang="en-US" sz="1800" b="0" i="1" u="none" strike="noStrike" baseline="0" dirty="0">
                <a:solidFill>
                  <a:schemeClr val="accent1"/>
                </a:solidFill>
              </a:rPr>
              <a:t> completed, NFRA has criticized the audit firm, Rajendra K. Goel &amp; Co. in carrying out the audit of Jaiprakash Associates Limited for the financial year 2017-2018 as follows:</a:t>
            </a:r>
          </a:p>
          <a:p>
            <a:pPr algn="just"/>
            <a:r>
              <a:rPr lang="en-US" sz="1800" i="1" dirty="0">
                <a:solidFill>
                  <a:srgbClr val="0E142E"/>
                </a:solidFill>
              </a:rPr>
              <a:t>“the audit firm had failed to appropriately and sufficiently evaluate the use of going concern basis of accounting by the management and had thus failed to note the implications thereof in the auditors’ report”</a:t>
            </a:r>
          </a:p>
          <a:p>
            <a:pPr algn="just"/>
            <a:r>
              <a:rPr lang="en-US" sz="1800" b="0" i="1" u="none" strike="noStrike" baseline="0" dirty="0">
                <a:solidFill>
                  <a:schemeClr val="accent1"/>
                </a:solidFill>
              </a:rPr>
              <a:t>In the same report, NFRA has criticized the audit firm, S</a:t>
            </a:r>
            <a:r>
              <a:rPr lang="en-US" sz="1800" i="1" dirty="0">
                <a:solidFill>
                  <a:schemeClr val="accent1"/>
                </a:solidFill>
              </a:rPr>
              <a:t>RBC &amp; Co. LLP for</a:t>
            </a:r>
            <a:r>
              <a:rPr lang="en-US" sz="1800" b="0" i="1" u="none" strike="noStrike" baseline="0" dirty="0">
                <a:solidFill>
                  <a:schemeClr val="accent1"/>
                </a:solidFill>
              </a:rPr>
              <a:t> in carrying out the audit of ILFS Transportation Networks Limited (ITNL) for the financial year 2017-2018 as follows:</a:t>
            </a:r>
          </a:p>
          <a:p>
            <a:pPr algn="just"/>
            <a:r>
              <a:rPr lang="en-US" sz="1800" i="1" dirty="0">
                <a:solidFill>
                  <a:srgbClr val="0E142E"/>
                </a:solidFill>
              </a:rPr>
              <a:t>“the audit firm had failed to appropriately and sufficiently evaluate the use of going concern basis of accounting by the management and had thus failed to note the implications thereof in the auditors’ report”</a:t>
            </a:r>
          </a:p>
          <a:p>
            <a:pPr algn="just"/>
            <a:endParaRPr lang="en-US" sz="1800" b="0" i="1" u="none" strike="noStrike" baseline="0" dirty="0">
              <a:solidFill>
                <a:schemeClr val="tx1"/>
              </a:solidFill>
            </a:endParaRPr>
          </a:p>
          <a:p>
            <a:pPr algn="just"/>
            <a:endParaRPr lang="en-US" sz="1800" i="1" dirty="0">
              <a:solidFill>
                <a:srgbClr val="0E142E"/>
              </a:solidFill>
            </a:endParaRPr>
          </a:p>
          <a:p>
            <a:pPr algn="just"/>
            <a:endParaRPr lang="en-US" sz="1800" b="0" i="1" u="none" strike="noStrike" baseline="0" dirty="0">
              <a:solidFill>
                <a:srgbClr val="0E142E"/>
              </a:solidFill>
            </a:endParaRPr>
          </a:p>
          <a:p>
            <a:pPr algn="just"/>
            <a:endParaRPr lang="en-US" sz="1800" b="0" i="1" u="none" strike="noStrike" baseline="0" dirty="0">
              <a:solidFill>
                <a:srgbClr val="0E142E"/>
              </a:solidFill>
            </a:endParaRPr>
          </a:p>
          <a:p>
            <a:pPr marL="0" indent="0" algn="just">
              <a:buNone/>
            </a:pPr>
            <a:endParaRPr lang="en-US" sz="2000" b="0" i="1" dirty="0">
              <a:solidFill>
                <a:srgbClr val="0E142E"/>
              </a:solidFill>
              <a:effectLst/>
            </a:endParaRPr>
          </a:p>
        </p:txBody>
      </p:sp>
    </p:spTree>
    <p:extLst>
      <p:ext uri="{BB962C8B-B14F-4D97-AF65-F5344CB8AC3E}">
        <p14:creationId xmlns:p14="http://schemas.microsoft.com/office/powerpoint/2010/main" val="145093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normAutofit/>
          </a:bodyPr>
          <a:lstStyle/>
          <a:p>
            <a:r>
              <a:rPr lang="en-SG" dirty="0">
                <a:solidFill>
                  <a:srgbClr val="0E142E"/>
                </a:solidFill>
              </a:rPr>
              <a:t>COMMON DEFICIENCIES ON GOING CONCERN – CPAB</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p:txBody>
          <a:bodyPr>
            <a:normAutofit/>
          </a:bodyPr>
          <a:lstStyle/>
          <a:p>
            <a:pPr algn="just"/>
            <a:r>
              <a:rPr lang="en-US" sz="2000" b="0" i="1" u="none" strike="noStrike" baseline="0" dirty="0">
                <a:solidFill>
                  <a:srgbClr val="0E142E"/>
                </a:solidFill>
              </a:rPr>
              <a:t>“Auditors can do more to </a:t>
            </a:r>
            <a:r>
              <a:rPr lang="en-US" sz="2000" b="0" i="1" u="none" strike="noStrike" baseline="0" dirty="0">
                <a:solidFill>
                  <a:schemeClr val="accent1"/>
                </a:solidFill>
              </a:rPr>
              <a:t>proactively assess going concern risk</a:t>
            </a:r>
            <a:r>
              <a:rPr lang="en-US" sz="2000" b="0" i="1" u="none" strike="noStrike" baseline="0" dirty="0">
                <a:solidFill>
                  <a:srgbClr val="0E142E"/>
                </a:solidFill>
              </a:rPr>
              <a:t> and apply</a:t>
            </a:r>
            <a:br>
              <a:rPr lang="en-US" sz="2000" b="0" i="1" u="none" strike="noStrike" baseline="0" dirty="0">
                <a:solidFill>
                  <a:srgbClr val="0E142E"/>
                </a:solidFill>
              </a:rPr>
            </a:br>
            <a:r>
              <a:rPr lang="en-US" sz="2000" b="0" i="1" u="none" strike="noStrike" baseline="0" dirty="0">
                <a:solidFill>
                  <a:schemeClr val="accent1"/>
                </a:solidFill>
              </a:rPr>
              <a:t>professional skepticism</a:t>
            </a:r>
            <a:r>
              <a:rPr lang="en-US" sz="2000" b="0" i="1" u="none" strike="noStrike" baseline="0" dirty="0">
                <a:solidFill>
                  <a:srgbClr val="0E142E"/>
                </a:solidFill>
              </a:rPr>
              <a:t> consistently. It is imperative that auditors </a:t>
            </a:r>
            <a:r>
              <a:rPr lang="en-US" sz="2000" b="0" i="1" u="none" strike="noStrike" baseline="0" dirty="0">
                <a:solidFill>
                  <a:schemeClr val="accent1"/>
                </a:solidFill>
              </a:rPr>
              <a:t>identify early warning indicators, </a:t>
            </a:r>
            <a:r>
              <a:rPr lang="en-US" sz="2000" b="0" i="1" u="sng" strike="noStrike" baseline="0" dirty="0">
                <a:solidFill>
                  <a:schemeClr val="accent1"/>
                </a:solidFill>
              </a:rPr>
              <a:t>challenge management</a:t>
            </a:r>
            <a:r>
              <a:rPr lang="en-US" sz="2000" b="0" i="1" u="none" strike="noStrike" baseline="0" dirty="0">
                <a:solidFill>
                  <a:schemeClr val="accent1"/>
                </a:solidFill>
              </a:rPr>
              <a:t> and assess the quality</a:t>
            </a:r>
            <a:r>
              <a:rPr lang="en-US" sz="2000" b="0" i="1" u="none" strike="noStrike" baseline="0" dirty="0">
                <a:solidFill>
                  <a:srgbClr val="0E142E"/>
                </a:solidFill>
              </a:rPr>
              <a:t> of management’s disclosures.</a:t>
            </a:r>
            <a:br>
              <a:rPr lang="en-US" sz="2000" b="0" i="1" u="none" strike="noStrike" baseline="0" dirty="0">
                <a:solidFill>
                  <a:srgbClr val="0E142E"/>
                </a:solidFill>
              </a:rPr>
            </a:br>
            <a:br>
              <a:rPr lang="en-US" sz="2000" b="0" i="1" u="none" strike="noStrike" baseline="0" dirty="0">
                <a:solidFill>
                  <a:srgbClr val="0E142E"/>
                </a:solidFill>
              </a:rPr>
            </a:br>
            <a:r>
              <a:rPr lang="en-US" sz="2000" b="0" i="1" u="none" strike="noStrike" baseline="0" dirty="0">
                <a:solidFill>
                  <a:srgbClr val="0E142E"/>
                </a:solidFill>
              </a:rPr>
              <a:t>More robust and detailed guidance would improve consistency between auditors and management on how to approach the assessment and disclosure of going concern uncertainties and particularly in </a:t>
            </a:r>
            <a:r>
              <a:rPr lang="en-US" sz="2000" b="0" i="1" u="sng" strike="noStrike" baseline="0" dirty="0">
                <a:solidFill>
                  <a:schemeClr val="accent1"/>
                </a:solidFill>
              </a:rPr>
              <a:t>close call situations</a:t>
            </a:r>
            <a:r>
              <a:rPr lang="en-US" sz="2000" b="0" i="1" u="none" strike="noStrike" baseline="0" dirty="0">
                <a:solidFill>
                  <a:srgbClr val="0E142E"/>
                </a:solidFill>
              </a:rPr>
              <a:t>.”</a:t>
            </a:r>
          </a:p>
          <a:p>
            <a:pPr algn="r"/>
            <a:r>
              <a:rPr lang="en-SG" sz="2000" dirty="0">
                <a:solidFill>
                  <a:srgbClr val="0E142E"/>
                </a:solidFill>
              </a:rPr>
              <a:t>Canadian Public Accountability Board (CPAB)</a:t>
            </a:r>
          </a:p>
          <a:p>
            <a:pPr marL="0" indent="0" algn="just">
              <a:buNone/>
            </a:pPr>
            <a:endParaRPr lang="en-US" sz="2000" b="0" i="1" dirty="0">
              <a:solidFill>
                <a:srgbClr val="0E142E"/>
              </a:solidFill>
              <a:effectLst/>
            </a:endParaRPr>
          </a:p>
        </p:txBody>
      </p:sp>
    </p:spTree>
    <p:extLst>
      <p:ext uri="{BB962C8B-B14F-4D97-AF65-F5344CB8AC3E}">
        <p14:creationId xmlns:p14="http://schemas.microsoft.com/office/powerpoint/2010/main" val="3485352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normAutofit/>
          </a:bodyPr>
          <a:lstStyle/>
          <a:p>
            <a:r>
              <a:rPr lang="en-SG" dirty="0">
                <a:solidFill>
                  <a:srgbClr val="0E142E"/>
                </a:solidFill>
              </a:rPr>
              <a:t>Poll # 5: ‘Close call’? </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1097280" y="1907458"/>
            <a:ext cx="10416294" cy="4542503"/>
          </a:xfrm>
        </p:spPr>
        <p:txBody>
          <a:bodyPr>
            <a:normAutofit lnSpcReduction="10000"/>
          </a:bodyPr>
          <a:lstStyle/>
          <a:p>
            <a:r>
              <a:rPr lang="en-US" sz="2400" dirty="0">
                <a:solidFill>
                  <a:schemeClr val="accent1"/>
                </a:solidFill>
              </a:rPr>
              <a:t>What is the meaning of a ‘close call’ as per the regulators?</a:t>
            </a:r>
          </a:p>
          <a:p>
            <a:pPr marL="457200" indent="-457200">
              <a:buFont typeface="+mj-lt"/>
              <a:buAutoNum type="arabicPeriod"/>
            </a:pPr>
            <a:r>
              <a:rPr lang="en-US" sz="2400" dirty="0">
                <a:solidFill>
                  <a:srgbClr val="0E142E"/>
                </a:solidFill>
              </a:rPr>
              <a:t>Management asserts that going concern is appropriate; and the auditor is also satisfied with the appropriateness of use of going concern </a:t>
            </a:r>
          </a:p>
          <a:p>
            <a:pPr marL="457200" indent="-457200">
              <a:buFont typeface="+mj-lt"/>
              <a:buAutoNum type="arabicPeriod"/>
            </a:pPr>
            <a:r>
              <a:rPr lang="en-US" sz="2400" dirty="0">
                <a:solidFill>
                  <a:srgbClr val="0E142E"/>
                </a:solidFill>
              </a:rPr>
              <a:t>Management asserts that going concern is appropriate; however, the auditor is not satisfied with the documentation</a:t>
            </a:r>
          </a:p>
          <a:p>
            <a:pPr marL="457200" indent="-457200">
              <a:buFont typeface="+mj-lt"/>
              <a:buAutoNum type="arabicPeriod"/>
            </a:pPr>
            <a:r>
              <a:rPr lang="en-US" sz="2400" dirty="0">
                <a:solidFill>
                  <a:srgbClr val="0E142E"/>
                </a:solidFill>
              </a:rPr>
              <a:t>Management asserts that going concern is appropriate; the auditor agrees, however there still some uncertainties. The auditor hasn’t elevated these uncertainties as material uncertainties </a:t>
            </a:r>
          </a:p>
          <a:p>
            <a:pPr marL="457200" indent="-457200">
              <a:buFont typeface="+mj-lt"/>
              <a:buAutoNum type="arabicPeriod"/>
            </a:pPr>
            <a:r>
              <a:rPr lang="en-US" sz="2400" dirty="0">
                <a:solidFill>
                  <a:srgbClr val="0E142E"/>
                </a:solidFill>
              </a:rPr>
              <a:t>Management has got into closed door meetings with the bankers and the auditors. The auditors are now satisfied that going concern is appropriate</a:t>
            </a:r>
          </a:p>
          <a:p>
            <a:pPr marL="457200" indent="-457200">
              <a:buFont typeface="+mj-lt"/>
              <a:buAutoNum type="arabicPeriod"/>
            </a:pPr>
            <a:endParaRPr lang="en-US" sz="2400" dirty="0">
              <a:solidFill>
                <a:srgbClr val="0E142E"/>
              </a:solidFill>
            </a:endParaRPr>
          </a:p>
        </p:txBody>
      </p:sp>
    </p:spTree>
    <p:extLst>
      <p:ext uri="{BB962C8B-B14F-4D97-AF65-F5344CB8AC3E}">
        <p14:creationId xmlns:p14="http://schemas.microsoft.com/office/powerpoint/2010/main" val="2962349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132B-2579-B738-DBC6-341CE4A6B948}"/>
              </a:ext>
            </a:extLst>
          </p:cNvPr>
          <p:cNvSpPr>
            <a:spLocks noGrp="1"/>
          </p:cNvSpPr>
          <p:nvPr>
            <p:ph type="title"/>
          </p:nvPr>
        </p:nvSpPr>
        <p:spPr/>
        <p:txBody>
          <a:bodyPr/>
          <a:lstStyle/>
          <a:p>
            <a:r>
              <a:rPr lang="en-SG" dirty="0">
                <a:solidFill>
                  <a:srgbClr val="0E142E"/>
                </a:solidFill>
              </a:rPr>
              <a:t>COMMON DEFICIENCIES ON GOING CONCERN – CPAB</a:t>
            </a:r>
          </a:p>
        </p:txBody>
      </p:sp>
      <p:pic>
        <p:nvPicPr>
          <p:cNvPr id="3" name="Picture 2" descr="Graphical user interface, text, application&#10;&#10;Description automatically generated">
            <a:extLst>
              <a:ext uri="{FF2B5EF4-FFF2-40B4-BE49-F238E27FC236}">
                <a16:creationId xmlns:a16="http://schemas.microsoft.com/office/drawing/2014/main" id="{D9092772-060C-AB76-0E0C-7704406597E8}"/>
              </a:ext>
            </a:extLst>
          </p:cNvPr>
          <p:cNvPicPr>
            <a:picLocks noChangeAspect="1"/>
          </p:cNvPicPr>
          <p:nvPr/>
        </p:nvPicPr>
        <p:blipFill rotWithShape="1">
          <a:blip r:embed="rId2"/>
          <a:srcRect t="2592" b="3186"/>
          <a:stretch/>
        </p:blipFill>
        <p:spPr>
          <a:xfrm>
            <a:off x="1144153" y="1981199"/>
            <a:ext cx="9903694" cy="4362451"/>
          </a:xfrm>
          <a:prstGeom prst="rect">
            <a:avLst/>
          </a:prstGeom>
        </p:spPr>
      </p:pic>
    </p:spTree>
    <p:extLst>
      <p:ext uri="{BB962C8B-B14F-4D97-AF65-F5344CB8AC3E}">
        <p14:creationId xmlns:p14="http://schemas.microsoft.com/office/powerpoint/2010/main" val="372768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normAutofit/>
          </a:bodyPr>
          <a:lstStyle/>
          <a:p>
            <a:r>
              <a:rPr lang="en-SG" dirty="0">
                <a:solidFill>
                  <a:srgbClr val="0E142E"/>
                </a:solidFill>
              </a:rPr>
              <a:t>Poll # 6: Financial support letter</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1097280" y="1907458"/>
            <a:ext cx="10416294" cy="4542503"/>
          </a:xfrm>
        </p:spPr>
        <p:txBody>
          <a:bodyPr>
            <a:normAutofit lnSpcReduction="10000"/>
          </a:bodyPr>
          <a:lstStyle/>
          <a:p>
            <a:pPr algn="just" fontAlgn="base"/>
            <a:r>
              <a:rPr lang="en-US" sz="2400" b="0" i="0" dirty="0">
                <a:solidFill>
                  <a:schemeClr val="accent1"/>
                </a:solidFill>
                <a:effectLst/>
              </a:rPr>
              <a:t>We are auditing Company GHI for the financial year ended 31 March 2022. The Company has a net current liability of INR 20 million. A promoter director is providing a financial support letter to the Company. Which of the following audit procedures would you perform?:</a:t>
            </a:r>
          </a:p>
          <a:p>
            <a:pPr marL="574675" lvl="1" indent="-457200" algn="just" fontAlgn="base">
              <a:buFont typeface="+mj-lt"/>
              <a:buAutoNum type="arabicPeriod"/>
            </a:pPr>
            <a:r>
              <a:rPr lang="en-US" sz="2400" b="0" i="0" dirty="0">
                <a:solidFill>
                  <a:srgbClr val="0E142E"/>
                </a:solidFill>
                <a:effectLst/>
              </a:rPr>
              <a:t>Include the financial support by director in the Management Representation Letter </a:t>
            </a:r>
          </a:p>
          <a:p>
            <a:pPr marL="574675" lvl="1" indent="-457200" algn="just" fontAlgn="base">
              <a:buFont typeface="+mj-lt"/>
              <a:buAutoNum type="arabicPeriod"/>
            </a:pPr>
            <a:r>
              <a:rPr lang="en-US" sz="2400" b="0" i="0" dirty="0">
                <a:solidFill>
                  <a:srgbClr val="0E142E"/>
                </a:solidFill>
                <a:effectLst/>
              </a:rPr>
              <a:t>Have the promoter director sign the financial support letter and assess the ability of the promoter director to provide financial support</a:t>
            </a:r>
          </a:p>
          <a:p>
            <a:pPr marL="574675" lvl="1" indent="-457200" algn="just" fontAlgn="base">
              <a:buFont typeface="+mj-lt"/>
              <a:buAutoNum type="arabicPeriod"/>
            </a:pPr>
            <a:r>
              <a:rPr lang="en-US" sz="2400" b="0" i="0" dirty="0">
                <a:solidFill>
                  <a:srgbClr val="0E142E"/>
                </a:solidFill>
                <a:effectLst/>
              </a:rPr>
              <a:t>Ensure that the material uncertainty of </a:t>
            </a:r>
            <a:r>
              <a:rPr lang="en-US" sz="2400" dirty="0">
                <a:solidFill>
                  <a:srgbClr val="0E142E"/>
                </a:solidFill>
              </a:rPr>
              <a:t>going concern and existence of a </a:t>
            </a:r>
            <a:r>
              <a:rPr lang="en-US" sz="2400" b="0" i="0" dirty="0">
                <a:solidFill>
                  <a:srgbClr val="0E142E"/>
                </a:solidFill>
                <a:effectLst/>
              </a:rPr>
              <a:t>financial support letter from the promoter director is adequately disclosed </a:t>
            </a:r>
            <a:r>
              <a:rPr lang="en-US" sz="2400" b="0" i="0">
                <a:solidFill>
                  <a:srgbClr val="0E142E"/>
                </a:solidFill>
                <a:effectLst/>
              </a:rPr>
              <a:t>and insert an emphasis of matter</a:t>
            </a:r>
            <a:endParaRPr lang="en-US" sz="2400" b="0" i="0" dirty="0">
              <a:solidFill>
                <a:srgbClr val="0E142E"/>
              </a:solidFill>
              <a:effectLst/>
            </a:endParaRPr>
          </a:p>
          <a:p>
            <a:pPr marL="574675" lvl="1" indent="-457200" algn="just" fontAlgn="base">
              <a:buFont typeface="+mj-lt"/>
              <a:buAutoNum type="arabicPeriod"/>
            </a:pPr>
            <a:r>
              <a:rPr lang="en-US" sz="2400" b="0" i="0" dirty="0">
                <a:solidFill>
                  <a:srgbClr val="0E142E"/>
                </a:solidFill>
                <a:effectLst/>
              </a:rPr>
              <a:t>Both (2) and (3) above</a:t>
            </a:r>
          </a:p>
        </p:txBody>
      </p:sp>
    </p:spTree>
    <p:extLst>
      <p:ext uri="{BB962C8B-B14F-4D97-AF65-F5344CB8AC3E}">
        <p14:creationId xmlns:p14="http://schemas.microsoft.com/office/powerpoint/2010/main" val="1926003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normAutofit/>
          </a:bodyPr>
          <a:lstStyle/>
          <a:p>
            <a:r>
              <a:rPr lang="en-SG" dirty="0">
                <a:solidFill>
                  <a:srgbClr val="0E142E"/>
                </a:solidFill>
              </a:rPr>
              <a:t>COMMON DEFICIENCIES ON GOING CONCERN- ACRA</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p:txBody>
          <a:bodyPr>
            <a:normAutofit/>
          </a:bodyPr>
          <a:lstStyle/>
          <a:p>
            <a:pPr algn="just"/>
            <a:r>
              <a:rPr lang="en-US" sz="2000" i="1" dirty="0">
                <a:solidFill>
                  <a:srgbClr val="0E142E"/>
                </a:solidFill>
              </a:rPr>
              <a:t>“Whilst management is responsible for the evaluation of the companies’ ability to continue as a going concern under FRS 1 Presentation of Financial Statements, </a:t>
            </a:r>
            <a:r>
              <a:rPr lang="en-US" sz="2000" i="1" dirty="0">
                <a:solidFill>
                  <a:schemeClr val="accent1"/>
                </a:solidFill>
              </a:rPr>
              <a:t>public accountants</a:t>
            </a:r>
            <a:br>
              <a:rPr lang="en-US" sz="2000" i="1" dirty="0">
                <a:solidFill>
                  <a:schemeClr val="accent1"/>
                </a:solidFill>
              </a:rPr>
            </a:br>
            <a:r>
              <a:rPr lang="en-US" sz="2000" i="1" dirty="0">
                <a:solidFill>
                  <a:schemeClr val="accent1"/>
                </a:solidFill>
              </a:rPr>
              <a:t>should also be cautious and exercise professional scepticism </a:t>
            </a:r>
            <a:r>
              <a:rPr lang="en-US" sz="2000" i="1" dirty="0">
                <a:solidFill>
                  <a:srgbClr val="0E142E"/>
                </a:solidFill>
              </a:rPr>
              <a:t>when evaluating the </a:t>
            </a:r>
            <a:r>
              <a:rPr lang="en-US" sz="2000" b="1" i="1" dirty="0">
                <a:solidFill>
                  <a:schemeClr val="accent1"/>
                </a:solidFill>
              </a:rPr>
              <a:t>quality of</a:t>
            </a:r>
            <a:br>
              <a:rPr lang="en-US" sz="2000" b="1" i="1" dirty="0">
                <a:solidFill>
                  <a:schemeClr val="accent1"/>
                </a:solidFill>
              </a:rPr>
            </a:br>
            <a:r>
              <a:rPr lang="en-US" sz="2000" b="1" i="1" dirty="0">
                <a:solidFill>
                  <a:schemeClr val="accent1"/>
                </a:solidFill>
              </a:rPr>
              <a:t>audit evidence obtained</a:t>
            </a:r>
            <a:r>
              <a:rPr lang="en-US" sz="2000" i="1" dirty="0">
                <a:solidFill>
                  <a:srgbClr val="0E142E"/>
                </a:solidFill>
              </a:rPr>
              <a:t> in support of management’s assessment, including the </a:t>
            </a:r>
            <a:r>
              <a:rPr lang="en-US" sz="2000" b="1" i="1" dirty="0">
                <a:solidFill>
                  <a:schemeClr val="accent1"/>
                </a:solidFill>
              </a:rPr>
              <a:t>adequacy of</a:t>
            </a:r>
            <a:br>
              <a:rPr lang="en-US" sz="2000" b="1" i="1" dirty="0">
                <a:solidFill>
                  <a:schemeClr val="accent1"/>
                </a:solidFill>
              </a:rPr>
            </a:br>
            <a:r>
              <a:rPr lang="en-US" sz="2000" b="1" i="1" dirty="0">
                <a:solidFill>
                  <a:schemeClr val="accent1"/>
                </a:solidFill>
              </a:rPr>
              <a:t>disclosures made </a:t>
            </a:r>
            <a:r>
              <a:rPr lang="en-US" sz="2000" i="1" dirty="0">
                <a:solidFill>
                  <a:srgbClr val="0E142E"/>
                </a:solidFill>
              </a:rPr>
              <a:t>by management and the need to extend the going concern assessment beyond twelve months from the date of the financial statements</a:t>
            </a:r>
            <a:endParaRPr lang="en-US" sz="2000" i="1" dirty="0">
              <a:solidFill>
                <a:srgbClr val="0E142E"/>
              </a:solidFill>
              <a:effectLst/>
            </a:endParaRPr>
          </a:p>
          <a:p>
            <a:pPr algn="r"/>
            <a:r>
              <a:rPr lang="en-SG" sz="2000" dirty="0">
                <a:solidFill>
                  <a:srgbClr val="0E142E"/>
                </a:solidFill>
              </a:rPr>
              <a:t>Accounting and Corporate Regulatory Authority (ACRA)</a:t>
            </a:r>
          </a:p>
          <a:p>
            <a:pPr marL="0" indent="0" algn="just">
              <a:buNone/>
            </a:pPr>
            <a:endParaRPr lang="en-US" sz="2000" b="0" i="1" dirty="0">
              <a:solidFill>
                <a:srgbClr val="0E142E"/>
              </a:solidFill>
              <a:effectLst/>
            </a:endParaRPr>
          </a:p>
        </p:txBody>
      </p:sp>
    </p:spTree>
    <p:extLst>
      <p:ext uri="{BB962C8B-B14F-4D97-AF65-F5344CB8AC3E}">
        <p14:creationId xmlns:p14="http://schemas.microsoft.com/office/powerpoint/2010/main" val="672270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9" name="Straight Connector 12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1" name="Rectangle 130">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A132B-2579-B738-DBC6-341CE4A6B948}"/>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3400" dirty="0">
                <a:solidFill>
                  <a:srgbClr val="0E142E"/>
                </a:solidFill>
              </a:rPr>
              <a:t>COMMON DEFICIENCIES ON GOING CONCERN- ACRA</a:t>
            </a:r>
          </a:p>
        </p:txBody>
      </p:sp>
      <p:pic>
        <p:nvPicPr>
          <p:cNvPr id="7" name="Picture 6" descr="Text&#10;&#10;Description automatically generated with medium confidence">
            <a:extLst>
              <a:ext uri="{FF2B5EF4-FFF2-40B4-BE49-F238E27FC236}">
                <a16:creationId xmlns:a16="http://schemas.microsoft.com/office/drawing/2014/main" id="{3CD822A8-371E-F3EA-EEEB-C9A6573C4772}"/>
              </a:ext>
            </a:extLst>
          </p:cNvPr>
          <p:cNvPicPr>
            <a:picLocks noChangeAspect="1"/>
          </p:cNvPicPr>
          <p:nvPr/>
        </p:nvPicPr>
        <p:blipFill rotWithShape="1">
          <a:blip r:embed="rId2"/>
          <a:srcRect l="1619" r="721" b="-2"/>
          <a:stretch/>
        </p:blipFill>
        <p:spPr>
          <a:xfrm>
            <a:off x="782295" y="398034"/>
            <a:ext cx="6601653" cy="5867564"/>
          </a:xfrm>
          <a:prstGeom prst="rect">
            <a:avLst/>
          </a:prstGeom>
        </p:spPr>
      </p:pic>
      <p:cxnSp>
        <p:nvCxnSpPr>
          <p:cNvPr id="133" name="Straight Connector 132">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B965469-7B09-40DC-85AE-D6C531AF8185}"/>
              </a:ext>
            </a:extLst>
          </p:cNvPr>
          <p:cNvSpPr/>
          <p:nvPr/>
        </p:nvSpPr>
        <p:spPr>
          <a:xfrm>
            <a:off x="3175" y="6400800"/>
            <a:ext cx="12188825" cy="457200"/>
          </a:xfrm>
          <a:prstGeom prst="rect">
            <a:avLst/>
          </a:prstGeom>
          <a:solidFill>
            <a:srgbClr val="0E14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72B6FA3-5365-477E-83CC-D718A4DD23E0}"/>
              </a:ext>
            </a:extLst>
          </p:cNvPr>
          <p:cNvSpPr/>
          <p:nvPr/>
        </p:nvSpPr>
        <p:spPr>
          <a:xfrm>
            <a:off x="0" y="0"/>
            <a:ext cx="12192000" cy="6858000"/>
          </a:xfrm>
          <a:prstGeom prst="rect">
            <a:avLst/>
          </a:prstGeom>
          <a:noFill/>
          <a:ln w="12700">
            <a:solidFill>
              <a:srgbClr val="0E1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3953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FE98-BFF5-9684-C7CC-F9462BE2E947}"/>
              </a:ext>
            </a:extLst>
          </p:cNvPr>
          <p:cNvSpPr>
            <a:spLocks noGrp="1"/>
          </p:cNvSpPr>
          <p:nvPr>
            <p:ph type="title"/>
          </p:nvPr>
        </p:nvSpPr>
        <p:spPr/>
        <p:txBody>
          <a:bodyPr>
            <a:normAutofit/>
          </a:bodyPr>
          <a:lstStyle/>
          <a:p>
            <a:r>
              <a:rPr lang="en-SG" dirty="0">
                <a:solidFill>
                  <a:srgbClr val="0E142E"/>
                </a:solidFill>
              </a:rPr>
              <a:t>Going Concern Assessment</a:t>
            </a:r>
          </a:p>
        </p:txBody>
      </p:sp>
      <p:sp>
        <p:nvSpPr>
          <p:cNvPr id="3" name="Text Placeholder 2">
            <a:extLst>
              <a:ext uri="{FF2B5EF4-FFF2-40B4-BE49-F238E27FC236}">
                <a16:creationId xmlns:a16="http://schemas.microsoft.com/office/drawing/2014/main" id="{63510402-2094-9C66-C51E-A75980502132}"/>
              </a:ext>
            </a:extLst>
          </p:cNvPr>
          <p:cNvSpPr>
            <a:spLocks noGrp="1"/>
          </p:cNvSpPr>
          <p:nvPr>
            <p:ph type="body" idx="1"/>
          </p:nvPr>
        </p:nvSpPr>
        <p:spPr/>
        <p:txBody>
          <a:bodyPr/>
          <a:lstStyle/>
          <a:p>
            <a:r>
              <a:rPr lang="en-SG" dirty="0">
                <a:solidFill>
                  <a:srgbClr val="0E142E"/>
                </a:solidFill>
              </a:rPr>
              <a:t>Requirements of SA 570 (REVISED)</a:t>
            </a:r>
          </a:p>
        </p:txBody>
      </p:sp>
    </p:spTree>
    <p:extLst>
      <p:ext uri="{BB962C8B-B14F-4D97-AF65-F5344CB8AC3E}">
        <p14:creationId xmlns:p14="http://schemas.microsoft.com/office/powerpoint/2010/main" val="4162202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FE98-BFF5-9684-C7CC-F9462BE2E947}"/>
              </a:ext>
            </a:extLst>
          </p:cNvPr>
          <p:cNvSpPr>
            <a:spLocks noGrp="1"/>
          </p:cNvSpPr>
          <p:nvPr>
            <p:ph type="title"/>
          </p:nvPr>
        </p:nvSpPr>
        <p:spPr/>
        <p:txBody>
          <a:bodyPr>
            <a:normAutofit fontScale="90000"/>
          </a:bodyPr>
          <a:lstStyle/>
          <a:p>
            <a:r>
              <a:rPr lang="en-SG" dirty="0">
                <a:solidFill>
                  <a:srgbClr val="0E142E"/>
                </a:solidFill>
              </a:rPr>
              <a:t>Role of Management in ‘going concern’ assessments</a:t>
            </a:r>
          </a:p>
        </p:txBody>
      </p:sp>
    </p:spTree>
    <p:extLst>
      <p:ext uri="{BB962C8B-B14F-4D97-AF65-F5344CB8AC3E}">
        <p14:creationId xmlns:p14="http://schemas.microsoft.com/office/powerpoint/2010/main" val="2476784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lstStyle/>
          <a:p>
            <a:r>
              <a:rPr lang="en-SG" dirty="0">
                <a:solidFill>
                  <a:srgbClr val="0E142E"/>
                </a:solidFill>
              </a:rPr>
              <a:t>Role of Management</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1097280" y="1968759"/>
            <a:ext cx="10058400" cy="4441372"/>
          </a:xfrm>
        </p:spPr>
        <p:txBody>
          <a:bodyPr>
            <a:normAutofit fontScale="85000" lnSpcReduction="20000"/>
          </a:bodyPr>
          <a:lstStyle/>
          <a:p>
            <a:r>
              <a:rPr lang="en-US" sz="2400" dirty="0">
                <a:solidFill>
                  <a:schemeClr val="accent1"/>
                </a:solidFill>
              </a:rPr>
              <a:t>Management has an important role to play in the going concern assessment:</a:t>
            </a:r>
          </a:p>
          <a:p>
            <a:pPr lvl="1"/>
            <a:r>
              <a:rPr lang="en-US" sz="2000" dirty="0">
                <a:solidFill>
                  <a:srgbClr val="0E142E"/>
                </a:solidFill>
              </a:rPr>
              <a:t>Primary responsibility for assessment of going concern on Management as per IAS 1</a:t>
            </a:r>
          </a:p>
          <a:p>
            <a:pPr lvl="1"/>
            <a:r>
              <a:rPr lang="en-US" sz="2000" dirty="0">
                <a:solidFill>
                  <a:srgbClr val="0E142E"/>
                </a:solidFill>
              </a:rPr>
              <a:t>Management should prepare a forecast balance sheet, profit and loss and cash flow statement for a period of at least 12 months or longer if the circumstances demand </a:t>
            </a:r>
          </a:p>
          <a:p>
            <a:pPr lvl="1"/>
            <a:r>
              <a:rPr lang="en-US" sz="2000" dirty="0">
                <a:solidFill>
                  <a:srgbClr val="0E142E"/>
                </a:solidFill>
              </a:rPr>
              <a:t>Management should set out clearly the assumptions used in preparing the forecast financial statements and cash flows</a:t>
            </a:r>
          </a:p>
          <a:p>
            <a:pPr lvl="1"/>
            <a:r>
              <a:rPr lang="en-US" sz="2000" dirty="0">
                <a:solidFill>
                  <a:srgbClr val="0E142E"/>
                </a:solidFill>
              </a:rPr>
              <a:t>Management should data obtained from independent sources to determine revenue growth rate, expected gross margins and working capital lock-in</a:t>
            </a:r>
          </a:p>
          <a:p>
            <a:pPr lvl="1"/>
            <a:r>
              <a:rPr lang="en-US" sz="2000" dirty="0">
                <a:solidFill>
                  <a:srgbClr val="0E142E"/>
                </a:solidFill>
              </a:rPr>
              <a:t>Management should engage experts in case of preparation of multiple scenarios involving multiple uncertainties </a:t>
            </a:r>
          </a:p>
          <a:p>
            <a:pPr lvl="1"/>
            <a:r>
              <a:rPr lang="en-SG" sz="2000" dirty="0">
                <a:solidFill>
                  <a:srgbClr val="0E142E"/>
                </a:solidFill>
              </a:rPr>
              <a:t>Provide access to bankers, CEO, Board to the auditor to enable them to conclude on ‘going concern’ as a basis for preparation of the financial statements </a:t>
            </a:r>
          </a:p>
          <a:p>
            <a:pPr lvl="1"/>
            <a:r>
              <a:rPr lang="en-SG" sz="2000" dirty="0">
                <a:solidFill>
                  <a:srgbClr val="0E142E"/>
                </a:solidFill>
              </a:rPr>
              <a:t>Get the forecast/ projected financial statements approved by the Board </a:t>
            </a:r>
          </a:p>
          <a:p>
            <a:pPr lvl="1"/>
            <a:r>
              <a:rPr lang="en-SG" sz="2000" dirty="0">
                <a:solidFill>
                  <a:srgbClr val="0E142E"/>
                </a:solidFill>
              </a:rPr>
              <a:t>Ensure that adequate disclosures are made in the financial statements involving material uncertainties of going concern </a:t>
            </a:r>
          </a:p>
          <a:p>
            <a:pPr lvl="1"/>
            <a:r>
              <a:rPr lang="en-SG" sz="2000" dirty="0">
                <a:solidFill>
                  <a:srgbClr val="0E142E"/>
                </a:solidFill>
              </a:rPr>
              <a:t>Provide written management representations to the auditors as deemed necessary </a:t>
            </a:r>
          </a:p>
          <a:p>
            <a:endParaRPr lang="en-SG" sz="2400" dirty="0">
              <a:solidFill>
                <a:srgbClr val="0E142E"/>
              </a:solidFill>
            </a:endParaRPr>
          </a:p>
        </p:txBody>
      </p:sp>
    </p:spTree>
    <p:extLst>
      <p:ext uri="{BB962C8B-B14F-4D97-AF65-F5344CB8AC3E}">
        <p14:creationId xmlns:p14="http://schemas.microsoft.com/office/powerpoint/2010/main" val="474400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lstStyle/>
          <a:p>
            <a:r>
              <a:rPr lang="en-SG" dirty="0">
                <a:solidFill>
                  <a:srgbClr val="0E142E"/>
                </a:solidFill>
              </a:rPr>
              <a:t>Requirements of SA 570</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p:txBody>
          <a:bodyPr>
            <a:normAutofit/>
          </a:bodyPr>
          <a:lstStyle/>
          <a:p>
            <a:pPr lvl="1"/>
            <a:r>
              <a:rPr lang="en-US" sz="2400" dirty="0">
                <a:solidFill>
                  <a:srgbClr val="0E142E"/>
                </a:solidFill>
              </a:rPr>
              <a:t>Assessment of ‘going concern’ is a Management</a:t>
            </a:r>
            <a:r>
              <a:rPr lang="en-SG" sz="2400" dirty="0">
                <a:solidFill>
                  <a:srgbClr val="0E142E"/>
                </a:solidFill>
              </a:rPr>
              <a:t> judgment</a:t>
            </a:r>
          </a:p>
          <a:p>
            <a:pPr lvl="2"/>
            <a:r>
              <a:rPr lang="en-US" sz="2400" dirty="0">
                <a:solidFill>
                  <a:srgbClr val="0E142E"/>
                </a:solidFill>
              </a:rPr>
              <a:t>at a particular point in time</a:t>
            </a:r>
          </a:p>
          <a:p>
            <a:pPr lvl="2"/>
            <a:r>
              <a:rPr lang="en-US" sz="2400" dirty="0">
                <a:solidFill>
                  <a:srgbClr val="0E142E"/>
                </a:solidFill>
              </a:rPr>
              <a:t>about inherently uncertain future outcomes of events or conditions</a:t>
            </a:r>
          </a:p>
          <a:p>
            <a:pPr lvl="2"/>
            <a:r>
              <a:rPr lang="en-US" sz="2400" dirty="0">
                <a:solidFill>
                  <a:srgbClr val="0E142E"/>
                </a:solidFill>
              </a:rPr>
              <a:t>judgment about the future based on information available at the time at which judgment is made</a:t>
            </a:r>
            <a:endParaRPr lang="en-SG" sz="2400" dirty="0">
              <a:solidFill>
                <a:srgbClr val="0E142E"/>
              </a:solidFill>
            </a:endParaRPr>
          </a:p>
        </p:txBody>
      </p:sp>
    </p:spTree>
    <p:extLst>
      <p:ext uri="{BB962C8B-B14F-4D97-AF65-F5344CB8AC3E}">
        <p14:creationId xmlns:p14="http://schemas.microsoft.com/office/powerpoint/2010/main" val="2357338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normAutofit/>
          </a:bodyPr>
          <a:lstStyle/>
          <a:p>
            <a:r>
              <a:rPr lang="en-SG" dirty="0">
                <a:solidFill>
                  <a:srgbClr val="0E142E"/>
                </a:solidFill>
              </a:rPr>
              <a:t>Poll # 7: Final Quiz</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1097280" y="1907458"/>
            <a:ext cx="10416294" cy="4542503"/>
          </a:xfrm>
        </p:spPr>
        <p:txBody>
          <a:bodyPr>
            <a:normAutofit fontScale="92500"/>
          </a:bodyPr>
          <a:lstStyle/>
          <a:p>
            <a:pPr algn="just" fontAlgn="base"/>
            <a:r>
              <a:rPr lang="en-US" sz="2400" b="0" i="0" dirty="0">
                <a:solidFill>
                  <a:schemeClr val="accent1"/>
                </a:solidFill>
                <a:effectLst/>
              </a:rPr>
              <a:t>You are auditing a company which runs a hotel in Nigeria. Due to </a:t>
            </a:r>
            <a:r>
              <a:rPr lang="en-US" sz="2400" dirty="0">
                <a:solidFill>
                  <a:schemeClr val="accent1"/>
                </a:solidFill>
              </a:rPr>
              <a:t>political and economic unrest, its occupancy is down to 2% and is not expected to improve. Management has provided a financial support letter from the Parent company to enable preparation of financial statements on a going concern basis. Choose the correct answer:</a:t>
            </a:r>
            <a:endParaRPr lang="en-US" sz="2400" b="0" i="0" dirty="0">
              <a:solidFill>
                <a:schemeClr val="accent1"/>
              </a:solidFill>
              <a:effectLst/>
            </a:endParaRPr>
          </a:p>
          <a:p>
            <a:pPr marL="574675" lvl="1" indent="-457200" algn="just" fontAlgn="base">
              <a:buFont typeface="+mj-lt"/>
              <a:buAutoNum type="arabicPeriod"/>
            </a:pPr>
            <a:r>
              <a:rPr lang="en-US" sz="2400" b="0" i="0" dirty="0">
                <a:solidFill>
                  <a:srgbClr val="0E142E"/>
                </a:solidFill>
                <a:effectLst/>
              </a:rPr>
              <a:t>It’s a close call situation however </a:t>
            </a:r>
            <a:r>
              <a:rPr lang="en-US" sz="2400" dirty="0">
                <a:solidFill>
                  <a:srgbClr val="0E142E"/>
                </a:solidFill>
              </a:rPr>
              <a:t>there is no material uncertainty and hence we can issue a clean audit opinion</a:t>
            </a:r>
          </a:p>
          <a:p>
            <a:pPr marL="574675" lvl="1" indent="-457200" algn="just" fontAlgn="base">
              <a:buFont typeface="+mj-lt"/>
              <a:buAutoNum type="arabicPeriod"/>
            </a:pPr>
            <a:r>
              <a:rPr lang="en-US" sz="2400" b="0" i="0" dirty="0">
                <a:solidFill>
                  <a:srgbClr val="0E142E"/>
                </a:solidFill>
                <a:effectLst/>
              </a:rPr>
              <a:t>There is no material uncertainty and financial statements can be prepared on a going concern basis </a:t>
            </a:r>
          </a:p>
          <a:p>
            <a:pPr marL="574675" lvl="1" indent="-457200" algn="just" fontAlgn="base">
              <a:buFont typeface="+mj-lt"/>
              <a:buAutoNum type="arabicPeriod"/>
            </a:pPr>
            <a:r>
              <a:rPr lang="en-US" sz="2400" b="0" i="0" dirty="0">
                <a:solidFill>
                  <a:srgbClr val="0E142E"/>
                </a:solidFill>
                <a:effectLst/>
              </a:rPr>
              <a:t>There is a material uncertainty of going concern requiring adequate disclosures in the notes and </a:t>
            </a:r>
            <a:r>
              <a:rPr lang="en-US" sz="2400" dirty="0">
                <a:solidFill>
                  <a:srgbClr val="0E142E"/>
                </a:solidFill>
              </a:rPr>
              <a:t>an emphasis of matter paragraph in the audit report</a:t>
            </a:r>
          </a:p>
          <a:p>
            <a:pPr marL="574675" lvl="1" indent="-457200" algn="just" fontAlgn="base">
              <a:buFont typeface="+mj-lt"/>
              <a:buAutoNum type="arabicPeriod"/>
            </a:pPr>
            <a:r>
              <a:rPr lang="en-US" sz="2400" b="0" i="0" dirty="0">
                <a:solidFill>
                  <a:srgbClr val="0E142E"/>
                </a:solidFill>
                <a:effectLst/>
              </a:rPr>
              <a:t>Need to assess the ability of the parent company to provide financial support based on which we can determine if it’s a MUGC in the audit report or a disclaimer opinion</a:t>
            </a:r>
          </a:p>
        </p:txBody>
      </p:sp>
    </p:spTree>
    <p:extLst>
      <p:ext uri="{BB962C8B-B14F-4D97-AF65-F5344CB8AC3E}">
        <p14:creationId xmlns:p14="http://schemas.microsoft.com/office/powerpoint/2010/main" val="1385101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normAutofit/>
          </a:bodyPr>
          <a:lstStyle/>
          <a:p>
            <a:r>
              <a:rPr lang="en-SG" dirty="0">
                <a:solidFill>
                  <a:srgbClr val="0E142E"/>
                </a:solidFill>
              </a:rPr>
              <a:t>Poll # 8: Final Quiz</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1097280" y="1907458"/>
            <a:ext cx="10416294" cy="4542503"/>
          </a:xfrm>
        </p:spPr>
        <p:txBody>
          <a:bodyPr>
            <a:normAutofit fontScale="92500" lnSpcReduction="20000"/>
          </a:bodyPr>
          <a:lstStyle/>
          <a:p>
            <a:pPr algn="just" fontAlgn="base"/>
            <a:r>
              <a:rPr lang="en-US" sz="2400" b="0" i="0" dirty="0">
                <a:solidFill>
                  <a:schemeClr val="accent1"/>
                </a:solidFill>
                <a:effectLst/>
              </a:rPr>
              <a:t>You are auditing a company S which is into losses. The Parent Company P has provided a conditional support letter which states that the financial support will be provided only till the time S continues to be a subsidiary of P and case of disposal, the </a:t>
            </a:r>
            <a:r>
              <a:rPr lang="en-US" sz="2400" dirty="0">
                <a:solidFill>
                  <a:schemeClr val="accent1"/>
                </a:solidFill>
              </a:rPr>
              <a:t>financial support letter stands withdrawn. Choose the correct answer:</a:t>
            </a:r>
            <a:endParaRPr lang="en-US" sz="2400" b="0" i="0" dirty="0">
              <a:solidFill>
                <a:schemeClr val="accent1"/>
              </a:solidFill>
              <a:effectLst/>
            </a:endParaRPr>
          </a:p>
          <a:p>
            <a:pPr marL="574675" lvl="1" indent="-457200" algn="just" fontAlgn="base">
              <a:buFont typeface="+mj-lt"/>
              <a:buAutoNum type="arabicPeriod"/>
            </a:pPr>
            <a:r>
              <a:rPr lang="en-US" sz="2400" b="0" i="0" dirty="0">
                <a:solidFill>
                  <a:srgbClr val="0E142E"/>
                </a:solidFill>
                <a:effectLst/>
              </a:rPr>
              <a:t>It’s a close call situation since the </a:t>
            </a:r>
            <a:r>
              <a:rPr lang="en-US" sz="2400" dirty="0">
                <a:solidFill>
                  <a:srgbClr val="0E142E"/>
                </a:solidFill>
              </a:rPr>
              <a:t>support letter is conditional. </a:t>
            </a:r>
            <a:r>
              <a:rPr lang="en-US" sz="2400" b="0" i="0" dirty="0">
                <a:solidFill>
                  <a:srgbClr val="0E142E"/>
                </a:solidFill>
                <a:effectLst/>
              </a:rPr>
              <a:t>However, </a:t>
            </a:r>
            <a:r>
              <a:rPr lang="en-US" sz="2400" dirty="0">
                <a:solidFill>
                  <a:srgbClr val="0E142E"/>
                </a:solidFill>
              </a:rPr>
              <a:t>there is no material uncertainty and hence we can issue a clean audit opinion</a:t>
            </a:r>
          </a:p>
          <a:p>
            <a:pPr marL="574675" lvl="1" indent="-457200" algn="just" fontAlgn="base">
              <a:buFont typeface="+mj-lt"/>
              <a:buAutoNum type="arabicPeriod"/>
            </a:pPr>
            <a:r>
              <a:rPr lang="en-US" sz="2400" b="0" i="0" dirty="0">
                <a:solidFill>
                  <a:srgbClr val="0E142E"/>
                </a:solidFill>
                <a:effectLst/>
              </a:rPr>
              <a:t>We will need to engage with P’s Management to determine if there is a disposa</a:t>
            </a:r>
            <a:r>
              <a:rPr lang="en-US" sz="2400" dirty="0">
                <a:solidFill>
                  <a:srgbClr val="0E142E"/>
                </a:solidFill>
              </a:rPr>
              <a:t>l situation (sale of subsidiary) within the next 12 months. If no sale is expected, then the support letter is fine. </a:t>
            </a:r>
            <a:endParaRPr lang="en-US" sz="2400" b="0" i="0" dirty="0">
              <a:solidFill>
                <a:srgbClr val="0E142E"/>
              </a:solidFill>
              <a:effectLst/>
            </a:endParaRPr>
          </a:p>
          <a:p>
            <a:pPr marL="574675" lvl="1" indent="-457200" algn="just" fontAlgn="base">
              <a:buFont typeface="+mj-lt"/>
              <a:buAutoNum type="arabicPeriod"/>
            </a:pPr>
            <a:r>
              <a:rPr lang="en-US" sz="2400" b="0" i="0" dirty="0">
                <a:solidFill>
                  <a:srgbClr val="0E142E"/>
                </a:solidFill>
                <a:effectLst/>
              </a:rPr>
              <a:t>A conditional support letter will not work. We don’t have sufficient appropriate audit evidence to conclude on going concern for entity S. </a:t>
            </a:r>
            <a:r>
              <a:rPr lang="en-US" sz="2400" dirty="0">
                <a:solidFill>
                  <a:srgbClr val="0E142E"/>
                </a:solidFill>
              </a:rPr>
              <a:t>This will impact our audit report. </a:t>
            </a:r>
            <a:endParaRPr lang="en-US" sz="2400" b="0" i="0" dirty="0">
              <a:solidFill>
                <a:srgbClr val="0E142E"/>
              </a:solidFill>
              <a:effectLst/>
            </a:endParaRPr>
          </a:p>
          <a:p>
            <a:pPr marL="574675" lvl="1" indent="-457200" algn="just" fontAlgn="base">
              <a:buFont typeface="+mj-lt"/>
              <a:buAutoNum type="arabicPeriod"/>
            </a:pPr>
            <a:r>
              <a:rPr lang="en-US" sz="2400" b="0" i="0" dirty="0">
                <a:solidFill>
                  <a:srgbClr val="0E142E"/>
                </a:solidFill>
                <a:effectLst/>
              </a:rPr>
              <a:t>Ascertain if there is a disposal event. If ‘no’, then determine if the Parent P has the ability to support going concern. Then determine whether a MUGC still exists and its impact on th</a:t>
            </a:r>
            <a:r>
              <a:rPr lang="en-US" sz="2400" dirty="0">
                <a:solidFill>
                  <a:srgbClr val="0E142E"/>
                </a:solidFill>
              </a:rPr>
              <a:t>e audit report. </a:t>
            </a:r>
            <a:endParaRPr lang="en-US" sz="2400" b="0" i="0" dirty="0">
              <a:solidFill>
                <a:srgbClr val="0E142E"/>
              </a:solidFill>
              <a:effectLst/>
            </a:endParaRPr>
          </a:p>
        </p:txBody>
      </p:sp>
    </p:spTree>
    <p:extLst>
      <p:ext uri="{BB962C8B-B14F-4D97-AF65-F5344CB8AC3E}">
        <p14:creationId xmlns:p14="http://schemas.microsoft.com/office/powerpoint/2010/main" val="2022326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normAutofit/>
          </a:bodyPr>
          <a:lstStyle/>
          <a:p>
            <a:r>
              <a:rPr lang="en-SG" dirty="0">
                <a:solidFill>
                  <a:srgbClr val="0E142E"/>
                </a:solidFill>
              </a:rPr>
              <a:t>Poll # 9: Final Quiz</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1097280" y="1907458"/>
            <a:ext cx="10416294" cy="4542503"/>
          </a:xfrm>
        </p:spPr>
        <p:txBody>
          <a:bodyPr>
            <a:normAutofit fontScale="92500" lnSpcReduction="10000"/>
          </a:bodyPr>
          <a:lstStyle/>
          <a:p>
            <a:pPr algn="just" fontAlgn="base"/>
            <a:r>
              <a:rPr lang="en-US" sz="2400" b="0" i="0" dirty="0">
                <a:solidFill>
                  <a:schemeClr val="accent1"/>
                </a:solidFill>
                <a:effectLst/>
              </a:rPr>
              <a:t>You are auditing a start up company EXR which is incurring losses since its </a:t>
            </a:r>
            <a:r>
              <a:rPr lang="en-US" sz="2400" dirty="0">
                <a:solidFill>
                  <a:schemeClr val="accent1"/>
                </a:solidFill>
              </a:rPr>
              <a:t>into on-line fashion retail. Management has prepared a cash flow forecast for the next 24 months whereby the company will run out of cash reserves by 31 March 2025. You are auditing 31 March 2023 and are satisfied with the cash flow projections and forecasts:</a:t>
            </a:r>
            <a:endParaRPr lang="en-US" sz="2400" b="0" i="0" dirty="0">
              <a:solidFill>
                <a:schemeClr val="accent1"/>
              </a:solidFill>
              <a:effectLst/>
            </a:endParaRPr>
          </a:p>
          <a:p>
            <a:pPr marL="574675" lvl="1" indent="-457200" algn="just" fontAlgn="base">
              <a:buFont typeface="+mj-lt"/>
              <a:buAutoNum type="arabicPeriod"/>
            </a:pPr>
            <a:r>
              <a:rPr lang="en-US" sz="2400" b="0" i="0" dirty="0">
                <a:solidFill>
                  <a:srgbClr val="0E142E"/>
                </a:solidFill>
                <a:effectLst/>
              </a:rPr>
              <a:t>Nothing to be done. The Company will get more cash through its existing or new investors and hence there is no going concern issue</a:t>
            </a:r>
          </a:p>
          <a:p>
            <a:pPr marL="574675" lvl="1" indent="-457200" algn="just" fontAlgn="base">
              <a:buFont typeface="+mj-lt"/>
              <a:buAutoNum type="arabicPeriod"/>
            </a:pPr>
            <a:r>
              <a:rPr lang="en-US" sz="2400" dirty="0">
                <a:solidFill>
                  <a:srgbClr val="0E142E"/>
                </a:solidFill>
              </a:rPr>
              <a:t>Our evaluation is only required for 12 months so running out of cash in 24 months is a non-issue for the audit report</a:t>
            </a:r>
          </a:p>
          <a:p>
            <a:pPr marL="574675" lvl="1" indent="-457200" algn="just" fontAlgn="base">
              <a:buFont typeface="+mj-lt"/>
              <a:buAutoNum type="arabicPeriod"/>
            </a:pPr>
            <a:r>
              <a:rPr lang="en-US" sz="2400" b="0" i="0" dirty="0">
                <a:solidFill>
                  <a:srgbClr val="0E142E"/>
                </a:solidFill>
                <a:effectLst/>
              </a:rPr>
              <a:t>Since the cash will be over in 24 months, we should require Management to do appropriate disclosures in the financial statements. A MUGC may or may not be required</a:t>
            </a:r>
          </a:p>
          <a:p>
            <a:pPr marL="574675" lvl="1" indent="-457200" algn="just" fontAlgn="base">
              <a:buFont typeface="+mj-lt"/>
              <a:buAutoNum type="arabicPeriod"/>
            </a:pPr>
            <a:r>
              <a:rPr lang="en-US" sz="2400" dirty="0">
                <a:solidFill>
                  <a:srgbClr val="0E142E"/>
                </a:solidFill>
              </a:rPr>
              <a:t>We should refer to financial statements of other start up companies in the same sector to check if they faced going concern issues</a:t>
            </a:r>
            <a:endParaRPr lang="en-US" sz="2400" b="0" i="0" dirty="0">
              <a:solidFill>
                <a:srgbClr val="0E142E"/>
              </a:solidFill>
              <a:effectLst/>
            </a:endParaRPr>
          </a:p>
        </p:txBody>
      </p:sp>
    </p:spTree>
    <p:extLst>
      <p:ext uri="{BB962C8B-B14F-4D97-AF65-F5344CB8AC3E}">
        <p14:creationId xmlns:p14="http://schemas.microsoft.com/office/powerpoint/2010/main" val="3704268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normAutofit/>
          </a:bodyPr>
          <a:lstStyle/>
          <a:p>
            <a:r>
              <a:rPr lang="en-SG" dirty="0">
                <a:solidFill>
                  <a:srgbClr val="0E142E"/>
                </a:solidFill>
              </a:rPr>
              <a:t>Poll # 10: Final Quiz</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1097280" y="1907458"/>
            <a:ext cx="10416294" cy="4542503"/>
          </a:xfrm>
        </p:spPr>
        <p:txBody>
          <a:bodyPr>
            <a:normAutofit fontScale="92500" lnSpcReduction="10000"/>
          </a:bodyPr>
          <a:lstStyle/>
          <a:p>
            <a:pPr algn="just" fontAlgn="base"/>
            <a:r>
              <a:rPr lang="en-US" sz="2400" b="0" i="0" dirty="0">
                <a:solidFill>
                  <a:schemeClr val="accent1"/>
                </a:solidFill>
                <a:effectLst/>
              </a:rPr>
              <a:t>You are auditing a Holding company PB Limited, which is a shell company and has a single operating subsidiary MR Limited. The auditor of the subsidiary MR has given a material uncertainty of going concern para in the audit report. </a:t>
            </a:r>
            <a:r>
              <a:rPr lang="en-US" sz="2400" dirty="0">
                <a:solidFill>
                  <a:schemeClr val="accent1"/>
                </a:solidFill>
              </a:rPr>
              <a:t>You need to evaluate the impact of this MUGC on the consolidated audit opinion:</a:t>
            </a:r>
            <a:endParaRPr lang="en-US" sz="2400" b="0" i="0" dirty="0">
              <a:solidFill>
                <a:schemeClr val="accent1"/>
              </a:solidFill>
              <a:effectLst/>
            </a:endParaRPr>
          </a:p>
          <a:p>
            <a:pPr marL="574675" lvl="1" indent="-457200" algn="just" fontAlgn="base">
              <a:buFont typeface="+mj-lt"/>
              <a:buAutoNum type="arabicPeriod"/>
            </a:pPr>
            <a:r>
              <a:rPr lang="en-US" sz="2400" b="0" i="0" dirty="0">
                <a:solidFill>
                  <a:srgbClr val="0E142E"/>
                </a:solidFill>
                <a:effectLst/>
              </a:rPr>
              <a:t>Since the single subsidiary has a MUGC, the consolidated audit report will replicate the MUGC </a:t>
            </a:r>
          </a:p>
          <a:p>
            <a:pPr marL="574675" lvl="1" indent="-457200" algn="just" fontAlgn="base">
              <a:buFont typeface="+mj-lt"/>
              <a:buAutoNum type="arabicPeriod"/>
            </a:pPr>
            <a:r>
              <a:rPr lang="en-US" sz="2400" b="0" i="0" dirty="0">
                <a:solidFill>
                  <a:srgbClr val="0E142E"/>
                </a:solidFill>
                <a:effectLst/>
              </a:rPr>
              <a:t>Determine through discussions with the auditor of MR why there is a MUGC and then determine based on group materiality if this leads to a MUGC on the consolidated financial statements </a:t>
            </a:r>
          </a:p>
          <a:p>
            <a:pPr marL="574675" lvl="1" indent="-457200" algn="just" fontAlgn="base">
              <a:buFont typeface="+mj-lt"/>
              <a:buAutoNum type="arabicPeriod"/>
            </a:pPr>
            <a:r>
              <a:rPr lang="en-US" sz="2400" b="0" i="0" dirty="0">
                <a:solidFill>
                  <a:srgbClr val="0E142E"/>
                </a:solidFill>
                <a:effectLst/>
              </a:rPr>
              <a:t>Ignore the MUGC of the </a:t>
            </a:r>
            <a:r>
              <a:rPr lang="en-US" sz="2400" dirty="0">
                <a:solidFill>
                  <a:srgbClr val="0E142E"/>
                </a:solidFill>
              </a:rPr>
              <a:t>subsidiary auditor and draw your own conclusions in this matter</a:t>
            </a:r>
            <a:r>
              <a:rPr lang="en-US" sz="2400" b="0" i="0" dirty="0">
                <a:solidFill>
                  <a:srgbClr val="0E142E"/>
                </a:solidFill>
                <a:effectLst/>
              </a:rPr>
              <a:t>. </a:t>
            </a:r>
          </a:p>
          <a:p>
            <a:pPr marL="574675" lvl="1" indent="-457200" algn="just" fontAlgn="base">
              <a:buFont typeface="+mj-lt"/>
              <a:buAutoNum type="arabicPeriod"/>
            </a:pPr>
            <a:r>
              <a:rPr lang="en-US" sz="2400" dirty="0">
                <a:solidFill>
                  <a:srgbClr val="0E142E"/>
                </a:solidFill>
              </a:rPr>
              <a:t>Give a disclaimer opinion on the PB consolidated financial statements since the operating subsidiary has an EOM on material uncertainty of going concern</a:t>
            </a:r>
            <a:endParaRPr lang="en-US" sz="2400" b="0" i="0" dirty="0">
              <a:solidFill>
                <a:srgbClr val="0E142E"/>
              </a:solidFill>
              <a:effectLst/>
            </a:endParaRPr>
          </a:p>
        </p:txBody>
      </p:sp>
    </p:spTree>
    <p:extLst>
      <p:ext uri="{BB962C8B-B14F-4D97-AF65-F5344CB8AC3E}">
        <p14:creationId xmlns:p14="http://schemas.microsoft.com/office/powerpoint/2010/main" val="2509961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95D0FC-09B9-4B40-977A-1168822FB03F}"/>
              </a:ext>
            </a:extLst>
          </p:cNvPr>
          <p:cNvSpPr/>
          <p:nvPr/>
        </p:nvSpPr>
        <p:spPr>
          <a:xfrm>
            <a:off x="0" y="1"/>
            <a:ext cx="12192000" cy="6419850"/>
          </a:xfrm>
          <a:prstGeom prst="rect">
            <a:avLst/>
          </a:prstGeom>
          <a:solidFill>
            <a:schemeClr val="bg1"/>
          </a:solidFill>
          <a:ln>
            <a:solidFill>
              <a:srgbClr val="0E1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E965CC66-D544-FB6E-EE35-C699B7EBF555}"/>
              </a:ext>
            </a:extLst>
          </p:cNvPr>
          <p:cNvSpPr>
            <a:spLocks noGrp="1"/>
          </p:cNvSpPr>
          <p:nvPr>
            <p:ph type="title"/>
          </p:nvPr>
        </p:nvSpPr>
        <p:spPr>
          <a:xfrm>
            <a:off x="1234751" y="1606240"/>
            <a:ext cx="10058400" cy="4617277"/>
          </a:xfrm>
        </p:spPr>
        <p:txBody>
          <a:bodyPr>
            <a:normAutofit fontScale="90000"/>
          </a:bodyPr>
          <a:lstStyle/>
          <a:p>
            <a:pPr algn="ctr"/>
            <a:r>
              <a:rPr lang="en-SG" dirty="0">
                <a:solidFill>
                  <a:srgbClr val="0E142E"/>
                </a:solidFill>
              </a:rPr>
              <a:t>Questions?</a:t>
            </a:r>
            <a:br>
              <a:rPr lang="en-SG" dirty="0">
                <a:solidFill>
                  <a:srgbClr val="0E142E"/>
                </a:solidFill>
              </a:rPr>
            </a:br>
            <a:br>
              <a:rPr lang="en-SG" dirty="0">
                <a:solidFill>
                  <a:srgbClr val="0E142E"/>
                </a:solidFill>
              </a:rPr>
            </a:br>
            <a:r>
              <a:rPr lang="en-SG" dirty="0">
                <a:solidFill>
                  <a:schemeClr val="accent1"/>
                </a:solidFill>
              </a:rPr>
              <a:t>Thank You</a:t>
            </a:r>
            <a:br>
              <a:rPr lang="en-SG" dirty="0">
                <a:solidFill>
                  <a:schemeClr val="accent1"/>
                </a:solidFill>
              </a:rPr>
            </a:br>
            <a:br>
              <a:rPr lang="en-SG" dirty="0">
                <a:solidFill>
                  <a:schemeClr val="accent1"/>
                </a:solidFill>
              </a:rPr>
            </a:br>
            <a:r>
              <a:rPr lang="en-SG" sz="4000" dirty="0">
                <a:solidFill>
                  <a:schemeClr val="tx1"/>
                </a:solidFill>
              </a:rPr>
              <a:t>CA Raajnish Desai</a:t>
            </a:r>
            <a:br>
              <a:rPr lang="en-SG" sz="4000" dirty="0">
                <a:solidFill>
                  <a:schemeClr val="accent1"/>
                </a:solidFill>
              </a:rPr>
            </a:br>
            <a:r>
              <a:rPr lang="en-SG" sz="4000" dirty="0">
                <a:solidFill>
                  <a:schemeClr val="accent1"/>
                </a:solidFill>
              </a:rPr>
              <a:t>email: </a:t>
            </a:r>
            <a:r>
              <a:rPr lang="en-SG" sz="4000" dirty="0">
                <a:solidFill>
                  <a:schemeClr val="accent1"/>
                </a:solidFill>
                <a:hlinkClick r:id="rId2"/>
              </a:rPr>
              <a:t>raajnish@gmail.com</a:t>
            </a:r>
            <a:br>
              <a:rPr lang="en-SG" sz="4000" dirty="0">
                <a:solidFill>
                  <a:schemeClr val="accent1"/>
                </a:solidFill>
              </a:rPr>
            </a:br>
            <a:r>
              <a:rPr lang="en-SG" sz="4000" dirty="0">
                <a:solidFill>
                  <a:schemeClr val="accent1"/>
                </a:solidFill>
              </a:rPr>
              <a:t>Cell: 9765560557</a:t>
            </a:r>
          </a:p>
        </p:txBody>
      </p:sp>
    </p:spTree>
    <p:extLst>
      <p:ext uri="{BB962C8B-B14F-4D97-AF65-F5344CB8AC3E}">
        <p14:creationId xmlns:p14="http://schemas.microsoft.com/office/powerpoint/2010/main" val="243153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lstStyle/>
          <a:p>
            <a:r>
              <a:rPr lang="en-SG" dirty="0">
                <a:solidFill>
                  <a:srgbClr val="0E142E"/>
                </a:solidFill>
              </a:rPr>
              <a:t>Requirements of SA 570</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p:txBody>
          <a:bodyPr>
            <a:normAutofit fontScale="92500" lnSpcReduction="20000"/>
          </a:bodyPr>
          <a:lstStyle/>
          <a:p>
            <a:r>
              <a:rPr lang="en-US" sz="2600" dirty="0">
                <a:solidFill>
                  <a:srgbClr val="0E142E"/>
                </a:solidFill>
              </a:rPr>
              <a:t>SA 570 deals with the auditors’ responsibilities in the audit of financial statements relating to ‘going concern’ and the implications for the audit report </a:t>
            </a:r>
          </a:p>
          <a:p>
            <a:r>
              <a:rPr lang="en-US" sz="2600" dirty="0">
                <a:solidFill>
                  <a:srgbClr val="0E142E"/>
                </a:solidFill>
              </a:rPr>
              <a:t>Going concern – entity will continue its operations for the ‘</a:t>
            </a:r>
            <a:r>
              <a:rPr lang="en-US" sz="2600" dirty="0">
                <a:solidFill>
                  <a:schemeClr val="accent1"/>
                </a:solidFill>
              </a:rPr>
              <a:t>foreseeable future</a:t>
            </a:r>
            <a:r>
              <a:rPr lang="en-US" sz="2600" dirty="0">
                <a:solidFill>
                  <a:srgbClr val="0E142E"/>
                </a:solidFill>
              </a:rPr>
              <a:t>’. Going concern is a fundamental accounting assumption, based on which financial statements are prepared </a:t>
            </a:r>
          </a:p>
          <a:p>
            <a:pPr algn="l"/>
            <a:r>
              <a:rPr lang="en-US" sz="2600" dirty="0">
                <a:solidFill>
                  <a:srgbClr val="0E142E"/>
                </a:solidFill>
              </a:rPr>
              <a:t>When the use of the going concern basis of accounting is appropriate, </a:t>
            </a:r>
            <a:r>
              <a:rPr lang="en-US" sz="2600" dirty="0">
                <a:solidFill>
                  <a:schemeClr val="accent1"/>
                </a:solidFill>
              </a:rPr>
              <a:t>assets and liabilities are recorded</a:t>
            </a:r>
            <a:r>
              <a:rPr lang="en-US" sz="2600" dirty="0">
                <a:solidFill>
                  <a:srgbClr val="0E142E"/>
                </a:solidFill>
              </a:rPr>
              <a:t> on the basis that the entity will be </a:t>
            </a:r>
            <a:r>
              <a:rPr lang="en-US" sz="2600" dirty="0">
                <a:solidFill>
                  <a:schemeClr val="accent1"/>
                </a:solidFill>
              </a:rPr>
              <a:t>able to realize its assets</a:t>
            </a:r>
            <a:r>
              <a:rPr lang="en-US" sz="2600" dirty="0">
                <a:solidFill>
                  <a:srgbClr val="0E142E"/>
                </a:solidFill>
              </a:rPr>
              <a:t> and </a:t>
            </a:r>
            <a:r>
              <a:rPr lang="en-US" sz="2600" dirty="0">
                <a:solidFill>
                  <a:schemeClr val="accent1"/>
                </a:solidFill>
              </a:rPr>
              <a:t>discharge its liabilities</a:t>
            </a:r>
            <a:r>
              <a:rPr lang="en-US" sz="2600" dirty="0">
                <a:solidFill>
                  <a:srgbClr val="0E142E"/>
                </a:solidFill>
              </a:rPr>
              <a:t> in the normal course of business</a:t>
            </a:r>
          </a:p>
          <a:p>
            <a:endParaRPr lang="en-US" sz="2400" dirty="0">
              <a:solidFill>
                <a:srgbClr val="0E142E"/>
              </a:solidFill>
            </a:endParaRPr>
          </a:p>
        </p:txBody>
      </p:sp>
    </p:spTree>
    <p:extLst>
      <p:ext uri="{BB962C8B-B14F-4D97-AF65-F5344CB8AC3E}">
        <p14:creationId xmlns:p14="http://schemas.microsoft.com/office/powerpoint/2010/main" val="877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normAutofit/>
          </a:bodyPr>
          <a:lstStyle/>
          <a:p>
            <a:r>
              <a:rPr lang="en-SG" dirty="0">
                <a:solidFill>
                  <a:srgbClr val="0E142E"/>
                </a:solidFill>
              </a:rPr>
              <a:t>Poll # 1: Foreseeable future</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p:txBody>
          <a:bodyPr>
            <a:normAutofit lnSpcReduction="10000"/>
          </a:bodyPr>
          <a:lstStyle/>
          <a:p>
            <a:r>
              <a:rPr lang="en-US" sz="2400" dirty="0">
                <a:solidFill>
                  <a:schemeClr val="accent1"/>
                </a:solidFill>
              </a:rPr>
              <a:t>Foreseeable future means:</a:t>
            </a:r>
          </a:p>
          <a:p>
            <a:pPr marL="457200" indent="-457200">
              <a:buFont typeface="+mj-lt"/>
              <a:buAutoNum type="arabicPeriod"/>
            </a:pPr>
            <a:r>
              <a:rPr lang="en-US" sz="2400" dirty="0">
                <a:solidFill>
                  <a:srgbClr val="0E142E"/>
                </a:solidFill>
              </a:rPr>
              <a:t>12 months from the Balance sheet date</a:t>
            </a:r>
          </a:p>
          <a:p>
            <a:pPr marL="457200" indent="-457200">
              <a:buFont typeface="+mj-lt"/>
              <a:buAutoNum type="arabicPeriod"/>
            </a:pPr>
            <a:r>
              <a:rPr lang="en-US" sz="2400" dirty="0">
                <a:solidFill>
                  <a:srgbClr val="0E142E"/>
                </a:solidFill>
              </a:rPr>
              <a:t>24 months from the Balance sheet date</a:t>
            </a:r>
          </a:p>
          <a:p>
            <a:pPr marL="457200" indent="-457200">
              <a:buFont typeface="+mj-lt"/>
              <a:buAutoNum type="arabicPeriod"/>
            </a:pPr>
            <a:r>
              <a:rPr lang="en-US" sz="2400" dirty="0">
                <a:solidFill>
                  <a:srgbClr val="0E142E"/>
                </a:solidFill>
              </a:rPr>
              <a:t>12 months from the date on which financial statements are approved by the Board of Directors </a:t>
            </a:r>
          </a:p>
          <a:p>
            <a:pPr marL="457200" indent="-457200">
              <a:buFont typeface="+mj-lt"/>
              <a:buAutoNum type="arabicPeriod"/>
            </a:pPr>
            <a:r>
              <a:rPr lang="en-US" sz="2400" dirty="0">
                <a:solidFill>
                  <a:srgbClr val="0E142E"/>
                </a:solidFill>
              </a:rPr>
              <a:t>Foreseeable future is not defined. Assessment is based on auditor judgement and involves at least 12 months from the date of approval of the FS by the Board</a:t>
            </a:r>
          </a:p>
          <a:p>
            <a:endParaRPr lang="en-US" sz="2400" dirty="0">
              <a:solidFill>
                <a:srgbClr val="0E142E"/>
              </a:solidFill>
            </a:endParaRPr>
          </a:p>
        </p:txBody>
      </p:sp>
    </p:spTree>
    <p:extLst>
      <p:ext uri="{BB962C8B-B14F-4D97-AF65-F5344CB8AC3E}">
        <p14:creationId xmlns:p14="http://schemas.microsoft.com/office/powerpoint/2010/main" val="281626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lstStyle/>
          <a:p>
            <a:r>
              <a:rPr lang="en-SG" dirty="0">
                <a:solidFill>
                  <a:srgbClr val="0E142E"/>
                </a:solidFill>
              </a:rPr>
              <a:t>Requirements of SA 570</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p:txBody>
          <a:bodyPr>
            <a:normAutofit/>
          </a:bodyPr>
          <a:lstStyle/>
          <a:p>
            <a:r>
              <a:rPr lang="en-SG" sz="2400" dirty="0">
                <a:solidFill>
                  <a:srgbClr val="0E142E"/>
                </a:solidFill>
              </a:rPr>
              <a:t>Responsibilities of the Auditor for assessment of the entity’s ability to continue as a going concern: </a:t>
            </a:r>
          </a:p>
          <a:p>
            <a:pPr lvl="1"/>
            <a:r>
              <a:rPr lang="en-US" sz="2400" dirty="0">
                <a:solidFill>
                  <a:srgbClr val="0E142E"/>
                </a:solidFill>
              </a:rPr>
              <a:t>Obtain </a:t>
            </a:r>
            <a:r>
              <a:rPr lang="en-US" sz="2400" u="sng" dirty="0">
                <a:solidFill>
                  <a:schemeClr val="accent1"/>
                </a:solidFill>
              </a:rPr>
              <a:t>sufficient appropriate audit evidence </a:t>
            </a:r>
            <a:r>
              <a:rPr lang="en-US" sz="2400" dirty="0">
                <a:solidFill>
                  <a:srgbClr val="0E142E"/>
                </a:solidFill>
              </a:rPr>
              <a:t>regarding, and conclude on:</a:t>
            </a:r>
          </a:p>
          <a:p>
            <a:pPr lvl="2"/>
            <a:r>
              <a:rPr lang="en-US" sz="2400" dirty="0">
                <a:solidFill>
                  <a:schemeClr val="accent1"/>
                </a:solidFill>
              </a:rPr>
              <a:t>appropriateness</a:t>
            </a:r>
            <a:r>
              <a:rPr lang="en-US" sz="2400" dirty="0">
                <a:solidFill>
                  <a:srgbClr val="0E142E"/>
                </a:solidFill>
              </a:rPr>
              <a:t> of management’s use of </a:t>
            </a:r>
            <a:r>
              <a:rPr lang="en-US" sz="2400" dirty="0">
                <a:solidFill>
                  <a:schemeClr val="accent1"/>
                </a:solidFill>
              </a:rPr>
              <a:t>going concern basis</a:t>
            </a:r>
            <a:r>
              <a:rPr lang="en-US" sz="2400" dirty="0">
                <a:solidFill>
                  <a:srgbClr val="0E142E"/>
                </a:solidFill>
              </a:rPr>
              <a:t> of accounting in the preparation of the financial statements,</a:t>
            </a:r>
          </a:p>
          <a:p>
            <a:pPr lvl="2"/>
            <a:r>
              <a:rPr lang="en-US" sz="2400" dirty="0">
                <a:solidFill>
                  <a:srgbClr val="0E142E"/>
                </a:solidFill>
              </a:rPr>
              <a:t>and to conclude, based on the audit evidence obtained, whether a </a:t>
            </a:r>
            <a:r>
              <a:rPr lang="en-US" sz="2400" dirty="0">
                <a:solidFill>
                  <a:schemeClr val="accent1"/>
                </a:solidFill>
              </a:rPr>
              <a:t>material uncertainty exists</a:t>
            </a:r>
            <a:r>
              <a:rPr lang="en-US" sz="2400" dirty="0">
                <a:solidFill>
                  <a:srgbClr val="0E142E"/>
                </a:solidFill>
              </a:rPr>
              <a:t> (‘MUGC’) about the entity’s ability to continue as a going concern. </a:t>
            </a:r>
          </a:p>
          <a:p>
            <a:pPr lvl="2"/>
            <a:r>
              <a:rPr lang="en-US" sz="2400" dirty="0">
                <a:solidFill>
                  <a:srgbClr val="0E142E"/>
                </a:solidFill>
              </a:rPr>
              <a:t>to </a:t>
            </a:r>
            <a:r>
              <a:rPr lang="en-US" sz="2400" dirty="0">
                <a:solidFill>
                  <a:schemeClr val="accent1"/>
                </a:solidFill>
              </a:rPr>
              <a:t>report</a:t>
            </a:r>
            <a:r>
              <a:rPr lang="en-US" sz="2400" dirty="0">
                <a:solidFill>
                  <a:srgbClr val="0E142E"/>
                </a:solidFill>
              </a:rPr>
              <a:t>, in accordance with SA 570</a:t>
            </a:r>
            <a:endParaRPr lang="en-SG" sz="2400" dirty="0">
              <a:solidFill>
                <a:srgbClr val="0E142E"/>
              </a:solidFill>
            </a:endParaRPr>
          </a:p>
        </p:txBody>
      </p:sp>
    </p:spTree>
    <p:extLst>
      <p:ext uri="{BB962C8B-B14F-4D97-AF65-F5344CB8AC3E}">
        <p14:creationId xmlns:p14="http://schemas.microsoft.com/office/powerpoint/2010/main" val="59278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lstStyle/>
          <a:p>
            <a:r>
              <a:rPr lang="en-SG" dirty="0">
                <a:solidFill>
                  <a:srgbClr val="0E142E"/>
                </a:solidFill>
              </a:rPr>
              <a:t>Requirements of SAs</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p:txBody>
          <a:bodyPr>
            <a:normAutofit/>
          </a:bodyPr>
          <a:lstStyle/>
          <a:p>
            <a:r>
              <a:rPr lang="en-SG" sz="2400" dirty="0">
                <a:solidFill>
                  <a:schemeClr val="accent1"/>
                </a:solidFill>
              </a:rPr>
              <a:t>Risk Assessment Procedures And Related Activities</a:t>
            </a:r>
          </a:p>
          <a:p>
            <a:pPr lvl="1"/>
            <a:r>
              <a:rPr lang="en-SG" sz="2400" dirty="0">
                <a:solidFill>
                  <a:srgbClr val="0E142E"/>
                </a:solidFill>
              </a:rPr>
              <a:t>SAs require auditors to </a:t>
            </a:r>
            <a:r>
              <a:rPr lang="en-US" sz="2400" dirty="0">
                <a:solidFill>
                  <a:srgbClr val="0E142E"/>
                </a:solidFill>
              </a:rPr>
              <a:t>consider whether </a:t>
            </a:r>
            <a:r>
              <a:rPr lang="en-US" sz="2400" dirty="0">
                <a:solidFill>
                  <a:schemeClr val="accent1"/>
                </a:solidFill>
              </a:rPr>
              <a:t>events or conditions</a:t>
            </a:r>
            <a:r>
              <a:rPr lang="en-US" sz="2400" dirty="0">
                <a:solidFill>
                  <a:srgbClr val="0E142E"/>
                </a:solidFill>
              </a:rPr>
              <a:t> </a:t>
            </a:r>
            <a:r>
              <a:rPr lang="en-US" sz="2400" dirty="0">
                <a:solidFill>
                  <a:schemeClr val="accent1"/>
                </a:solidFill>
              </a:rPr>
              <a:t>exist</a:t>
            </a:r>
            <a:r>
              <a:rPr lang="en-US" sz="2400" dirty="0">
                <a:solidFill>
                  <a:srgbClr val="0E142E"/>
                </a:solidFill>
              </a:rPr>
              <a:t> that may cast </a:t>
            </a:r>
            <a:r>
              <a:rPr lang="en-US" sz="2400" dirty="0">
                <a:solidFill>
                  <a:schemeClr val="accent1"/>
                </a:solidFill>
              </a:rPr>
              <a:t>significant doubt</a:t>
            </a:r>
            <a:r>
              <a:rPr lang="en-US" sz="2400" dirty="0">
                <a:solidFill>
                  <a:srgbClr val="0E142E"/>
                </a:solidFill>
              </a:rPr>
              <a:t> on the entity’s ability to continue as a </a:t>
            </a:r>
            <a:r>
              <a:rPr lang="en-US" sz="2400" dirty="0">
                <a:solidFill>
                  <a:schemeClr val="accent1"/>
                </a:solidFill>
              </a:rPr>
              <a:t>going concern</a:t>
            </a:r>
          </a:p>
          <a:p>
            <a:pPr lvl="1"/>
            <a:r>
              <a:rPr lang="en-US" sz="2400" dirty="0">
                <a:solidFill>
                  <a:srgbClr val="0E142E"/>
                </a:solidFill>
              </a:rPr>
              <a:t>Has </a:t>
            </a:r>
            <a:r>
              <a:rPr lang="en-US" sz="2400" dirty="0">
                <a:solidFill>
                  <a:schemeClr val="accent1"/>
                </a:solidFill>
              </a:rPr>
              <a:t>management</a:t>
            </a:r>
            <a:r>
              <a:rPr lang="en-US" sz="2400" dirty="0">
                <a:solidFill>
                  <a:srgbClr val="0E142E"/>
                </a:solidFill>
              </a:rPr>
              <a:t> already performed </a:t>
            </a:r>
            <a:r>
              <a:rPr lang="en-US" sz="2400" dirty="0">
                <a:solidFill>
                  <a:schemeClr val="accent1"/>
                </a:solidFill>
              </a:rPr>
              <a:t>preliminary assessment </a:t>
            </a:r>
            <a:r>
              <a:rPr lang="en-US" sz="2400" dirty="0">
                <a:solidFill>
                  <a:srgbClr val="0E142E"/>
                </a:solidFill>
              </a:rPr>
              <a:t>of the entity’s ability to continue as a going concern?</a:t>
            </a:r>
          </a:p>
          <a:p>
            <a:pPr lvl="1"/>
            <a:r>
              <a:rPr lang="en-US" sz="2400" dirty="0">
                <a:solidFill>
                  <a:srgbClr val="0E142E"/>
                </a:solidFill>
              </a:rPr>
              <a:t>The Auditor is required to </a:t>
            </a:r>
            <a:r>
              <a:rPr lang="en-US" sz="2400" dirty="0">
                <a:solidFill>
                  <a:schemeClr val="accent1"/>
                </a:solidFill>
              </a:rPr>
              <a:t>remain alert </a:t>
            </a:r>
            <a:r>
              <a:rPr lang="en-US" sz="2400" dirty="0">
                <a:solidFill>
                  <a:srgbClr val="0E142E"/>
                </a:solidFill>
              </a:rPr>
              <a:t>throughout the audit for facts and circumstances which could impact the ‘going concern’ assumption for preparation of financial statements </a:t>
            </a:r>
          </a:p>
          <a:p>
            <a:endParaRPr lang="en-SG" sz="2400" dirty="0">
              <a:solidFill>
                <a:srgbClr val="0E142E"/>
              </a:solidFill>
            </a:endParaRPr>
          </a:p>
        </p:txBody>
      </p:sp>
    </p:spTree>
    <p:extLst>
      <p:ext uri="{BB962C8B-B14F-4D97-AF65-F5344CB8AC3E}">
        <p14:creationId xmlns:p14="http://schemas.microsoft.com/office/powerpoint/2010/main" val="341049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lstStyle/>
          <a:p>
            <a:r>
              <a:rPr lang="en-SG" dirty="0">
                <a:solidFill>
                  <a:srgbClr val="0E142E"/>
                </a:solidFill>
              </a:rPr>
              <a:t>Requirements of SAs</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a:xfrm>
            <a:off x="1097280" y="2108201"/>
            <a:ext cx="10058400" cy="4154947"/>
          </a:xfrm>
        </p:spPr>
        <p:txBody>
          <a:bodyPr>
            <a:normAutofit fontScale="92500"/>
          </a:bodyPr>
          <a:lstStyle/>
          <a:p>
            <a:r>
              <a:rPr lang="en-SG" sz="2400" dirty="0">
                <a:solidFill>
                  <a:schemeClr val="accent1"/>
                </a:solidFill>
              </a:rPr>
              <a:t>Risk Assessment Procedures And Related Activities</a:t>
            </a:r>
          </a:p>
          <a:p>
            <a:pPr lvl="1"/>
            <a:r>
              <a:rPr lang="en-SG" sz="2400" dirty="0">
                <a:solidFill>
                  <a:schemeClr val="accent1"/>
                </a:solidFill>
              </a:rPr>
              <a:t>Events or conditions</a:t>
            </a:r>
            <a:r>
              <a:rPr lang="en-SG" sz="2400" dirty="0">
                <a:solidFill>
                  <a:srgbClr val="0E142E"/>
                </a:solidFill>
              </a:rPr>
              <a:t> that may cast </a:t>
            </a:r>
            <a:r>
              <a:rPr lang="en-SG" sz="2400" dirty="0">
                <a:solidFill>
                  <a:schemeClr val="accent1"/>
                </a:solidFill>
              </a:rPr>
              <a:t>significant doubt</a:t>
            </a:r>
            <a:r>
              <a:rPr lang="en-SG" sz="2400" dirty="0">
                <a:solidFill>
                  <a:srgbClr val="0E142E"/>
                </a:solidFill>
              </a:rPr>
              <a:t> on entity’s ability to continue as a going concern (not exclusive):</a:t>
            </a:r>
          </a:p>
          <a:p>
            <a:pPr lvl="2"/>
            <a:r>
              <a:rPr lang="en-SG" sz="2400" dirty="0">
                <a:solidFill>
                  <a:schemeClr val="accent1"/>
                </a:solidFill>
              </a:rPr>
              <a:t>Financial</a:t>
            </a:r>
            <a:r>
              <a:rPr lang="en-SG" sz="2400" dirty="0">
                <a:solidFill>
                  <a:srgbClr val="0E142E"/>
                </a:solidFill>
              </a:rPr>
              <a:t> (net liability/ net current liability position, fixed term borrowing approaching maturity without realistic prospect of renewal or repayment, negative operating cash flows, substantial operating losses/ significant deterioration in value of assets used to generate cash flows etc.)</a:t>
            </a:r>
          </a:p>
          <a:p>
            <a:pPr lvl="2"/>
            <a:r>
              <a:rPr lang="en-SG" sz="2400" dirty="0">
                <a:solidFill>
                  <a:schemeClr val="accent1"/>
                </a:solidFill>
              </a:rPr>
              <a:t>Operating</a:t>
            </a:r>
            <a:r>
              <a:rPr lang="en-SG" sz="2400" dirty="0">
                <a:solidFill>
                  <a:srgbClr val="0E142E"/>
                </a:solidFill>
              </a:rPr>
              <a:t> (Management intention to liquidate entity or cease operations, loss of key customers, suppliers refusing to grant credit or reducing credit period)</a:t>
            </a:r>
          </a:p>
          <a:p>
            <a:pPr lvl="2"/>
            <a:r>
              <a:rPr lang="en-SG" sz="2400" dirty="0">
                <a:solidFill>
                  <a:schemeClr val="accent1"/>
                </a:solidFill>
              </a:rPr>
              <a:t>Other</a:t>
            </a:r>
            <a:r>
              <a:rPr lang="en-SG" sz="2400" dirty="0">
                <a:solidFill>
                  <a:srgbClr val="0E142E"/>
                </a:solidFill>
              </a:rPr>
              <a:t> (non-compliance with legal and regulatory requirements, adverse key financial ratios, inability to meet loan covenants)</a:t>
            </a:r>
          </a:p>
          <a:p>
            <a:endParaRPr lang="en-SG" sz="2400" dirty="0">
              <a:solidFill>
                <a:srgbClr val="0E142E"/>
              </a:solidFill>
            </a:endParaRPr>
          </a:p>
        </p:txBody>
      </p:sp>
    </p:spTree>
    <p:extLst>
      <p:ext uri="{BB962C8B-B14F-4D97-AF65-F5344CB8AC3E}">
        <p14:creationId xmlns:p14="http://schemas.microsoft.com/office/powerpoint/2010/main" val="235160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521D-15A1-FFE3-AA24-CAB1B49869F8}"/>
              </a:ext>
            </a:extLst>
          </p:cNvPr>
          <p:cNvSpPr>
            <a:spLocks noGrp="1"/>
          </p:cNvSpPr>
          <p:nvPr>
            <p:ph type="title"/>
          </p:nvPr>
        </p:nvSpPr>
        <p:spPr/>
        <p:txBody>
          <a:bodyPr>
            <a:normAutofit/>
          </a:bodyPr>
          <a:lstStyle/>
          <a:p>
            <a:r>
              <a:rPr lang="en-SG" dirty="0">
                <a:solidFill>
                  <a:srgbClr val="0E142E"/>
                </a:solidFill>
              </a:rPr>
              <a:t>Poll # 2: Board resolution to cease operations</a:t>
            </a:r>
          </a:p>
        </p:txBody>
      </p:sp>
      <p:sp>
        <p:nvSpPr>
          <p:cNvPr id="3" name="Content Placeholder 2">
            <a:extLst>
              <a:ext uri="{FF2B5EF4-FFF2-40B4-BE49-F238E27FC236}">
                <a16:creationId xmlns:a16="http://schemas.microsoft.com/office/drawing/2014/main" id="{05506F3B-6CDA-12EF-52FE-E9FC00540C1E}"/>
              </a:ext>
            </a:extLst>
          </p:cNvPr>
          <p:cNvSpPr>
            <a:spLocks noGrp="1"/>
          </p:cNvSpPr>
          <p:nvPr>
            <p:ph idx="1"/>
          </p:nvPr>
        </p:nvSpPr>
        <p:spPr/>
        <p:txBody>
          <a:bodyPr>
            <a:normAutofit fontScale="85000" lnSpcReduction="10000"/>
          </a:bodyPr>
          <a:lstStyle/>
          <a:p>
            <a:r>
              <a:rPr lang="en-US" sz="2400" dirty="0">
                <a:solidFill>
                  <a:schemeClr val="accent1"/>
                </a:solidFill>
              </a:rPr>
              <a:t>Board has passed a resolution in February 2023 whereby the Company will cease operations on 30 September 2023 due to lack of adequate business. As an auditor, you should insist that: </a:t>
            </a:r>
          </a:p>
          <a:p>
            <a:pPr marL="457200" indent="-457200">
              <a:buFont typeface="+mj-lt"/>
              <a:buAutoNum type="arabicPeriod"/>
            </a:pPr>
            <a:r>
              <a:rPr lang="en-US" sz="2400" dirty="0">
                <a:solidFill>
                  <a:srgbClr val="0E142E"/>
                </a:solidFill>
              </a:rPr>
              <a:t>Financial statements of 31 March 2023 are prepared on a ‘realization basis/ liquidation </a:t>
            </a:r>
            <a:r>
              <a:rPr lang="en-US" sz="2400" dirty="0" err="1">
                <a:solidFill>
                  <a:srgbClr val="0E142E"/>
                </a:solidFill>
              </a:rPr>
              <a:t>basis’</a:t>
            </a:r>
            <a:r>
              <a:rPr lang="en-US" sz="2400" dirty="0">
                <a:solidFill>
                  <a:srgbClr val="0E142E"/>
                </a:solidFill>
              </a:rPr>
              <a:t> of accounting and provide an EOM in audit report about this fact </a:t>
            </a:r>
          </a:p>
          <a:p>
            <a:pPr marL="457200" indent="-457200">
              <a:buFont typeface="+mj-lt"/>
              <a:buAutoNum type="arabicPeriod"/>
            </a:pPr>
            <a:r>
              <a:rPr lang="en-US" sz="2400" dirty="0">
                <a:solidFill>
                  <a:srgbClr val="0E142E"/>
                </a:solidFill>
              </a:rPr>
              <a:t>Nothing needs to be done since the business is ceasing only after the year-end and it’s a post balance sheet event</a:t>
            </a:r>
          </a:p>
          <a:p>
            <a:pPr marL="457200" indent="-457200">
              <a:buFont typeface="+mj-lt"/>
              <a:buAutoNum type="arabicPeriod"/>
            </a:pPr>
            <a:r>
              <a:rPr lang="en-US" sz="2400" dirty="0">
                <a:solidFill>
                  <a:srgbClr val="0E142E"/>
                </a:solidFill>
              </a:rPr>
              <a:t>Request Management to provide a cash flow forecast for the next 12 months </a:t>
            </a:r>
          </a:p>
          <a:p>
            <a:pPr marL="457200" indent="-457200">
              <a:buFont typeface="+mj-lt"/>
              <a:buAutoNum type="arabicPeriod"/>
            </a:pPr>
            <a:r>
              <a:rPr lang="en-US" sz="2400" dirty="0">
                <a:solidFill>
                  <a:srgbClr val="0E142E"/>
                </a:solidFill>
              </a:rPr>
              <a:t>Accept preparation of financial statements for 31 March 2023 on a going concern basis</a:t>
            </a:r>
          </a:p>
          <a:p>
            <a:endParaRPr lang="en-US" sz="2400" dirty="0">
              <a:solidFill>
                <a:srgbClr val="0E142E"/>
              </a:solidFill>
            </a:endParaRPr>
          </a:p>
        </p:txBody>
      </p:sp>
    </p:spTree>
    <p:extLst>
      <p:ext uri="{BB962C8B-B14F-4D97-AF65-F5344CB8AC3E}">
        <p14:creationId xmlns:p14="http://schemas.microsoft.com/office/powerpoint/2010/main" val="3242330382"/>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1df4aea-fd9d-4f3b-b6d7-444cd17410d8" xsi:nil="true"/>
    <lcf76f155ced4ddcb4097134ff3c332f xmlns="e1df4aea-fd9d-4f3b-b6d7-444cd17410d8">
      <Terms xmlns="http://schemas.microsoft.com/office/infopath/2007/PartnerControls"/>
    </lcf76f155ced4ddcb4097134ff3c332f>
    <TaxCatchAll xmlns="486d9503-2b12-4b71-b9f9-130950ebe22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0C7187AE41B849BA8CAE8F0BF5A128" ma:contentTypeVersion="14" ma:contentTypeDescription="Create a new document." ma:contentTypeScope="" ma:versionID="9d71e4684a4e7dac5b8df84e8aab5ee5">
  <xsd:schema xmlns:xsd="http://www.w3.org/2001/XMLSchema" xmlns:xs="http://www.w3.org/2001/XMLSchema" xmlns:p="http://schemas.microsoft.com/office/2006/metadata/properties" xmlns:ns2="e1df4aea-fd9d-4f3b-b6d7-444cd17410d8" xmlns:ns3="486d9503-2b12-4b71-b9f9-130950ebe225" targetNamespace="http://schemas.microsoft.com/office/2006/metadata/properties" ma:root="true" ma:fieldsID="ecdbbbde730977fd56ad564a06884b55" ns2:_="" ns3:_="">
    <xsd:import namespace="e1df4aea-fd9d-4f3b-b6d7-444cd17410d8"/>
    <xsd:import namespace="486d9503-2b12-4b71-b9f9-130950ebe2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f4aea-fd9d-4f3b-b6d7-444cd17410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d3350db-da75-40dc-90da-ee2114d5bcc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6d9503-2b12-4b71-b9f9-130950ebe22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65be86a-9ca7-4430-b163-6dd4a821028b}" ma:internalName="TaxCatchAll" ma:showField="CatchAllData" ma:web="486d9503-2b12-4b71-b9f9-130950ebe22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 ds:uri="b1e9749f-9fff-41c0-bd6c-50f904a0350e"/>
    <ds:schemaRef ds:uri="d9e3ec85-81bc-4520-b978-13557544325c"/>
    <ds:schemaRef ds:uri="http://schemas.microsoft.com/office/2006/metadata/properties"/>
    <ds:schemaRef ds:uri="e1df4aea-fd9d-4f3b-b6d7-444cd17410d8"/>
    <ds:schemaRef ds:uri="486d9503-2b12-4b71-b9f9-130950ebe225"/>
  </ds:schemaRefs>
</ds:datastoreItem>
</file>

<file path=customXml/itemProps3.xml><?xml version="1.0" encoding="utf-8"?>
<ds:datastoreItem xmlns:ds="http://schemas.openxmlformats.org/officeDocument/2006/customXml" ds:itemID="{4BEAEB51-9BC7-4FFF-B59C-7B0FD3EAE1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f4aea-fd9d-4f3b-b6d7-444cd17410d8"/>
    <ds:schemaRef ds:uri="486d9503-2b12-4b71-b9f9-130950ebe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{60F11CD6-6DA8-44B5-B179-31282AC478D8}tf22712842_win32</Template>
  <TotalTime>639</TotalTime>
  <Words>3583</Words>
  <Application>Microsoft Office PowerPoint</Application>
  <PresentationFormat>Widescreen</PresentationFormat>
  <Paragraphs>196</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Bookman Old Style</vt:lpstr>
      <vt:lpstr>Calibri</vt:lpstr>
      <vt:lpstr>Franklin Gothic Book</vt:lpstr>
      <vt:lpstr>Wingdings</vt:lpstr>
      <vt:lpstr>1_RetrospectVTI</vt:lpstr>
      <vt:lpstr>SA 570 (Revised):  Going Concern</vt:lpstr>
      <vt:lpstr>Content</vt:lpstr>
      <vt:lpstr>Going Concern Assessment</vt:lpstr>
      <vt:lpstr>Requirements of SA 570</vt:lpstr>
      <vt:lpstr>Poll # 1: Foreseeable future</vt:lpstr>
      <vt:lpstr>Requirements of SA 570</vt:lpstr>
      <vt:lpstr>Requirements of SAs</vt:lpstr>
      <vt:lpstr>Requirements of SAs</vt:lpstr>
      <vt:lpstr>Poll # 2: Board resolution to cease operations</vt:lpstr>
      <vt:lpstr>Requirements of SA 570</vt:lpstr>
      <vt:lpstr>Requirements of SA 570</vt:lpstr>
      <vt:lpstr>Poll # 3: Significant loan repayments</vt:lpstr>
      <vt:lpstr>Auditors’ conclusion</vt:lpstr>
      <vt:lpstr>Poll # 4: Cancellation of telecom licenses</vt:lpstr>
      <vt:lpstr>Going Concern considerations</vt:lpstr>
      <vt:lpstr>Implications on the Audit</vt:lpstr>
      <vt:lpstr>Implications on the Audit</vt:lpstr>
      <vt:lpstr>Implications on the Audit</vt:lpstr>
      <vt:lpstr>Implications on the Audit</vt:lpstr>
      <vt:lpstr>Implications on the Audit</vt:lpstr>
      <vt:lpstr>CARO reporting requirement</vt:lpstr>
      <vt:lpstr>Going Concern Assessments</vt:lpstr>
      <vt:lpstr>COMMON DEFICIENCIES ON GOING CONCERN – NFRA</vt:lpstr>
      <vt:lpstr>COMMON DEFICIENCIES ON GOING CONCERN – CPAB</vt:lpstr>
      <vt:lpstr>Poll # 5: ‘Close call’? </vt:lpstr>
      <vt:lpstr>COMMON DEFICIENCIES ON GOING CONCERN – CPAB</vt:lpstr>
      <vt:lpstr>Poll # 6: Financial support letter</vt:lpstr>
      <vt:lpstr>COMMON DEFICIENCIES ON GOING CONCERN- ACRA</vt:lpstr>
      <vt:lpstr>COMMON DEFICIENCIES ON GOING CONCERN- ACRA</vt:lpstr>
      <vt:lpstr>Role of Management in ‘going concern’ assessments</vt:lpstr>
      <vt:lpstr>Role of Management</vt:lpstr>
      <vt:lpstr>Requirements of SA 570</vt:lpstr>
      <vt:lpstr>Poll # 7: Final Quiz</vt:lpstr>
      <vt:lpstr>Poll # 8: Final Quiz</vt:lpstr>
      <vt:lpstr>Poll # 9: Final Quiz</vt:lpstr>
      <vt:lpstr>Poll # 10: Final Quiz</vt:lpstr>
      <vt:lpstr>Questions?  Thank You  CA Raajnish Desai email: raajnish@gmail.com Cell: 9765560557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procedures for going concern assessment</dc:title>
  <dc:creator>Dominique Tan</dc:creator>
  <cp:lastModifiedBy>Raajnish Desai</cp:lastModifiedBy>
  <cp:revision>49</cp:revision>
  <dcterms:created xsi:type="dcterms:W3CDTF">2022-07-19T07:11:24Z</dcterms:created>
  <dcterms:modified xsi:type="dcterms:W3CDTF">2023-10-25T07:20:26Z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0x0101004BD28CD9976E07408961C001D2AAF2F8</vt:lpwstr>
  </property>
</Properties>
</file>