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7" r:id="rId5"/>
    <p:sldMasterId id="2147483763" r:id="rId6"/>
    <p:sldMasterId id="2147483785" r:id="rId7"/>
  </p:sldMasterIdLst>
  <p:notesMasterIdLst>
    <p:notesMasterId r:id="rId46"/>
  </p:notesMasterIdLst>
  <p:handoutMasterIdLst>
    <p:handoutMasterId r:id="rId47"/>
  </p:handoutMasterIdLst>
  <p:sldIdLst>
    <p:sldId id="447" r:id="rId8"/>
    <p:sldId id="504" r:id="rId9"/>
    <p:sldId id="505" r:id="rId10"/>
    <p:sldId id="534" r:id="rId11"/>
    <p:sldId id="513" r:id="rId12"/>
    <p:sldId id="4818" r:id="rId13"/>
    <p:sldId id="265" r:id="rId14"/>
    <p:sldId id="266" r:id="rId15"/>
    <p:sldId id="267" r:id="rId16"/>
    <p:sldId id="268" r:id="rId17"/>
    <p:sldId id="269" r:id="rId18"/>
    <p:sldId id="270" r:id="rId19"/>
    <p:sldId id="271" r:id="rId20"/>
    <p:sldId id="272" r:id="rId21"/>
    <p:sldId id="4820" r:id="rId22"/>
    <p:sldId id="275" r:id="rId23"/>
    <p:sldId id="278" r:id="rId24"/>
    <p:sldId id="279" r:id="rId25"/>
    <p:sldId id="280" r:id="rId26"/>
    <p:sldId id="281" r:id="rId27"/>
    <p:sldId id="277" r:id="rId28"/>
    <p:sldId id="4821" r:id="rId29"/>
    <p:sldId id="283" r:id="rId30"/>
    <p:sldId id="4822" r:id="rId31"/>
    <p:sldId id="4823" r:id="rId32"/>
    <p:sldId id="4824" r:id="rId33"/>
    <p:sldId id="4825" r:id="rId34"/>
    <p:sldId id="4826" r:id="rId35"/>
    <p:sldId id="4827" r:id="rId36"/>
    <p:sldId id="286" r:id="rId37"/>
    <p:sldId id="4828" r:id="rId38"/>
    <p:sldId id="518" r:id="rId39"/>
    <p:sldId id="519" r:id="rId40"/>
    <p:sldId id="520" r:id="rId41"/>
    <p:sldId id="521" r:id="rId42"/>
    <p:sldId id="522" r:id="rId43"/>
    <p:sldId id="282" r:id="rId44"/>
    <p:sldId id="4816" r:id="rId45"/>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t Mishra" initials="RM" lastIdx="1" clrIdx="0">
    <p:extLst>
      <p:ext uri="{19B8F6BF-5375-455C-9EA6-DF929625EA0E}">
        <p15:presenceInfo xmlns:p15="http://schemas.microsoft.com/office/powerpoint/2012/main" userId="S-1-5-21-1644491937-1275210071-1417001333-504736" providerId="AD"/>
      </p:ext>
    </p:extLst>
  </p:cmAuthor>
  <p:cmAuthor id="2" name="Jaydeep S Shete" initials="JSS" lastIdx="1" clrIdx="1">
    <p:extLst>
      <p:ext uri="{19B8F6BF-5375-455C-9EA6-DF929625EA0E}">
        <p15:presenceInfo xmlns:p15="http://schemas.microsoft.com/office/powerpoint/2012/main" userId="S-1-5-21-1644491937-1275210071-1417001333-588590" providerId="AD"/>
      </p:ext>
    </p:extLst>
  </p:cmAuthor>
  <p:cmAuthor id="3" name="Amit H Lohiya" initials="AHL" lastIdx="23" clrIdx="2">
    <p:extLst>
      <p:ext uri="{19B8F6BF-5375-455C-9EA6-DF929625EA0E}">
        <p15:presenceInfo xmlns:p15="http://schemas.microsoft.com/office/powerpoint/2012/main" userId="S::Amit.Lohiya@srb.in::6decdde5-b6cb-4608-b35a-5411a026521c" providerId="AD"/>
      </p:ext>
    </p:extLst>
  </p:cmAuthor>
  <p:cmAuthor id="4" name="Sandeep Motwani" initials="SM" lastIdx="13" clrIdx="3">
    <p:extLst>
      <p:ext uri="{19B8F6BF-5375-455C-9EA6-DF929625EA0E}">
        <p15:presenceInfo xmlns:p15="http://schemas.microsoft.com/office/powerpoint/2012/main" userId="S-1-5-21-1644491937-1275210071-1417001333-621792" providerId="AD"/>
      </p:ext>
    </p:extLst>
  </p:cmAuthor>
  <p:cmAuthor id="5" name="Chandan Lahoti" initials="CL" lastIdx="6" clrIdx="4">
    <p:extLst>
      <p:ext uri="{19B8F6BF-5375-455C-9EA6-DF929625EA0E}">
        <p15:presenceInfo xmlns:p15="http://schemas.microsoft.com/office/powerpoint/2012/main" userId="S::Chandan.Lahoti@srb.in::07841460-1df2-4683-877f-aff4f65e37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999999"/>
    <a:srgbClr val="FFE600"/>
    <a:srgbClr val="F6F6F6"/>
    <a:srgbClr val="646464"/>
    <a:srgbClr val="000000"/>
    <a:srgbClr val="CBCBCB"/>
    <a:srgbClr val="73715A"/>
    <a:srgbClr val="FFD2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A64BF-D442-4C82-9E63-297A31E39368}" v="163" dt="2023-10-28T04:19:28.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1093" autoAdjust="0"/>
  </p:normalViewPr>
  <p:slideViewPr>
    <p:cSldViewPr>
      <p:cViewPr varScale="1">
        <p:scale>
          <a:sx n="57" d="100"/>
          <a:sy n="57" d="100"/>
        </p:scale>
        <p:origin x="832" y="52"/>
      </p:cViewPr>
      <p:guideLst>
        <p:guide orient="horz" pos="2160"/>
        <p:guide pos="2880"/>
      </p:guideLst>
    </p:cSldViewPr>
  </p:slideViewPr>
  <p:outlineViewPr>
    <p:cViewPr>
      <p:scale>
        <a:sx n="33" d="100"/>
        <a:sy n="33" d="100"/>
      </p:scale>
      <p:origin x="0" y="53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752" y="-102"/>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sha Gorate" userId="9c13fffb-5f42-4a11-9690-56d6c19368af" providerId="ADAL" clId="{942560B0-CE34-4FC4-8197-BFDB28E77A4A}"/>
    <pc:docChg chg="undo custSel addSld delSld modSld sldOrd delMainMaster modMainMaster">
      <pc:chgData name="Disha Gorate" userId="9c13fffb-5f42-4a11-9690-56d6c19368af" providerId="ADAL" clId="{942560B0-CE34-4FC4-8197-BFDB28E77A4A}" dt="2023-01-13T12:51:42.601" v="14157"/>
      <pc:docMkLst>
        <pc:docMk/>
      </pc:docMkLst>
      <pc:sldChg chg="addSp delSp modSp add del mod">
        <pc:chgData name="Disha Gorate" userId="9c13fffb-5f42-4a11-9690-56d6c19368af" providerId="ADAL" clId="{942560B0-CE34-4FC4-8197-BFDB28E77A4A}" dt="2023-01-13T12:04:52.841" v="13250" actId="2696"/>
        <pc:sldMkLst>
          <pc:docMk/>
          <pc:sldMk cId="0" sldId="259"/>
        </pc:sldMkLst>
        <pc:spChg chg="add mod">
          <ac:chgData name="Disha Gorate" userId="9c13fffb-5f42-4a11-9690-56d6c19368af" providerId="ADAL" clId="{942560B0-CE34-4FC4-8197-BFDB28E77A4A}" dt="2023-01-13T11:47:37.543" v="12872" actId="14100"/>
          <ac:spMkLst>
            <pc:docMk/>
            <pc:sldMk cId="0" sldId="259"/>
            <ac:spMk id="70" creationId="{73303ECF-DCEC-45B5-929D-20CC92A83FED}"/>
          </ac:spMkLst>
        </pc:spChg>
        <pc:spChg chg="add mod">
          <ac:chgData name="Disha Gorate" userId="9c13fffb-5f42-4a11-9690-56d6c19368af" providerId="ADAL" clId="{942560B0-CE34-4FC4-8197-BFDB28E77A4A}" dt="2023-01-13T11:49:29.175" v="12895" actId="1076"/>
          <ac:spMkLst>
            <pc:docMk/>
            <pc:sldMk cId="0" sldId="259"/>
            <ac:spMk id="71" creationId="{8C18A518-0FFF-41E7-995B-E51E6F527448}"/>
          </ac:spMkLst>
        </pc:spChg>
        <pc:spChg chg="add mod">
          <ac:chgData name="Disha Gorate" userId="9c13fffb-5f42-4a11-9690-56d6c19368af" providerId="ADAL" clId="{942560B0-CE34-4FC4-8197-BFDB28E77A4A}" dt="2023-01-13T11:50:07.471" v="12898" actId="403"/>
          <ac:spMkLst>
            <pc:docMk/>
            <pc:sldMk cId="0" sldId="259"/>
            <ac:spMk id="72" creationId="{EE62199E-B0F4-46D9-A4D9-6E1B43EE559A}"/>
          </ac:spMkLst>
        </pc:spChg>
        <pc:spChg chg="add mod">
          <ac:chgData name="Disha Gorate" userId="9c13fffb-5f42-4a11-9690-56d6c19368af" providerId="ADAL" clId="{942560B0-CE34-4FC4-8197-BFDB28E77A4A}" dt="2023-01-13T11:50:46.041" v="12902" actId="571"/>
          <ac:spMkLst>
            <pc:docMk/>
            <pc:sldMk cId="0" sldId="259"/>
            <ac:spMk id="74" creationId="{955D52D5-B7A1-4A1E-9F56-364AB53712DB}"/>
          </ac:spMkLst>
        </pc:spChg>
        <pc:spChg chg="del">
          <ac:chgData name="Disha Gorate" userId="9c13fffb-5f42-4a11-9690-56d6c19368af" providerId="ADAL" clId="{942560B0-CE34-4FC4-8197-BFDB28E77A4A}" dt="2023-01-13T11:46:48.438" v="12867" actId="478"/>
          <ac:spMkLst>
            <pc:docMk/>
            <pc:sldMk cId="0" sldId="259"/>
            <ac:spMk id="2331" creationId="{00000000-0000-0000-0000-000000000000}"/>
          </ac:spMkLst>
        </pc:spChg>
        <pc:spChg chg="del">
          <ac:chgData name="Disha Gorate" userId="9c13fffb-5f42-4a11-9690-56d6c19368af" providerId="ADAL" clId="{942560B0-CE34-4FC4-8197-BFDB28E77A4A}" dt="2023-01-13T11:49:00.904" v="12892" actId="478"/>
          <ac:spMkLst>
            <pc:docMk/>
            <pc:sldMk cId="0" sldId="259"/>
            <ac:spMk id="2356" creationId="{00000000-0000-0000-0000-000000000000}"/>
          </ac:spMkLst>
        </pc:spChg>
        <pc:spChg chg="mod">
          <ac:chgData name="Disha Gorate" userId="9c13fffb-5f42-4a11-9690-56d6c19368af" providerId="ADAL" clId="{942560B0-CE34-4FC4-8197-BFDB28E77A4A}" dt="2023-01-13T11:50:22.938" v="12900" actId="13822"/>
          <ac:spMkLst>
            <pc:docMk/>
            <pc:sldMk cId="0" sldId="259"/>
            <ac:spMk id="2374" creationId="{00000000-0000-0000-0000-000000000000}"/>
          </ac:spMkLst>
        </pc:spChg>
        <pc:spChg chg="mod">
          <ac:chgData name="Disha Gorate" userId="9c13fffb-5f42-4a11-9690-56d6c19368af" providerId="ADAL" clId="{942560B0-CE34-4FC4-8197-BFDB28E77A4A}" dt="2023-01-13T11:45:47.529" v="12863" actId="108"/>
          <ac:spMkLst>
            <pc:docMk/>
            <pc:sldMk cId="0" sldId="259"/>
            <ac:spMk id="2381" creationId="{00000000-0000-0000-0000-000000000000}"/>
          </ac:spMkLst>
        </pc:spChg>
        <pc:picChg chg="add del mod">
          <ac:chgData name="Disha Gorate" userId="9c13fffb-5f42-4a11-9690-56d6c19368af" providerId="ADAL" clId="{942560B0-CE34-4FC4-8197-BFDB28E77A4A}" dt="2023-01-13T11:46:37.236" v="12865" actId="478"/>
          <ac:picMkLst>
            <pc:docMk/>
            <pc:sldMk cId="0" sldId="259"/>
            <ac:picMk id="67" creationId="{4B50353A-5EA6-47C3-BEF4-0ED4AA6E8F7D}"/>
          </ac:picMkLst>
        </pc:picChg>
        <pc:picChg chg="add del mod">
          <ac:chgData name="Disha Gorate" userId="9c13fffb-5f42-4a11-9690-56d6c19368af" providerId="ADAL" clId="{942560B0-CE34-4FC4-8197-BFDB28E77A4A}" dt="2023-01-13T11:47:50.791" v="12875" actId="478"/>
          <ac:picMkLst>
            <pc:docMk/>
            <pc:sldMk cId="0" sldId="259"/>
            <ac:picMk id="68" creationId="{F158EAFD-3BB7-4013-9D68-6FC09737E864}"/>
          </ac:picMkLst>
        </pc:picChg>
        <pc:picChg chg="add del mod">
          <ac:chgData name="Disha Gorate" userId="9c13fffb-5f42-4a11-9690-56d6c19368af" providerId="ADAL" clId="{942560B0-CE34-4FC4-8197-BFDB28E77A4A}" dt="2023-01-13T11:48:54.569" v="12890" actId="478"/>
          <ac:picMkLst>
            <pc:docMk/>
            <pc:sldMk cId="0" sldId="259"/>
            <ac:picMk id="69" creationId="{842024F2-AC75-4E46-B0F8-39FC61847BA8}"/>
          </ac:picMkLst>
        </pc:picChg>
        <pc:picChg chg="add mod">
          <ac:chgData name="Disha Gorate" userId="9c13fffb-5f42-4a11-9690-56d6c19368af" providerId="ADAL" clId="{942560B0-CE34-4FC4-8197-BFDB28E77A4A}" dt="2023-01-13T11:50:46.041" v="12902" actId="571"/>
          <ac:picMkLst>
            <pc:docMk/>
            <pc:sldMk cId="0" sldId="259"/>
            <ac:picMk id="73" creationId="{E3A7BE97-DB11-4560-B400-CCD809280290}"/>
          </ac:picMkLst>
        </pc:picChg>
        <pc:picChg chg="mod">
          <ac:chgData name="Disha Gorate" userId="9c13fffb-5f42-4a11-9690-56d6c19368af" providerId="ADAL" clId="{942560B0-CE34-4FC4-8197-BFDB28E77A4A}" dt="2023-01-13T11:47:46.107" v="12873" actId="1076"/>
          <ac:picMkLst>
            <pc:docMk/>
            <pc:sldMk cId="0" sldId="259"/>
            <ac:picMk id="2329" creationId="{00000000-0000-0000-0000-000000000000}"/>
          </ac:picMkLst>
        </pc:picChg>
        <pc:picChg chg="del">
          <ac:chgData name="Disha Gorate" userId="9c13fffb-5f42-4a11-9690-56d6c19368af" providerId="ADAL" clId="{942560B0-CE34-4FC4-8197-BFDB28E77A4A}" dt="2023-01-13T11:46:41.352" v="12866" actId="478"/>
          <ac:picMkLst>
            <pc:docMk/>
            <pc:sldMk cId="0" sldId="259"/>
            <ac:picMk id="2332" creationId="{00000000-0000-0000-0000-000000000000}"/>
          </ac:picMkLst>
        </pc:picChg>
        <pc:picChg chg="del">
          <ac:chgData name="Disha Gorate" userId="9c13fffb-5f42-4a11-9690-56d6c19368af" providerId="ADAL" clId="{942560B0-CE34-4FC4-8197-BFDB28E77A4A}" dt="2023-01-13T11:47:54.882" v="12876" actId="478"/>
          <ac:picMkLst>
            <pc:docMk/>
            <pc:sldMk cId="0" sldId="259"/>
            <ac:picMk id="2341" creationId="{00000000-0000-0000-0000-000000000000}"/>
          </ac:picMkLst>
        </pc:picChg>
        <pc:picChg chg="del">
          <ac:chgData name="Disha Gorate" userId="9c13fffb-5f42-4a11-9690-56d6c19368af" providerId="ADAL" clId="{942560B0-CE34-4FC4-8197-BFDB28E77A4A}" dt="2023-01-13T11:50:33.793" v="12901" actId="478"/>
          <ac:picMkLst>
            <pc:docMk/>
            <pc:sldMk cId="0" sldId="259"/>
            <ac:picMk id="2354" creationId="{00000000-0000-0000-0000-000000000000}"/>
          </ac:picMkLst>
        </pc:picChg>
        <pc:picChg chg="del">
          <ac:chgData name="Disha Gorate" userId="9c13fffb-5f42-4a11-9690-56d6c19368af" providerId="ADAL" clId="{942560B0-CE34-4FC4-8197-BFDB28E77A4A}" dt="2023-01-13T11:48:01.505" v="12878" actId="478"/>
          <ac:picMkLst>
            <pc:docMk/>
            <pc:sldMk cId="0" sldId="259"/>
            <ac:picMk id="2355" creationId="{00000000-0000-0000-0000-000000000000}"/>
          </ac:picMkLst>
        </pc:picChg>
        <pc:picChg chg="del">
          <ac:chgData name="Disha Gorate" userId="9c13fffb-5f42-4a11-9690-56d6c19368af" providerId="ADAL" clId="{942560B0-CE34-4FC4-8197-BFDB28E77A4A}" dt="2023-01-13T11:48:59.081" v="12891" actId="478"/>
          <ac:picMkLst>
            <pc:docMk/>
            <pc:sldMk cId="0" sldId="259"/>
            <ac:picMk id="2357" creationId="{00000000-0000-0000-0000-000000000000}"/>
          </ac:picMkLst>
        </pc:picChg>
      </pc:sldChg>
      <pc:sldChg chg="modTransition">
        <pc:chgData name="Disha Gorate" userId="9c13fffb-5f42-4a11-9690-56d6c19368af" providerId="ADAL" clId="{942560B0-CE34-4FC4-8197-BFDB28E77A4A}" dt="2023-01-13T12:51:42.601" v="14157"/>
        <pc:sldMkLst>
          <pc:docMk/>
          <pc:sldMk cId="274543013" sldId="282"/>
        </pc:sldMkLst>
      </pc:sldChg>
      <pc:sldChg chg="addSp modSp del mod">
        <pc:chgData name="Disha Gorate" userId="9c13fffb-5f42-4a11-9690-56d6c19368af" providerId="ADAL" clId="{942560B0-CE34-4FC4-8197-BFDB28E77A4A}" dt="2023-01-13T12:38:03.552" v="14005" actId="2696"/>
        <pc:sldMkLst>
          <pc:docMk/>
          <pc:sldMk cId="3790332472" sldId="325"/>
        </pc:sldMkLst>
        <pc:spChg chg="add mod">
          <ac:chgData name="Disha Gorate" userId="9c13fffb-5f42-4a11-9690-56d6c19368af" providerId="ADAL" clId="{942560B0-CE34-4FC4-8197-BFDB28E77A4A}" dt="2023-01-13T12:37:45.486" v="14004" actId="14100"/>
          <ac:spMkLst>
            <pc:docMk/>
            <pc:sldMk cId="3790332472" sldId="325"/>
            <ac:spMk id="3" creationId="{C603DA17-0EA4-42D3-A6CC-EA9DA857B7BB}"/>
          </ac:spMkLst>
        </pc:spChg>
      </pc:sldChg>
      <pc:sldChg chg="modSp mod modTransition modAnim">
        <pc:chgData name="Disha Gorate" userId="9c13fffb-5f42-4a11-9690-56d6c19368af" providerId="ADAL" clId="{942560B0-CE34-4FC4-8197-BFDB28E77A4A}" dt="2023-01-13T12:51:42.601" v="14157"/>
        <pc:sldMkLst>
          <pc:docMk/>
          <pc:sldMk cId="3350602760" sldId="447"/>
        </pc:sldMkLst>
        <pc:picChg chg="mod">
          <ac:chgData name="Disha Gorate" userId="9c13fffb-5f42-4a11-9690-56d6c19368af" providerId="ADAL" clId="{942560B0-CE34-4FC4-8197-BFDB28E77A4A}" dt="2023-01-13T12:46:53.296" v="14145" actId="1076"/>
          <ac:picMkLst>
            <pc:docMk/>
            <pc:sldMk cId="3350602760" sldId="447"/>
            <ac:picMk id="7" creationId="{134AE686-9AAF-4156-8093-705D4F5137FD}"/>
          </ac:picMkLst>
        </pc:picChg>
      </pc:sldChg>
      <pc:sldChg chg="del">
        <pc:chgData name="Disha Gorate" userId="9c13fffb-5f42-4a11-9690-56d6c19368af" providerId="ADAL" clId="{942560B0-CE34-4FC4-8197-BFDB28E77A4A}" dt="2023-01-13T12:07:58.627" v="13267" actId="2696"/>
        <pc:sldMkLst>
          <pc:docMk/>
          <pc:sldMk cId="1193936300" sldId="485"/>
        </pc:sldMkLst>
      </pc:sldChg>
      <pc:sldChg chg="addSp delSp modSp del mod ord">
        <pc:chgData name="Disha Gorate" userId="9c13fffb-5f42-4a11-9690-56d6c19368af" providerId="ADAL" clId="{942560B0-CE34-4FC4-8197-BFDB28E77A4A}" dt="2023-01-13T04:36:09.882" v="2090" actId="2696"/>
        <pc:sldMkLst>
          <pc:docMk/>
          <pc:sldMk cId="459807789" sldId="489"/>
        </pc:sldMkLst>
        <pc:spChg chg="mod">
          <ac:chgData name="Disha Gorate" userId="9c13fffb-5f42-4a11-9690-56d6c19368af" providerId="ADAL" clId="{942560B0-CE34-4FC4-8197-BFDB28E77A4A}" dt="2023-01-13T03:49:05.623" v="69" actId="20577"/>
          <ac:spMkLst>
            <pc:docMk/>
            <pc:sldMk cId="459807789" sldId="489"/>
            <ac:spMk id="12" creationId="{4F99B49A-8DF2-4913-8A1A-F3A7E216D359}"/>
          </ac:spMkLst>
        </pc:spChg>
        <pc:spChg chg="add del mod">
          <ac:chgData name="Disha Gorate" userId="9c13fffb-5f42-4a11-9690-56d6c19368af" providerId="ADAL" clId="{942560B0-CE34-4FC4-8197-BFDB28E77A4A}" dt="2023-01-13T03:54:37.942" v="375" actId="478"/>
          <ac:spMkLst>
            <pc:docMk/>
            <pc:sldMk cId="459807789" sldId="489"/>
            <ac:spMk id="31" creationId="{EC2CC107-809A-47E0-A77D-55EB48ED31F8}"/>
          </ac:spMkLst>
        </pc:spChg>
        <pc:spChg chg="add del mod">
          <ac:chgData name="Disha Gorate" userId="9c13fffb-5f42-4a11-9690-56d6c19368af" providerId="ADAL" clId="{942560B0-CE34-4FC4-8197-BFDB28E77A4A}" dt="2023-01-13T03:54:37.942" v="375" actId="478"/>
          <ac:spMkLst>
            <pc:docMk/>
            <pc:sldMk cId="459807789" sldId="489"/>
            <ac:spMk id="32" creationId="{D467FDD8-F555-4ADB-8FF0-1F557ED9F1C5}"/>
          </ac:spMkLst>
        </pc:spChg>
        <pc:spChg chg="mod">
          <ac:chgData name="Disha Gorate" userId="9c13fffb-5f42-4a11-9690-56d6c19368af" providerId="ADAL" clId="{942560B0-CE34-4FC4-8197-BFDB28E77A4A}" dt="2023-01-13T03:55:09.845" v="383" actId="14100"/>
          <ac:spMkLst>
            <pc:docMk/>
            <pc:sldMk cId="459807789" sldId="489"/>
            <ac:spMk id="41" creationId="{D246EEB7-37C8-40FC-BEA7-CDD1E388A6C0}"/>
          </ac:spMkLst>
        </pc:spChg>
        <pc:spChg chg="mod">
          <ac:chgData name="Disha Gorate" userId="9c13fffb-5f42-4a11-9690-56d6c19368af" providerId="ADAL" clId="{942560B0-CE34-4FC4-8197-BFDB28E77A4A}" dt="2023-01-13T03:57:11.109" v="403" actId="1076"/>
          <ac:spMkLst>
            <pc:docMk/>
            <pc:sldMk cId="459807789" sldId="489"/>
            <ac:spMk id="42" creationId="{F806CC8D-3839-403B-836C-D30EF672C455}"/>
          </ac:spMkLst>
        </pc:spChg>
        <pc:spChg chg="mod">
          <ac:chgData name="Disha Gorate" userId="9c13fffb-5f42-4a11-9690-56d6c19368af" providerId="ADAL" clId="{942560B0-CE34-4FC4-8197-BFDB28E77A4A}" dt="2023-01-13T03:57:03.033" v="402" actId="1076"/>
          <ac:spMkLst>
            <pc:docMk/>
            <pc:sldMk cId="459807789" sldId="489"/>
            <ac:spMk id="43" creationId="{4E1864AD-3AE6-4B42-BB11-73632447B5C4}"/>
          </ac:spMkLst>
        </pc:spChg>
        <pc:spChg chg="mod">
          <ac:chgData name="Disha Gorate" userId="9c13fffb-5f42-4a11-9690-56d6c19368af" providerId="ADAL" clId="{942560B0-CE34-4FC4-8197-BFDB28E77A4A}" dt="2023-01-13T03:57:19.299" v="404" actId="1076"/>
          <ac:spMkLst>
            <pc:docMk/>
            <pc:sldMk cId="459807789" sldId="489"/>
            <ac:spMk id="44" creationId="{E6035BCC-BBB4-45A9-BCFD-6E9B0F5487F6}"/>
          </ac:spMkLst>
        </pc:spChg>
        <pc:spChg chg="mod">
          <ac:chgData name="Disha Gorate" userId="9c13fffb-5f42-4a11-9690-56d6c19368af" providerId="ADAL" clId="{942560B0-CE34-4FC4-8197-BFDB28E77A4A}" dt="2023-01-13T03:55:28.269" v="386" actId="1076"/>
          <ac:spMkLst>
            <pc:docMk/>
            <pc:sldMk cId="459807789" sldId="489"/>
            <ac:spMk id="45" creationId="{08032C55-5640-4C00-B44B-C98D029BBF84}"/>
          </ac:spMkLst>
        </pc:spChg>
        <pc:spChg chg="del">
          <ac:chgData name="Disha Gorate" userId="9c13fffb-5f42-4a11-9690-56d6c19368af" providerId="ADAL" clId="{942560B0-CE34-4FC4-8197-BFDB28E77A4A}" dt="2023-01-13T03:54:40.633" v="376" actId="478"/>
          <ac:spMkLst>
            <pc:docMk/>
            <pc:sldMk cId="459807789" sldId="489"/>
            <ac:spMk id="46" creationId="{DB70341A-DE43-454C-960C-82C8E43A2E7B}"/>
          </ac:spMkLst>
        </pc:spChg>
        <pc:spChg chg="mod">
          <ac:chgData name="Disha Gorate" userId="9c13fffb-5f42-4a11-9690-56d6c19368af" providerId="ADAL" clId="{942560B0-CE34-4FC4-8197-BFDB28E77A4A}" dt="2023-01-13T03:55:58.543" v="392" actId="1076"/>
          <ac:spMkLst>
            <pc:docMk/>
            <pc:sldMk cId="459807789" sldId="489"/>
            <ac:spMk id="48" creationId="{76514418-5ADB-4B60-A593-FDE901C29DC8}"/>
          </ac:spMkLst>
        </pc:spChg>
        <pc:spChg chg="mod">
          <ac:chgData name="Disha Gorate" userId="9c13fffb-5f42-4a11-9690-56d6c19368af" providerId="ADAL" clId="{942560B0-CE34-4FC4-8197-BFDB28E77A4A}" dt="2023-01-13T03:56:27.490" v="396" actId="1076"/>
          <ac:spMkLst>
            <pc:docMk/>
            <pc:sldMk cId="459807789" sldId="489"/>
            <ac:spMk id="49" creationId="{0892C724-80ED-4EB5-9A7F-5D55601A2F98}"/>
          </ac:spMkLst>
        </pc:spChg>
        <pc:spChg chg="mod">
          <ac:chgData name="Disha Gorate" userId="9c13fffb-5f42-4a11-9690-56d6c19368af" providerId="ADAL" clId="{942560B0-CE34-4FC4-8197-BFDB28E77A4A}" dt="2023-01-13T03:56:30.772" v="397" actId="1076"/>
          <ac:spMkLst>
            <pc:docMk/>
            <pc:sldMk cId="459807789" sldId="489"/>
            <ac:spMk id="50" creationId="{9EB9A28B-22C6-4C34-A8DB-35FB39D274FF}"/>
          </ac:spMkLst>
        </pc:spChg>
        <pc:spChg chg="mod">
          <ac:chgData name="Disha Gorate" userId="9c13fffb-5f42-4a11-9690-56d6c19368af" providerId="ADAL" clId="{942560B0-CE34-4FC4-8197-BFDB28E77A4A}" dt="2023-01-13T03:55:18.417" v="384" actId="1076"/>
          <ac:spMkLst>
            <pc:docMk/>
            <pc:sldMk cId="459807789" sldId="489"/>
            <ac:spMk id="51" creationId="{1037B984-9CF4-49DF-A844-FE953A853517}"/>
          </ac:spMkLst>
        </pc:spChg>
        <pc:spChg chg="del">
          <ac:chgData name="Disha Gorate" userId="9c13fffb-5f42-4a11-9690-56d6c19368af" providerId="ADAL" clId="{942560B0-CE34-4FC4-8197-BFDB28E77A4A}" dt="2023-01-13T03:54:32.683" v="373" actId="478"/>
          <ac:spMkLst>
            <pc:docMk/>
            <pc:sldMk cId="459807789" sldId="489"/>
            <ac:spMk id="52" creationId="{18D5F37D-20AA-42A1-9BA8-B55F628E114F}"/>
          </ac:spMkLst>
        </pc:spChg>
        <pc:spChg chg="del">
          <ac:chgData name="Disha Gorate" userId="9c13fffb-5f42-4a11-9690-56d6c19368af" providerId="ADAL" clId="{942560B0-CE34-4FC4-8197-BFDB28E77A4A}" dt="2023-01-13T03:54:43.863" v="377" actId="478"/>
          <ac:spMkLst>
            <pc:docMk/>
            <pc:sldMk cId="459807789" sldId="489"/>
            <ac:spMk id="53" creationId="{46F05E95-97E1-4398-8071-7D9A3E379BC7}"/>
          </ac:spMkLst>
        </pc:spChg>
        <pc:spChg chg="mod">
          <ac:chgData name="Disha Gorate" userId="9c13fffb-5f42-4a11-9690-56d6c19368af" providerId="ADAL" clId="{942560B0-CE34-4FC4-8197-BFDB28E77A4A}" dt="2023-01-13T03:56:54.025" v="401" actId="1076"/>
          <ac:spMkLst>
            <pc:docMk/>
            <pc:sldMk cId="459807789" sldId="489"/>
            <ac:spMk id="54" creationId="{17AF2DAA-1D0E-403D-A79F-EB63912F589F}"/>
          </ac:spMkLst>
        </pc:spChg>
        <pc:spChg chg="mod">
          <ac:chgData name="Disha Gorate" userId="9c13fffb-5f42-4a11-9690-56d6c19368af" providerId="ADAL" clId="{942560B0-CE34-4FC4-8197-BFDB28E77A4A}" dt="2023-01-13T03:56:50.147" v="400" actId="1076"/>
          <ac:spMkLst>
            <pc:docMk/>
            <pc:sldMk cId="459807789" sldId="489"/>
            <ac:spMk id="55" creationId="{34C19572-3351-423C-9479-C826652071AB}"/>
          </ac:spMkLst>
        </pc:spChg>
        <pc:spChg chg="mod">
          <ac:chgData name="Disha Gorate" userId="9c13fffb-5f42-4a11-9690-56d6c19368af" providerId="ADAL" clId="{942560B0-CE34-4FC4-8197-BFDB28E77A4A}" dt="2023-01-13T03:56:44.669" v="399" actId="1076"/>
          <ac:spMkLst>
            <pc:docMk/>
            <pc:sldMk cId="459807789" sldId="489"/>
            <ac:spMk id="56" creationId="{EACB5874-E6AD-4191-8A93-07EBD5077429}"/>
          </ac:spMkLst>
        </pc:spChg>
        <pc:spChg chg="mod">
          <ac:chgData name="Disha Gorate" userId="9c13fffb-5f42-4a11-9690-56d6c19368af" providerId="ADAL" clId="{942560B0-CE34-4FC4-8197-BFDB28E77A4A}" dt="2023-01-13T03:56:38.860" v="398" actId="1076"/>
          <ac:spMkLst>
            <pc:docMk/>
            <pc:sldMk cId="459807789" sldId="489"/>
            <ac:spMk id="57" creationId="{7925262C-411F-4717-912F-423725C86DC7}"/>
          </ac:spMkLst>
        </pc:spChg>
        <pc:spChg chg="del">
          <ac:chgData name="Disha Gorate" userId="9c13fffb-5f42-4a11-9690-56d6c19368af" providerId="ADAL" clId="{942560B0-CE34-4FC4-8197-BFDB28E77A4A}" dt="2023-01-13T03:54:56.408" v="379" actId="478"/>
          <ac:spMkLst>
            <pc:docMk/>
            <pc:sldMk cId="459807789" sldId="489"/>
            <ac:spMk id="59" creationId="{4597EB8A-A4F5-4C92-A80E-AEED0C9494D6}"/>
          </ac:spMkLst>
        </pc:spChg>
        <pc:spChg chg="mod">
          <ac:chgData name="Disha Gorate" userId="9c13fffb-5f42-4a11-9690-56d6c19368af" providerId="ADAL" clId="{942560B0-CE34-4FC4-8197-BFDB28E77A4A}" dt="2023-01-13T03:57:31.241" v="405" actId="1076"/>
          <ac:spMkLst>
            <pc:docMk/>
            <pc:sldMk cId="459807789" sldId="489"/>
            <ac:spMk id="60" creationId="{317BADF4-405B-4890-9979-967530C00EAB}"/>
          </ac:spMkLst>
        </pc:spChg>
        <pc:spChg chg="mod">
          <ac:chgData name="Disha Gorate" userId="9c13fffb-5f42-4a11-9690-56d6c19368af" providerId="ADAL" clId="{942560B0-CE34-4FC4-8197-BFDB28E77A4A}" dt="2023-01-13T03:57:36.986" v="406" actId="1076"/>
          <ac:spMkLst>
            <pc:docMk/>
            <pc:sldMk cId="459807789" sldId="489"/>
            <ac:spMk id="61" creationId="{70E2B4FB-B416-4895-856D-A9B75D24041E}"/>
          </ac:spMkLst>
        </pc:spChg>
        <pc:spChg chg="mod">
          <ac:chgData name="Disha Gorate" userId="9c13fffb-5f42-4a11-9690-56d6c19368af" providerId="ADAL" clId="{942560B0-CE34-4FC4-8197-BFDB28E77A4A}" dt="2023-01-13T03:57:44.376" v="407" actId="1076"/>
          <ac:spMkLst>
            <pc:docMk/>
            <pc:sldMk cId="459807789" sldId="489"/>
            <ac:spMk id="62" creationId="{5684E50E-4B3D-450C-A908-15AF5AFDD41A}"/>
          </ac:spMkLst>
        </pc:spChg>
        <pc:spChg chg="mod">
          <ac:chgData name="Disha Gorate" userId="9c13fffb-5f42-4a11-9690-56d6c19368af" providerId="ADAL" clId="{942560B0-CE34-4FC4-8197-BFDB28E77A4A}" dt="2023-01-13T03:57:48.508" v="408" actId="1076"/>
          <ac:spMkLst>
            <pc:docMk/>
            <pc:sldMk cId="459807789" sldId="489"/>
            <ac:spMk id="63" creationId="{655788B8-DA5B-4BFD-83A6-AE7541B5729D}"/>
          </ac:spMkLst>
        </pc:spChg>
        <pc:spChg chg="del">
          <ac:chgData name="Disha Gorate" userId="9c13fffb-5f42-4a11-9690-56d6c19368af" providerId="ADAL" clId="{942560B0-CE34-4FC4-8197-BFDB28E77A4A}" dt="2023-01-13T03:54:51.127" v="378" actId="478"/>
          <ac:spMkLst>
            <pc:docMk/>
            <pc:sldMk cId="459807789" sldId="489"/>
            <ac:spMk id="65" creationId="{64135AAA-C9E8-4508-873D-CE897CEA7B1F}"/>
          </ac:spMkLst>
        </pc:spChg>
        <pc:spChg chg="del">
          <ac:chgData name="Disha Gorate" userId="9c13fffb-5f42-4a11-9690-56d6c19368af" providerId="ADAL" clId="{942560B0-CE34-4FC4-8197-BFDB28E77A4A}" dt="2023-01-13T03:54:32.683" v="373" actId="478"/>
          <ac:spMkLst>
            <pc:docMk/>
            <pc:sldMk cId="459807789" sldId="489"/>
            <ac:spMk id="66" creationId="{3FEA499B-3592-4B7D-8764-ADED660484BE}"/>
          </ac:spMkLst>
        </pc:spChg>
        <pc:spChg chg="del">
          <ac:chgData name="Disha Gorate" userId="9c13fffb-5f42-4a11-9690-56d6c19368af" providerId="ADAL" clId="{942560B0-CE34-4FC4-8197-BFDB28E77A4A}" dt="2023-01-13T03:54:51.127" v="378" actId="478"/>
          <ac:spMkLst>
            <pc:docMk/>
            <pc:sldMk cId="459807789" sldId="489"/>
            <ac:spMk id="67" creationId="{7EE707FB-AB6F-444B-8CAD-B5E4A340F7BD}"/>
          </ac:spMkLst>
        </pc:spChg>
        <pc:spChg chg="del mod">
          <ac:chgData name="Disha Gorate" userId="9c13fffb-5f42-4a11-9690-56d6c19368af" providerId="ADAL" clId="{942560B0-CE34-4FC4-8197-BFDB28E77A4A}" dt="2023-01-13T03:54:59.087" v="381" actId="478"/>
          <ac:spMkLst>
            <pc:docMk/>
            <pc:sldMk cId="459807789" sldId="489"/>
            <ac:spMk id="68" creationId="{7E298FFE-58F2-4604-A284-B1DA58F82666}"/>
          </ac:spMkLst>
        </pc:spChg>
      </pc:sldChg>
      <pc:sldChg chg="del">
        <pc:chgData name="Disha Gorate" userId="9c13fffb-5f42-4a11-9690-56d6c19368af" providerId="ADAL" clId="{942560B0-CE34-4FC4-8197-BFDB28E77A4A}" dt="2023-01-13T12:07:42.441" v="13262" actId="2696"/>
        <pc:sldMkLst>
          <pc:docMk/>
          <pc:sldMk cId="2703834532" sldId="492"/>
        </pc:sldMkLst>
      </pc:sldChg>
      <pc:sldChg chg="del">
        <pc:chgData name="Disha Gorate" userId="9c13fffb-5f42-4a11-9690-56d6c19368af" providerId="ADAL" clId="{942560B0-CE34-4FC4-8197-BFDB28E77A4A}" dt="2023-01-13T12:07:46.168" v="13263" actId="2696"/>
        <pc:sldMkLst>
          <pc:docMk/>
          <pc:sldMk cId="1667441224" sldId="493"/>
        </pc:sldMkLst>
      </pc:sldChg>
      <pc:sldChg chg="del">
        <pc:chgData name="Disha Gorate" userId="9c13fffb-5f42-4a11-9690-56d6c19368af" providerId="ADAL" clId="{942560B0-CE34-4FC4-8197-BFDB28E77A4A}" dt="2023-01-13T12:07:55.156" v="13266" actId="2696"/>
        <pc:sldMkLst>
          <pc:docMk/>
          <pc:sldMk cId="2823517544" sldId="498"/>
        </pc:sldMkLst>
      </pc:sldChg>
      <pc:sldChg chg="del">
        <pc:chgData name="Disha Gorate" userId="9c13fffb-5f42-4a11-9690-56d6c19368af" providerId="ADAL" clId="{942560B0-CE34-4FC4-8197-BFDB28E77A4A}" dt="2023-01-13T12:07:49.229" v="13264" actId="2696"/>
        <pc:sldMkLst>
          <pc:docMk/>
          <pc:sldMk cId="312443608" sldId="501"/>
        </pc:sldMkLst>
      </pc:sldChg>
      <pc:sldChg chg="del">
        <pc:chgData name="Disha Gorate" userId="9c13fffb-5f42-4a11-9690-56d6c19368af" providerId="ADAL" clId="{942560B0-CE34-4FC4-8197-BFDB28E77A4A}" dt="2023-01-13T12:07:52.364" v="13265" actId="2696"/>
        <pc:sldMkLst>
          <pc:docMk/>
          <pc:sldMk cId="2908238321" sldId="503"/>
        </pc:sldMkLst>
      </pc:sldChg>
      <pc:sldChg chg="modTransition">
        <pc:chgData name="Disha Gorate" userId="9c13fffb-5f42-4a11-9690-56d6c19368af" providerId="ADAL" clId="{942560B0-CE34-4FC4-8197-BFDB28E77A4A}" dt="2023-01-13T12:51:42.601" v="14157"/>
        <pc:sldMkLst>
          <pc:docMk/>
          <pc:sldMk cId="12432746" sldId="504"/>
        </pc:sldMkLst>
      </pc:sldChg>
      <pc:sldChg chg="ord modTransition">
        <pc:chgData name="Disha Gorate" userId="9c13fffb-5f42-4a11-9690-56d6c19368af" providerId="ADAL" clId="{942560B0-CE34-4FC4-8197-BFDB28E77A4A}" dt="2023-01-13T12:51:42.601" v="14157"/>
        <pc:sldMkLst>
          <pc:docMk/>
          <pc:sldMk cId="1877721727" sldId="505"/>
        </pc:sldMkLst>
      </pc:sldChg>
      <pc:sldChg chg="modTransition">
        <pc:chgData name="Disha Gorate" userId="9c13fffb-5f42-4a11-9690-56d6c19368af" providerId="ADAL" clId="{942560B0-CE34-4FC4-8197-BFDB28E77A4A}" dt="2023-01-13T12:51:42.601" v="14157"/>
        <pc:sldMkLst>
          <pc:docMk/>
          <pc:sldMk cId="1215507654" sldId="507"/>
        </pc:sldMkLst>
      </pc:sldChg>
      <pc:sldChg chg="addSp delSp modSp mod modTransition">
        <pc:chgData name="Disha Gorate" userId="9c13fffb-5f42-4a11-9690-56d6c19368af" providerId="ADAL" clId="{942560B0-CE34-4FC4-8197-BFDB28E77A4A}" dt="2023-01-13T12:51:42.601" v="14157"/>
        <pc:sldMkLst>
          <pc:docMk/>
          <pc:sldMk cId="3891333643" sldId="508"/>
        </pc:sldMkLst>
        <pc:spChg chg="mod">
          <ac:chgData name="Disha Gorate" userId="9c13fffb-5f42-4a11-9690-56d6c19368af" providerId="ADAL" clId="{942560B0-CE34-4FC4-8197-BFDB28E77A4A}" dt="2023-01-13T09:16:58.803" v="9020" actId="20577"/>
          <ac:spMkLst>
            <pc:docMk/>
            <pc:sldMk cId="3891333643" sldId="508"/>
            <ac:spMk id="2" creationId="{1E13617E-2DDE-4137-8907-609FA4212E35}"/>
          </ac:spMkLst>
        </pc:spChg>
        <pc:spChg chg="mod">
          <ac:chgData name="Disha Gorate" userId="9c13fffb-5f42-4a11-9690-56d6c19368af" providerId="ADAL" clId="{942560B0-CE34-4FC4-8197-BFDB28E77A4A}" dt="2023-01-13T09:17:07.932" v="9021" actId="1076"/>
          <ac:spMkLst>
            <pc:docMk/>
            <pc:sldMk cId="3891333643" sldId="508"/>
            <ac:spMk id="3" creationId="{F15357C7-E90B-46CB-8D2C-4016E9EC85CE}"/>
          </ac:spMkLst>
        </pc:spChg>
        <pc:spChg chg="mod">
          <ac:chgData name="Disha Gorate" userId="9c13fffb-5f42-4a11-9690-56d6c19368af" providerId="ADAL" clId="{942560B0-CE34-4FC4-8197-BFDB28E77A4A}" dt="2023-01-13T12:21:25.623" v="13501" actId="1076"/>
          <ac:spMkLst>
            <pc:docMk/>
            <pc:sldMk cId="3891333643" sldId="508"/>
            <ac:spMk id="4" creationId="{CF7EC5FA-9E4B-4A0D-9C55-CE960F73CBFB}"/>
          </ac:spMkLst>
        </pc:spChg>
        <pc:spChg chg="mod">
          <ac:chgData name="Disha Gorate" userId="9c13fffb-5f42-4a11-9690-56d6c19368af" providerId="ADAL" clId="{942560B0-CE34-4FC4-8197-BFDB28E77A4A}" dt="2023-01-13T07:10:13.791" v="6830" actId="1076"/>
          <ac:spMkLst>
            <pc:docMk/>
            <pc:sldMk cId="3891333643" sldId="508"/>
            <ac:spMk id="5" creationId="{DEE975E9-756C-4656-A0F8-9AD5E5707A65}"/>
          </ac:spMkLst>
        </pc:spChg>
        <pc:picChg chg="add del mod">
          <ac:chgData name="Disha Gorate" userId="9c13fffb-5f42-4a11-9690-56d6c19368af" providerId="ADAL" clId="{942560B0-CE34-4FC4-8197-BFDB28E77A4A}" dt="2023-01-13T07:05:35.247" v="6772"/>
          <ac:picMkLst>
            <pc:docMk/>
            <pc:sldMk cId="3891333643" sldId="508"/>
            <ac:picMk id="1026" creationId="{A212E58F-8EE2-4E14-8C00-220AAFA792CA}"/>
          </ac:picMkLst>
        </pc:picChg>
        <pc:picChg chg="add del mod">
          <ac:chgData name="Disha Gorate" userId="9c13fffb-5f42-4a11-9690-56d6c19368af" providerId="ADAL" clId="{942560B0-CE34-4FC4-8197-BFDB28E77A4A}" dt="2023-01-13T07:05:46.689" v="6776" actId="478"/>
          <ac:picMkLst>
            <pc:docMk/>
            <pc:sldMk cId="3891333643" sldId="508"/>
            <ac:picMk id="1028" creationId="{3283C342-1A76-4831-A431-D3D27E777268}"/>
          </ac:picMkLst>
        </pc:picChg>
        <pc:picChg chg="add del mod">
          <ac:chgData name="Disha Gorate" userId="9c13fffb-5f42-4a11-9690-56d6c19368af" providerId="ADAL" clId="{942560B0-CE34-4FC4-8197-BFDB28E77A4A}" dt="2023-01-13T12:20:21.155" v="13499" actId="478"/>
          <ac:picMkLst>
            <pc:docMk/>
            <pc:sldMk cId="3891333643" sldId="508"/>
            <ac:picMk id="1030" creationId="{5CF4E0E4-DB82-43BC-9240-AE76D7D809B1}"/>
          </ac:picMkLst>
        </pc:picChg>
        <pc:picChg chg="add del mod">
          <ac:chgData name="Disha Gorate" userId="9c13fffb-5f42-4a11-9690-56d6c19368af" providerId="ADAL" clId="{942560B0-CE34-4FC4-8197-BFDB28E77A4A}" dt="2023-01-13T12:20:23.208" v="13500" actId="478"/>
          <ac:picMkLst>
            <pc:docMk/>
            <pc:sldMk cId="3891333643" sldId="508"/>
            <ac:picMk id="1032" creationId="{1D7E4945-6373-4E33-9557-BEFFA0723015}"/>
          </ac:picMkLst>
        </pc:picChg>
      </pc:sldChg>
      <pc:sldChg chg="addSp delSp modSp add mod modTransition">
        <pc:chgData name="Disha Gorate" userId="9c13fffb-5f42-4a11-9690-56d6c19368af" providerId="ADAL" clId="{942560B0-CE34-4FC4-8197-BFDB28E77A4A}" dt="2023-01-13T12:51:42.601" v="14157"/>
        <pc:sldMkLst>
          <pc:docMk/>
          <pc:sldMk cId="2239469473" sldId="509"/>
        </pc:sldMkLst>
        <pc:spChg chg="mod">
          <ac:chgData name="Disha Gorate" userId="9c13fffb-5f42-4a11-9690-56d6c19368af" providerId="ADAL" clId="{942560B0-CE34-4FC4-8197-BFDB28E77A4A}" dt="2023-01-13T07:12:55.390" v="6832" actId="1076"/>
          <ac:spMkLst>
            <pc:docMk/>
            <pc:sldMk cId="2239469473" sldId="509"/>
            <ac:spMk id="2" creationId="{1E13617E-2DDE-4137-8907-609FA4212E35}"/>
          </ac:spMkLst>
        </pc:spChg>
        <pc:spChg chg="mod">
          <ac:chgData name="Disha Gorate" userId="9c13fffb-5f42-4a11-9690-56d6c19368af" providerId="ADAL" clId="{942560B0-CE34-4FC4-8197-BFDB28E77A4A}" dt="2023-01-13T04:09:09.188" v="848" actId="20577"/>
          <ac:spMkLst>
            <pc:docMk/>
            <pc:sldMk cId="2239469473" sldId="509"/>
            <ac:spMk id="3" creationId="{F15357C7-E90B-46CB-8D2C-4016E9EC85CE}"/>
          </ac:spMkLst>
        </pc:spChg>
        <pc:spChg chg="mod">
          <ac:chgData name="Disha Gorate" userId="9c13fffb-5f42-4a11-9690-56d6c19368af" providerId="ADAL" clId="{942560B0-CE34-4FC4-8197-BFDB28E77A4A}" dt="2023-01-13T04:10:07.379" v="925" actId="313"/>
          <ac:spMkLst>
            <pc:docMk/>
            <pc:sldMk cId="2239469473" sldId="509"/>
            <ac:spMk id="4" creationId="{CF7EC5FA-9E4B-4A0D-9C55-CE960F73CBFB}"/>
          </ac:spMkLst>
        </pc:spChg>
        <pc:spChg chg="mod">
          <ac:chgData name="Disha Gorate" userId="9c13fffb-5f42-4a11-9690-56d6c19368af" providerId="ADAL" clId="{942560B0-CE34-4FC4-8197-BFDB28E77A4A}" dt="2023-01-13T04:12:08.982" v="1049" actId="20577"/>
          <ac:spMkLst>
            <pc:docMk/>
            <pc:sldMk cId="2239469473" sldId="509"/>
            <ac:spMk id="5" creationId="{DEE975E9-756C-4656-A0F8-9AD5E5707A65}"/>
          </ac:spMkLst>
        </pc:spChg>
        <pc:picChg chg="add del mod">
          <ac:chgData name="Disha Gorate" userId="9c13fffb-5f42-4a11-9690-56d6c19368af" providerId="ADAL" clId="{942560B0-CE34-4FC4-8197-BFDB28E77A4A}" dt="2023-01-13T07:13:41.967" v="6837" actId="478"/>
          <ac:picMkLst>
            <pc:docMk/>
            <pc:sldMk cId="2239469473" sldId="509"/>
            <ac:picMk id="2050" creationId="{4BE4BBAE-D33A-4E1E-A4CC-06865EBAA08B}"/>
          </ac:picMkLst>
        </pc:picChg>
      </pc:sldChg>
      <pc:sldChg chg="modSp add mod modTransition">
        <pc:chgData name="Disha Gorate" userId="9c13fffb-5f42-4a11-9690-56d6c19368af" providerId="ADAL" clId="{942560B0-CE34-4FC4-8197-BFDB28E77A4A}" dt="2023-01-13T12:51:42.601" v="14157"/>
        <pc:sldMkLst>
          <pc:docMk/>
          <pc:sldMk cId="2078905762" sldId="510"/>
        </pc:sldMkLst>
        <pc:spChg chg="mod">
          <ac:chgData name="Disha Gorate" userId="9c13fffb-5f42-4a11-9690-56d6c19368af" providerId="ADAL" clId="{942560B0-CE34-4FC4-8197-BFDB28E77A4A}" dt="2023-01-13T04:14:59.851" v="1128" actId="20577"/>
          <ac:spMkLst>
            <pc:docMk/>
            <pc:sldMk cId="2078905762" sldId="510"/>
            <ac:spMk id="2" creationId="{1E13617E-2DDE-4137-8907-609FA4212E35}"/>
          </ac:spMkLst>
        </pc:spChg>
        <pc:spChg chg="mod">
          <ac:chgData name="Disha Gorate" userId="9c13fffb-5f42-4a11-9690-56d6c19368af" providerId="ADAL" clId="{942560B0-CE34-4FC4-8197-BFDB28E77A4A}" dt="2023-01-13T04:16:30.157" v="1263" actId="20577"/>
          <ac:spMkLst>
            <pc:docMk/>
            <pc:sldMk cId="2078905762" sldId="510"/>
            <ac:spMk id="3" creationId="{F15357C7-E90B-46CB-8D2C-4016E9EC85CE}"/>
          </ac:spMkLst>
        </pc:spChg>
        <pc:spChg chg="mod">
          <ac:chgData name="Disha Gorate" userId="9c13fffb-5f42-4a11-9690-56d6c19368af" providerId="ADAL" clId="{942560B0-CE34-4FC4-8197-BFDB28E77A4A}" dt="2023-01-13T04:18:38.540" v="1344" actId="20577"/>
          <ac:spMkLst>
            <pc:docMk/>
            <pc:sldMk cId="2078905762" sldId="510"/>
            <ac:spMk id="4" creationId="{CF7EC5FA-9E4B-4A0D-9C55-CE960F73CBFB}"/>
          </ac:spMkLst>
        </pc:spChg>
        <pc:spChg chg="mod">
          <ac:chgData name="Disha Gorate" userId="9c13fffb-5f42-4a11-9690-56d6c19368af" providerId="ADAL" clId="{942560B0-CE34-4FC4-8197-BFDB28E77A4A}" dt="2023-01-13T12:51:09.827" v="14154" actId="313"/>
          <ac:spMkLst>
            <pc:docMk/>
            <pc:sldMk cId="2078905762" sldId="510"/>
            <ac:spMk id="5" creationId="{DEE975E9-756C-4656-A0F8-9AD5E5707A65}"/>
          </ac:spMkLst>
        </pc:spChg>
      </pc:sldChg>
      <pc:sldChg chg="delSp modSp add mod ord modTransition">
        <pc:chgData name="Disha Gorate" userId="9c13fffb-5f42-4a11-9690-56d6c19368af" providerId="ADAL" clId="{942560B0-CE34-4FC4-8197-BFDB28E77A4A}" dt="2023-01-13T12:51:42.601" v="14157"/>
        <pc:sldMkLst>
          <pc:docMk/>
          <pc:sldMk cId="3997596887" sldId="511"/>
        </pc:sldMkLst>
        <pc:spChg chg="mod">
          <ac:chgData name="Disha Gorate" userId="9c13fffb-5f42-4a11-9690-56d6c19368af" providerId="ADAL" clId="{942560B0-CE34-4FC4-8197-BFDB28E77A4A}" dt="2023-01-13T04:20:58.041" v="1512" actId="14100"/>
          <ac:spMkLst>
            <pc:docMk/>
            <pc:sldMk cId="3997596887" sldId="511"/>
            <ac:spMk id="2" creationId="{1E13617E-2DDE-4137-8907-609FA4212E35}"/>
          </ac:spMkLst>
        </pc:spChg>
        <pc:spChg chg="mod">
          <ac:chgData name="Disha Gorate" userId="9c13fffb-5f42-4a11-9690-56d6c19368af" providerId="ADAL" clId="{942560B0-CE34-4FC4-8197-BFDB28E77A4A}" dt="2023-01-13T04:26:42.327" v="1858" actId="20577"/>
          <ac:spMkLst>
            <pc:docMk/>
            <pc:sldMk cId="3997596887" sldId="511"/>
            <ac:spMk id="3" creationId="{F15357C7-E90B-46CB-8D2C-4016E9EC85CE}"/>
          </ac:spMkLst>
        </pc:spChg>
        <pc:spChg chg="del">
          <ac:chgData name="Disha Gorate" userId="9c13fffb-5f42-4a11-9690-56d6c19368af" providerId="ADAL" clId="{942560B0-CE34-4FC4-8197-BFDB28E77A4A}" dt="2023-01-13T04:25:21.585" v="1783" actId="478"/>
          <ac:spMkLst>
            <pc:docMk/>
            <pc:sldMk cId="3997596887" sldId="511"/>
            <ac:spMk id="4" creationId="{CF7EC5FA-9E4B-4A0D-9C55-CE960F73CBFB}"/>
          </ac:spMkLst>
        </pc:spChg>
        <pc:spChg chg="del">
          <ac:chgData name="Disha Gorate" userId="9c13fffb-5f42-4a11-9690-56d6c19368af" providerId="ADAL" clId="{942560B0-CE34-4FC4-8197-BFDB28E77A4A}" dt="2023-01-13T04:25:25.066" v="1784" actId="478"/>
          <ac:spMkLst>
            <pc:docMk/>
            <pc:sldMk cId="3997596887" sldId="511"/>
            <ac:spMk id="5" creationId="{DEE975E9-756C-4656-A0F8-9AD5E5707A65}"/>
          </ac:spMkLst>
        </pc:spChg>
      </pc:sldChg>
      <pc:sldChg chg="add del">
        <pc:chgData name="Disha Gorate" userId="9c13fffb-5f42-4a11-9690-56d6c19368af" providerId="ADAL" clId="{942560B0-CE34-4FC4-8197-BFDB28E77A4A}" dt="2023-01-13T04:37:13.326" v="2094" actId="2696"/>
        <pc:sldMkLst>
          <pc:docMk/>
          <pc:sldMk cId="1975887031" sldId="512"/>
        </pc:sldMkLst>
      </pc:sldChg>
      <pc:sldChg chg="addSp modSp new mod modTransition">
        <pc:chgData name="Disha Gorate" userId="9c13fffb-5f42-4a11-9690-56d6c19368af" providerId="ADAL" clId="{942560B0-CE34-4FC4-8197-BFDB28E77A4A}" dt="2023-01-13T12:51:42.601" v="14157"/>
        <pc:sldMkLst>
          <pc:docMk/>
          <pc:sldMk cId="2859329830" sldId="513"/>
        </pc:sldMkLst>
        <pc:spChg chg="mod">
          <ac:chgData name="Disha Gorate" userId="9c13fffb-5f42-4a11-9690-56d6c19368af" providerId="ADAL" clId="{942560B0-CE34-4FC4-8197-BFDB28E77A4A}" dt="2023-01-13T12:20:05.447" v="13498" actId="207"/>
          <ac:spMkLst>
            <pc:docMk/>
            <pc:sldMk cId="2859329830" sldId="513"/>
            <ac:spMk id="2" creationId="{0F26226A-4134-48E4-B849-840C4AE2AD32}"/>
          </ac:spMkLst>
        </pc:spChg>
        <pc:graphicFrameChg chg="add mod modGraphic">
          <ac:chgData name="Disha Gorate" userId="9c13fffb-5f42-4a11-9690-56d6c19368af" providerId="ADAL" clId="{942560B0-CE34-4FC4-8197-BFDB28E77A4A}" dt="2023-01-13T12:07:00.102" v="13260" actId="1076"/>
          <ac:graphicFrameMkLst>
            <pc:docMk/>
            <pc:sldMk cId="2859329830" sldId="513"/>
            <ac:graphicFrameMk id="3" creationId="{BDAEE57C-ED45-4443-93F3-9AF8306C3975}"/>
          </ac:graphicFrameMkLst>
        </pc:graphicFrameChg>
      </pc:sldChg>
      <pc:sldChg chg="modSp add mod modTransition">
        <pc:chgData name="Disha Gorate" userId="9c13fffb-5f42-4a11-9690-56d6c19368af" providerId="ADAL" clId="{942560B0-CE34-4FC4-8197-BFDB28E77A4A}" dt="2023-01-13T12:51:42.601" v="14157"/>
        <pc:sldMkLst>
          <pc:docMk/>
          <pc:sldMk cId="1655696858" sldId="514"/>
        </pc:sldMkLst>
        <pc:spChg chg="mod">
          <ac:chgData name="Disha Gorate" userId="9c13fffb-5f42-4a11-9690-56d6c19368af" providerId="ADAL" clId="{942560B0-CE34-4FC4-8197-BFDB28E77A4A}" dt="2023-01-13T04:47:47.165" v="2749" actId="14100"/>
          <ac:spMkLst>
            <pc:docMk/>
            <pc:sldMk cId="1655696858" sldId="514"/>
            <ac:spMk id="2" creationId="{1E13617E-2DDE-4137-8907-609FA4212E35}"/>
          </ac:spMkLst>
        </pc:spChg>
        <pc:spChg chg="mod">
          <ac:chgData name="Disha Gorate" userId="9c13fffb-5f42-4a11-9690-56d6c19368af" providerId="ADAL" clId="{942560B0-CE34-4FC4-8197-BFDB28E77A4A}" dt="2023-01-13T04:51:03.526" v="2952" actId="20577"/>
          <ac:spMkLst>
            <pc:docMk/>
            <pc:sldMk cId="1655696858" sldId="514"/>
            <ac:spMk id="3" creationId="{F15357C7-E90B-46CB-8D2C-4016E9EC85CE}"/>
          </ac:spMkLst>
        </pc:spChg>
        <pc:spChg chg="mod">
          <ac:chgData name="Disha Gorate" userId="9c13fffb-5f42-4a11-9690-56d6c19368af" providerId="ADAL" clId="{942560B0-CE34-4FC4-8197-BFDB28E77A4A}" dt="2023-01-13T04:52:41.104" v="3057" actId="20577"/>
          <ac:spMkLst>
            <pc:docMk/>
            <pc:sldMk cId="1655696858" sldId="514"/>
            <ac:spMk id="4" creationId="{CF7EC5FA-9E4B-4A0D-9C55-CE960F73CBFB}"/>
          </ac:spMkLst>
        </pc:spChg>
        <pc:spChg chg="mod">
          <ac:chgData name="Disha Gorate" userId="9c13fffb-5f42-4a11-9690-56d6c19368af" providerId="ADAL" clId="{942560B0-CE34-4FC4-8197-BFDB28E77A4A}" dt="2023-01-13T04:58:20.898" v="3281" actId="313"/>
          <ac:spMkLst>
            <pc:docMk/>
            <pc:sldMk cId="1655696858" sldId="514"/>
            <ac:spMk id="5" creationId="{DEE975E9-756C-4656-A0F8-9AD5E5707A65}"/>
          </ac:spMkLst>
        </pc:spChg>
      </pc:sldChg>
      <pc:sldChg chg="modSp add mod ord modTransition">
        <pc:chgData name="Disha Gorate" userId="9c13fffb-5f42-4a11-9690-56d6c19368af" providerId="ADAL" clId="{942560B0-CE34-4FC4-8197-BFDB28E77A4A}" dt="2023-01-13T12:51:42.601" v="14157"/>
        <pc:sldMkLst>
          <pc:docMk/>
          <pc:sldMk cId="4171321933" sldId="515"/>
        </pc:sldMkLst>
        <pc:spChg chg="mod">
          <ac:chgData name="Disha Gorate" userId="9c13fffb-5f42-4a11-9690-56d6c19368af" providerId="ADAL" clId="{942560B0-CE34-4FC4-8197-BFDB28E77A4A}" dt="2023-01-13T04:45:40.928" v="2681" actId="20577"/>
          <ac:spMkLst>
            <pc:docMk/>
            <pc:sldMk cId="4171321933" sldId="515"/>
            <ac:spMk id="5" creationId="{DEE975E9-756C-4656-A0F8-9AD5E5707A65}"/>
          </ac:spMkLst>
        </pc:spChg>
      </pc:sldChg>
      <pc:sldChg chg="modSp add mod modTransition">
        <pc:chgData name="Disha Gorate" userId="9c13fffb-5f42-4a11-9690-56d6c19368af" providerId="ADAL" clId="{942560B0-CE34-4FC4-8197-BFDB28E77A4A}" dt="2023-01-13T12:51:42.601" v="14157"/>
        <pc:sldMkLst>
          <pc:docMk/>
          <pc:sldMk cId="4243025264" sldId="516"/>
        </pc:sldMkLst>
        <pc:spChg chg="mod">
          <ac:chgData name="Disha Gorate" userId="9c13fffb-5f42-4a11-9690-56d6c19368af" providerId="ADAL" clId="{942560B0-CE34-4FC4-8197-BFDB28E77A4A}" dt="2023-01-13T05:01:11.223" v="3304" actId="14100"/>
          <ac:spMkLst>
            <pc:docMk/>
            <pc:sldMk cId="4243025264" sldId="516"/>
            <ac:spMk id="2" creationId="{1E13617E-2DDE-4137-8907-609FA4212E35}"/>
          </ac:spMkLst>
        </pc:spChg>
        <pc:spChg chg="mod">
          <ac:chgData name="Disha Gorate" userId="9c13fffb-5f42-4a11-9690-56d6c19368af" providerId="ADAL" clId="{942560B0-CE34-4FC4-8197-BFDB28E77A4A}" dt="2023-01-13T05:07:39.425" v="3737" actId="1076"/>
          <ac:spMkLst>
            <pc:docMk/>
            <pc:sldMk cId="4243025264" sldId="516"/>
            <ac:spMk id="3" creationId="{F15357C7-E90B-46CB-8D2C-4016E9EC85CE}"/>
          </ac:spMkLst>
        </pc:spChg>
        <pc:spChg chg="mod">
          <ac:chgData name="Disha Gorate" userId="9c13fffb-5f42-4a11-9690-56d6c19368af" providerId="ADAL" clId="{942560B0-CE34-4FC4-8197-BFDB28E77A4A}" dt="2023-01-13T05:07:59.505" v="3739" actId="1076"/>
          <ac:spMkLst>
            <pc:docMk/>
            <pc:sldMk cId="4243025264" sldId="516"/>
            <ac:spMk id="4" creationId="{CF7EC5FA-9E4B-4A0D-9C55-CE960F73CBFB}"/>
          </ac:spMkLst>
        </pc:spChg>
        <pc:spChg chg="mod">
          <ac:chgData name="Disha Gorate" userId="9c13fffb-5f42-4a11-9690-56d6c19368af" providerId="ADAL" clId="{942560B0-CE34-4FC4-8197-BFDB28E77A4A}" dt="2023-01-13T05:07:25.479" v="3736" actId="20577"/>
          <ac:spMkLst>
            <pc:docMk/>
            <pc:sldMk cId="4243025264" sldId="516"/>
            <ac:spMk id="5" creationId="{DEE975E9-756C-4656-A0F8-9AD5E5707A65}"/>
          </ac:spMkLst>
        </pc:spChg>
      </pc:sldChg>
      <pc:sldChg chg="add del">
        <pc:chgData name="Disha Gorate" userId="9c13fffb-5f42-4a11-9690-56d6c19368af" providerId="ADAL" clId="{942560B0-CE34-4FC4-8197-BFDB28E77A4A}" dt="2023-01-13T12:22:29.065" v="13502" actId="2696"/>
        <pc:sldMkLst>
          <pc:docMk/>
          <pc:sldMk cId="2307779319" sldId="517"/>
        </pc:sldMkLst>
      </pc:sldChg>
      <pc:sldChg chg="modSp add mod modTransition">
        <pc:chgData name="Disha Gorate" userId="9c13fffb-5f42-4a11-9690-56d6c19368af" providerId="ADAL" clId="{942560B0-CE34-4FC4-8197-BFDB28E77A4A}" dt="2023-01-13T12:51:42.601" v="14157"/>
        <pc:sldMkLst>
          <pc:docMk/>
          <pc:sldMk cId="1372620454" sldId="518"/>
        </pc:sldMkLst>
        <pc:spChg chg="mod">
          <ac:chgData name="Disha Gorate" userId="9c13fffb-5f42-4a11-9690-56d6c19368af" providerId="ADAL" clId="{942560B0-CE34-4FC4-8197-BFDB28E77A4A}" dt="2023-01-13T05:09:48.686" v="3773" actId="20577"/>
          <ac:spMkLst>
            <pc:docMk/>
            <pc:sldMk cId="1372620454" sldId="518"/>
            <ac:spMk id="2" creationId="{1E13617E-2DDE-4137-8907-609FA4212E35}"/>
          </ac:spMkLst>
        </pc:spChg>
        <pc:spChg chg="mod">
          <ac:chgData name="Disha Gorate" userId="9c13fffb-5f42-4a11-9690-56d6c19368af" providerId="ADAL" clId="{942560B0-CE34-4FC4-8197-BFDB28E77A4A}" dt="2023-01-13T05:15:52.797" v="4034" actId="313"/>
          <ac:spMkLst>
            <pc:docMk/>
            <pc:sldMk cId="1372620454" sldId="518"/>
            <ac:spMk id="3" creationId="{F15357C7-E90B-46CB-8D2C-4016E9EC85CE}"/>
          </ac:spMkLst>
        </pc:spChg>
        <pc:spChg chg="mod">
          <ac:chgData name="Disha Gorate" userId="9c13fffb-5f42-4a11-9690-56d6c19368af" providerId="ADAL" clId="{942560B0-CE34-4FC4-8197-BFDB28E77A4A}" dt="2023-01-13T05:16:08.055" v="4054" actId="20577"/>
          <ac:spMkLst>
            <pc:docMk/>
            <pc:sldMk cId="1372620454" sldId="518"/>
            <ac:spMk id="4" creationId="{CF7EC5FA-9E4B-4A0D-9C55-CE960F73CBFB}"/>
          </ac:spMkLst>
        </pc:spChg>
        <pc:spChg chg="mod">
          <ac:chgData name="Disha Gorate" userId="9c13fffb-5f42-4a11-9690-56d6c19368af" providerId="ADAL" clId="{942560B0-CE34-4FC4-8197-BFDB28E77A4A}" dt="2023-01-13T05:28:08.390" v="4228" actId="20577"/>
          <ac:spMkLst>
            <pc:docMk/>
            <pc:sldMk cId="1372620454" sldId="518"/>
            <ac:spMk id="5" creationId="{DEE975E9-756C-4656-A0F8-9AD5E5707A65}"/>
          </ac:spMkLst>
        </pc:spChg>
      </pc:sldChg>
      <pc:sldChg chg="modSp add mod modTransition">
        <pc:chgData name="Disha Gorate" userId="9c13fffb-5f42-4a11-9690-56d6c19368af" providerId="ADAL" clId="{942560B0-CE34-4FC4-8197-BFDB28E77A4A}" dt="2023-01-13T12:51:42.601" v="14157"/>
        <pc:sldMkLst>
          <pc:docMk/>
          <pc:sldMk cId="2993183624" sldId="519"/>
        </pc:sldMkLst>
        <pc:spChg chg="mod">
          <ac:chgData name="Disha Gorate" userId="9c13fffb-5f42-4a11-9690-56d6c19368af" providerId="ADAL" clId="{942560B0-CE34-4FC4-8197-BFDB28E77A4A}" dt="2023-01-13T05:28:49.569" v="4256" actId="20577"/>
          <ac:spMkLst>
            <pc:docMk/>
            <pc:sldMk cId="2993183624" sldId="519"/>
            <ac:spMk id="2" creationId="{1E13617E-2DDE-4137-8907-609FA4212E35}"/>
          </ac:spMkLst>
        </pc:spChg>
        <pc:spChg chg="mod">
          <ac:chgData name="Disha Gorate" userId="9c13fffb-5f42-4a11-9690-56d6c19368af" providerId="ADAL" clId="{942560B0-CE34-4FC4-8197-BFDB28E77A4A}" dt="2023-01-13T05:38:05.844" v="4577" actId="20577"/>
          <ac:spMkLst>
            <pc:docMk/>
            <pc:sldMk cId="2993183624" sldId="519"/>
            <ac:spMk id="3" creationId="{F15357C7-E90B-46CB-8D2C-4016E9EC85CE}"/>
          </ac:spMkLst>
        </pc:spChg>
        <pc:spChg chg="mod">
          <ac:chgData name="Disha Gorate" userId="9c13fffb-5f42-4a11-9690-56d6c19368af" providerId="ADAL" clId="{942560B0-CE34-4FC4-8197-BFDB28E77A4A}" dt="2023-01-13T12:22:43.636" v="13503" actId="1076"/>
          <ac:spMkLst>
            <pc:docMk/>
            <pc:sldMk cId="2993183624" sldId="519"/>
            <ac:spMk id="4" creationId="{CF7EC5FA-9E4B-4A0D-9C55-CE960F73CBFB}"/>
          </ac:spMkLst>
        </pc:spChg>
        <pc:spChg chg="mod">
          <ac:chgData name="Disha Gorate" userId="9c13fffb-5f42-4a11-9690-56d6c19368af" providerId="ADAL" clId="{942560B0-CE34-4FC4-8197-BFDB28E77A4A}" dt="2023-01-13T05:41:29.770" v="4749" actId="20577"/>
          <ac:spMkLst>
            <pc:docMk/>
            <pc:sldMk cId="2993183624" sldId="519"/>
            <ac:spMk id="5" creationId="{DEE975E9-756C-4656-A0F8-9AD5E5707A65}"/>
          </ac:spMkLst>
        </pc:spChg>
      </pc:sldChg>
      <pc:sldChg chg="modSp add mod modTransition">
        <pc:chgData name="Disha Gorate" userId="9c13fffb-5f42-4a11-9690-56d6c19368af" providerId="ADAL" clId="{942560B0-CE34-4FC4-8197-BFDB28E77A4A}" dt="2023-01-13T12:51:42.601" v="14157"/>
        <pc:sldMkLst>
          <pc:docMk/>
          <pc:sldMk cId="4161459016" sldId="520"/>
        </pc:sldMkLst>
        <pc:spChg chg="mod">
          <ac:chgData name="Disha Gorate" userId="9c13fffb-5f42-4a11-9690-56d6c19368af" providerId="ADAL" clId="{942560B0-CE34-4FC4-8197-BFDB28E77A4A}" dt="2023-01-13T05:53:57.150" v="5051" actId="20577"/>
          <ac:spMkLst>
            <pc:docMk/>
            <pc:sldMk cId="4161459016" sldId="520"/>
            <ac:spMk id="2" creationId="{1E13617E-2DDE-4137-8907-609FA4212E35}"/>
          </ac:spMkLst>
        </pc:spChg>
        <pc:spChg chg="mod">
          <ac:chgData name="Disha Gorate" userId="9c13fffb-5f42-4a11-9690-56d6c19368af" providerId="ADAL" clId="{942560B0-CE34-4FC4-8197-BFDB28E77A4A}" dt="2023-01-13T05:53:37.664" v="5047" actId="20577"/>
          <ac:spMkLst>
            <pc:docMk/>
            <pc:sldMk cId="4161459016" sldId="520"/>
            <ac:spMk id="3" creationId="{F15357C7-E90B-46CB-8D2C-4016E9EC85CE}"/>
          </ac:spMkLst>
        </pc:spChg>
        <pc:spChg chg="mod">
          <ac:chgData name="Disha Gorate" userId="9c13fffb-5f42-4a11-9690-56d6c19368af" providerId="ADAL" clId="{942560B0-CE34-4FC4-8197-BFDB28E77A4A}" dt="2023-01-13T12:22:57.160" v="13504" actId="1076"/>
          <ac:spMkLst>
            <pc:docMk/>
            <pc:sldMk cId="4161459016" sldId="520"/>
            <ac:spMk id="4" creationId="{CF7EC5FA-9E4B-4A0D-9C55-CE960F73CBFB}"/>
          </ac:spMkLst>
        </pc:spChg>
        <pc:spChg chg="mod">
          <ac:chgData name="Disha Gorate" userId="9c13fffb-5f42-4a11-9690-56d6c19368af" providerId="ADAL" clId="{942560B0-CE34-4FC4-8197-BFDB28E77A4A}" dt="2023-01-13T05:58:28.171" v="5329" actId="20577"/>
          <ac:spMkLst>
            <pc:docMk/>
            <pc:sldMk cId="4161459016" sldId="520"/>
            <ac:spMk id="5" creationId="{DEE975E9-756C-4656-A0F8-9AD5E5707A65}"/>
          </ac:spMkLst>
        </pc:spChg>
      </pc:sldChg>
      <pc:sldChg chg="modSp add mod modTransition">
        <pc:chgData name="Disha Gorate" userId="9c13fffb-5f42-4a11-9690-56d6c19368af" providerId="ADAL" clId="{942560B0-CE34-4FC4-8197-BFDB28E77A4A}" dt="2023-01-13T12:51:42.601" v="14157"/>
        <pc:sldMkLst>
          <pc:docMk/>
          <pc:sldMk cId="745692028" sldId="521"/>
        </pc:sldMkLst>
        <pc:spChg chg="mod">
          <ac:chgData name="Disha Gorate" userId="9c13fffb-5f42-4a11-9690-56d6c19368af" providerId="ADAL" clId="{942560B0-CE34-4FC4-8197-BFDB28E77A4A}" dt="2023-01-13T05:58:57.934" v="5353" actId="14100"/>
          <ac:spMkLst>
            <pc:docMk/>
            <pc:sldMk cId="745692028" sldId="521"/>
            <ac:spMk id="2" creationId="{1E13617E-2DDE-4137-8907-609FA4212E35}"/>
          </ac:spMkLst>
        </pc:spChg>
        <pc:spChg chg="mod">
          <ac:chgData name="Disha Gorate" userId="9c13fffb-5f42-4a11-9690-56d6c19368af" providerId="ADAL" clId="{942560B0-CE34-4FC4-8197-BFDB28E77A4A}" dt="2023-01-13T06:01:50.986" v="5573" actId="20577"/>
          <ac:spMkLst>
            <pc:docMk/>
            <pc:sldMk cId="745692028" sldId="521"/>
            <ac:spMk id="3" creationId="{F15357C7-E90B-46CB-8D2C-4016E9EC85CE}"/>
          </ac:spMkLst>
        </pc:spChg>
        <pc:spChg chg="mod">
          <ac:chgData name="Disha Gorate" userId="9c13fffb-5f42-4a11-9690-56d6c19368af" providerId="ADAL" clId="{942560B0-CE34-4FC4-8197-BFDB28E77A4A}" dt="2023-01-13T06:02:29.853" v="5589" actId="20577"/>
          <ac:spMkLst>
            <pc:docMk/>
            <pc:sldMk cId="745692028" sldId="521"/>
            <ac:spMk id="4" creationId="{CF7EC5FA-9E4B-4A0D-9C55-CE960F73CBFB}"/>
          </ac:spMkLst>
        </pc:spChg>
        <pc:spChg chg="mod">
          <ac:chgData name="Disha Gorate" userId="9c13fffb-5f42-4a11-9690-56d6c19368af" providerId="ADAL" clId="{942560B0-CE34-4FC4-8197-BFDB28E77A4A}" dt="2023-01-13T06:05:25.934" v="5798" actId="20577"/>
          <ac:spMkLst>
            <pc:docMk/>
            <pc:sldMk cId="745692028" sldId="521"/>
            <ac:spMk id="5" creationId="{DEE975E9-756C-4656-A0F8-9AD5E5707A65}"/>
          </ac:spMkLst>
        </pc:spChg>
      </pc:sldChg>
      <pc:sldChg chg="addSp delSp modSp add mod ord modTransition">
        <pc:chgData name="Disha Gorate" userId="9c13fffb-5f42-4a11-9690-56d6c19368af" providerId="ADAL" clId="{942560B0-CE34-4FC4-8197-BFDB28E77A4A}" dt="2023-01-13T12:51:42.601" v="14157"/>
        <pc:sldMkLst>
          <pc:docMk/>
          <pc:sldMk cId="3648843017" sldId="522"/>
        </pc:sldMkLst>
        <pc:spChg chg="mod">
          <ac:chgData name="Disha Gorate" userId="9c13fffb-5f42-4a11-9690-56d6c19368af" providerId="ADAL" clId="{942560B0-CE34-4FC4-8197-BFDB28E77A4A}" dt="2023-01-13T06:09:34.931" v="5826" actId="20577"/>
          <ac:spMkLst>
            <pc:docMk/>
            <pc:sldMk cId="3648843017" sldId="522"/>
            <ac:spMk id="2" creationId="{1E13617E-2DDE-4137-8907-609FA4212E35}"/>
          </ac:spMkLst>
        </pc:spChg>
        <pc:spChg chg="mod">
          <ac:chgData name="Disha Gorate" userId="9c13fffb-5f42-4a11-9690-56d6c19368af" providerId="ADAL" clId="{942560B0-CE34-4FC4-8197-BFDB28E77A4A}" dt="2023-01-13T06:23:12.715" v="6230" actId="20577"/>
          <ac:spMkLst>
            <pc:docMk/>
            <pc:sldMk cId="3648843017" sldId="522"/>
            <ac:spMk id="3" creationId="{F15357C7-E90B-46CB-8D2C-4016E9EC85CE}"/>
          </ac:spMkLst>
        </pc:spChg>
        <pc:spChg chg="del">
          <ac:chgData name="Disha Gorate" userId="9c13fffb-5f42-4a11-9690-56d6c19368af" providerId="ADAL" clId="{942560B0-CE34-4FC4-8197-BFDB28E77A4A}" dt="2023-01-13T06:19:56.200" v="6056" actId="478"/>
          <ac:spMkLst>
            <pc:docMk/>
            <pc:sldMk cId="3648843017" sldId="522"/>
            <ac:spMk id="4" creationId="{CF7EC5FA-9E4B-4A0D-9C55-CE960F73CBFB}"/>
          </ac:spMkLst>
        </pc:spChg>
        <pc:spChg chg="del">
          <ac:chgData name="Disha Gorate" userId="9c13fffb-5f42-4a11-9690-56d6c19368af" providerId="ADAL" clId="{942560B0-CE34-4FC4-8197-BFDB28E77A4A}" dt="2023-01-13T06:19:59.254" v="6057" actId="478"/>
          <ac:spMkLst>
            <pc:docMk/>
            <pc:sldMk cId="3648843017" sldId="522"/>
            <ac:spMk id="5" creationId="{DEE975E9-756C-4656-A0F8-9AD5E5707A65}"/>
          </ac:spMkLst>
        </pc:spChg>
        <pc:picChg chg="add mod">
          <ac:chgData name="Disha Gorate" userId="9c13fffb-5f42-4a11-9690-56d6c19368af" providerId="ADAL" clId="{942560B0-CE34-4FC4-8197-BFDB28E77A4A}" dt="2023-01-13T12:50:21.118" v="14151" actId="1076"/>
          <ac:picMkLst>
            <pc:docMk/>
            <pc:sldMk cId="3648843017" sldId="522"/>
            <ac:picMk id="4098" creationId="{9B38B219-3518-46EA-8291-7D7A9D077A49}"/>
          </ac:picMkLst>
        </pc:picChg>
      </pc:sldChg>
      <pc:sldChg chg="addSp delSp modSp add mod ord modTransition">
        <pc:chgData name="Disha Gorate" userId="9c13fffb-5f42-4a11-9690-56d6c19368af" providerId="ADAL" clId="{942560B0-CE34-4FC4-8197-BFDB28E77A4A}" dt="2023-01-13T12:51:42.601" v="14157"/>
        <pc:sldMkLst>
          <pc:docMk/>
          <pc:sldMk cId="4058903297" sldId="523"/>
        </pc:sldMkLst>
        <pc:spChg chg="mod">
          <ac:chgData name="Disha Gorate" userId="9c13fffb-5f42-4a11-9690-56d6c19368af" providerId="ADAL" clId="{942560B0-CE34-4FC4-8197-BFDB28E77A4A}" dt="2023-01-13T06:23:50.489" v="6272" actId="20577"/>
          <ac:spMkLst>
            <pc:docMk/>
            <pc:sldMk cId="4058903297" sldId="523"/>
            <ac:spMk id="2" creationId="{1E13617E-2DDE-4137-8907-609FA4212E35}"/>
          </ac:spMkLst>
        </pc:spChg>
        <pc:spChg chg="mod">
          <ac:chgData name="Disha Gorate" userId="9c13fffb-5f42-4a11-9690-56d6c19368af" providerId="ADAL" clId="{942560B0-CE34-4FC4-8197-BFDB28E77A4A}" dt="2023-01-13T06:50:19.107" v="6688" actId="20577"/>
          <ac:spMkLst>
            <pc:docMk/>
            <pc:sldMk cId="4058903297" sldId="523"/>
            <ac:spMk id="3" creationId="{F15357C7-E90B-46CB-8D2C-4016E9EC85CE}"/>
          </ac:spMkLst>
        </pc:spChg>
        <pc:spChg chg="del mod">
          <ac:chgData name="Disha Gorate" userId="9c13fffb-5f42-4a11-9690-56d6c19368af" providerId="ADAL" clId="{942560B0-CE34-4FC4-8197-BFDB28E77A4A}" dt="2023-01-13T06:34:39.235" v="6626" actId="478"/>
          <ac:spMkLst>
            <pc:docMk/>
            <pc:sldMk cId="4058903297" sldId="523"/>
            <ac:spMk id="4" creationId="{CF7EC5FA-9E4B-4A0D-9C55-CE960F73CBFB}"/>
          </ac:spMkLst>
        </pc:spChg>
        <pc:spChg chg="del mod">
          <ac:chgData name="Disha Gorate" userId="9c13fffb-5f42-4a11-9690-56d6c19368af" providerId="ADAL" clId="{942560B0-CE34-4FC4-8197-BFDB28E77A4A}" dt="2023-01-13T06:33:38.421" v="6623" actId="478"/>
          <ac:spMkLst>
            <pc:docMk/>
            <pc:sldMk cId="4058903297" sldId="523"/>
            <ac:spMk id="5" creationId="{DEE975E9-756C-4656-A0F8-9AD5E5707A65}"/>
          </ac:spMkLst>
        </pc:spChg>
        <pc:spChg chg="add del mod">
          <ac:chgData name="Disha Gorate" userId="9c13fffb-5f42-4a11-9690-56d6c19368af" providerId="ADAL" clId="{942560B0-CE34-4FC4-8197-BFDB28E77A4A}" dt="2023-01-13T06:34:55.332" v="6635" actId="478"/>
          <ac:spMkLst>
            <pc:docMk/>
            <pc:sldMk cId="4058903297" sldId="523"/>
            <ac:spMk id="6" creationId="{45090E7C-02A6-460A-9DEF-8C5897EA8F27}"/>
          </ac:spMkLst>
        </pc:spChg>
        <pc:spChg chg="add del mod">
          <ac:chgData name="Disha Gorate" userId="9c13fffb-5f42-4a11-9690-56d6c19368af" providerId="ADAL" clId="{942560B0-CE34-4FC4-8197-BFDB28E77A4A}" dt="2023-01-13T12:24:18.327" v="13513" actId="478"/>
          <ac:spMkLst>
            <pc:docMk/>
            <pc:sldMk cId="4058903297" sldId="523"/>
            <ac:spMk id="12" creationId="{8C514FBF-B681-4E17-A757-42D55739473E}"/>
          </ac:spMkLst>
        </pc:spChg>
        <pc:spChg chg="add del mod">
          <ac:chgData name="Disha Gorate" userId="9c13fffb-5f42-4a11-9690-56d6c19368af" providerId="ADAL" clId="{942560B0-CE34-4FC4-8197-BFDB28E77A4A}" dt="2023-01-13T12:23:15.102" v="13505" actId="478"/>
          <ac:spMkLst>
            <pc:docMk/>
            <pc:sldMk cId="4058903297" sldId="523"/>
            <ac:spMk id="13" creationId="{748F4542-AE66-48F0-8DAE-3DCB578D9A7E}"/>
          </ac:spMkLst>
        </pc:spChg>
        <pc:spChg chg="add del mod">
          <ac:chgData name="Disha Gorate" userId="9c13fffb-5f42-4a11-9690-56d6c19368af" providerId="ADAL" clId="{942560B0-CE34-4FC4-8197-BFDB28E77A4A}" dt="2023-01-13T12:23:33.833" v="13509" actId="478"/>
          <ac:spMkLst>
            <pc:docMk/>
            <pc:sldMk cId="4058903297" sldId="523"/>
            <ac:spMk id="14" creationId="{20AEE551-7E22-4639-BE50-D95BA994F4AD}"/>
          </ac:spMkLst>
        </pc:spChg>
        <pc:spChg chg="add del">
          <ac:chgData name="Disha Gorate" userId="9c13fffb-5f42-4a11-9690-56d6c19368af" providerId="ADAL" clId="{942560B0-CE34-4FC4-8197-BFDB28E77A4A}" dt="2023-01-13T06:53:29.189" v="6707" actId="478"/>
          <ac:spMkLst>
            <pc:docMk/>
            <pc:sldMk cId="4058903297" sldId="523"/>
            <ac:spMk id="15" creationId="{B6A4B7C3-C5F6-4D7D-B906-C33F05BA079A}"/>
          </ac:spMkLst>
        </pc:spChg>
        <pc:spChg chg="add del mod">
          <ac:chgData name="Disha Gorate" userId="9c13fffb-5f42-4a11-9690-56d6c19368af" providerId="ADAL" clId="{942560B0-CE34-4FC4-8197-BFDB28E77A4A}" dt="2023-01-13T12:23:33.833" v="13509" actId="478"/>
          <ac:spMkLst>
            <pc:docMk/>
            <pc:sldMk cId="4058903297" sldId="523"/>
            <ac:spMk id="16" creationId="{D5C64689-8781-4C44-AE06-112F646E4446}"/>
          </ac:spMkLst>
        </pc:spChg>
        <pc:spChg chg="add del mod">
          <ac:chgData name="Disha Gorate" userId="9c13fffb-5f42-4a11-9690-56d6c19368af" providerId="ADAL" clId="{942560B0-CE34-4FC4-8197-BFDB28E77A4A}" dt="2023-01-13T12:23:28.248" v="13508" actId="478"/>
          <ac:spMkLst>
            <pc:docMk/>
            <pc:sldMk cId="4058903297" sldId="523"/>
            <ac:spMk id="17" creationId="{9B0E5F37-7B00-486B-81A4-FE2902A3B667}"/>
          </ac:spMkLst>
        </pc:spChg>
        <pc:spChg chg="add del mod">
          <ac:chgData name="Disha Gorate" userId="9c13fffb-5f42-4a11-9690-56d6c19368af" providerId="ADAL" clId="{942560B0-CE34-4FC4-8197-BFDB28E77A4A}" dt="2023-01-13T12:23:28.248" v="13508" actId="478"/>
          <ac:spMkLst>
            <pc:docMk/>
            <pc:sldMk cId="4058903297" sldId="523"/>
            <ac:spMk id="18" creationId="{A91A4F19-63AE-42E8-82CA-D18A047AED8D}"/>
          </ac:spMkLst>
        </pc:spChg>
        <pc:spChg chg="add del mod">
          <ac:chgData name="Disha Gorate" userId="9c13fffb-5f42-4a11-9690-56d6c19368af" providerId="ADAL" clId="{942560B0-CE34-4FC4-8197-BFDB28E77A4A}" dt="2023-01-13T12:23:28.248" v="13508" actId="478"/>
          <ac:spMkLst>
            <pc:docMk/>
            <pc:sldMk cId="4058903297" sldId="523"/>
            <ac:spMk id="19" creationId="{7ED2A525-1495-4928-886A-8CF384BE06C9}"/>
          </ac:spMkLst>
        </pc:spChg>
        <pc:spChg chg="add del mod">
          <ac:chgData name="Disha Gorate" userId="9c13fffb-5f42-4a11-9690-56d6c19368af" providerId="ADAL" clId="{942560B0-CE34-4FC4-8197-BFDB28E77A4A}" dt="2023-01-13T12:23:28.248" v="13508" actId="478"/>
          <ac:spMkLst>
            <pc:docMk/>
            <pc:sldMk cId="4058903297" sldId="523"/>
            <ac:spMk id="20" creationId="{07CC34DB-EF9E-4105-ABA2-70243DB61225}"/>
          </ac:spMkLst>
        </pc:spChg>
        <pc:spChg chg="mod">
          <ac:chgData name="Disha Gorate" userId="9c13fffb-5f42-4a11-9690-56d6c19368af" providerId="ADAL" clId="{942560B0-CE34-4FC4-8197-BFDB28E77A4A}" dt="2023-01-13T12:24:38.306" v="13514"/>
          <ac:spMkLst>
            <pc:docMk/>
            <pc:sldMk cId="4058903297" sldId="523"/>
            <ac:spMk id="22" creationId="{214ECB73-3E11-46AD-9B7C-4C1920687D53}"/>
          </ac:spMkLst>
        </pc:spChg>
        <pc:spChg chg="mod">
          <ac:chgData name="Disha Gorate" userId="9c13fffb-5f42-4a11-9690-56d6c19368af" providerId="ADAL" clId="{942560B0-CE34-4FC4-8197-BFDB28E77A4A}" dt="2023-01-13T12:24:38.306" v="13514"/>
          <ac:spMkLst>
            <pc:docMk/>
            <pc:sldMk cId="4058903297" sldId="523"/>
            <ac:spMk id="23" creationId="{70C97059-5B64-4EAA-BFC3-F41AE4AE550E}"/>
          </ac:spMkLst>
        </pc:spChg>
        <pc:spChg chg="mod">
          <ac:chgData name="Disha Gorate" userId="9c13fffb-5f42-4a11-9690-56d6c19368af" providerId="ADAL" clId="{942560B0-CE34-4FC4-8197-BFDB28E77A4A}" dt="2023-01-13T12:24:38.306" v="13514"/>
          <ac:spMkLst>
            <pc:docMk/>
            <pc:sldMk cId="4058903297" sldId="523"/>
            <ac:spMk id="24" creationId="{DAF6C5F5-D41B-4358-92E7-4AA454E674C3}"/>
          </ac:spMkLst>
        </pc:spChg>
        <pc:spChg chg="mod">
          <ac:chgData name="Disha Gorate" userId="9c13fffb-5f42-4a11-9690-56d6c19368af" providerId="ADAL" clId="{942560B0-CE34-4FC4-8197-BFDB28E77A4A}" dt="2023-01-13T12:24:38.306" v="13514"/>
          <ac:spMkLst>
            <pc:docMk/>
            <pc:sldMk cId="4058903297" sldId="523"/>
            <ac:spMk id="25" creationId="{5EDC275A-EF84-4C46-ABB3-F8A2F02193C9}"/>
          </ac:spMkLst>
        </pc:spChg>
        <pc:spChg chg="mod">
          <ac:chgData name="Disha Gorate" userId="9c13fffb-5f42-4a11-9690-56d6c19368af" providerId="ADAL" clId="{942560B0-CE34-4FC4-8197-BFDB28E77A4A}" dt="2023-01-13T12:25:01.724" v="13519"/>
          <ac:spMkLst>
            <pc:docMk/>
            <pc:sldMk cId="4058903297" sldId="523"/>
            <ac:spMk id="27" creationId="{67C25A1C-A10F-4397-9C74-9FF0F6F4D43D}"/>
          </ac:spMkLst>
        </pc:spChg>
        <pc:spChg chg="mod">
          <ac:chgData name="Disha Gorate" userId="9c13fffb-5f42-4a11-9690-56d6c19368af" providerId="ADAL" clId="{942560B0-CE34-4FC4-8197-BFDB28E77A4A}" dt="2023-01-13T12:27:32.003" v="13625" actId="207"/>
          <ac:spMkLst>
            <pc:docMk/>
            <pc:sldMk cId="4058903297" sldId="523"/>
            <ac:spMk id="28" creationId="{D7CB7D6F-B05C-4984-B578-082EAB7BCDC8}"/>
          </ac:spMkLst>
        </pc:spChg>
        <pc:spChg chg="mod">
          <ac:chgData name="Disha Gorate" userId="9c13fffb-5f42-4a11-9690-56d6c19368af" providerId="ADAL" clId="{942560B0-CE34-4FC4-8197-BFDB28E77A4A}" dt="2023-01-13T12:27:18.281" v="13621" actId="113"/>
          <ac:spMkLst>
            <pc:docMk/>
            <pc:sldMk cId="4058903297" sldId="523"/>
            <ac:spMk id="29" creationId="{56202C7B-2E0B-425B-910C-065A0D541718}"/>
          </ac:spMkLst>
        </pc:spChg>
        <pc:spChg chg="mod">
          <ac:chgData name="Disha Gorate" userId="9c13fffb-5f42-4a11-9690-56d6c19368af" providerId="ADAL" clId="{942560B0-CE34-4FC4-8197-BFDB28E77A4A}" dt="2023-01-13T12:27:25.886" v="13623" actId="207"/>
          <ac:spMkLst>
            <pc:docMk/>
            <pc:sldMk cId="4058903297" sldId="523"/>
            <ac:spMk id="30" creationId="{5EABBA2E-5922-4BA0-ABA7-FCC475269E21}"/>
          </ac:spMkLst>
        </pc:spChg>
        <pc:spChg chg="mod">
          <ac:chgData name="Disha Gorate" userId="9c13fffb-5f42-4a11-9690-56d6c19368af" providerId="ADAL" clId="{942560B0-CE34-4FC4-8197-BFDB28E77A4A}" dt="2023-01-13T12:27:55.659" v="13626"/>
          <ac:spMkLst>
            <pc:docMk/>
            <pc:sldMk cId="4058903297" sldId="523"/>
            <ac:spMk id="32" creationId="{3B6FDEDD-3FA7-47B3-9FC4-03A0F7A7CCA3}"/>
          </ac:spMkLst>
        </pc:spChg>
        <pc:spChg chg="mod">
          <ac:chgData name="Disha Gorate" userId="9c13fffb-5f42-4a11-9690-56d6c19368af" providerId="ADAL" clId="{942560B0-CE34-4FC4-8197-BFDB28E77A4A}" dt="2023-01-13T12:27:55.659" v="13626"/>
          <ac:spMkLst>
            <pc:docMk/>
            <pc:sldMk cId="4058903297" sldId="523"/>
            <ac:spMk id="33" creationId="{1046861E-6D79-4C08-9A21-7B07E1E15C90}"/>
          </ac:spMkLst>
        </pc:spChg>
        <pc:spChg chg="mod">
          <ac:chgData name="Disha Gorate" userId="9c13fffb-5f42-4a11-9690-56d6c19368af" providerId="ADAL" clId="{942560B0-CE34-4FC4-8197-BFDB28E77A4A}" dt="2023-01-13T12:27:55.659" v="13626"/>
          <ac:spMkLst>
            <pc:docMk/>
            <pc:sldMk cId="4058903297" sldId="523"/>
            <ac:spMk id="34" creationId="{CF8FA840-9866-4145-931B-2A897A7AF4B4}"/>
          </ac:spMkLst>
        </pc:spChg>
        <pc:spChg chg="mod">
          <ac:chgData name="Disha Gorate" userId="9c13fffb-5f42-4a11-9690-56d6c19368af" providerId="ADAL" clId="{942560B0-CE34-4FC4-8197-BFDB28E77A4A}" dt="2023-01-13T12:27:55.659" v="13626"/>
          <ac:spMkLst>
            <pc:docMk/>
            <pc:sldMk cId="4058903297" sldId="523"/>
            <ac:spMk id="35" creationId="{0603E4FB-993C-401D-AFCA-B720868993EF}"/>
          </ac:spMkLst>
        </pc:spChg>
        <pc:spChg chg="mod">
          <ac:chgData name="Disha Gorate" userId="9c13fffb-5f42-4a11-9690-56d6c19368af" providerId="ADAL" clId="{942560B0-CE34-4FC4-8197-BFDB28E77A4A}" dt="2023-01-13T12:27:55.659" v="13626"/>
          <ac:spMkLst>
            <pc:docMk/>
            <pc:sldMk cId="4058903297" sldId="523"/>
            <ac:spMk id="36" creationId="{0A454E40-9C8F-44DF-8626-AE9026D2D06D}"/>
          </ac:spMkLst>
        </pc:spChg>
        <pc:spChg chg="mod">
          <ac:chgData name="Disha Gorate" userId="9c13fffb-5f42-4a11-9690-56d6c19368af" providerId="ADAL" clId="{942560B0-CE34-4FC4-8197-BFDB28E77A4A}" dt="2023-01-13T12:27:55.659" v="13626"/>
          <ac:spMkLst>
            <pc:docMk/>
            <pc:sldMk cId="4058903297" sldId="523"/>
            <ac:spMk id="37" creationId="{9E910394-1CB4-444C-8058-4A49255B09B2}"/>
          </ac:spMkLst>
        </pc:spChg>
        <pc:spChg chg="mod">
          <ac:chgData name="Disha Gorate" userId="9c13fffb-5f42-4a11-9690-56d6c19368af" providerId="ADAL" clId="{942560B0-CE34-4FC4-8197-BFDB28E77A4A}" dt="2023-01-13T12:27:55.659" v="13626"/>
          <ac:spMkLst>
            <pc:docMk/>
            <pc:sldMk cId="4058903297" sldId="523"/>
            <ac:spMk id="38" creationId="{6188613D-0C09-41D3-8841-1FF4F7365B96}"/>
          </ac:spMkLst>
        </pc:spChg>
        <pc:spChg chg="mod">
          <ac:chgData name="Disha Gorate" userId="9c13fffb-5f42-4a11-9690-56d6c19368af" providerId="ADAL" clId="{942560B0-CE34-4FC4-8197-BFDB28E77A4A}" dt="2023-01-13T12:27:55.659" v="13626"/>
          <ac:spMkLst>
            <pc:docMk/>
            <pc:sldMk cId="4058903297" sldId="523"/>
            <ac:spMk id="39" creationId="{DFDB52A9-D18E-419B-966A-93D0125D19AE}"/>
          </ac:spMkLst>
        </pc:spChg>
        <pc:spChg chg="mod">
          <ac:chgData name="Disha Gorate" userId="9c13fffb-5f42-4a11-9690-56d6c19368af" providerId="ADAL" clId="{942560B0-CE34-4FC4-8197-BFDB28E77A4A}" dt="2023-01-13T12:29:07.984" v="13689" actId="207"/>
          <ac:spMkLst>
            <pc:docMk/>
            <pc:sldMk cId="4058903297" sldId="523"/>
            <ac:spMk id="41" creationId="{D40BA077-D018-4905-9FDB-49F5329B2E61}"/>
          </ac:spMkLst>
        </pc:spChg>
        <pc:spChg chg="mod">
          <ac:chgData name="Disha Gorate" userId="9c13fffb-5f42-4a11-9690-56d6c19368af" providerId="ADAL" clId="{942560B0-CE34-4FC4-8197-BFDB28E77A4A}" dt="2023-01-13T12:29:26.001" v="13693" actId="113"/>
          <ac:spMkLst>
            <pc:docMk/>
            <pc:sldMk cId="4058903297" sldId="523"/>
            <ac:spMk id="42" creationId="{32CC082D-9AAC-4BF8-BB18-F3D7343B289B}"/>
          </ac:spMkLst>
        </pc:spChg>
        <pc:spChg chg="mod">
          <ac:chgData name="Disha Gorate" userId="9c13fffb-5f42-4a11-9690-56d6c19368af" providerId="ADAL" clId="{942560B0-CE34-4FC4-8197-BFDB28E77A4A}" dt="2023-01-13T12:29:12.983" v="13691" actId="207"/>
          <ac:spMkLst>
            <pc:docMk/>
            <pc:sldMk cId="4058903297" sldId="523"/>
            <ac:spMk id="43" creationId="{455570DE-45C1-4D04-B6A7-C43B1DA7B8B9}"/>
          </ac:spMkLst>
        </pc:spChg>
        <pc:spChg chg="mod">
          <ac:chgData name="Disha Gorate" userId="9c13fffb-5f42-4a11-9690-56d6c19368af" providerId="ADAL" clId="{942560B0-CE34-4FC4-8197-BFDB28E77A4A}" dt="2023-01-13T12:29:19.655" v="13692" actId="113"/>
          <ac:spMkLst>
            <pc:docMk/>
            <pc:sldMk cId="4058903297" sldId="523"/>
            <ac:spMk id="44" creationId="{A0A7DF14-9621-4097-A932-2D5C0440E679}"/>
          </ac:spMkLst>
        </pc:spChg>
        <pc:spChg chg="mod">
          <ac:chgData name="Disha Gorate" userId="9c13fffb-5f42-4a11-9690-56d6c19368af" providerId="ADAL" clId="{942560B0-CE34-4FC4-8197-BFDB28E77A4A}" dt="2023-01-13T12:28:12.067" v="13632"/>
          <ac:spMkLst>
            <pc:docMk/>
            <pc:sldMk cId="4058903297" sldId="523"/>
            <ac:spMk id="45" creationId="{F3A0528B-E47E-44F5-95CB-2A9C623FEE4D}"/>
          </ac:spMkLst>
        </pc:spChg>
        <pc:spChg chg="mod">
          <ac:chgData name="Disha Gorate" userId="9c13fffb-5f42-4a11-9690-56d6c19368af" providerId="ADAL" clId="{942560B0-CE34-4FC4-8197-BFDB28E77A4A}" dt="2023-01-13T12:28:12.067" v="13632"/>
          <ac:spMkLst>
            <pc:docMk/>
            <pc:sldMk cId="4058903297" sldId="523"/>
            <ac:spMk id="46" creationId="{F82D5D47-4052-488F-9161-40FB7599D275}"/>
          </ac:spMkLst>
        </pc:spChg>
        <pc:spChg chg="mod">
          <ac:chgData name="Disha Gorate" userId="9c13fffb-5f42-4a11-9690-56d6c19368af" providerId="ADAL" clId="{942560B0-CE34-4FC4-8197-BFDB28E77A4A}" dt="2023-01-13T12:28:12.067" v="13632"/>
          <ac:spMkLst>
            <pc:docMk/>
            <pc:sldMk cId="4058903297" sldId="523"/>
            <ac:spMk id="47" creationId="{88F069FD-A430-4EA7-A508-9E8219FCD757}"/>
          </ac:spMkLst>
        </pc:spChg>
        <pc:spChg chg="mod">
          <ac:chgData name="Disha Gorate" userId="9c13fffb-5f42-4a11-9690-56d6c19368af" providerId="ADAL" clId="{942560B0-CE34-4FC4-8197-BFDB28E77A4A}" dt="2023-01-13T12:28:12.067" v="13632"/>
          <ac:spMkLst>
            <pc:docMk/>
            <pc:sldMk cId="4058903297" sldId="523"/>
            <ac:spMk id="48" creationId="{5CEC8DE1-2C45-48C3-8B4D-1CB6A4F5DB43}"/>
          </ac:spMkLst>
        </pc:spChg>
        <pc:grpChg chg="add del mod">
          <ac:chgData name="Disha Gorate" userId="9c13fffb-5f42-4a11-9690-56d6c19368af" providerId="ADAL" clId="{942560B0-CE34-4FC4-8197-BFDB28E77A4A}" dt="2023-01-13T12:24:56.676" v="13518" actId="478"/>
          <ac:grpSpMkLst>
            <pc:docMk/>
            <pc:sldMk cId="4058903297" sldId="523"/>
            <ac:grpSpMk id="21" creationId="{83F7C6BB-BBDA-40A4-AB83-D9DA8A836FD0}"/>
          </ac:grpSpMkLst>
        </pc:grpChg>
        <pc:grpChg chg="add mod">
          <ac:chgData name="Disha Gorate" userId="9c13fffb-5f42-4a11-9690-56d6c19368af" providerId="ADAL" clId="{942560B0-CE34-4FC4-8197-BFDB28E77A4A}" dt="2023-01-13T12:25:19.379" v="13524" actId="1076"/>
          <ac:grpSpMkLst>
            <pc:docMk/>
            <pc:sldMk cId="4058903297" sldId="523"/>
            <ac:grpSpMk id="26" creationId="{87737FCC-0838-421E-A964-D5A99E1A438D}"/>
          </ac:grpSpMkLst>
        </pc:grpChg>
        <pc:grpChg chg="add del mod">
          <ac:chgData name="Disha Gorate" userId="9c13fffb-5f42-4a11-9690-56d6c19368af" providerId="ADAL" clId="{942560B0-CE34-4FC4-8197-BFDB28E77A4A}" dt="2023-01-13T12:28:08.943" v="13631"/>
          <ac:grpSpMkLst>
            <pc:docMk/>
            <pc:sldMk cId="4058903297" sldId="523"/>
            <ac:grpSpMk id="31" creationId="{313CD324-58D8-467E-BF4C-020B98EC0339}"/>
          </ac:grpSpMkLst>
        </pc:grpChg>
        <pc:grpChg chg="add mod">
          <ac:chgData name="Disha Gorate" userId="9c13fffb-5f42-4a11-9690-56d6c19368af" providerId="ADAL" clId="{942560B0-CE34-4FC4-8197-BFDB28E77A4A}" dt="2023-01-13T12:29:36.931" v="13694" actId="14100"/>
          <ac:grpSpMkLst>
            <pc:docMk/>
            <pc:sldMk cId="4058903297" sldId="523"/>
            <ac:grpSpMk id="40" creationId="{4C9F8CCE-E079-47CF-A943-B8442AC8086F}"/>
          </ac:grpSpMkLst>
        </pc:grpChg>
        <pc:graphicFrameChg chg="add del mod">
          <ac:chgData name="Disha Gorate" userId="9c13fffb-5f42-4a11-9690-56d6c19368af" providerId="ADAL" clId="{942560B0-CE34-4FC4-8197-BFDB28E77A4A}" dt="2023-01-13T06:37:36.426" v="6647" actId="478"/>
          <ac:graphicFrameMkLst>
            <pc:docMk/>
            <pc:sldMk cId="4058903297" sldId="523"/>
            <ac:graphicFrameMk id="9" creationId="{808CF126-E81D-438F-97E1-0E698EE76AA3}"/>
          </ac:graphicFrameMkLst>
        </pc:graphicFrameChg>
        <pc:graphicFrameChg chg="add del mod">
          <ac:chgData name="Disha Gorate" userId="9c13fffb-5f42-4a11-9690-56d6c19368af" providerId="ADAL" clId="{942560B0-CE34-4FC4-8197-BFDB28E77A4A}" dt="2023-01-13T06:47:30.492" v="6662" actId="478"/>
          <ac:graphicFrameMkLst>
            <pc:docMk/>
            <pc:sldMk cId="4058903297" sldId="523"/>
            <ac:graphicFrameMk id="10" creationId="{0F482D77-923B-4022-8D55-C9B30629D153}"/>
          </ac:graphicFrameMkLst>
        </pc:graphicFrameChg>
        <pc:graphicFrameChg chg="add del mod">
          <ac:chgData name="Disha Gorate" userId="9c13fffb-5f42-4a11-9690-56d6c19368af" providerId="ADAL" clId="{942560B0-CE34-4FC4-8197-BFDB28E77A4A}" dt="2023-01-13T12:24:14.875" v="13512" actId="478"/>
          <ac:graphicFrameMkLst>
            <pc:docMk/>
            <pc:sldMk cId="4058903297" sldId="523"/>
            <ac:graphicFrameMk id="11" creationId="{D24EB0EB-BF54-477D-A922-E7AC458B127B}"/>
          </ac:graphicFrameMkLst>
        </pc:graphicFrameChg>
      </pc:sldChg>
      <pc:sldChg chg="new del">
        <pc:chgData name="Disha Gorate" userId="9c13fffb-5f42-4a11-9690-56d6c19368af" providerId="ADAL" clId="{942560B0-CE34-4FC4-8197-BFDB28E77A4A}" dt="2023-01-13T07:30:07.912" v="6918" actId="2696"/>
        <pc:sldMkLst>
          <pc:docMk/>
          <pc:sldMk cId="35619034" sldId="524"/>
        </pc:sldMkLst>
      </pc:sldChg>
      <pc:sldChg chg="modSp add del mod">
        <pc:chgData name="Disha Gorate" userId="9c13fffb-5f42-4a11-9690-56d6c19368af" providerId="ADAL" clId="{942560B0-CE34-4FC4-8197-BFDB28E77A4A}" dt="2023-01-13T07:29:44.952" v="6916" actId="2696"/>
        <pc:sldMkLst>
          <pc:docMk/>
          <pc:sldMk cId="548733430" sldId="524"/>
        </pc:sldMkLst>
        <pc:spChg chg="mod">
          <ac:chgData name="Disha Gorate" userId="9c13fffb-5f42-4a11-9690-56d6c19368af" providerId="ADAL" clId="{942560B0-CE34-4FC4-8197-BFDB28E77A4A}" dt="2023-01-13T07:26:57.937" v="6890" actId="20577"/>
          <ac:spMkLst>
            <pc:docMk/>
            <pc:sldMk cId="548733430" sldId="524"/>
            <ac:spMk id="2" creationId="{1E13617E-2DDE-4137-8907-609FA4212E35}"/>
          </ac:spMkLst>
        </pc:spChg>
        <pc:spChg chg="mod">
          <ac:chgData name="Disha Gorate" userId="9c13fffb-5f42-4a11-9690-56d6c19368af" providerId="ADAL" clId="{942560B0-CE34-4FC4-8197-BFDB28E77A4A}" dt="2023-01-13T07:27:54.122" v="6915" actId="20577"/>
          <ac:spMkLst>
            <pc:docMk/>
            <pc:sldMk cId="548733430" sldId="524"/>
            <ac:spMk id="3" creationId="{F15357C7-E90B-46CB-8D2C-4016E9EC85CE}"/>
          </ac:spMkLst>
        </pc:spChg>
      </pc:sldChg>
      <pc:sldChg chg="modSp new del mod">
        <pc:chgData name="Disha Gorate" userId="9c13fffb-5f42-4a11-9690-56d6c19368af" providerId="ADAL" clId="{942560B0-CE34-4FC4-8197-BFDB28E77A4A}" dt="2023-01-13T07:25:50.875" v="6838" actId="2696"/>
        <pc:sldMkLst>
          <pc:docMk/>
          <pc:sldMk cId="763771167" sldId="524"/>
        </pc:sldMkLst>
        <pc:spChg chg="mod">
          <ac:chgData name="Disha Gorate" userId="9c13fffb-5f42-4a11-9690-56d6c19368af" providerId="ADAL" clId="{942560B0-CE34-4FC4-8197-BFDB28E77A4A}" dt="2023-01-13T06:30:21.284" v="6619" actId="1076"/>
          <ac:spMkLst>
            <pc:docMk/>
            <pc:sldMk cId="763771167" sldId="524"/>
            <ac:spMk id="2" creationId="{1CB6AD6E-1CC6-4462-ADF6-8370798F276F}"/>
          </ac:spMkLst>
        </pc:spChg>
        <pc:spChg chg="mod">
          <ac:chgData name="Disha Gorate" userId="9c13fffb-5f42-4a11-9690-56d6c19368af" providerId="ADAL" clId="{942560B0-CE34-4FC4-8197-BFDB28E77A4A}" dt="2023-01-13T06:30:27.150" v="6620" actId="1076"/>
          <ac:spMkLst>
            <pc:docMk/>
            <pc:sldMk cId="763771167" sldId="524"/>
            <ac:spMk id="3" creationId="{D3DF3DDF-1A0F-4F44-9697-7D39A68C3A69}"/>
          </ac:spMkLst>
        </pc:spChg>
      </pc:sldChg>
      <pc:sldChg chg="modSp new del mod">
        <pc:chgData name="Disha Gorate" userId="9c13fffb-5f42-4a11-9690-56d6c19368af" providerId="ADAL" clId="{942560B0-CE34-4FC4-8197-BFDB28E77A4A}" dt="2023-01-13T07:30:54.424" v="6970" actId="2696"/>
        <pc:sldMkLst>
          <pc:docMk/>
          <pc:sldMk cId="1075256428" sldId="524"/>
        </pc:sldMkLst>
        <pc:spChg chg="mod">
          <ac:chgData name="Disha Gorate" userId="9c13fffb-5f42-4a11-9690-56d6c19368af" providerId="ADAL" clId="{942560B0-CE34-4FC4-8197-BFDB28E77A4A}" dt="2023-01-13T07:30:49.649" v="6969" actId="20577"/>
          <ac:spMkLst>
            <pc:docMk/>
            <pc:sldMk cId="1075256428" sldId="524"/>
            <ac:spMk id="2" creationId="{BCF6A75E-8E88-48E6-BACE-39B8B3BC7859}"/>
          </ac:spMkLst>
        </pc:spChg>
      </pc:sldChg>
      <pc:sldChg chg="addSp delSp modSp new mod modTransition">
        <pc:chgData name="Disha Gorate" userId="9c13fffb-5f42-4a11-9690-56d6c19368af" providerId="ADAL" clId="{942560B0-CE34-4FC4-8197-BFDB28E77A4A}" dt="2023-01-13T12:51:42.601" v="14157"/>
        <pc:sldMkLst>
          <pc:docMk/>
          <pc:sldMk cId="1237865484" sldId="524"/>
        </pc:sldMkLst>
        <pc:spChg chg="add mod">
          <ac:chgData name="Disha Gorate" userId="9c13fffb-5f42-4a11-9690-56d6c19368af" providerId="ADAL" clId="{942560B0-CE34-4FC4-8197-BFDB28E77A4A}" dt="2023-01-13T07:48:23.382" v="7661" actId="108"/>
          <ac:spMkLst>
            <pc:docMk/>
            <pc:sldMk cId="1237865484" sldId="524"/>
            <ac:spMk id="2" creationId="{A826A79E-CE28-4CDA-8928-255BA3CACB65}"/>
          </ac:spMkLst>
        </pc:spChg>
        <pc:spChg chg="add del mod">
          <ac:chgData name="Disha Gorate" userId="9c13fffb-5f42-4a11-9690-56d6c19368af" providerId="ADAL" clId="{942560B0-CE34-4FC4-8197-BFDB28E77A4A}" dt="2023-01-13T07:32:28.506" v="7033"/>
          <ac:spMkLst>
            <pc:docMk/>
            <pc:sldMk cId="1237865484" sldId="524"/>
            <ac:spMk id="3" creationId="{1B9464DA-95D3-4BDF-8606-92A4C0FC317E}"/>
          </ac:spMkLst>
        </pc:spChg>
        <pc:spChg chg="add del mod">
          <ac:chgData name="Disha Gorate" userId="9c13fffb-5f42-4a11-9690-56d6c19368af" providerId="ADAL" clId="{942560B0-CE34-4FC4-8197-BFDB28E77A4A}" dt="2023-01-13T07:32:41.317" v="7036"/>
          <ac:spMkLst>
            <pc:docMk/>
            <pc:sldMk cId="1237865484" sldId="524"/>
            <ac:spMk id="4" creationId="{EF96CC6D-0E22-4DCD-A217-C374EF2B910D}"/>
          </ac:spMkLst>
        </pc:spChg>
        <pc:spChg chg="add mod">
          <ac:chgData name="Disha Gorate" userId="9c13fffb-5f42-4a11-9690-56d6c19368af" providerId="ADAL" clId="{942560B0-CE34-4FC4-8197-BFDB28E77A4A}" dt="2023-01-13T12:30:22.511" v="13741" actId="20577"/>
          <ac:spMkLst>
            <pc:docMk/>
            <pc:sldMk cId="1237865484" sldId="524"/>
            <ac:spMk id="5" creationId="{F2DEF52E-7A7A-4E31-890F-33D45CE77498}"/>
          </ac:spMkLst>
        </pc:spChg>
        <pc:spChg chg="add mod">
          <ac:chgData name="Disha Gorate" userId="9c13fffb-5f42-4a11-9690-56d6c19368af" providerId="ADAL" clId="{942560B0-CE34-4FC4-8197-BFDB28E77A4A}" dt="2023-01-13T07:48:29.142" v="7662" actId="108"/>
          <ac:spMkLst>
            <pc:docMk/>
            <pc:sldMk cId="1237865484" sldId="524"/>
            <ac:spMk id="8" creationId="{8E976EE4-9AA8-44ED-962C-36D18723C4D1}"/>
          </ac:spMkLst>
        </pc:spChg>
        <pc:spChg chg="add mod">
          <ac:chgData name="Disha Gorate" userId="9c13fffb-5f42-4a11-9690-56d6c19368af" providerId="ADAL" clId="{942560B0-CE34-4FC4-8197-BFDB28E77A4A}" dt="2023-01-13T07:48:46.456" v="7664" actId="108"/>
          <ac:spMkLst>
            <pc:docMk/>
            <pc:sldMk cId="1237865484" sldId="524"/>
            <ac:spMk id="9" creationId="{BDD287E8-DC08-473C-97B9-97296BFAEC02}"/>
          </ac:spMkLst>
        </pc:spChg>
        <pc:picChg chg="add del mod">
          <ac:chgData name="Disha Gorate" userId="9c13fffb-5f42-4a11-9690-56d6c19368af" providerId="ADAL" clId="{942560B0-CE34-4FC4-8197-BFDB28E77A4A}" dt="2023-01-13T07:41:09.876" v="7213" actId="478"/>
          <ac:picMkLst>
            <pc:docMk/>
            <pc:sldMk cId="1237865484" sldId="524"/>
            <ac:picMk id="3074" creationId="{F95D7186-9B4F-49C5-B744-1C9A67D9477A}"/>
          </ac:picMkLst>
        </pc:picChg>
        <pc:picChg chg="add mod">
          <ac:chgData name="Disha Gorate" userId="9c13fffb-5f42-4a11-9690-56d6c19368af" providerId="ADAL" clId="{942560B0-CE34-4FC4-8197-BFDB28E77A4A}" dt="2023-01-13T07:41:39.065" v="7215" actId="1076"/>
          <ac:picMkLst>
            <pc:docMk/>
            <pc:sldMk cId="1237865484" sldId="524"/>
            <ac:picMk id="3076" creationId="{34D2ADB2-EBA9-4B78-985B-6B9E89A04522}"/>
          </ac:picMkLst>
        </pc:picChg>
      </pc:sldChg>
      <pc:sldChg chg="new del">
        <pc:chgData name="Disha Gorate" userId="9c13fffb-5f42-4a11-9690-56d6c19368af" providerId="ADAL" clId="{942560B0-CE34-4FC4-8197-BFDB28E77A4A}" dt="2023-01-13T07:30:13.023" v="6920" actId="680"/>
        <pc:sldMkLst>
          <pc:docMk/>
          <pc:sldMk cId="3477329314" sldId="524"/>
        </pc:sldMkLst>
      </pc:sldChg>
      <pc:sldChg chg="delSp modSp add mod modTransition">
        <pc:chgData name="Disha Gorate" userId="9c13fffb-5f42-4a11-9690-56d6c19368af" providerId="ADAL" clId="{942560B0-CE34-4FC4-8197-BFDB28E77A4A}" dt="2023-01-13T12:51:42.601" v="14157"/>
        <pc:sldMkLst>
          <pc:docMk/>
          <pc:sldMk cId="2997461604" sldId="525"/>
        </pc:sldMkLst>
        <pc:spChg chg="mod">
          <ac:chgData name="Disha Gorate" userId="9c13fffb-5f42-4a11-9690-56d6c19368af" providerId="ADAL" clId="{942560B0-CE34-4FC4-8197-BFDB28E77A4A}" dt="2023-01-13T07:49:38.576" v="7727" actId="20577"/>
          <ac:spMkLst>
            <pc:docMk/>
            <pc:sldMk cId="2997461604" sldId="525"/>
            <ac:spMk id="2" creationId="{A826A79E-CE28-4CDA-8928-255BA3CACB65}"/>
          </ac:spMkLst>
        </pc:spChg>
        <pc:spChg chg="mod">
          <ac:chgData name="Disha Gorate" userId="9c13fffb-5f42-4a11-9690-56d6c19368af" providerId="ADAL" clId="{942560B0-CE34-4FC4-8197-BFDB28E77A4A}" dt="2023-01-13T07:56:44.451" v="7913" actId="14100"/>
          <ac:spMkLst>
            <pc:docMk/>
            <pc:sldMk cId="2997461604" sldId="525"/>
            <ac:spMk id="5" creationId="{F2DEF52E-7A7A-4E31-890F-33D45CE77498}"/>
          </ac:spMkLst>
        </pc:spChg>
        <pc:spChg chg="mod">
          <ac:chgData name="Disha Gorate" userId="9c13fffb-5f42-4a11-9690-56d6c19368af" providerId="ADAL" clId="{942560B0-CE34-4FC4-8197-BFDB28E77A4A}" dt="2023-01-13T07:57:40.165" v="7952" actId="20577"/>
          <ac:spMkLst>
            <pc:docMk/>
            <pc:sldMk cId="2997461604" sldId="525"/>
            <ac:spMk id="8" creationId="{8E976EE4-9AA8-44ED-962C-36D18723C4D1}"/>
          </ac:spMkLst>
        </pc:spChg>
        <pc:spChg chg="mod">
          <ac:chgData name="Disha Gorate" userId="9c13fffb-5f42-4a11-9690-56d6c19368af" providerId="ADAL" clId="{942560B0-CE34-4FC4-8197-BFDB28E77A4A}" dt="2023-01-13T08:58:06.939" v="8252" actId="6549"/>
          <ac:spMkLst>
            <pc:docMk/>
            <pc:sldMk cId="2997461604" sldId="525"/>
            <ac:spMk id="9" creationId="{BDD287E8-DC08-473C-97B9-97296BFAEC02}"/>
          </ac:spMkLst>
        </pc:spChg>
        <pc:picChg chg="del mod">
          <ac:chgData name="Disha Gorate" userId="9c13fffb-5f42-4a11-9690-56d6c19368af" providerId="ADAL" clId="{942560B0-CE34-4FC4-8197-BFDB28E77A4A}" dt="2023-01-13T07:49:42.795" v="7729" actId="478"/>
          <ac:picMkLst>
            <pc:docMk/>
            <pc:sldMk cId="2997461604" sldId="525"/>
            <ac:picMk id="3076" creationId="{34D2ADB2-EBA9-4B78-985B-6B9E89A04522}"/>
          </ac:picMkLst>
        </pc:picChg>
      </pc:sldChg>
      <pc:sldChg chg="addSp delSp modSp add mod ord modTransition">
        <pc:chgData name="Disha Gorate" userId="9c13fffb-5f42-4a11-9690-56d6c19368af" providerId="ADAL" clId="{942560B0-CE34-4FC4-8197-BFDB28E77A4A}" dt="2023-01-13T12:51:42.601" v="14157"/>
        <pc:sldMkLst>
          <pc:docMk/>
          <pc:sldMk cId="3532511771" sldId="526"/>
        </pc:sldMkLst>
        <pc:spChg chg="mod">
          <ac:chgData name="Disha Gorate" userId="9c13fffb-5f42-4a11-9690-56d6c19368af" providerId="ADAL" clId="{942560B0-CE34-4FC4-8197-BFDB28E77A4A}" dt="2023-01-13T08:58:54.877" v="8284" actId="20577"/>
          <ac:spMkLst>
            <pc:docMk/>
            <pc:sldMk cId="3532511771" sldId="526"/>
            <ac:spMk id="2" creationId="{A826A79E-CE28-4CDA-8928-255BA3CACB65}"/>
          </ac:spMkLst>
        </pc:spChg>
        <pc:spChg chg="add del mod">
          <ac:chgData name="Disha Gorate" userId="9c13fffb-5f42-4a11-9690-56d6c19368af" providerId="ADAL" clId="{942560B0-CE34-4FC4-8197-BFDB28E77A4A}" dt="2023-01-13T09:01:06.128" v="8311" actId="478"/>
          <ac:spMkLst>
            <pc:docMk/>
            <pc:sldMk cId="3532511771" sldId="526"/>
            <ac:spMk id="3" creationId="{99CF1DD0-AA2C-4F2F-A87E-3CED000DE20D}"/>
          </ac:spMkLst>
        </pc:spChg>
        <pc:spChg chg="mod">
          <ac:chgData name="Disha Gorate" userId="9c13fffb-5f42-4a11-9690-56d6c19368af" providerId="ADAL" clId="{942560B0-CE34-4FC4-8197-BFDB28E77A4A}" dt="2023-01-13T09:05:27.985" v="8626" actId="20577"/>
          <ac:spMkLst>
            <pc:docMk/>
            <pc:sldMk cId="3532511771" sldId="526"/>
            <ac:spMk id="5" creationId="{F2DEF52E-7A7A-4E31-890F-33D45CE77498}"/>
          </ac:spMkLst>
        </pc:spChg>
        <pc:spChg chg="add mod">
          <ac:chgData name="Disha Gorate" userId="9c13fffb-5f42-4a11-9690-56d6c19368af" providerId="ADAL" clId="{942560B0-CE34-4FC4-8197-BFDB28E77A4A}" dt="2023-01-13T09:02:19.882" v="8362" actId="14100"/>
          <ac:spMkLst>
            <pc:docMk/>
            <pc:sldMk cId="3532511771" sldId="526"/>
            <ac:spMk id="7" creationId="{CFB1198B-C26C-4FFA-A27B-FFEB353FF969}"/>
          </ac:spMkLst>
        </pc:spChg>
        <pc:spChg chg="mod">
          <ac:chgData name="Disha Gorate" userId="9c13fffb-5f42-4a11-9690-56d6c19368af" providerId="ADAL" clId="{942560B0-CE34-4FC4-8197-BFDB28E77A4A}" dt="2023-01-13T09:06:11.654" v="8671" actId="20577"/>
          <ac:spMkLst>
            <pc:docMk/>
            <pc:sldMk cId="3532511771" sldId="526"/>
            <ac:spMk id="8" creationId="{8E976EE4-9AA8-44ED-962C-36D18723C4D1}"/>
          </ac:spMkLst>
        </pc:spChg>
        <pc:spChg chg="mod">
          <ac:chgData name="Disha Gorate" userId="9c13fffb-5f42-4a11-9690-56d6c19368af" providerId="ADAL" clId="{942560B0-CE34-4FC4-8197-BFDB28E77A4A}" dt="2023-01-13T09:08:30.702" v="8851" actId="20577"/>
          <ac:spMkLst>
            <pc:docMk/>
            <pc:sldMk cId="3532511771" sldId="526"/>
            <ac:spMk id="9" creationId="{BDD287E8-DC08-473C-97B9-97296BFAEC02}"/>
          </ac:spMkLst>
        </pc:spChg>
        <pc:spChg chg="add del mod">
          <ac:chgData name="Disha Gorate" userId="9c13fffb-5f42-4a11-9690-56d6c19368af" providerId="ADAL" clId="{942560B0-CE34-4FC4-8197-BFDB28E77A4A}" dt="2023-01-13T09:01:04.206" v="8310" actId="478"/>
          <ac:spMkLst>
            <pc:docMk/>
            <pc:sldMk cId="3532511771" sldId="526"/>
            <ac:spMk id="10" creationId="{3CDA0C8C-B667-4BAD-922C-1CE5D13722F6}"/>
          </ac:spMkLst>
        </pc:spChg>
        <pc:spChg chg="add mod">
          <ac:chgData name="Disha Gorate" userId="9c13fffb-5f42-4a11-9690-56d6c19368af" providerId="ADAL" clId="{942560B0-CE34-4FC4-8197-BFDB28E77A4A}" dt="2023-01-13T09:02:08.796" v="8360" actId="14100"/>
          <ac:spMkLst>
            <pc:docMk/>
            <pc:sldMk cId="3532511771" sldId="526"/>
            <ac:spMk id="11" creationId="{9F018B67-BCE0-4FC3-A38D-D216C817D4D7}"/>
          </ac:spMkLst>
        </pc:spChg>
        <pc:spChg chg="add mod">
          <ac:chgData name="Disha Gorate" userId="9c13fffb-5f42-4a11-9690-56d6c19368af" providerId="ADAL" clId="{942560B0-CE34-4FC4-8197-BFDB28E77A4A}" dt="2023-01-13T09:02:24.846" v="8363" actId="14100"/>
          <ac:spMkLst>
            <pc:docMk/>
            <pc:sldMk cId="3532511771" sldId="526"/>
            <ac:spMk id="12" creationId="{3457F8F1-48BF-4321-A4C9-434C92884C1D}"/>
          </ac:spMkLst>
        </pc:spChg>
      </pc:sldChg>
      <pc:sldChg chg="modSp add mod modTransition">
        <pc:chgData name="Disha Gorate" userId="9c13fffb-5f42-4a11-9690-56d6c19368af" providerId="ADAL" clId="{942560B0-CE34-4FC4-8197-BFDB28E77A4A}" dt="2023-01-13T12:51:42.601" v="14157"/>
        <pc:sldMkLst>
          <pc:docMk/>
          <pc:sldMk cId="2670524458" sldId="527"/>
        </pc:sldMkLst>
        <pc:spChg chg="mod">
          <ac:chgData name="Disha Gorate" userId="9c13fffb-5f42-4a11-9690-56d6c19368af" providerId="ADAL" clId="{942560B0-CE34-4FC4-8197-BFDB28E77A4A}" dt="2023-01-13T09:11:39.140" v="8936" actId="20577"/>
          <ac:spMkLst>
            <pc:docMk/>
            <pc:sldMk cId="2670524458" sldId="527"/>
            <ac:spMk id="2" creationId="{A826A79E-CE28-4CDA-8928-255BA3CACB65}"/>
          </ac:spMkLst>
        </pc:spChg>
        <pc:spChg chg="mod">
          <ac:chgData name="Disha Gorate" userId="9c13fffb-5f42-4a11-9690-56d6c19368af" providerId="ADAL" clId="{942560B0-CE34-4FC4-8197-BFDB28E77A4A}" dt="2023-01-13T09:11:41.977" v="8937" actId="1076"/>
          <ac:spMkLst>
            <pc:docMk/>
            <pc:sldMk cId="2670524458" sldId="527"/>
            <ac:spMk id="5" creationId="{F2DEF52E-7A7A-4E31-890F-33D45CE77498}"/>
          </ac:spMkLst>
        </pc:spChg>
        <pc:spChg chg="mod">
          <ac:chgData name="Disha Gorate" userId="9c13fffb-5f42-4a11-9690-56d6c19368af" providerId="ADAL" clId="{942560B0-CE34-4FC4-8197-BFDB28E77A4A}" dt="2023-01-13T12:31:29.921" v="13818" actId="20577"/>
          <ac:spMkLst>
            <pc:docMk/>
            <pc:sldMk cId="2670524458" sldId="527"/>
            <ac:spMk id="8" creationId="{8E976EE4-9AA8-44ED-962C-36D18723C4D1}"/>
          </ac:spMkLst>
        </pc:spChg>
        <pc:spChg chg="mod">
          <ac:chgData name="Disha Gorate" userId="9c13fffb-5f42-4a11-9690-56d6c19368af" providerId="ADAL" clId="{942560B0-CE34-4FC4-8197-BFDB28E77A4A}" dt="2023-01-13T12:35:32.255" v="13992" actId="1076"/>
          <ac:spMkLst>
            <pc:docMk/>
            <pc:sldMk cId="2670524458" sldId="527"/>
            <ac:spMk id="9" creationId="{BDD287E8-DC08-473C-97B9-97296BFAEC02}"/>
          </ac:spMkLst>
        </pc:spChg>
      </pc:sldChg>
      <pc:sldChg chg="addSp delSp modSp add mod ord modTransition">
        <pc:chgData name="Disha Gorate" userId="9c13fffb-5f42-4a11-9690-56d6c19368af" providerId="ADAL" clId="{942560B0-CE34-4FC4-8197-BFDB28E77A4A}" dt="2023-01-13T12:51:42.601" v="14157"/>
        <pc:sldMkLst>
          <pc:docMk/>
          <pc:sldMk cId="4119613411" sldId="528"/>
        </pc:sldMkLst>
        <pc:spChg chg="del mod">
          <ac:chgData name="Disha Gorate" userId="9c13fffb-5f42-4a11-9690-56d6c19368af" providerId="ADAL" clId="{942560B0-CE34-4FC4-8197-BFDB28E77A4A}" dt="2023-01-13T09:18:50.457" v="9053"/>
          <ac:spMkLst>
            <pc:docMk/>
            <pc:sldMk cId="4119613411" sldId="528"/>
            <ac:spMk id="2" creationId="{A826A79E-CE28-4CDA-8928-255BA3CACB65}"/>
          </ac:spMkLst>
        </pc:spChg>
        <pc:spChg chg="add mod">
          <ac:chgData name="Disha Gorate" userId="9c13fffb-5f42-4a11-9690-56d6c19368af" providerId="ADAL" clId="{942560B0-CE34-4FC4-8197-BFDB28E77A4A}" dt="2023-01-13T09:23:52.585" v="9117" actId="113"/>
          <ac:spMkLst>
            <pc:docMk/>
            <pc:sldMk cId="4119613411" sldId="528"/>
            <ac:spMk id="3" creationId="{055EFF63-74A4-4354-9504-A7D9065F1010}"/>
          </ac:spMkLst>
        </pc:spChg>
        <pc:spChg chg="mod">
          <ac:chgData name="Disha Gorate" userId="9c13fffb-5f42-4a11-9690-56d6c19368af" providerId="ADAL" clId="{942560B0-CE34-4FC4-8197-BFDB28E77A4A}" dt="2023-01-13T09:32:07.127" v="9579" actId="20577"/>
          <ac:spMkLst>
            <pc:docMk/>
            <pc:sldMk cId="4119613411" sldId="528"/>
            <ac:spMk id="5" creationId="{F2DEF52E-7A7A-4E31-890F-33D45CE77498}"/>
          </ac:spMkLst>
        </pc:spChg>
        <pc:spChg chg="add del mod">
          <ac:chgData name="Disha Gorate" userId="9c13fffb-5f42-4a11-9690-56d6c19368af" providerId="ADAL" clId="{942560B0-CE34-4FC4-8197-BFDB28E77A4A}" dt="2023-01-13T09:19:21.035" v="9058" actId="478"/>
          <ac:spMkLst>
            <pc:docMk/>
            <pc:sldMk cId="4119613411" sldId="528"/>
            <ac:spMk id="6" creationId="{D3709EEC-E931-4EBC-A732-179A61E6EEED}"/>
          </ac:spMkLst>
        </pc:spChg>
        <pc:spChg chg="add mod">
          <ac:chgData name="Disha Gorate" userId="9c13fffb-5f42-4a11-9690-56d6c19368af" providerId="ADAL" clId="{942560B0-CE34-4FC4-8197-BFDB28E77A4A}" dt="2023-01-13T09:20:12.730" v="9078" actId="20577"/>
          <ac:spMkLst>
            <pc:docMk/>
            <pc:sldMk cId="4119613411" sldId="528"/>
            <ac:spMk id="7" creationId="{DDA61EDB-BD68-4117-96BC-0D6FA7FF11B0}"/>
          </ac:spMkLst>
        </pc:spChg>
        <pc:spChg chg="mod">
          <ac:chgData name="Disha Gorate" userId="9c13fffb-5f42-4a11-9690-56d6c19368af" providerId="ADAL" clId="{942560B0-CE34-4FC4-8197-BFDB28E77A4A}" dt="2023-01-13T09:25:07.032" v="9190" actId="20577"/>
          <ac:spMkLst>
            <pc:docMk/>
            <pc:sldMk cId="4119613411" sldId="528"/>
            <ac:spMk id="8" creationId="{8E976EE4-9AA8-44ED-962C-36D18723C4D1}"/>
          </ac:spMkLst>
        </pc:spChg>
        <pc:spChg chg="mod">
          <ac:chgData name="Disha Gorate" userId="9c13fffb-5f42-4a11-9690-56d6c19368af" providerId="ADAL" clId="{942560B0-CE34-4FC4-8197-BFDB28E77A4A}" dt="2023-01-13T12:35:53.525" v="13993" actId="1076"/>
          <ac:spMkLst>
            <pc:docMk/>
            <pc:sldMk cId="4119613411" sldId="528"/>
            <ac:spMk id="9" creationId="{BDD287E8-DC08-473C-97B9-97296BFAEC02}"/>
          </ac:spMkLst>
        </pc:spChg>
        <pc:spChg chg="add mod">
          <ac:chgData name="Disha Gorate" userId="9c13fffb-5f42-4a11-9690-56d6c19368af" providerId="ADAL" clId="{942560B0-CE34-4FC4-8197-BFDB28E77A4A}" dt="2023-01-13T12:35:57.137" v="13994" actId="1076"/>
          <ac:spMkLst>
            <pc:docMk/>
            <pc:sldMk cId="4119613411" sldId="528"/>
            <ac:spMk id="10" creationId="{20F64D08-6918-4DE7-B145-4F7A5D4CCCCB}"/>
          </ac:spMkLst>
        </pc:spChg>
      </pc:sldChg>
      <pc:sldChg chg="addSp delSp modSp add mod ord modTransition">
        <pc:chgData name="Disha Gorate" userId="9c13fffb-5f42-4a11-9690-56d6c19368af" providerId="ADAL" clId="{942560B0-CE34-4FC4-8197-BFDB28E77A4A}" dt="2023-01-13T12:51:42.601" v="14157"/>
        <pc:sldMkLst>
          <pc:docMk/>
          <pc:sldMk cId="3059028163" sldId="529"/>
        </pc:sldMkLst>
        <pc:spChg chg="del">
          <ac:chgData name="Disha Gorate" userId="9c13fffb-5f42-4a11-9690-56d6c19368af" providerId="ADAL" clId="{942560B0-CE34-4FC4-8197-BFDB28E77A4A}" dt="2023-01-13T09:41:08.011" v="9852" actId="478"/>
          <ac:spMkLst>
            <pc:docMk/>
            <pc:sldMk cId="3059028163" sldId="529"/>
            <ac:spMk id="3" creationId="{055EFF63-74A4-4354-9504-A7D9065F1010}"/>
          </ac:spMkLst>
        </pc:spChg>
        <pc:spChg chg="mod">
          <ac:chgData name="Disha Gorate" userId="9c13fffb-5f42-4a11-9690-56d6c19368af" providerId="ADAL" clId="{942560B0-CE34-4FC4-8197-BFDB28E77A4A}" dt="2023-01-13T09:48:09.341" v="9983" actId="20577"/>
          <ac:spMkLst>
            <pc:docMk/>
            <pc:sldMk cId="3059028163" sldId="529"/>
            <ac:spMk id="5" creationId="{F2DEF52E-7A7A-4E31-890F-33D45CE77498}"/>
          </ac:spMkLst>
        </pc:spChg>
        <pc:spChg chg="del mod">
          <ac:chgData name="Disha Gorate" userId="9c13fffb-5f42-4a11-9690-56d6c19368af" providerId="ADAL" clId="{942560B0-CE34-4FC4-8197-BFDB28E77A4A}" dt="2023-01-13T09:41:04.345" v="9851" actId="478"/>
          <ac:spMkLst>
            <pc:docMk/>
            <pc:sldMk cId="3059028163" sldId="529"/>
            <ac:spMk id="7" creationId="{DDA61EDB-BD68-4117-96BC-0D6FA7FF11B0}"/>
          </ac:spMkLst>
        </pc:spChg>
        <pc:spChg chg="mod">
          <ac:chgData name="Disha Gorate" userId="9c13fffb-5f42-4a11-9690-56d6c19368af" providerId="ADAL" clId="{942560B0-CE34-4FC4-8197-BFDB28E77A4A}" dt="2023-01-13T09:41:52.727" v="9891" actId="20577"/>
          <ac:spMkLst>
            <pc:docMk/>
            <pc:sldMk cId="3059028163" sldId="529"/>
            <ac:spMk id="8" creationId="{8E976EE4-9AA8-44ED-962C-36D18723C4D1}"/>
          </ac:spMkLst>
        </pc:spChg>
        <pc:spChg chg="del">
          <ac:chgData name="Disha Gorate" userId="9c13fffb-5f42-4a11-9690-56d6c19368af" providerId="ADAL" clId="{942560B0-CE34-4FC4-8197-BFDB28E77A4A}" dt="2023-01-13T09:49:09.484" v="9985" actId="478"/>
          <ac:spMkLst>
            <pc:docMk/>
            <pc:sldMk cId="3059028163" sldId="529"/>
            <ac:spMk id="9" creationId="{BDD287E8-DC08-473C-97B9-97296BFAEC02}"/>
          </ac:spMkLst>
        </pc:spChg>
        <pc:spChg chg="del mod">
          <ac:chgData name="Disha Gorate" userId="9c13fffb-5f42-4a11-9690-56d6c19368af" providerId="ADAL" clId="{942560B0-CE34-4FC4-8197-BFDB28E77A4A}" dt="2023-01-13T09:49:09.488" v="9987"/>
          <ac:spMkLst>
            <pc:docMk/>
            <pc:sldMk cId="3059028163" sldId="529"/>
            <ac:spMk id="10" creationId="{20F64D08-6918-4DE7-B145-4F7A5D4CCCCB}"/>
          </ac:spMkLst>
        </pc:spChg>
        <pc:spChg chg="mod">
          <ac:chgData name="Disha Gorate" userId="9c13fffb-5f42-4a11-9690-56d6c19368af" providerId="ADAL" clId="{942560B0-CE34-4FC4-8197-BFDB28E77A4A}" dt="2023-01-13T12:42:24.083" v="14017"/>
          <ac:spMkLst>
            <pc:docMk/>
            <pc:sldMk cId="3059028163" sldId="529"/>
            <ac:spMk id="12" creationId="{600C3C93-B5A8-4D29-BF6D-B6A0246568A2}"/>
          </ac:spMkLst>
        </pc:spChg>
        <pc:spChg chg="mod">
          <ac:chgData name="Disha Gorate" userId="9c13fffb-5f42-4a11-9690-56d6c19368af" providerId="ADAL" clId="{942560B0-CE34-4FC4-8197-BFDB28E77A4A}" dt="2023-01-13T12:43:33.975" v="14098" actId="113"/>
          <ac:spMkLst>
            <pc:docMk/>
            <pc:sldMk cId="3059028163" sldId="529"/>
            <ac:spMk id="13" creationId="{8AEC98F3-13E4-4C08-857C-222E51046FAA}"/>
          </ac:spMkLst>
        </pc:spChg>
        <pc:spChg chg="mod">
          <ac:chgData name="Disha Gorate" userId="9c13fffb-5f42-4a11-9690-56d6c19368af" providerId="ADAL" clId="{942560B0-CE34-4FC4-8197-BFDB28E77A4A}" dt="2023-01-13T12:42:55.094" v="14064" actId="207"/>
          <ac:spMkLst>
            <pc:docMk/>
            <pc:sldMk cId="3059028163" sldId="529"/>
            <ac:spMk id="14" creationId="{E1D92982-BEA7-448E-8E63-761DB088D29D}"/>
          </ac:spMkLst>
        </pc:spChg>
        <pc:spChg chg="mod">
          <ac:chgData name="Disha Gorate" userId="9c13fffb-5f42-4a11-9690-56d6c19368af" providerId="ADAL" clId="{942560B0-CE34-4FC4-8197-BFDB28E77A4A}" dt="2023-01-13T12:44:32.688" v="14144" actId="1076"/>
          <ac:spMkLst>
            <pc:docMk/>
            <pc:sldMk cId="3059028163" sldId="529"/>
            <ac:spMk id="15" creationId="{E70FBF2C-22F3-43E5-BF76-5B670CE66BD6}"/>
          </ac:spMkLst>
        </pc:spChg>
        <pc:grpChg chg="add mod">
          <ac:chgData name="Disha Gorate" userId="9c13fffb-5f42-4a11-9690-56d6c19368af" providerId="ADAL" clId="{942560B0-CE34-4FC4-8197-BFDB28E77A4A}" dt="2023-01-13T12:42:30.072" v="14019" actId="1076"/>
          <ac:grpSpMkLst>
            <pc:docMk/>
            <pc:sldMk cId="3059028163" sldId="529"/>
            <ac:grpSpMk id="11" creationId="{69DD64AC-4978-4400-9730-486F3F669C3F}"/>
          </ac:grpSpMkLst>
        </pc:grpChg>
      </pc:sldChg>
      <pc:sldChg chg="modSp add mod modTransition">
        <pc:chgData name="Disha Gorate" userId="9c13fffb-5f42-4a11-9690-56d6c19368af" providerId="ADAL" clId="{942560B0-CE34-4FC4-8197-BFDB28E77A4A}" dt="2023-01-13T12:51:42.601" v="14157"/>
        <pc:sldMkLst>
          <pc:docMk/>
          <pc:sldMk cId="661519672" sldId="530"/>
        </pc:sldMkLst>
        <pc:spChg chg="mod">
          <ac:chgData name="Disha Gorate" userId="9c13fffb-5f42-4a11-9690-56d6c19368af" providerId="ADAL" clId="{942560B0-CE34-4FC4-8197-BFDB28E77A4A}" dt="2023-01-13T09:51:13.124" v="10066" actId="20577"/>
          <ac:spMkLst>
            <pc:docMk/>
            <pc:sldMk cId="661519672" sldId="530"/>
            <ac:spMk id="2" creationId="{A826A79E-CE28-4CDA-8928-255BA3CACB65}"/>
          </ac:spMkLst>
        </pc:spChg>
        <pc:spChg chg="mod">
          <ac:chgData name="Disha Gorate" userId="9c13fffb-5f42-4a11-9690-56d6c19368af" providerId="ADAL" clId="{942560B0-CE34-4FC4-8197-BFDB28E77A4A}" dt="2023-01-13T10:05:23.215" v="10273" actId="313"/>
          <ac:spMkLst>
            <pc:docMk/>
            <pc:sldMk cId="661519672" sldId="530"/>
            <ac:spMk id="5" creationId="{F2DEF52E-7A7A-4E31-890F-33D45CE77498}"/>
          </ac:spMkLst>
        </pc:spChg>
        <pc:spChg chg="mod">
          <ac:chgData name="Disha Gorate" userId="9c13fffb-5f42-4a11-9690-56d6c19368af" providerId="ADAL" clId="{942560B0-CE34-4FC4-8197-BFDB28E77A4A}" dt="2023-01-13T10:07:09.448" v="10345" actId="20577"/>
          <ac:spMkLst>
            <pc:docMk/>
            <pc:sldMk cId="661519672" sldId="530"/>
            <ac:spMk id="8" creationId="{8E976EE4-9AA8-44ED-962C-36D18723C4D1}"/>
          </ac:spMkLst>
        </pc:spChg>
        <pc:spChg chg="mod">
          <ac:chgData name="Disha Gorate" userId="9c13fffb-5f42-4a11-9690-56d6c19368af" providerId="ADAL" clId="{942560B0-CE34-4FC4-8197-BFDB28E77A4A}" dt="2023-01-13T10:26:55.842" v="10806" actId="20577"/>
          <ac:spMkLst>
            <pc:docMk/>
            <pc:sldMk cId="661519672" sldId="530"/>
            <ac:spMk id="9" creationId="{BDD287E8-DC08-473C-97B9-97296BFAEC02}"/>
          </ac:spMkLst>
        </pc:spChg>
      </pc:sldChg>
      <pc:sldChg chg="modSp add mod modTransition">
        <pc:chgData name="Disha Gorate" userId="9c13fffb-5f42-4a11-9690-56d6c19368af" providerId="ADAL" clId="{942560B0-CE34-4FC4-8197-BFDB28E77A4A}" dt="2023-01-13T12:51:42.601" v="14157"/>
        <pc:sldMkLst>
          <pc:docMk/>
          <pc:sldMk cId="1486901073" sldId="531"/>
        </pc:sldMkLst>
        <pc:spChg chg="mod">
          <ac:chgData name="Disha Gorate" userId="9c13fffb-5f42-4a11-9690-56d6c19368af" providerId="ADAL" clId="{942560B0-CE34-4FC4-8197-BFDB28E77A4A}" dt="2023-01-13T10:28:27.079" v="10879" actId="20577"/>
          <ac:spMkLst>
            <pc:docMk/>
            <pc:sldMk cId="1486901073" sldId="531"/>
            <ac:spMk id="2" creationId="{A826A79E-CE28-4CDA-8928-255BA3CACB65}"/>
          </ac:spMkLst>
        </pc:spChg>
        <pc:spChg chg="mod">
          <ac:chgData name="Disha Gorate" userId="9c13fffb-5f42-4a11-9690-56d6c19368af" providerId="ADAL" clId="{942560B0-CE34-4FC4-8197-BFDB28E77A4A}" dt="2023-01-13T10:35:10.003" v="11077" actId="20577"/>
          <ac:spMkLst>
            <pc:docMk/>
            <pc:sldMk cId="1486901073" sldId="531"/>
            <ac:spMk id="5" creationId="{F2DEF52E-7A7A-4E31-890F-33D45CE77498}"/>
          </ac:spMkLst>
        </pc:spChg>
        <pc:spChg chg="mod">
          <ac:chgData name="Disha Gorate" userId="9c13fffb-5f42-4a11-9690-56d6c19368af" providerId="ADAL" clId="{942560B0-CE34-4FC4-8197-BFDB28E77A4A}" dt="2023-01-13T10:36:56.957" v="11152" actId="20577"/>
          <ac:spMkLst>
            <pc:docMk/>
            <pc:sldMk cId="1486901073" sldId="531"/>
            <ac:spMk id="8" creationId="{8E976EE4-9AA8-44ED-962C-36D18723C4D1}"/>
          </ac:spMkLst>
        </pc:spChg>
        <pc:spChg chg="mod">
          <ac:chgData name="Disha Gorate" userId="9c13fffb-5f42-4a11-9690-56d6c19368af" providerId="ADAL" clId="{942560B0-CE34-4FC4-8197-BFDB28E77A4A}" dt="2023-01-13T10:49:30.901" v="11383" actId="20577"/>
          <ac:spMkLst>
            <pc:docMk/>
            <pc:sldMk cId="1486901073" sldId="531"/>
            <ac:spMk id="9" creationId="{BDD287E8-DC08-473C-97B9-97296BFAEC02}"/>
          </ac:spMkLst>
        </pc:spChg>
      </pc:sldChg>
      <pc:sldChg chg="addSp delSp modSp add mod ord modTransition">
        <pc:chgData name="Disha Gorate" userId="9c13fffb-5f42-4a11-9690-56d6c19368af" providerId="ADAL" clId="{942560B0-CE34-4FC4-8197-BFDB28E77A4A}" dt="2023-01-13T12:51:42.601" v="14157"/>
        <pc:sldMkLst>
          <pc:docMk/>
          <pc:sldMk cId="88078382" sldId="532"/>
        </pc:sldMkLst>
        <pc:spChg chg="mod">
          <ac:chgData name="Disha Gorate" userId="9c13fffb-5f42-4a11-9690-56d6c19368af" providerId="ADAL" clId="{942560B0-CE34-4FC4-8197-BFDB28E77A4A}" dt="2023-01-13T10:52:53.314" v="11509" actId="20577"/>
          <ac:spMkLst>
            <pc:docMk/>
            <pc:sldMk cId="88078382" sldId="532"/>
            <ac:spMk id="2" creationId="{A826A79E-CE28-4CDA-8928-255BA3CACB65}"/>
          </ac:spMkLst>
        </pc:spChg>
        <pc:spChg chg="add mod">
          <ac:chgData name="Disha Gorate" userId="9c13fffb-5f42-4a11-9690-56d6c19368af" providerId="ADAL" clId="{942560B0-CE34-4FC4-8197-BFDB28E77A4A}" dt="2023-01-13T12:36:21.229" v="13995" actId="207"/>
          <ac:spMkLst>
            <pc:docMk/>
            <pc:sldMk cId="88078382" sldId="532"/>
            <ac:spMk id="3" creationId="{25C730E6-41DA-4E49-BD3E-1D947143CB01}"/>
          </ac:spMkLst>
        </pc:spChg>
        <pc:spChg chg="add del mod">
          <ac:chgData name="Disha Gorate" userId="9c13fffb-5f42-4a11-9690-56d6c19368af" providerId="ADAL" clId="{942560B0-CE34-4FC4-8197-BFDB28E77A4A}" dt="2023-01-13T11:01:42.693" v="11815" actId="478"/>
          <ac:spMkLst>
            <pc:docMk/>
            <pc:sldMk cId="88078382" sldId="532"/>
            <ac:spMk id="4" creationId="{2EED25F9-359B-4590-86E7-6CB293670228}"/>
          </ac:spMkLst>
        </pc:spChg>
        <pc:spChg chg="mod">
          <ac:chgData name="Disha Gorate" userId="9c13fffb-5f42-4a11-9690-56d6c19368af" providerId="ADAL" clId="{942560B0-CE34-4FC4-8197-BFDB28E77A4A}" dt="2023-01-13T10:57:48.837" v="11765" actId="20577"/>
          <ac:spMkLst>
            <pc:docMk/>
            <pc:sldMk cId="88078382" sldId="532"/>
            <ac:spMk id="5" creationId="{F2DEF52E-7A7A-4E31-890F-33D45CE77498}"/>
          </ac:spMkLst>
        </pc:spChg>
        <pc:spChg chg="add mod">
          <ac:chgData name="Disha Gorate" userId="9c13fffb-5f42-4a11-9690-56d6c19368af" providerId="ADAL" clId="{942560B0-CE34-4FC4-8197-BFDB28E77A4A}" dt="2023-01-13T11:01:40.529" v="11814" actId="1076"/>
          <ac:spMkLst>
            <pc:docMk/>
            <pc:sldMk cId="88078382" sldId="532"/>
            <ac:spMk id="6" creationId="{7C15AA48-0830-4B02-A2A5-DF778DA8C233}"/>
          </ac:spMkLst>
        </pc:spChg>
        <pc:spChg chg="add mod">
          <ac:chgData name="Disha Gorate" userId="9c13fffb-5f42-4a11-9690-56d6c19368af" providerId="ADAL" clId="{942560B0-CE34-4FC4-8197-BFDB28E77A4A}" dt="2023-01-13T11:09:01.419" v="11917" actId="1076"/>
          <ac:spMkLst>
            <pc:docMk/>
            <pc:sldMk cId="88078382" sldId="532"/>
            <ac:spMk id="7" creationId="{257A7260-BAB6-4506-858A-E42773812753}"/>
          </ac:spMkLst>
        </pc:spChg>
        <pc:spChg chg="del">
          <ac:chgData name="Disha Gorate" userId="9c13fffb-5f42-4a11-9690-56d6c19368af" providerId="ADAL" clId="{942560B0-CE34-4FC4-8197-BFDB28E77A4A}" dt="2023-01-13T10:59:10.835" v="11766" actId="478"/>
          <ac:spMkLst>
            <pc:docMk/>
            <pc:sldMk cId="88078382" sldId="532"/>
            <ac:spMk id="8" creationId="{8E976EE4-9AA8-44ED-962C-36D18723C4D1}"/>
          </ac:spMkLst>
        </pc:spChg>
        <pc:spChg chg="del">
          <ac:chgData name="Disha Gorate" userId="9c13fffb-5f42-4a11-9690-56d6c19368af" providerId="ADAL" clId="{942560B0-CE34-4FC4-8197-BFDB28E77A4A}" dt="2023-01-13T10:59:13.938" v="11767" actId="478"/>
          <ac:spMkLst>
            <pc:docMk/>
            <pc:sldMk cId="88078382" sldId="532"/>
            <ac:spMk id="9" creationId="{BDD287E8-DC08-473C-97B9-97296BFAEC02}"/>
          </ac:spMkLst>
        </pc:spChg>
        <pc:spChg chg="add mod">
          <ac:chgData name="Disha Gorate" userId="9c13fffb-5f42-4a11-9690-56d6c19368af" providerId="ADAL" clId="{942560B0-CE34-4FC4-8197-BFDB28E77A4A}" dt="2023-01-13T11:06:51.638" v="11907" actId="14100"/>
          <ac:spMkLst>
            <pc:docMk/>
            <pc:sldMk cId="88078382" sldId="532"/>
            <ac:spMk id="10" creationId="{54BC411A-814D-47FB-8E45-381CEAA2197E}"/>
          </ac:spMkLst>
        </pc:spChg>
        <pc:spChg chg="add del mod">
          <ac:chgData name="Disha Gorate" userId="9c13fffb-5f42-4a11-9690-56d6c19368af" providerId="ADAL" clId="{942560B0-CE34-4FC4-8197-BFDB28E77A4A}" dt="2023-01-13T11:05:29.083" v="11889" actId="478"/>
          <ac:spMkLst>
            <pc:docMk/>
            <pc:sldMk cId="88078382" sldId="532"/>
            <ac:spMk id="11" creationId="{A459605B-702E-445E-918F-19FDBE892583}"/>
          </ac:spMkLst>
        </pc:spChg>
        <pc:spChg chg="add del mod">
          <ac:chgData name="Disha Gorate" userId="9c13fffb-5f42-4a11-9690-56d6c19368af" providerId="ADAL" clId="{942560B0-CE34-4FC4-8197-BFDB28E77A4A}" dt="2023-01-13T11:05:31.394" v="11891" actId="478"/>
          <ac:spMkLst>
            <pc:docMk/>
            <pc:sldMk cId="88078382" sldId="532"/>
            <ac:spMk id="12" creationId="{8232CBAE-9EAE-49CF-A2FD-9A49F40384A7}"/>
          </ac:spMkLst>
        </pc:spChg>
        <pc:spChg chg="add del mod">
          <ac:chgData name="Disha Gorate" userId="9c13fffb-5f42-4a11-9690-56d6c19368af" providerId="ADAL" clId="{942560B0-CE34-4FC4-8197-BFDB28E77A4A}" dt="2023-01-13T11:05:35.098" v="11895" actId="478"/>
          <ac:spMkLst>
            <pc:docMk/>
            <pc:sldMk cId="88078382" sldId="532"/>
            <ac:spMk id="13" creationId="{F1DBA6D4-E3AC-4C3A-909C-0B3B2153B94C}"/>
          </ac:spMkLst>
        </pc:spChg>
        <pc:spChg chg="add del mod">
          <ac:chgData name="Disha Gorate" userId="9c13fffb-5f42-4a11-9690-56d6c19368af" providerId="ADAL" clId="{942560B0-CE34-4FC4-8197-BFDB28E77A4A}" dt="2023-01-13T11:05:33.638" v="11893" actId="478"/>
          <ac:spMkLst>
            <pc:docMk/>
            <pc:sldMk cId="88078382" sldId="532"/>
            <ac:spMk id="14" creationId="{26F6E60A-FDFF-4B85-A8F3-673F61AC8902}"/>
          </ac:spMkLst>
        </pc:spChg>
        <pc:spChg chg="add mod">
          <ac:chgData name="Disha Gorate" userId="9c13fffb-5f42-4a11-9690-56d6c19368af" providerId="ADAL" clId="{942560B0-CE34-4FC4-8197-BFDB28E77A4A}" dt="2023-01-13T11:07:24.185" v="11910" actId="1076"/>
          <ac:spMkLst>
            <pc:docMk/>
            <pc:sldMk cId="88078382" sldId="532"/>
            <ac:spMk id="15" creationId="{2AFA6D72-34B7-41CC-B08B-7598E89089E1}"/>
          </ac:spMkLst>
        </pc:spChg>
        <pc:spChg chg="add mod">
          <ac:chgData name="Disha Gorate" userId="9c13fffb-5f42-4a11-9690-56d6c19368af" providerId="ADAL" clId="{942560B0-CE34-4FC4-8197-BFDB28E77A4A}" dt="2023-01-13T11:07:45.283" v="11911" actId="1076"/>
          <ac:spMkLst>
            <pc:docMk/>
            <pc:sldMk cId="88078382" sldId="532"/>
            <ac:spMk id="16" creationId="{B1B36ED3-71B0-46F3-B57C-A0841EAF9684}"/>
          </ac:spMkLst>
        </pc:spChg>
        <pc:spChg chg="add mod">
          <ac:chgData name="Disha Gorate" userId="9c13fffb-5f42-4a11-9690-56d6c19368af" providerId="ADAL" clId="{942560B0-CE34-4FC4-8197-BFDB28E77A4A}" dt="2023-01-13T11:07:53.438" v="11912" actId="1076"/>
          <ac:spMkLst>
            <pc:docMk/>
            <pc:sldMk cId="88078382" sldId="532"/>
            <ac:spMk id="17" creationId="{681AB3E8-4C1A-4F1D-B3EB-433DB29BAA7C}"/>
          </ac:spMkLst>
        </pc:spChg>
        <pc:spChg chg="add mod">
          <ac:chgData name="Disha Gorate" userId="9c13fffb-5f42-4a11-9690-56d6c19368af" providerId="ADAL" clId="{942560B0-CE34-4FC4-8197-BFDB28E77A4A}" dt="2023-01-13T11:09:19.508" v="11920" actId="13822"/>
          <ac:spMkLst>
            <pc:docMk/>
            <pc:sldMk cId="88078382" sldId="532"/>
            <ac:spMk id="18" creationId="{3C5ED0C0-FB0E-42CC-A101-DA000A78A3CF}"/>
          </ac:spMkLst>
        </pc:spChg>
        <pc:spChg chg="add mod">
          <ac:chgData name="Disha Gorate" userId="9c13fffb-5f42-4a11-9690-56d6c19368af" providerId="ADAL" clId="{942560B0-CE34-4FC4-8197-BFDB28E77A4A}" dt="2023-01-13T11:09:22.932" v="11921" actId="1076"/>
          <ac:spMkLst>
            <pc:docMk/>
            <pc:sldMk cId="88078382" sldId="532"/>
            <ac:spMk id="19" creationId="{0909B2CD-D20E-4E1E-A339-AA86718A0C26}"/>
          </ac:spMkLst>
        </pc:spChg>
        <pc:spChg chg="add mod">
          <ac:chgData name="Disha Gorate" userId="9c13fffb-5f42-4a11-9690-56d6c19368af" providerId="ADAL" clId="{942560B0-CE34-4FC4-8197-BFDB28E77A4A}" dt="2023-01-13T11:09:19.508" v="11920" actId="13822"/>
          <ac:spMkLst>
            <pc:docMk/>
            <pc:sldMk cId="88078382" sldId="532"/>
            <ac:spMk id="20" creationId="{4166C2B9-293E-4FBE-8989-EF0957E8A3FF}"/>
          </ac:spMkLst>
        </pc:spChg>
        <pc:spChg chg="add mod">
          <ac:chgData name="Disha Gorate" userId="9c13fffb-5f42-4a11-9690-56d6c19368af" providerId="ADAL" clId="{942560B0-CE34-4FC4-8197-BFDB28E77A4A}" dt="2023-01-13T11:06:58.703" v="11908" actId="1076"/>
          <ac:spMkLst>
            <pc:docMk/>
            <pc:sldMk cId="88078382" sldId="532"/>
            <ac:spMk id="21" creationId="{F5FDBEC3-3893-408F-8931-EF58D28E00DB}"/>
          </ac:spMkLst>
        </pc:spChg>
        <pc:spChg chg="add mod">
          <ac:chgData name="Disha Gorate" userId="9c13fffb-5f42-4a11-9690-56d6c19368af" providerId="ADAL" clId="{942560B0-CE34-4FC4-8197-BFDB28E77A4A}" dt="2023-01-13T11:09:08.110" v="11919" actId="13822"/>
          <ac:spMkLst>
            <pc:docMk/>
            <pc:sldMk cId="88078382" sldId="532"/>
            <ac:spMk id="22" creationId="{E0248EB5-5CEA-4736-BFC3-7030ED6B996A}"/>
          </ac:spMkLst>
        </pc:spChg>
        <pc:spChg chg="add mod">
          <ac:chgData name="Disha Gorate" userId="9c13fffb-5f42-4a11-9690-56d6c19368af" providerId="ADAL" clId="{942560B0-CE34-4FC4-8197-BFDB28E77A4A}" dt="2023-01-13T11:09:08.110" v="11919" actId="13822"/>
          <ac:spMkLst>
            <pc:docMk/>
            <pc:sldMk cId="88078382" sldId="532"/>
            <ac:spMk id="23" creationId="{C7796C49-C445-4A6B-8686-3586DAB14228}"/>
          </ac:spMkLst>
        </pc:spChg>
        <pc:spChg chg="add mod">
          <ac:chgData name="Disha Gorate" userId="9c13fffb-5f42-4a11-9690-56d6c19368af" providerId="ADAL" clId="{942560B0-CE34-4FC4-8197-BFDB28E77A4A}" dt="2023-01-13T11:09:29.984" v="11923" actId="13822"/>
          <ac:spMkLst>
            <pc:docMk/>
            <pc:sldMk cId="88078382" sldId="532"/>
            <ac:spMk id="24" creationId="{45936FFD-6DEE-4CA5-A728-9A5718C9C153}"/>
          </ac:spMkLst>
        </pc:spChg>
        <pc:spChg chg="add mod">
          <ac:chgData name="Disha Gorate" userId="9c13fffb-5f42-4a11-9690-56d6c19368af" providerId="ADAL" clId="{942560B0-CE34-4FC4-8197-BFDB28E77A4A}" dt="2023-01-13T11:09:36.950" v="11924" actId="1076"/>
          <ac:spMkLst>
            <pc:docMk/>
            <pc:sldMk cId="88078382" sldId="532"/>
            <ac:spMk id="25" creationId="{8BDA2DBB-E29B-4BAD-AFE5-2352774F8411}"/>
          </ac:spMkLst>
        </pc:spChg>
      </pc:sldChg>
      <pc:sldChg chg="modSp add mod modTransition">
        <pc:chgData name="Disha Gorate" userId="9c13fffb-5f42-4a11-9690-56d6c19368af" providerId="ADAL" clId="{942560B0-CE34-4FC4-8197-BFDB28E77A4A}" dt="2023-01-13T12:51:42.601" v="14157"/>
        <pc:sldMkLst>
          <pc:docMk/>
          <pc:sldMk cId="3282758265" sldId="533"/>
        </pc:sldMkLst>
        <pc:spChg chg="mod">
          <ac:chgData name="Disha Gorate" userId="9c13fffb-5f42-4a11-9690-56d6c19368af" providerId="ADAL" clId="{942560B0-CE34-4FC4-8197-BFDB28E77A4A}" dt="2023-01-13T11:10:42.149" v="12009" actId="20577"/>
          <ac:spMkLst>
            <pc:docMk/>
            <pc:sldMk cId="3282758265" sldId="533"/>
            <ac:spMk id="2" creationId="{A826A79E-CE28-4CDA-8928-255BA3CACB65}"/>
          </ac:spMkLst>
        </pc:spChg>
        <pc:spChg chg="mod">
          <ac:chgData name="Disha Gorate" userId="9c13fffb-5f42-4a11-9690-56d6c19368af" providerId="ADAL" clId="{942560B0-CE34-4FC4-8197-BFDB28E77A4A}" dt="2023-01-13T11:18:33.201" v="12336" actId="20577"/>
          <ac:spMkLst>
            <pc:docMk/>
            <pc:sldMk cId="3282758265" sldId="533"/>
            <ac:spMk id="5" creationId="{F2DEF52E-7A7A-4E31-890F-33D45CE77498}"/>
          </ac:spMkLst>
        </pc:spChg>
        <pc:spChg chg="mod">
          <ac:chgData name="Disha Gorate" userId="9c13fffb-5f42-4a11-9690-56d6c19368af" providerId="ADAL" clId="{942560B0-CE34-4FC4-8197-BFDB28E77A4A}" dt="2023-01-13T12:36:35.527" v="13996" actId="1076"/>
          <ac:spMkLst>
            <pc:docMk/>
            <pc:sldMk cId="3282758265" sldId="533"/>
            <ac:spMk id="8" creationId="{8E976EE4-9AA8-44ED-962C-36D18723C4D1}"/>
          </ac:spMkLst>
        </pc:spChg>
        <pc:spChg chg="mod">
          <ac:chgData name="Disha Gorate" userId="9c13fffb-5f42-4a11-9690-56d6c19368af" providerId="ADAL" clId="{942560B0-CE34-4FC4-8197-BFDB28E77A4A}" dt="2023-01-13T11:26:51.424" v="12647" actId="20577"/>
          <ac:spMkLst>
            <pc:docMk/>
            <pc:sldMk cId="3282758265" sldId="533"/>
            <ac:spMk id="9" creationId="{BDD287E8-DC08-473C-97B9-97296BFAEC02}"/>
          </ac:spMkLst>
        </pc:spChg>
      </pc:sldChg>
      <pc:sldChg chg="addSp delSp modSp new mod ord modTransition">
        <pc:chgData name="Disha Gorate" userId="9c13fffb-5f42-4a11-9690-56d6c19368af" providerId="ADAL" clId="{942560B0-CE34-4FC4-8197-BFDB28E77A4A}" dt="2023-01-13T12:51:42.601" v="14157"/>
        <pc:sldMkLst>
          <pc:docMk/>
          <pc:sldMk cId="997005590" sldId="534"/>
        </pc:sldMkLst>
        <pc:spChg chg="add mod">
          <ac:chgData name="Disha Gorate" userId="9c13fffb-5f42-4a11-9690-56d6c19368af" providerId="ADAL" clId="{942560B0-CE34-4FC4-8197-BFDB28E77A4A}" dt="2023-01-13T12:19:02.604" v="13495" actId="1076"/>
          <ac:spMkLst>
            <pc:docMk/>
            <pc:sldMk cId="997005590" sldId="534"/>
            <ac:spMk id="2" creationId="{85D1E38C-5F2A-42D6-BFD3-22CDBB9A3DA1}"/>
          </ac:spMkLst>
        </pc:spChg>
        <pc:spChg chg="add mod">
          <ac:chgData name="Disha Gorate" userId="9c13fffb-5f42-4a11-9690-56d6c19368af" providerId="ADAL" clId="{942560B0-CE34-4FC4-8197-BFDB28E77A4A}" dt="2023-01-13T11:52:26.518" v="12906" actId="14100"/>
          <ac:spMkLst>
            <pc:docMk/>
            <pc:sldMk cId="997005590" sldId="534"/>
            <ac:spMk id="3" creationId="{1FE863A8-B9CC-455D-A302-683BC89141DF}"/>
          </ac:spMkLst>
        </pc:spChg>
        <pc:spChg chg="add del mod">
          <ac:chgData name="Disha Gorate" userId="9c13fffb-5f42-4a11-9690-56d6c19368af" providerId="ADAL" clId="{942560B0-CE34-4FC4-8197-BFDB28E77A4A}" dt="2023-01-13T11:52:35.016" v="12907" actId="14100"/>
          <ac:spMkLst>
            <pc:docMk/>
            <pc:sldMk cId="997005590" sldId="534"/>
            <ac:spMk id="4" creationId="{5078865E-BE61-41DC-A44F-433BE7D277DF}"/>
          </ac:spMkLst>
        </pc:spChg>
        <pc:spChg chg="add mod">
          <ac:chgData name="Disha Gorate" userId="9c13fffb-5f42-4a11-9690-56d6c19368af" providerId="ADAL" clId="{942560B0-CE34-4FC4-8197-BFDB28E77A4A}" dt="2023-01-13T11:42:31.116" v="12844" actId="14100"/>
          <ac:spMkLst>
            <pc:docMk/>
            <pc:sldMk cId="997005590" sldId="534"/>
            <ac:spMk id="6" creationId="{A01E0059-18F6-40FF-AF73-513792A25D5D}"/>
          </ac:spMkLst>
        </pc:spChg>
        <pc:spChg chg="add mod">
          <ac:chgData name="Disha Gorate" userId="9c13fffb-5f42-4a11-9690-56d6c19368af" providerId="ADAL" clId="{942560B0-CE34-4FC4-8197-BFDB28E77A4A}" dt="2023-01-13T11:43:02.334" v="12852" actId="14100"/>
          <ac:spMkLst>
            <pc:docMk/>
            <pc:sldMk cId="997005590" sldId="534"/>
            <ac:spMk id="7" creationId="{428410E0-080D-43DC-9C09-5C6030624010}"/>
          </ac:spMkLst>
        </pc:spChg>
        <pc:spChg chg="add mod">
          <ac:chgData name="Disha Gorate" userId="9c13fffb-5f42-4a11-9690-56d6c19368af" providerId="ADAL" clId="{942560B0-CE34-4FC4-8197-BFDB28E77A4A}" dt="2023-01-13T11:43:23.333" v="12855" actId="404"/>
          <ac:spMkLst>
            <pc:docMk/>
            <pc:sldMk cId="997005590" sldId="534"/>
            <ac:spMk id="8" creationId="{68FE9A3D-127B-44DC-9580-EDF68B726E6B}"/>
          </ac:spMkLst>
        </pc:spChg>
        <pc:spChg chg="add mod">
          <ac:chgData name="Disha Gorate" userId="9c13fffb-5f42-4a11-9690-56d6c19368af" providerId="ADAL" clId="{942560B0-CE34-4FC4-8197-BFDB28E77A4A}" dt="2023-01-13T11:53:03.409" v="12917" actId="20577"/>
          <ac:spMkLst>
            <pc:docMk/>
            <pc:sldMk cId="997005590" sldId="534"/>
            <ac:spMk id="9" creationId="{DE458DBA-1E68-4AAE-A0FB-FFABCD831182}"/>
          </ac:spMkLst>
        </pc:spChg>
        <pc:spChg chg="add mod">
          <ac:chgData name="Disha Gorate" userId="9c13fffb-5f42-4a11-9690-56d6c19368af" providerId="ADAL" clId="{942560B0-CE34-4FC4-8197-BFDB28E77A4A}" dt="2023-01-13T11:53:42.833" v="12928" actId="14100"/>
          <ac:spMkLst>
            <pc:docMk/>
            <pc:sldMk cId="997005590" sldId="534"/>
            <ac:spMk id="10" creationId="{FEEBEA41-F741-43FA-80D9-57FA15410928}"/>
          </ac:spMkLst>
        </pc:spChg>
        <pc:spChg chg="add mod">
          <ac:chgData name="Disha Gorate" userId="9c13fffb-5f42-4a11-9690-56d6c19368af" providerId="ADAL" clId="{942560B0-CE34-4FC4-8197-BFDB28E77A4A}" dt="2023-01-13T11:56:36.784" v="13057" actId="13822"/>
          <ac:spMkLst>
            <pc:docMk/>
            <pc:sldMk cId="997005590" sldId="534"/>
            <ac:spMk id="11" creationId="{F4207621-B0CB-401C-AEAA-35DCE9676DF2}"/>
          </ac:spMkLst>
        </pc:spChg>
        <pc:spChg chg="add mod">
          <ac:chgData name="Disha Gorate" userId="9c13fffb-5f42-4a11-9690-56d6c19368af" providerId="ADAL" clId="{942560B0-CE34-4FC4-8197-BFDB28E77A4A}" dt="2023-01-13T11:56:36.784" v="13057" actId="13822"/>
          <ac:spMkLst>
            <pc:docMk/>
            <pc:sldMk cId="997005590" sldId="534"/>
            <ac:spMk id="12" creationId="{4FCF8ED3-AFAB-42ED-9B7F-68DA64495C9D}"/>
          </ac:spMkLst>
        </pc:spChg>
        <pc:spChg chg="add mod">
          <ac:chgData name="Disha Gorate" userId="9c13fffb-5f42-4a11-9690-56d6c19368af" providerId="ADAL" clId="{942560B0-CE34-4FC4-8197-BFDB28E77A4A}" dt="2023-01-13T11:56:36.784" v="13057" actId="13822"/>
          <ac:spMkLst>
            <pc:docMk/>
            <pc:sldMk cId="997005590" sldId="534"/>
            <ac:spMk id="13" creationId="{86787628-AA81-4709-902F-A2787C01B5B2}"/>
          </ac:spMkLst>
        </pc:spChg>
        <pc:spChg chg="add mod">
          <ac:chgData name="Disha Gorate" userId="9c13fffb-5f42-4a11-9690-56d6c19368af" providerId="ADAL" clId="{942560B0-CE34-4FC4-8197-BFDB28E77A4A}" dt="2023-01-13T11:56:36.784" v="13057" actId="13822"/>
          <ac:spMkLst>
            <pc:docMk/>
            <pc:sldMk cId="997005590" sldId="534"/>
            <ac:spMk id="14" creationId="{7C0C0C51-CF78-433A-8D0B-049600C0ABDE}"/>
          </ac:spMkLst>
        </pc:spChg>
        <pc:spChg chg="add mod">
          <ac:chgData name="Disha Gorate" userId="9c13fffb-5f42-4a11-9690-56d6c19368af" providerId="ADAL" clId="{942560B0-CE34-4FC4-8197-BFDB28E77A4A}" dt="2023-01-13T11:56:36.784" v="13057" actId="13822"/>
          <ac:spMkLst>
            <pc:docMk/>
            <pc:sldMk cId="997005590" sldId="534"/>
            <ac:spMk id="15" creationId="{B58207F0-95C4-468F-B731-ECD4BFCDCA16}"/>
          </ac:spMkLst>
        </pc:spChg>
        <pc:spChg chg="add mod">
          <ac:chgData name="Disha Gorate" userId="9c13fffb-5f42-4a11-9690-56d6c19368af" providerId="ADAL" clId="{942560B0-CE34-4FC4-8197-BFDB28E77A4A}" dt="2023-01-13T11:56:36.784" v="13057" actId="13822"/>
          <ac:spMkLst>
            <pc:docMk/>
            <pc:sldMk cId="997005590" sldId="534"/>
            <ac:spMk id="16" creationId="{4880230F-170E-4464-8BE0-0DA5D2DD59C4}"/>
          </ac:spMkLst>
        </pc:spChg>
        <pc:spChg chg="add mod">
          <ac:chgData name="Disha Gorate" userId="9c13fffb-5f42-4a11-9690-56d6c19368af" providerId="ADAL" clId="{942560B0-CE34-4FC4-8197-BFDB28E77A4A}" dt="2023-01-13T11:57:30.647" v="13116" actId="20577"/>
          <ac:spMkLst>
            <pc:docMk/>
            <pc:sldMk cId="997005590" sldId="534"/>
            <ac:spMk id="17" creationId="{329DF49D-5584-447D-8711-3FED275E7393}"/>
          </ac:spMkLst>
        </pc:spChg>
        <pc:spChg chg="add mod">
          <ac:chgData name="Disha Gorate" userId="9c13fffb-5f42-4a11-9690-56d6c19368af" providerId="ADAL" clId="{942560B0-CE34-4FC4-8197-BFDB28E77A4A}" dt="2023-01-13T11:57:49.380" v="13129" actId="20577"/>
          <ac:spMkLst>
            <pc:docMk/>
            <pc:sldMk cId="997005590" sldId="534"/>
            <ac:spMk id="18" creationId="{16C2A26C-4A94-491B-B663-2C5F3CB41EFA}"/>
          </ac:spMkLst>
        </pc:spChg>
        <pc:spChg chg="add mod">
          <ac:chgData name="Disha Gorate" userId="9c13fffb-5f42-4a11-9690-56d6c19368af" providerId="ADAL" clId="{942560B0-CE34-4FC4-8197-BFDB28E77A4A}" dt="2023-01-13T11:58:34.539" v="13136" actId="20577"/>
          <ac:spMkLst>
            <pc:docMk/>
            <pc:sldMk cId="997005590" sldId="534"/>
            <ac:spMk id="19" creationId="{FD6A70A1-C435-42B5-B52E-3D87C700D39C}"/>
          </ac:spMkLst>
        </pc:spChg>
        <pc:spChg chg="add mod">
          <ac:chgData name="Disha Gorate" userId="9c13fffb-5f42-4a11-9690-56d6c19368af" providerId="ADAL" clId="{942560B0-CE34-4FC4-8197-BFDB28E77A4A}" dt="2023-01-13T11:59:10.310" v="13143" actId="1076"/>
          <ac:spMkLst>
            <pc:docMk/>
            <pc:sldMk cId="997005590" sldId="534"/>
            <ac:spMk id="20" creationId="{73D1C043-5329-42C5-B555-FEE6E0A63DB3}"/>
          </ac:spMkLst>
        </pc:spChg>
        <pc:spChg chg="add mod">
          <ac:chgData name="Disha Gorate" userId="9c13fffb-5f42-4a11-9690-56d6c19368af" providerId="ADAL" clId="{942560B0-CE34-4FC4-8197-BFDB28E77A4A}" dt="2023-01-13T12:00:17.442" v="13214" actId="1076"/>
          <ac:spMkLst>
            <pc:docMk/>
            <pc:sldMk cId="997005590" sldId="534"/>
            <ac:spMk id="21" creationId="{B4099D01-53C6-4B19-9776-F1394AD33D46}"/>
          </ac:spMkLst>
        </pc:spChg>
        <pc:spChg chg="add mod">
          <ac:chgData name="Disha Gorate" userId="9c13fffb-5f42-4a11-9690-56d6c19368af" providerId="ADAL" clId="{942560B0-CE34-4FC4-8197-BFDB28E77A4A}" dt="2023-01-13T12:51:07.090" v="14153" actId="313"/>
          <ac:spMkLst>
            <pc:docMk/>
            <pc:sldMk cId="997005590" sldId="534"/>
            <ac:spMk id="22" creationId="{E1DC42B2-D9CB-4DE1-BD9F-EBCA113E4A72}"/>
          </ac:spMkLst>
        </pc:spChg>
        <pc:spChg chg="add del mod">
          <ac:chgData name="Disha Gorate" userId="9c13fffb-5f42-4a11-9690-56d6c19368af" providerId="ADAL" clId="{942560B0-CE34-4FC4-8197-BFDB28E77A4A}" dt="2023-01-13T12:00:48.424" v="13219"/>
          <ac:spMkLst>
            <pc:docMk/>
            <pc:sldMk cId="997005590" sldId="534"/>
            <ac:spMk id="25" creationId="{E3982E7C-57BB-4909-AF36-73CEA6B89DD0}"/>
          </ac:spMkLst>
        </pc:spChg>
        <pc:picChg chg="add del mod">
          <ac:chgData name="Disha Gorate" userId="9c13fffb-5f42-4a11-9690-56d6c19368af" providerId="ADAL" clId="{942560B0-CE34-4FC4-8197-BFDB28E77A4A}" dt="2023-01-13T11:38:56.714" v="12737" actId="478"/>
          <ac:picMkLst>
            <pc:docMk/>
            <pc:sldMk cId="997005590" sldId="534"/>
            <ac:picMk id="5" creationId="{E0627435-A5A4-4366-BD96-7D24021FF0BE}"/>
          </ac:picMkLst>
        </pc:picChg>
        <pc:cxnChg chg="add mod">
          <ac:chgData name="Disha Gorate" userId="9c13fffb-5f42-4a11-9690-56d6c19368af" providerId="ADAL" clId="{942560B0-CE34-4FC4-8197-BFDB28E77A4A}" dt="2023-01-13T12:00:38.354" v="13217" actId="13822"/>
          <ac:cxnSpMkLst>
            <pc:docMk/>
            <pc:sldMk cId="997005590" sldId="534"/>
            <ac:cxnSpMk id="24" creationId="{837C18AC-0310-4C43-8A10-C65B72E73F88}"/>
          </ac:cxnSpMkLst>
        </pc:cxnChg>
        <pc:cxnChg chg="add mod">
          <ac:chgData name="Disha Gorate" userId="9c13fffb-5f42-4a11-9690-56d6c19368af" providerId="ADAL" clId="{942560B0-CE34-4FC4-8197-BFDB28E77A4A}" dt="2023-01-13T12:01:03.030" v="13221" actId="1076"/>
          <ac:cxnSpMkLst>
            <pc:docMk/>
            <pc:sldMk cId="997005590" sldId="534"/>
            <ac:cxnSpMk id="26" creationId="{4C45286B-E9A5-447F-BD86-5E87699B5C38}"/>
          </ac:cxnSpMkLst>
        </pc:cxnChg>
        <pc:cxnChg chg="add mod">
          <ac:chgData name="Disha Gorate" userId="9c13fffb-5f42-4a11-9690-56d6c19368af" providerId="ADAL" clId="{942560B0-CE34-4FC4-8197-BFDB28E77A4A}" dt="2023-01-13T12:01:16.733" v="13223" actId="13822"/>
          <ac:cxnSpMkLst>
            <pc:docMk/>
            <pc:sldMk cId="997005590" sldId="534"/>
            <ac:cxnSpMk id="28" creationId="{24B8AF11-5A9F-4185-A859-72C2952FA182}"/>
          </ac:cxnSpMkLst>
        </pc:cxnChg>
        <pc:cxnChg chg="add del mod">
          <ac:chgData name="Disha Gorate" userId="9c13fffb-5f42-4a11-9690-56d6c19368af" providerId="ADAL" clId="{942560B0-CE34-4FC4-8197-BFDB28E77A4A}" dt="2023-01-13T12:01:36.154" v="13227" actId="478"/>
          <ac:cxnSpMkLst>
            <pc:docMk/>
            <pc:sldMk cId="997005590" sldId="534"/>
            <ac:cxnSpMk id="29" creationId="{7340FC16-29EA-44A7-9B88-FF55DCF232D4}"/>
          </ac:cxnSpMkLst>
        </pc:cxnChg>
        <pc:cxnChg chg="add mod">
          <ac:chgData name="Disha Gorate" userId="9c13fffb-5f42-4a11-9690-56d6c19368af" providerId="ADAL" clId="{942560B0-CE34-4FC4-8197-BFDB28E77A4A}" dt="2023-01-13T12:01:48.523" v="13229" actId="13822"/>
          <ac:cxnSpMkLst>
            <pc:docMk/>
            <pc:sldMk cId="997005590" sldId="534"/>
            <ac:cxnSpMk id="32" creationId="{8A2D2536-DF9D-4128-AFE3-E77CA6DD5F53}"/>
          </ac:cxnSpMkLst>
        </pc:cxnChg>
        <pc:cxnChg chg="add mod">
          <ac:chgData name="Disha Gorate" userId="9c13fffb-5f42-4a11-9690-56d6c19368af" providerId="ADAL" clId="{942560B0-CE34-4FC4-8197-BFDB28E77A4A}" dt="2023-01-13T12:04:12.327" v="13245" actId="14100"/>
          <ac:cxnSpMkLst>
            <pc:docMk/>
            <pc:sldMk cId="997005590" sldId="534"/>
            <ac:cxnSpMk id="34" creationId="{A21FEA81-B415-4E3C-A019-F96AA134069C}"/>
          </ac:cxnSpMkLst>
        </pc:cxnChg>
        <pc:cxnChg chg="add del mod">
          <ac:chgData name="Disha Gorate" userId="9c13fffb-5f42-4a11-9690-56d6c19368af" providerId="ADAL" clId="{942560B0-CE34-4FC4-8197-BFDB28E77A4A}" dt="2023-01-13T12:02:45.665" v="13235" actId="478"/>
          <ac:cxnSpMkLst>
            <pc:docMk/>
            <pc:sldMk cId="997005590" sldId="534"/>
            <ac:cxnSpMk id="36" creationId="{8B2A0439-289C-4F3A-980D-E4381C02380D}"/>
          </ac:cxnSpMkLst>
        </pc:cxnChg>
        <pc:cxnChg chg="add mod">
          <ac:chgData name="Disha Gorate" userId="9c13fffb-5f42-4a11-9690-56d6c19368af" providerId="ADAL" clId="{942560B0-CE34-4FC4-8197-BFDB28E77A4A}" dt="2023-01-13T12:03:07.886" v="13237" actId="13822"/>
          <ac:cxnSpMkLst>
            <pc:docMk/>
            <pc:sldMk cId="997005590" sldId="534"/>
            <ac:cxnSpMk id="40" creationId="{C5019275-763D-4F5B-BD24-300C28EEE2B9}"/>
          </ac:cxnSpMkLst>
        </pc:cxnChg>
        <pc:cxnChg chg="add mod">
          <ac:chgData name="Disha Gorate" userId="9c13fffb-5f42-4a11-9690-56d6c19368af" providerId="ADAL" clId="{942560B0-CE34-4FC4-8197-BFDB28E77A4A}" dt="2023-01-13T12:04:40.117" v="13249" actId="14100"/>
          <ac:cxnSpMkLst>
            <pc:docMk/>
            <pc:sldMk cId="997005590" sldId="534"/>
            <ac:cxnSpMk id="42" creationId="{9071977C-DC5D-4B71-BB06-9E18F662C3D0}"/>
          </ac:cxnSpMkLst>
        </pc:cxnChg>
        <pc:cxnChg chg="add mod">
          <ac:chgData name="Disha Gorate" userId="9c13fffb-5f42-4a11-9690-56d6c19368af" providerId="ADAL" clId="{942560B0-CE34-4FC4-8197-BFDB28E77A4A}" dt="2023-01-13T12:03:58.604" v="13243" actId="14100"/>
          <ac:cxnSpMkLst>
            <pc:docMk/>
            <pc:sldMk cId="997005590" sldId="534"/>
            <ac:cxnSpMk id="44" creationId="{4AFFDF5C-2785-4CF4-9819-217F81458CC1}"/>
          </ac:cxnSpMkLst>
        </pc:cxnChg>
      </pc:sldChg>
      <pc:sldChg chg="addSp delSp modSp new mod modTransition">
        <pc:chgData name="Disha Gorate" userId="9c13fffb-5f42-4a11-9690-56d6c19368af" providerId="ADAL" clId="{942560B0-CE34-4FC4-8197-BFDB28E77A4A}" dt="2023-01-13T12:51:42.601" v="14157"/>
        <pc:sldMkLst>
          <pc:docMk/>
          <pc:sldMk cId="2315009130" sldId="535"/>
        </pc:sldMkLst>
        <pc:spChg chg="add del mod">
          <ac:chgData name="Disha Gorate" userId="9c13fffb-5f42-4a11-9690-56d6c19368af" providerId="ADAL" clId="{942560B0-CE34-4FC4-8197-BFDB28E77A4A}" dt="2023-01-13T12:13:07.954" v="13312" actId="14100"/>
          <ac:spMkLst>
            <pc:docMk/>
            <pc:sldMk cId="2315009130" sldId="535"/>
            <ac:spMk id="3" creationId="{35F6CFC9-6810-4CBD-BC73-1711F1660976}"/>
          </ac:spMkLst>
        </pc:spChg>
        <pc:spChg chg="mod">
          <ac:chgData name="Disha Gorate" userId="9c13fffb-5f42-4a11-9690-56d6c19368af" providerId="ADAL" clId="{942560B0-CE34-4FC4-8197-BFDB28E77A4A}" dt="2023-01-13T12:17:18.358" v="13451" actId="1076"/>
          <ac:spMkLst>
            <pc:docMk/>
            <pc:sldMk cId="2315009130" sldId="535"/>
            <ac:spMk id="4" creationId="{5E591925-DE26-4AD0-A828-9F26162A240A}"/>
          </ac:spMkLst>
        </pc:spChg>
        <pc:spChg chg="mod">
          <ac:chgData name="Disha Gorate" userId="9c13fffb-5f42-4a11-9690-56d6c19368af" providerId="ADAL" clId="{942560B0-CE34-4FC4-8197-BFDB28E77A4A}" dt="2023-01-13T12:12:19.616" v="13269"/>
          <ac:spMkLst>
            <pc:docMk/>
            <pc:sldMk cId="2315009130" sldId="535"/>
            <ac:spMk id="5" creationId="{D0C0E528-9183-4B53-BC87-42C5FD0D6627}"/>
          </ac:spMkLst>
        </pc:spChg>
        <pc:spChg chg="mod">
          <ac:chgData name="Disha Gorate" userId="9c13fffb-5f42-4a11-9690-56d6c19368af" providerId="ADAL" clId="{942560B0-CE34-4FC4-8197-BFDB28E77A4A}" dt="2023-01-13T12:17:33.124" v="13453" actId="1076"/>
          <ac:spMkLst>
            <pc:docMk/>
            <pc:sldMk cId="2315009130" sldId="535"/>
            <ac:spMk id="6" creationId="{3ACD31EB-6258-48B0-9353-8030A43C6471}"/>
          </ac:spMkLst>
        </pc:spChg>
        <pc:spChg chg="mod">
          <ac:chgData name="Disha Gorate" userId="9c13fffb-5f42-4a11-9690-56d6c19368af" providerId="ADAL" clId="{942560B0-CE34-4FC4-8197-BFDB28E77A4A}" dt="2023-01-13T12:16:49.066" v="13445" actId="1076"/>
          <ac:spMkLst>
            <pc:docMk/>
            <pc:sldMk cId="2315009130" sldId="535"/>
            <ac:spMk id="7" creationId="{4DE7CC2E-BCC7-492E-8F55-4BAAA921D38E}"/>
          </ac:spMkLst>
        </pc:spChg>
        <pc:spChg chg="mod">
          <ac:chgData name="Disha Gorate" userId="9c13fffb-5f42-4a11-9690-56d6c19368af" providerId="ADAL" clId="{942560B0-CE34-4FC4-8197-BFDB28E77A4A}" dt="2023-01-13T12:17:24.358" v="13452" actId="1076"/>
          <ac:spMkLst>
            <pc:docMk/>
            <pc:sldMk cId="2315009130" sldId="535"/>
            <ac:spMk id="8" creationId="{0A280B25-0574-4BB3-8432-BB80B8F02790}"/>
          </ac:spMkLst>
        </pc:spChg>
        <pc:spChg chg="mod">
          <ac:chgData name="Disha Gorate" userId="9c13fffb-5f42-4a11-9690-56d6c19368af" providerId="ADAL" clId="{942560B0-CE34-4FC4-8197-BFDB28E77A4A}" dt="2023-01-13T12:50:44.234" v="14152" actId="313"/>
          <ac:spMkLst>
            <pc:docMk/>
            <pc:sldMk cId="2315009130" sldId="535"/>
            <ac:spMk id="9" creationId="{6C99F22D-23BC-47BF-8199-2EE3DBC03EDC}"/>
          </ac:spMkLst>
        </pc:spChg>
        <pc:spChg chg="mod">
          <ac:chgData name="Disha Gorate" userId="9c13fffb-5f42-4a11-9690-56d6c19368af" providerId="ADAL" clId="{942560B0-CE34-4FC4-8197-BFDB28E77A4A}" dt="2023-01-13T12:16:00.775" v="13437"/>
          <ac:spMkLst>
            <pc:docMk/>
            <pc:sldMk cId="2315009130" sldId="535"/>
            <ac:spMk id="11" creationId="{EEC60E89-7933-47CE-AC59-C7C285E72D89}"/>
          </ac:spMkLst>
        </pc:spChg>
        <pc:spChg chg="mod">
          <ac:chgData name="Disha Gorate" userId="9c13fffb-5f42-4a11-9690-56d6c19368af" providerId="ADAL" clId="{942560B0-CE34-4FC4-8197-BFDB28E77A4A}" dt="2023-01-13T12:16:00.775" v="13437"/>
          <ac:spMkLst>
            <pc:docMk/>
            <pc:sldMk cId="2315009130" sldId="535"/>
            <ac:spMk id="12" creationId="{3254DBCA-6228-4970-A375-4801CF04C2A7}"/>
          </ac:spMkLst>
        </pc:spChg>
        <pc:spChg chg="mod">
          <ac:chgData name="Disha Gorate" userId="9c13fffb-5f42-4a11-9690-56d6c19368af" providerId="ADAL" clId="{942560B0-CE34-4FC4-8197-BFDB28E77A4A}" dt="2023-01-13T12:16:00.775" v="13437"/>
          <ac:spMkLst>
            <pc:docMk/>
            <pc:sldMk cId="2315009130" sldId="535"/>
            <ac:spMk id="13" creationId="{97DDFF73-E4D6-4BD6-9FD3-4650940EDD5E}"/>
          </ac:spMkLst>
        </pc:spChg>
        <pc:spChg chg="mod">
          <ac:chgData name="Disha Gorate" userId="9c13fffb-5f42-4a11-9690-56d6c19368af" providerId="ADAL" clId="{942560B0-CE34-4FC4-8197-BFDB28E77A4A}" dt="2023-01-13T12:16:00.775" v="13437"/>
          <ac:spMkLst>
            <pc:docMk/>
            <pc:sldMk cId="2315009130" sldId="535"/>
            <ac:spMk id="14" creationId="{7E3629BF-B897-4DBE-B6EA-1D778B3F0681}"/>
          </ac:spMkLst>
        </pc:spChg>
        <pc:spChg chg="mod">
          <ac:chgData name="Disha Gorate" userId="9c13fffb-5f42-4a11-9690-56d6c19368af" providerId="ADAL" clId="{942560B0-CE34-4FC4-8197-BFDB28E77A4A}" dt="2023-01-13T12:16:00.775" v="13437"/>
          <ac:spMkLst>
            <pc:docMk/>
            <pc:sldMk cId="2315009130" sldId="535"/>
            <ac:spMk id="15" creationId="{11658F7C-CA36-4381-B5EB-57BDEF7393F6}"/>
          </ac:spMkLst>
        </pc:spChg>
        <pc:spChg chg="mod">
          <ac:chgData name="Disha Gorate" userId="9c13fffb-5f42-4a11-9690-56d6c19368af" providerId="ADAL" clId="{942560B0-CE34-4FC4-8197-BFDB28E77A4A}" dt="2023-01-13T12:16:00.775" v="13437"/>
          <ac:spMkLst>
            <pc:docMk/>
            <pc:sldMk cId="2315009130" sldId="535"/>
            <ac:spMk id="16" creationId="{2B64BFDC-6E8E-4810-AE6D-E06211719A7B}"/>
          </ac:spMkLst>
        </pc:spChg>
        <pc:spChg chg="mod">
          <ac:chgData name="Disha Gorate" userId="9c13fffb-5f42-4a11-9690-56d6c19368af" providerId="ADAL" clId="{942560B0-CE34-4FC4-8197-BFDB28E77A4A}" dt="2023-01-13T12:16:00.775" v="13437"/>
          <ac:spMkLst>
            <pc:docMk/>
            <pc:sldMk cId="2315009130" sldId="535"/>
            <ac:spMk id="17" creationId="{FF25736C-34B8-4A4D-83EF-A36224BDF8FC}"/>
          </ac:spMkLst>
        </pc:spChg>
        <pc:spChg chg="add mod">
          <ac:chgData name="Disha Gorate" userId="9c13fffb-5f42-4a11-9690-56d6c19368af" providerId="ADAL" clId="{942560B0-CE34-4FC4-8197-BFDB28E77A4A}" dt="2023-01-13T12:19:11.761" v="13496" actId="108"/>
          <ac:spMkLst>
            <pc:docMk/>
            <pc:sldMk cId="2315009130" sldId="535"/>
            <ac:spMk id="18" creationId="{C31AD155-6CBA-4FA3-BD01-3BB1809A647A}"/>
          </ac:spMkLst>
        </pc:spChg>
        <pc:grpChg chg="add mod">
          <ac:chgData name="Disha Gorate" userId="9c13fffb-5f42-4a11-9690-56d6c19368af" providerId="ADAL" clId="{942560B0-CE34-4FC4-8197-BFDB28E77A4A}" dt="2023-01-13T12:18:02.469" v="13459" actId="14100"/>
          <ac:grpSpMkLst>
            <pc:docMk/>
            <pc:sldMk cId="2315009130" sldId="535"/>
            <ac:grpSpMk id="2" creationId="{D88D4A93-59D6-4D55-AE02-89C61B4C3BA8}"/>
          </ac:grpSpMkLst>
        </pc:grpChg>
        <pc:grpChg chg="add del mod">
          <ac:chgData name="Disha Gorate" userId="9c13fffb-5f42-4a11-9690-56d6c19368af" providerId="ADAL" clId="{942560B0-CE34-4FC4-8197-BFDB28E77A4A}" dt="2023-01-13T12:16:02.721" v="13438"/>
          <ac:grpSpMkLst>
            <pc:docMk/>
            <pc:sldMk cId="2315009130" sldId="535"/>
            <ac:grpSpMk id="10" creationId="{B632635B-D042-4BF7-8C16-00857E381AF0}"/>
          </ac:grpSpMkLst>
        </pc:grpChg>
      </pc:sldChg>
      <pc:sldChg chg="modSp add mod modTransition">
        <pc:chgData name="Disha Gorate" userId="9c13fffb-5f42-4a11-9690-56d6c19368af" providerId="ADAL" clId="{942560B0-CE34-4FC4-8197-BFDB28E77A4A}" dt="2023-01-13T12:51:42.601" v="14157"/>
        <pc:sldMkLst>
          <pc:docMk/>
          <pc:sldMk cId="4229702975" sldId="536"/>
        </pc:sldMkLst>
        <pc:spChg chg="mod">
          <ac:chgData name="Disha Gorate" userId="9c13fffb-5f42-4a11-9690-56d6c19368af" providerId="ADAL" clId="{942560B0-CE34-4FC4-8197-BFDB28E77A4A}" dt="2023-01-13T12:38:15.796" v="14016" actId="20577"/>
          <ac:spMkLst>
            <pc:docMk/>
            <pc:sldMk cId="4229702975" sldId="536"/>
            <ac:spMk id="7" creationId="{1A07C9C8-425D-4139-A816-67A60FD2FFBF}"/>
          </ac:spMkLst>
        </pc:spChg>
      </pc:sldChg>
      <pc:sldMasterChg chg="modTransition delSldLayout modSldLayout">
        <pc:chgData name="Disha Gorate" userId="9c13fffb-5f42-4a11-9690-56d6c19368af" providerId="ADAL" clId="{942560B0-CE34-4FC4-8197-BFDB28E77A4A}" dt="2023-01-13T12:51:42.601" v="14157"/>
        <pc:sldMasterMkLst>
          <pc:docMk/>
          <pc:sldMasterMk cId="0" sldId="2147483684"/>
        </pc:sldMasterMkLst>
        <pc:sldLayoutChg chg="modTransition">
          <pc:chgData name="Disha Gorate" userId="9c13fffb-5f42-4a11-9690-56d6c19368af" providerId="ADAL" clId="{942560B0-CE34-4FC4-8197-BFDB28E77A4A}" dt="2023-01-13T12:51:42.601" v="14157"/>
          <pc:sldLayoutMkLst>
            <pc:docMk/>
            <pc:sldMasterMk cId="0" sldId="2147483684"/>
            <pc:sldLayoutMk cId="0" sldId="2147483686"/>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87"/>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88"/>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89"/>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0"/>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1"/>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2"/>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3"/>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4"/>
          </pc:sldLayoutMkLst>
        </pc:sldLayoutChg>
        <pc:sldLayoutChg chg="modTransition">
          <pc:chgData name="Disha Gorate" userId="9c13fffb-5f42-4a11-9690-56d6c19368af" providerId="ADAL" clId="{942560B0-CE34-4FC4-8197-BFDB28E77A4A}" dt="2023-01-13T12:51:42.601" v="14157"/>
          <pc:sldLayoutMkLst>
            <pc:docMk/>
            <pc:sldMasterMk cId="0" sldId="2147483684"/>
            <pc:sldLayoutMk cId="0" sldId="2147483695"/>
          </pc:sldLayoutMkLst>
        </pc:sldLayoutChg>
        <pc:sldLayoutChg chg="del">
          <pc:chgData name="Disha Gorate" userId="9c13fffb-5f42-4a11-9690-56d6c19368af" providerId="ADAL" clId="{942560B0-CE34-4FC4-8197-BFDB28E77A4A}" dt="2023-01-13T12:38:03.552" v="14005" actId="2696"/>
          <pc:sldLayoutMkLst>
            <pc:docMk/>
            <pc:sldMasterMk cId="0" sldId="2147483684"/>
            <pc:sldLayoutMk cId="1006645740" sldId="2147483807"/>
          </pc:sldLayoutMkLst>
        </pc:sldLayoutChg>
      </pc:sldMasterChg>
      <pc:sldMasterChg chg="modTransition modSldLayout">
        <pc:chgData name="Disha Gorate" userId="9c13fffb-5f42-4a11-9690-56d6c19368af" providerId="ADAL" clId="{942560B0-CE34-4FC4-8197-BFDB28E77A4A}" dt="2023-01-13T12:51:42.601" v="14157"/>
        <pc:sldMasterMkLst>
          <pc:docMk/>
          <pc:sldMasterMk cId="3578941258" sldId="2147483697"/>
        </pc:sldMasterMkLst>
        <pc:sldLayoutChg chg="modTransition">
          <pc:chgData name="Disha Gorate" userId="9c13fffb-5f42-4a11-9690-56d6c19368af" providerId="ADAL" clId="{942560B0-CE34-4FC4-8197-BFDB28E77A4A}" dt="2023-01-13T12:51:42.601" v="14157"/>
          <pc:sldLayoutMkLst>
            <pc:docMk/>
            <pc:sldMasterMk cId="3578941258" sldId="2147483697"/>
            <pc:sldLayoutMk cId="2370304032" sldId="2147483698"/>
          </pc:sldLayoutMkLst>
        </pc:sldLayoutChg>
        <pc:sldLayoutChg chg="modTransition">
          <pc:chgData name="Disha Gorate" userId="9c13fffb-5f42-4a11-9690-56d6c19368af" providerId="ADAL" clId="{942560B0-CE34-4FC4-8197-BFDB28E77A4A}" dt="2023-01-13T12:51:42.601" v="14157"/>
          <pc:sldLayoutMkLst>
            <pc:docMk/>
            <pc:sldMasterMk cId="3578941258" sldId="2147483697"/>
            <pc:sldLayoutMk cId="1567663483" sldId="2147483699"/>
          </pc:sldLayoutMkLst>
        </pc:sldLayoutChg>
        <pc:sldLayoutChg chg="modTransition">
          <pc:chgData name="Disha Gorate" userId="9c13fffb-5f42-4a11-9690-56d6c19368af" providerId="ADAL" clId="{942560B0-CE34-4FC4-8197-BFDB28E77A4A}" dt="2023-01-13T12:51:42.601" v="14157"/>
          <pc:sldLayoutMkLst>
            <pc:docMk/>
            <pc:sldMasterMk cId="3578941258" sldId="2147483697"/>
            <pc:sldLayoutMk cId="156184392" sldId="2147483714"/>
          </pc:sldLayoutMkLst>
        </pc:sldLayoutChg>
        <pc:sldLayoutChg chg="modTransition">
          <pc:chgData name="Disha Gorate" userId="9c13fffb-5f42-4a11-9690-56d6c19368af" providerId="ADAL" clId="{942560B0-CE34-4FC4-8197-BFDB28E77A4A}" dt="2023-01-13T12:51:42.601" v="14157"/>
          <pc:sldLayoutMkLst>
            <pc:docMk/>
            <pc:sldMasterMk cId="3578941258" sldId="2147483697"/>
            <pc:sldLayoutMk cId="622680852" sldId="2147483715"/>
          </pc:sldLayoutMkLst>
        </pc:sldLayoutChg>
        <pc:sldLayoutChg chg="modTransition">
          <pc:chgData name="Disha Gorate" userId="9c13fffb-5f42-4a11-9690-56d6c19368af" providerId="ADAL" clId="{942560B0-CE34-4FC4-8197-BFDB28E77A4A}" dt="2023-01-13T12:51:42.601" v="14157"/>
          <pc:sldLayoutMkLst>
            <pc:docMk/>
            <pc:sldMasterMk cId="3578941258" sldId="2147483697"/>
            <pc:sldLayoutMk cId="3569536301" sldId="2147483719"/>
          </pc:sldLayoutMkLst>
        </pc:sldLayoutChg>
      </pc:sldMasterChg>
      <pc:sldMasterChg chg="modTransition modSldLayout">
        <pc:chgData name="Disha Gorate" userId="9c13fffb-5f42-4a11-9690-56d6c19368af" providerId="ADAL" clId="{942560B0-CE34-4FC4-8197-BFDB28E77A4A}" dt="2023-01-13T12:51:42.601" v="14157"/>
        <pc:sldMasterMkLst>
          <pc:docMk/>
          <pc:sldMasterMk cId="1567735374" sldId="2147483763"/>
        </pc:sldMasterMkLst>
        <pc:sldLayoutChg chg="modTransition">
          <pc:chgData name="Disha Gorate" userId="9c13fffb-5f42-4a11-9690-56d6c19368af" providerId="ADAL" clId="{942560B0-CE34-4FC4-8197-BFDB28E77A4A}" dt="2023-01-13T12:51:42.601" v="14157"/>
          <pc:sldLayoutMkLst>
            <pc:docMk/>
            <pc:sldMasterMk cId="1567735374" sldId="2147483763"/>
            <pc:sldLayoutMk cId="2509497557" sldId="2147483764"/>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667306624" sldId="2147483765"/>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77032372" sldId="2147483766"/>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854561019" sldId="2147483767"/>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19314091" sldId="2147483768"/>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769322226" sldId="2147483769"/>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918818075" sldId="2147483770"/>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2865626411" sldId="2147483771"/>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549748282" sldId="2147483772"/>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28743747" sldId="2147483773"/>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921515378" sldId="2147483774"/>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479391547" sldId="2147483775"/>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544686826" sldId="2147483776"/>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2562730685" sldId="2147483777"/>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875917071" sldId="2147483778"/>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2986188118" sldId="2147483779"/>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1302118371" sldId="2147483780"/>
          </pc:sldLayoutMkLst>
        </pc:sldLayoutChg>
        <pc:sldLayoutChg chg="modTransition">
          <pc:chgData name="Disha Gorate" userId="9c13fffb-5f42-4a11-9690-56d6c19368af" providerId="ADAL" clId="{942560B0-CE34-4FC4-8197-BFDB28E77A4A}" dt="2023-01-13T12:51:42.601" v="14157"/>
          <pc:sldLayoutMkLst>
            <pc:docMk/>
            <pc:sldMasterMk cId="1567735374" sldId="2147483763"/>
            <pc:sldLayoutMk cId="3415393026" sldId="2147483784"/>
          </pc:sldLayoutMkLst>
        </pc:sldLayoutChg>
      </pc:sldMasterChg>
      <pc:sldMasterChg chg="modTransition modSldLayout">
        <pc:chgData name="Disha Gorate" userId="9c13fffb-5f42-4a11-9690-56d6c19368af" providerId="ADAL" clId="{942560B0-CE34-4FC4-8197-BFDB28E77A4A}" dt="2023-01-13T12:51:42.601" v="14157"/>
        <pc:sldMasterMkLst>
          <pc:docMk/>
          <pc:sldMasterMk cId="971787899" sldId="2147483785"/>
        </pc:sldMasterMkLst>
        <pc:sldLayoutChg chg="modTransition">
          <pc:chgData name="Disha Gorate" userId="9c13fffb-5f42-4a11-9690-56d6c19368af" providerId="ADAL" clId="{942560B0-CE34-4FC4-8197-BFDB28E77A4A}" dt="2023-01-13T12:51:42.601" v="14157"/>
          <pc:sldLayoutMkLst>
            <pc:docMk/>
            <pc:sldMasterMk cId="971787899" sldId="2147483785"/>
            <pc:sldLayoutMk cId="2548865603" sldId="2147483786"/>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3646339173" sldId="2147483787"/>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312039805" sldId="2147483788"/>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4517423" sldId="2147483789"/>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3274186809" sldId="2147483790"/>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304932752" sldId="2147483791"/>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285123941" sldId="2147483792"/>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224579602" sldId="2147483793"/>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2416850409" sldId="2147483794"/>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337660613" sldId="2147483795"/>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399864072" sldId="2147483796"/>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2388299061" sldId="2147483797"/>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2826973302" sldId="2147483798"/>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92917324" sldId="2147483799"/>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337094399" sldId="2147483800"/>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441030481" sldId="2147483801"/>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1857962842" sldId="2147483802"/>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577914061" sldId="2147483804"/>
          </pc:sldLayoutMkLst>
        </pc:sldLayoutChg>
        <pc:sldLayoutChg chg="modTransition">
          <pc:chgData name="Disha Gorate" userId="9c13fffb-5f42-4a11-9690-56d6c19368af" providerId="ADAL" clId="{942560B0-CE34-4FC4-8197-BFDB28E77A4A}" dt="2023-01-13T12:51:42.601" v="14157"/>
          <pc:sldLayoutMkLst>
            <pc:docMk/>
            <pc:sldMasterMk cId="971787899" sldId="2147483785"/>
            <pc:sldLayoutMk cId="627542801" sldId="2147483806"/>
          </pc:sldLayoutMkLst>
        </pc:sldLayoutChg>
      </pc:sldMasterChg>
      <pc:sldMasterChg chg="del delSldLayout">
        <pc:chgData name="Disha Gorate" userId="9c13fffb-5f42-4a11-9690-56d6c19368af" providerId="ADAL" clId="{942560B0-CE34-4FC4-8197-BFDB28E77A4A}" dt="2023-01-13T12:04:52.841" v="13250" actId="2696"/>
        <pc:sldMasterMkLst>
          <pc:docMk/>
          <pc:sldMasterMk cId="434916884" sldId="2147483808"/>
        </pc:sldMasterMkLst>
        <pc:sldLayoutChg chg="del">
          <pc:chgData name="Disha Gorate" userId="9c13fffb-5f42-4a11-9690-56d6c19368af" providerId="ADAL" clId="{942560B0-CE34-4FC4-8197-BFDB28E77A4A}" dt="2023-01-13T12:04:52.841" v="13250" actId="2696"/>
          <pc:sldLayoutMkLst>
            <pc:docMk/>
            <pc:sldMasterMk cId="434916884" sldId="2147483808"/>
            <pc:sldLayoutMk cId="3124511928" sldId="2147483809"/>
          </pc:sldLayoutMkLst>
        </pc:sldLayoutChg>
      </pc:sldMasterChg>
    </pc:docChg>
  </pc:docChgLst>
  <pc:docChgLst>
    <pc:chgData name="Harsh V Agarwal" userId="af2b5f50-d5a3-48b8-98e6-d361de1ee0d4" providerId="ADAL" clId="{F279E901-5707-4255-A846-79640AC8E350}"/>
    <pc:docChg chg="undo custSel addSld delSld modSld">
      <pc:chgData name="Harsh V Agarwal" userId="af2b5f50-d5a3-48b8-98e6-d361de1ee0d4" providerId="ADAL" clId="{F279E901-5707-4255-A846-79640AC8E350}" dt="2023-01-15T04:36:53.026" v="2631" actId="47"/>
      <pc:docMkLst>
        <pc:docMk/>
      </pc:docMkLst>
      <pc:sldChg chg="modAnim">
        <pc:chgData name="Harsh V Agarwal" userId="af2b5f50-d5a3-48b8-98e6-d361de1ee0d4" providerId="ADAL" clId="{F279E901-5707-4255-A846-79640AC8E350}" dt="2023-01-14T02:46:36.552" v="77"/>
        <pc:sldMkLst>
          <pc:docMk/>
          <pc:sldMk cId="3350602760" sldId="447"/>
        </pc:sldMkLst>
      </pc:sldChg>
      <pc:sldChg chg="modSp mod modAnim">
        <pc:chgData name="Harsh V Agarwal" userId="af2b5f50-d5a3-48b8-98e6-d361de1ee0d4" providerId="ADAL" clId="{F279E901-5707-4255-A846-79640AC8E350}" dt="2023-01-14T02:26:44.449" v="14"/>
        <pc:sldMkLst>
          <pc:docMk/>
          <pc:sldMk cId="12432746" sldId="504"/>
        </pc:sldMkLst>
        <pc:picChg chg="mod">
          <ac:chgData name="Harsh V Agarwal" userId="af2b5f50-d5a3-48b8-98e6-d361de1ee0d4" providerId="ADAL" clId="{F279E901-5707-4255-A846-79640AC8E350}" dt="2023-01-14T02:26:23.013" v="10" actId="1076"/>
          <ac:picMkLst>
            <pc:docMk/>
            <pc:sldMk cId="12432746" sldId="504"/>
            <ac:picMk id="2" creationId="{AE3B1A43-FD49-4B08-90D0-DDC4DE9CD61F}"/>
          </ac:picMkLst>
        </pc:picChg>
      </pc:sldChg>
      <pc:sldChg chg="modSp mod modAnim">
        <pc:chgData name="Harsh V Agarwal" userId="af2b5f50-d5a3-48b8-98e6-d361de1ee0d4" providerId="ADAL" clId="{F279E901-5707-4255-A846-79640AC8E350}" dt="2023-01-14T02:29:13.848" v="26" actId="115"/>
        <pc:sldMkLst>
          <pc:docMk/>
          <pc:sldMk cId="1877721727" sldId="505"/>
        </pc:sldMkLst>
        <pc:spChg chg="mod">
          <ac:chgData name="Harsh V Agarwal" userId="af2b5f50-d5a3-48b8-98e6-d361de1ee0d4" providerId="ADAL" clId="{F279E901-5707-4255-A846-79640AC8E350}" dt="2023-01-14T02:29:09.214" v="24" actId="115"/>
          <ac:spMkLst>
            <pc:docMk/>
            <pc:sldMk cId="1877721727" sldId="505"/>
            <ac:spMk id="26" creationId="{0C1EBC70-42E9-4C1C-B6C5-45AD431A5E98}"/>
          </ac:spMkLst>
        </pc:spChg>
        <pc:spChg chg="mod">
          <ac:chgData name="Harsh V Agarwal" userId="af2b5f50-d5a3-48b8-98e6-d361de1ee0d4" providerId="ADAL" clId="{F279E901-5707-4255-A846-79640AC8E350}" dt="2023-01-14T02:29:13.848" v="26" actId="115"/>
          <ac:spMkLst>
            <pc:docMk/>
            <pc:sldMk cId="1877721727" sldId="505"/>
            <ac:spMk id="27" creationId="{A0B9A9A7-9969-460F-999A-37DD5E903EBD}"/>
          </ac:spMkLst>
        </pc:spChg>
        <pc:picChg chg="mod">
          <ac:chgData name="Harsh V Agarwal" userId="af2b5f50-d5a3-48b8-98e6-d361de1ee0d4" providerId="ADAL" clId="{F279E901-5707-4255-A846-79640AC8E350}" dt="2023-01-14T02:27:55.166" v="19" actId="1076"/>
          <ac:picMkLst>
            <pc:docMk/>
            <pc:sldMk cId="1877721727" sldId="505"/>
            <ac:picMk id="2" creationId="{AE3B1A43-FD49-4B08-90D0-DDC4DE9CD61F}"/>
          </ac:picMkLst>
        </pc:picChg>
      </pc:sldChg>
      <pc:sldChg chg="modSp mod">
        <pc:chgData name="Harsh V Agarwal" userId="af2b5f50-d5a3-48b8-98e6-d361de1ee0d4" providerId="ADAL" clId="{F279E901-5707-4255-A846-79640AC8E350}" dt="2023-01-14T05:15:14.635" v="437"/>
        <pc:sldMkLst>
          <pc:docMk/>
          <pc:sldMk cId="1215507654" sldId="507"/>
        </pc:sldMkLst>
        <pc:spChg chg="mod">
          <ac:chgData name="Harsh V Agarwal" userId="af2b5f50-d5a3-48b8-98e6-d361de1ee0d4" providerId="ADAL" clId="{F279E901-5707-4255-A846-79640AC8E350}" dt="2023-01-14T05:08:38.965" v="249" actId="20577"/>
          <ac:spMkLst>
            <pc:docMk/>
            <pc:sldMk cId="1215507654" sldId="507"/>
            <ac:spMk id="3" creationId="{F15357C7-E90B-46CB-8D2C-4016E9EC85CE}"/>
          </ac:spMkLst>
        </pc:spChg>
        <pc:spChg chg="mod">
          <ac:chgData name="Harsh V Agarwal" userId="af2b5f50-d5a3-48b8-98e6-d361de1ee0d4" providerId="ADAL" clId="{F279E901-5707-4255-A846-79640AC8E350}" dt="2023-01-14T05:15:14.635" v="437"/>
          <ac:spMkLst>
            <pc:docMk/>
            <pc:sldMk cId="1215507654" sldId="507"/>
            <ac:spMk id="5" creationId="{DEE975E9-756C-4656-A0F8-9AD5E5707A65}"/>
          </ac:spMkLst>
        </pc:spChg>
      </pc:sldChg>
      <pc:sldChg chg="modSp mod">
        <pc:chgData name="Harsh V Agarwal" userId="af2b5f50-d5a3-48b8-98e6-d361de1ee0d4" providerId="ADAL" clId="{F279E901-5707-4255-A846-79640AC8E350}" dt="2023-01-14T05:48:28.788" v="806" actId="1076"/>
        <pc:sldMkLst>
          <pc:docMk/>
          <pc:sldMk cId="3891333643" sldId="508"/>
        </pc:sldMkLst>
        <pc:spChg chg="mod">
          <ac:chgData name="Harsh V Agarwal" userId="af2b5f50-d5a3-48b8-98e6-d361de1ee0d4" providerId="ADAL" clId="{F279E901-5707-4255-A846-79640AC8E350}" dt="2023-01-14T05:16:56.211" v="469" actId="14100"/>
          <ac:spMkLst>
            <pc:docMk/>
            <pc:sldMk cId="3891333643" sldId="508"/>
            <ac:spMk id="2" creationId="{1E13617E-2DDE-4137-8907-609FA4212E35}"/>
          </ac:spMkLst>
        </pc:spChg>
        <pc:spChg chg="mod">
          <ac:chgData name="Harsh V Agarwal" userId="af2b5f50-d5a3-48b8-98e6-d361de1ee0d4" providerId="ADAL" clId="{F279E901-5707-4255-A846-79640AC8E350}" dt="2023-01-14T05:44:00.428" v="637" actId="20577"/>
          <ac:spMkLst>
            <pc:docMk/>
            <pc:sldMk cId="3891333643" sldId="508"/>
            <ac:spMk id="3" creationId="{F15357C7-E90B-46CB-8D2C-4016E9EC85CE}"/>
          </ac:spMkLst>
        </pc:spChg>
        <pc:spChg chg="mod">
          <ac:chgData name="Harsh V Agarwal" userId="af2b5f50-d5a3-48b8-98e6-d361de1ee0d4" providerId="ADAL" clId="{F279E901-5707-4255-A846-79640AC8E350}" dt="2023-01-14T05:48:28.788" v="806" actId="1076"/>
          <ac:spMkLst>
            <pc:docMk/>
            <pc:sldMk cId="3891333643" sldId="508"/>
            <ac:spMk id="4" creationId="{CF7EC5FA-9E4B-4A0D-9C55-CE960F73CBFB}"/>
          </ac:spMkLst>
        </pc:spChg>
        <pc:spChg chg="mod">
          <ac:chgData name="Harsh V Agarwal" userId="af2b5f50-d5a3-48b8-98e6-d361de1ee0d4" providerId="ADAL" clId="{F279E901-5707-4255-A846-79640AC8E350}" dt="2023-01-14T05:48:26.554" v="805" actId="1076"/>
          <ac:spMkLst>
            <pc:docMk/>
            <pc:sldMk cId="3891333643" sldId="508"/>
            <ac:spMk id="5" creationId="{DEE975E9-756C-4656-A0F8-9AD5E5707A65}"/>
          </ac:spMkLst>
        </pc:spChg>
      </pc:sldChg>
      <pc:sldChg chg="modSp mod">
        <pc:chgData name="Harsh V Agarwal" userId="af2b5f50-d5a3-48b8-98e6-d361de1ee0d4" providerId="ADAL" clId="{F279E901-5707-4255-A846-79640AC8E350}" dt="2023-01-14T05:57:15.133" v="1098" actId="5793"/>
        <pc:sldMkLst>
          <pc:docMk/>
          <pc:sldMk cId="2239469473" sldId="509"/>
        </pc:sldMkLst>
        <pc:spChg chg="mod">
          <ac:chgData name="Harsh V Agarwal" userId="af2b5f50-d5a3-48b8-98e6-d361de1ee0d4" providerId="ADAL" clId="{F279E901-5707-4255-A846-79640AC8E350}" dt="2023-01-14T05:50:41.709" v="807" actId="14100"/>
          <ac:spMkLst>
            <pc:docMk/>
            <pc:sldMk cId="2239469473" sldId="509"/>
            <ac:spMk id="2" creationId="{1E13617E-2DDE-4137-8907-609FA4212E35}"/>
          </ac:spMkLst>
        </pc:spChg>
        <pc:spChg chg="mod">
          <ac:chgData name="Harsh V Agarwal" userId="af2b5f50-d5a3-48b8-98e6-d361de1ee0d4" providerId="ADAL" clId="{F279E901-5707-4255-A846-79640AC8E350}" dt="2023-01-14T05:54:39.287" v="1040" actId="207"/>
          <ac:spMkLst>
            <pc:docMk/>
            <pc:sldMk cId="2239469473" sldId="509"/>
            <ac:spMk id="3" creationId="{F15357C7-E90B-46CB-8D2C-4016E9EC85CE}"/>
          </ac:spMkLst>
        </pc:spChg>
        <pc:spChg chg="mod">
          <ac:chgData name="Harsh V Agarwal" userId="af2b5f50-d5a3-48b8-98e6-d361de1ee0d4" providerId="ADAL" clId="{F279E901-5707-4255-A846-79640AC8E350}" dt="2023-01-14T05:54:44.350" v="1041" actId="1076"/>
          <ac:spMkLst>
            <pc:docMk/>
            <pc:sldMk cId="2239469473" sldId="509"/>
            <ac:spMk id="4" creationId="{CF7EC5FA-9E4B-4A0D-9C55-CE960F73CBFB}"/>
          </ac:spMkLst>
        </pc:spChg>
        <pc:spChg chg="mod">
          <ac:chgData name="Harsh V Agarwal" userId="af2b5f50-d5a3-48b8-98e6-d361de1ee0d4" providerId="ADAL" clId="{F279E901-5707-4255-A846-79640AC8E350}" dt="2023-01-14T05:57:15.133" v="1098" actId="5793"/>
          <ac:spMkLst>
            <pc:docMk/>
            <pc:sldMk cId="2239469473" sldId="509"/>
            <ac:spMk id="5" creationId="{DEE975E9-756C-4656-A0F8-9AD5E5707A65}"/>
          </ac:spMkLst>
        </pc:spChg>
      </pc:sldChg>
      <pc:sldChg chg="modSp mod">
        <pc:chgData name="Harsh V Agarwal" userId="af2b5f50-d5a3-48b8-98e6-d361de1ee0d4" providerId="ADAL" clId="{F279E901-5707-4255-A846-79640AC8E350}" dt="2023-01-14T06:03:28.047" v="1359" actId="20577"/>
        <pc:sldMkLst>
          <pc:docMk/>
          <pc:sldMk cId="2078905762" sldId="510"/>
        </pc:sldMkLst>
        <pc:spChg chg="mod">
          <ac:chgData name="Harsh V Agarwal" userId="af2b5f50-d5a3-48b8-98e6-d361de1ee0d4" providerId="ADAL" clId="{F279E901-5707-4255-A846-79640AC8E350}" dt="2023-01-14T06:00:16.970" v="1101" actId="14100"/>
          <ac:spMkLst>
            <pc:docMk/>
            <pc:sldMk cId="2078905762" sldId="510"/>
            <ac:spMk id="2" creationId="{1E13617E-2DDE-4137-8907-609FA4212E35}"/>
          </ac:spMkLst>
        </pc:spChg>
        <pc:spChg chg="mod">
          <ac:chgData name="Harsh V Agarwal" userId="af2b5f50-d5a3-48b8-98e6-d361de1ee0d4" providerId="ADAL" clId="{F279E901-5707-4255-A846-79640AC8E350}" dt="2023-01-14T06:03:28.047" v="1359" actId="20577"/>
          <ac:spMkLst>
            <pc:docMk/>
            <pc:sldMk cId="2078905762" sldId="510"/>
            <ac:spMk id="3" creationId="{F15357C7-E90B-46CB-8D2C-4016E9EC85CE}"/>
          </ac:spMkLst>
        </pc:spChg>
      </pc:sldChg>
      <pc:sldChg chg="modSp mod">
        <pc:chgData name="Harsh V Agarwal" userId="af2b5f50-d5a3-48b8-98e6-d361de1ee0d4" providerId="ADAL" clId="{F279E901-5707-4255-A846-79640AC8E350}" dt="2023-01-14T06:07:17.311" v="1492" actId="207"/>
        <pc:sldMkLst>
          <pc:docMk/>
          <pc:sldMk cId="3997596887" sldId="511"/>
        </pc:sldMkLst>
        <pc:spChg chg="mod">
          <ac:chgData name="Harsh V Agarwal" userId="af2b5f50-d5a3-48b8-98e6-d361de1ee0d4" providerId="ADAL" clId="{F279E901-5707-4255-A846-79640AC8E350}" dt="2023-01-14T06:07:17.311" v="1492" actId="207"/>
          <ac:spMkLst>
            <pc:docMk/>
            <pc:sldMk cId="3997596887" sldId="511"/>
            <ac:spMk id="3" creationId="{F15357C7-E90B-46CB-8D2C-4016E9EC85CE}"/>
          </ac:spMkLst>
        </pc:spChg>
      </pc:sldChg>
      <pc:sldChg chg="modSp mod">
        <pc:chgData name="Harsh V Agarwal" userId="af2b5f50-d5a3-48b8-98e6-d361de1ee0d4" providerId="ADAL" clId="{F279E901-5707-4255-A846-79640AC8E350}" dt="2023-01-14T06:20:19.225" v="1688" actId="14100"/>
        <pc:sldMkLst>
          <pc:docMk/>
          <pc:sldMk cId="2859329830" sldId="513"/>
        </pc:sldMkLst>
        <pc:graphicFrameChg chg="mod modGraphic">
          <ac:chgData name="Harsh V Agarwal" userId="af2b5f50-d5a3-48b8-98e6-d361de1ee0d4" providerId="ADAL" clId="{F279E901-5707-4255-A846-79640AC8E350}" dt="2023-01-14T06:20:19.225" v="1688" actId="14100"/>
          <ac:graphicFrameMkLst>
            <pc:docMk/>
            <pc:sldMk cId="2859329830" sldId="513"/>
            <ac:graphicFrameMk id="3" creationId="{BDAEE57C-ED45-4443-93F3-9AF8306C3975}"/>
          </ac:graphicFrameMkLst>
        </pc:graphicFrameChg>
      </pc:sldChg>
      <pc:sldChg chg="modSp mod">
        <pc:chgData name="Harsh V Agarwal" userId="af2b5f50-d5a3-48b8-98e6-d361de1ee0d4" providerId="ADAL" clId="{F279E901-5707-4255-A846-79640AC8E350}" dt="2023-01-14T08:19:05.206" v="1913" actId="207"/>
        <pc:sldMkLst>
          <pc:docMk/>
          <pc:sldMk cId="4058903297" sldId="523"/>
        </pc:sldMkLst>
        <pc:spChg chg="mod">
          <ac:chgData name="Harsh V Agarwal" userId="af2b5f50-d5a3-48b8-98e6-d361de1ee0d4" providerId="ADAL" clId="{F279E901-5707-4255-A846-79640AC8E350}" dt="2023-01-14T08:19:05.206" v="1913" actId="207"/>
          <ac:spMkLst>
            <pc:docMk/>
            <pc:sldMk cId="4058903297" sldId="523"/>
            <ac:spMk id="3" creationId="{F15357C7-E90B-46CB-8D2C-4016E9EC85CE}"/>
          </ac:spMkLst>
        </pc:spChg>
      </pc:sldChg>
      <pc:sldChg chg="modSp mod">
        <pc:chgData name="Harsh V Agarwal" userId="af2b5f50-d5a3-48b8-98e6-d361de1ee0d4" providerId="ADAL" clId="{F279E901-5707-4255-A846-79640AC8E350}" dt="2023-01-14T08:15:25.426" v="1828" actId="207"/>
        <pc:sldMkLst>
          <pc:docMk/>
          <pc:sldMk cId="1237865484" sldId="524"/>
        </pc:sldMkLst>
        <pc:spChg chg="mod">
          <ac:chgData name="Harsh V Agarwal" userId="af2b5f50-d5a3-48b8-98e6-d361de1ee0d4" providerId="ADAL" clId="{F279E901-5707-4255-A846-79640AC8E350}" dt="2023-01-14T08:14:13.894" v="1753" actId="207"/>
          <ac:spMkLst>
            <pc:docMk/>
            <pc:sldMk cId="1237865484" sldId="524"/>
            <ac:spMk id="5" creationId="{F2DEF52E-7A7A-4E31-890F-33D45CE77498}"/>
          </ac:spMkLst>
        </pc:spChg>
        <pc:spChg chg="mod">
          <ac:chgData name="Harsh V Agarwal" userId="af2b5f50-d5a3-48b8-98e6-d361de1ee0d4" providerId="ADAL" clId="{F279E901-5707-4255-A846-79640AC8E350}" dt="2023-01-14T08:14:31.348" v="1756" actId="1076"/>
          <ac:spMkLst>
            <pc:docMk/>
            <pc:sldMk cId="1237865484" sldId="524"/>
            <ac:spMk id="8" creationId="{8E976EE4-9AA8-44ED-962C-36D18723C4D1}"/>
          </ac:spMkLst>
        </pc:spChg>
        <pc:spChg chg="mod">
          <ac:chgData name="Harsh V Agarwal" userId="af2b5f50-d5a3-48b8-98e6-d361de1ee0d4" providerId="ADAL" clId="{F279E901-5707-4255-A846-79640AC8E350}" dt="2023-01-14T08:15:25.426" v="1828" actId="207"/>
          <ac:spMkLst>
            <pc:docMk/>
            <pc:sldMk cId="1237865484" sldId="524"/>
            <ac:spMk id="9" creationId="{BDD287E8-DC08-473C-97B9-97296BFAEC02}"/>
          </ac:spMkLst>
        </pc:spChg>
      </pc:sldChg>
      <pc:sldChg chg="modSp mod">
        <pc:chgData name="Harsh V Agarwal" userId="af2b5f50-d5a3-48b8-98e6-d361de1ee0d4" providerId="ADAL" clId="{F279E901-5707-4255-A846-79640AC8E350}" dt="2023-01-15T03:30:11.166" v="2362" actId="20577"/>
        <pc:sldMkLst>
          <pc:docMk/>
          <pc:sldMk cId="2997461604" sldId="525"/>
        </pc:sldMkLst>
        <pc:spChg chg="mod">
          <ac:chgData name="Harsh V Agarwal" userId="af2b5f50-d5a3-48b8-98e6-d361de1ee0d4" providerId="ADAL" clId="{F279E901-5707-4255-A846-79640AC8E350}" dt="2023-01-15T03:30:11.166" v="2362" actId="20577"/>
          <ac:spMkLst>
            <pc:docMk/>
            <pc:sldMk cId="2997461604" sldId="525"/>
            <ac:spMk id="5" creationId="{F2DEF52E-7A7A-4E31-890F-33D45CE77498}"/>
          </ac:spMkLst>
        </pc:spChg>
        <pc:spChg chg="mod">
          <ac:chgData name="Harsh V Agarwal" userId="af2b5f50-d5a3-48b8-98e6-d361de1ee0d4" providerId="ADAL" clId="{F279E901-5707-4255-A846-79640AC8E350}" dt="2023-01-15T03:28:05.726" v="2350" actId="1076"/>
          <ac:spMkLst>
            <pc:docMk/>
            <pc:sldMk cId="2997461604" sldId="525"/>
            <ac:spMk id="8" creationId="{8E976EE4-9AA8-44ED-962C-36D18723C4D1}"/>
          </ac:spMkLst>
        </pc:spChg>
        <pc:spChg chg="mod">
          <ac:chgData name="Harsh V Agarwal" userId="af2b5f50-d5a3-48b8-98e6-d361de1ee0d4" providerId="ADAL" clId="{F279E901-5707-4255-A846-79640AC8E350}" dt="2023-01-15T03:29:52.566" v="2356" actId="207"/>
          <ac:spMkLst>
            <pc:docMk/>
            <pc:sldMk cId="2997461604" sldId="525"/>
            <ac:spMk id="9" creationId="{BDD287E8-DC08-473C-97B9-97296BFAEC02}"/>
          </ac:spMkLst>
        </pc:spChg>
      </pc:sldChg>
      <pc:sldChg chg="modSp mod">
        <pc:chgData name="Harsh V Agarwal" userId="af2b5f50-d5a3-48b8-98e6-d361de1ee0d4" providerId="ADAL" clId="{F279E901-5707-4255-A846-79640AC8E350}" dt="2023-01-15T03:39:00.391" v="2619" actId="1076"/>
        <pc:sldMkLst>
          <pc:docMk/>
          <pc:sldMk cId="3532511771" sldId="526"/>
        </pc:sldMkLst>
        <pc:spChg chg="mod">
          <ac:chgData name="Harsh V Agarwal" userId="af2b5f50-d5a3-48b8-98e6-d361de1ee0d4" providerId="ADAL" clId="{F279E901-5707-4255-A846-79640AC8E350}" dt="2023-01-15T03:32:44.153" v="2416" actId="20577"/>
          <ac:spMkLst>
            <pc:docMk/>
            <pc:sldMk cId="3532511771" sldId="526"/>
            <ac:spMk id="7" creationId="{CFB1198B-C26C-4FFA-A27B-FFEB353FF969}"/>
          </ac:spMkLst>
        </pc:spChg>
        <pc:spChg chg="mod">
          <ac:chgData name="Harsh V Agarwal" userId="af2b5f50-d5a3-48b8-98e6-d361de1ee0d4" providerId="ADAL" clId="{F279E901-5707-4255-A846-79640AC8E350}" dt="2023-01-15T03:39:00.391" v="2619" actId="1076"/>
          <ac:spMkLst>
            <pc:docMk/>
            <pc:sldMk cId="3532511771" sldId="526"/>
            <ac:spMk id="9" creationId="{BDD287E8-DC08-473C-97B9-97296BFAEC02}"/>
          </ac:spMkLst>
        </pc:spChg>
        <pc:spChg chg="mod">
          <ac:chgData name="Harsh V Agarwal" userId="af2b5f50-d5a3-48b8-98e6-d361de1ee0d4" providerId="ADAL" clId="{F279E901-5707-4255-A846-79640AC8E350}" dt="2023-01-15T03:34:02.142" v="2474" actId="313"/>
          <ac:spMkLst>
            <pc:docMk/>
            <pc:sldMk cId="3532511771" sldId="526"/>
            <ac:spMk id="11" creationId="{9F018B67-BCE0-4FC3-A38D-D216C817D4D7}"/>
          </ac:spMkLst>
        </pc:spChg>
        <pc:spChg chg="mod">
          <ac:chgData name="Harsh V Agarwal" userId="af2b5f50-d5a3-48b8-98e6-d361de1ee0d4" providerId="ADAL" clId="{F279E901-5707-4255-A846-79640AC8E350}" dt="2023-01-15T03:33:29.039" v="2429" actId="20577"/>
          <ac:spMkLst>
            <pc:docMk/>
            <pc:sldMk cId="3532511771" sldId="526"/>
            <ac:spMk id="12" creationId="{3457F8F1-48BF-4321-A4C9-434C92884C1D}"/>
          </ac:spMkLst>
        </pc:spChg>
      </pc:sldChg>
      <pc:sldChg chg="modSp mod">
        <pc:chgData name="Harsh V Agarwal" userId="af2b5f50-d5a3-48b8-98e6-d361de1ee0d4" providerId="ADAL" clId="{F279E901-5707-4255-A846-79640AC8E350}" dt="2023-01-15T03:39:39.868" v="2624" actId="14100"/>
        <pc:sldMkLst>
          <pc:docMk/>
          <pc:sldMk cId="2670524458" sldId="527"/>
        </pc:sldMkLst>
        <pc:spChg chg="mod">
          <ac:chgData name="Harsh V Agarwal" userId="af2b5f50-d5a3-48b8-98e6-d361de1ee0d4" providerId="ADAL" clId="{F279E901-5707-4255-A846-79640AC8E350}" dt="2023-01-15T03:39:39.868" v="2624" actId="14100"/>
          <ac:spMkLst>
            <pc:docMk/>
            <pc:sldMk cId="2670524458" sldId="527"/>
            <ac:spMk id="5" creationId="{F2DEF52E-7A7A-4E31-890F-33D45CE77498}"/>
          </ac:spMkLst>
        </pc:spChg>
        <pc:spChg chg="mod">
          <ac:chgData name="Harsh V Agarwal" userId="af2b5f50-d5a3-48b8-98e6-d361de1ee0d4" providerId="ADAL" clId="{F279E901-5707-4255-A846-79640AC8E350}" dt="2023-01-15T03:39:32.502" v="2620" actId="14100"/>
          <ac:spMkLst>
            <pc:docMk/>
            <pc:sldMk cId="2670524458" sldId="527"/>
            <ac:spMk id="9" creationId="{BDD287E8-DC08-473C-97B9-97296BFAEC02}"/>
          </ac:spMkLst>
        </pc:spChg>
      </pc:sldChg>
      <pc:sldChg chg="modSp mod">
        <pc:chgData name="Harsh V Agarwal" userId="af2b5f50-d5a3-48b8-98e6-d361de1ee0d4" providerId="ADAL" clId="{F279E901-5707-4255-A846-79640AC8E350}" dt="2023-01-15T04:24:14.347" v="2630" actId="20577"/>
        <pc:sldMkLst>
          <pc:docMk/>
          <pc:sldMk cId="4119613411" sldId="528"/>
        </pc:sldMkLst>
        <pc:spChg chg="mod">
          <ac:chgData name="Harsh V Agarwal" userId="af2b5f50-d5a3-48b8-98e6-d361de1ee0d4" providerId="ADAL" clId="{F279E901-5707-4255-A846-79640AC8E350}" dt="2023-01-15T04:24:14.347" v="2630" actId="20577"/>
          <ac:spMkLst>
            <pc:docMk/>
            <pc:sldMk cId="4119613411" sldId="528"/>
            <ac:spMk id="5" creationId="{F2DEF52E-7A7A-4E31-890F-33D45CE77498}"/>
          </ac:spMkLst>
        </pc:spChg>
        <pc:spChg chg="mod">
          <ac:chgData name="Harsh V Agarwal" userId="af2b5f50-d5a3-48b8-98e6-d361de1ee0d4" providerId="ADAL" clId="{F279E901-5707-4255-A846-79640AC8E350}" dt="2023-01-15T03:40:40.280" v="2626" actId="14100"/>
          <ac:spMkLst>
            <pc:docMk/>
            <pc:sldMk cId="4119613411" sldId="528"/>
            <ac:spMk id="9" creationId="{BDD287E8-DC08-473C-97B9-97296BFAEC02}"/>
          </ac:spMkLst>
        </pc:spChg>
      </pc:sldChg>
      <pc:sldChg chg="modSp mod">
        <pc:chgData name="Harsh V Agarwal" userId="af2b5f50-d5a3-48b8-98e6-d361de1ee0d4" providerId="ADAL" clId="{F279E901-5707-4255-A846-79640AC8E350}" dt="2023-01-15T04:21:43.452" v="2628" actId="14100"/>
        <pc:sldMkLst>
          <pc:docMk/>
          <pc:sldMk cId="3059028163" sldId="529"/>
        </pc:sldMkLst>
        <pc:spChg chg="mod">
          <ac:chgData name="Harsh V Agarwal" userId="af2b5f50-d5a3-48b8-98e6-d361de1ee0d4" providerId="ADAL" clId="{F279E901-5707-4255-A846-79640AC8E350}" dt="2023-01-15T04:21:43.452" v="2628" actId="14100"/>
          <ac:spMkLst>
            <pc:docMk/>
            <pc:sldMk cId="3059028163" sldId="529"/>
            <ac:spMk id="5" creationId="{F2DEF52E-7A7A-4E31-890F-33D45CE77498}"/>
          </ac:spMkLst>
        </pc:spChg>
      </pc:sldChg>
      <pc:sldChg chg="modAnim">
        <pc:chgData name="Harsh V Agarwal" userId="af2b5f50-d5a3-48b8-98e6-d361de1ee0d4" providerId="ADAL" clId="{F279E901-5707-4255-A846-79640AC8E350}" dt="2023-01-14T02:25:10.024" v="7"/>
        <pc:sldMkLst>
          <pc:docMk/>
          <pc:sldMk cId="997005590" sldId="534"/>
        </pc:sldMkLst>
      </pc:sldChg>
      <pc:sldChg chg="modSp del mod modAnim">
        <pc:chgData name="Harsh V Agarwal" userId="af2b5f50-d5a3-48b8-98e6-d361de1ee0d4" providerId="ADAL" clId="{F279E901-5707-4255-A846-79640AC8E350}" dt="2023-01-15T04:36:53.026" v="2631" actId="47"/>
        <pc:sldMkLst>
          <pc:docMk/>
          <pc:sldMk cId="2315009130" sldId="535"/>
        </pc:sldMkLst>
        <pc:spChg chg="mod">
          <ac:chgData name="Harsh V Agarwal" userId="af2b5f50-d5a3-48b8-98e6-d361de1ee0d4" providerId="ADAL" clId="{F279E901-5707-4255-A846-79640AC8E350}" dt="2023-01-14T02:30:13.763" v="39" actId="20577"/>
          <ac:spMkLst>
            <pc:docMk/>
            <pc:sldMk cId="2315009130" sldId="535"/>
            <ac:spMk id="5" creationId="{D0C0E528-9183-4B53-BC87-42C5FD0D6627}"/>
          </ac:spMkLst>
        </pc:spChg>
      </pc:sldChg>
      <pc:sldChg chg="addSp delSp add del mod modTransition">
        <pc:chgData name="Harsh V Agarwal" userId="af2b5f50-d5a3-48b8-98e6-d361de1ee0d4" providerId="ADAL" clId="{F279E901-5707-4255-A846-79640AC8E350}" dt="2023-01-14T02:45:47.092" v="73" actId="47"/>
        <pc:sldMkLst>
          <pc:docMk/>
          <pc:sldMk cId="0" sldId="4815"/>
        </pc:sldMkLst>
        <pc:cxnChg chg="add del">
          <ac:chgData name="Harsh V Agarwal" userId="af2b5f50-d5a3-48b8-98e6-d361de1ee0d4" providerId="ADAL" clId="{F279E901-5707-4255-A846-79640AC8E350}" dt="2023-01-14T02:43:44.811" v="56" actId="478"/>
          <ac:cxnSpMkLst>
            <pc:docMk/>
            <pc:sldMk cId="0" sldId="4815"/>
            <ac:cxnSpMk id="17" creationId="{2327A9C1-F3FF-4019-B779-64881AB6319F}"/>
          </ac:cxnSpMkLst>
        </pc:cxnChg>
      </pc:sldChg>
      <pc:sldChg chg="addSp delSp modSp add mod modAnim">
        <pc:chgData name="Harsh V Agarwal" userId="af2b5f50-d5a3-48b8-98e6-d361de1ee0d4" providerId="ADAL" clId="{F279E901-5707-4255-A846-79640AC8E350}" dt="2023-01-14T02:45:59.305" v="76" actId="1076"/>
        <pc:sldMkLst>
          <pc:docMk/>
          <pc:sldMk cId="0" sldId="4816"/>
        </pc:sldMkLst>
        <pc:picChg chg="del mod">
          <ac:chgData name="Harsh V Agarwal" userId="af2b5f50-d5a3-48b8-98e6-d361de1ee0d4" providerId="ADAL" clId="{F279E901-5707-4255-A846-79640AC8E350}" dt="2023-01-14T02:44:28.618" v="66" actId="478"/>
          <ac:picMkLst>
            <pc:docMk/>
            <pc:sldMk cId="0" sldId="4816"/>
            <ac:picMk id="2" creationId="{00000000-0000-0000-0000-000000000000}"/>
          </ac:picMkLst>
        </pc:picChg>
        <pc:picChg chg="mod">
          <ac:chgData name="Harsh V Agarwal" userId="af2b5f50-d5a3-48b8-98e6-d361de1ee0d4" providerId="ADAL" clId="{F279E901-5707-4255-A846-79640AC8E350}" dt="2023-01-14T02:45:59.305" v="76" actId="1076"/>
          <ac:picMkLst>
            <pc:docMk/>
            <pc:sldMk cId="0" sldId="4816"/>
            <ac:picMk id="10" creationId="{D4D0E23B-D9CD-4CA7-A91F-F852F441CB80}"/>
          </ac:picMkLst>
        </pc:picChg>
        <pc:picChg chg="add del mod">
          <ac:chgData name="Harsh V Agarwal" userId="af2b5f50-d5a3-48b8-98e6-d361de1ee0d4" providerId="ADAL" clId="{F279E901-5707-4255-A846-79640AC8E350}" dt="2023-01-14T02:44:26.916" v="65"/>
          <ac:picMkLst>
            <pc:docMk/>
            <pc:sldMk cId="0" sldId="4816"/>
            <ac:picMk id="24" creationId="{05AA3C2E-8999-4587-BB48-4DE58723386D}"/>
          </ac:picMkLst>
        </pc:picChg>
        <pc:picChg chg="add mod ord">
          <ac:chgData name="Harsh V Agarwal" userId="af2b5f50-d5a3-48b8-98e6-d361de1ee0d4" providerId="ADAL" clId="{F279E901-5707-4255-A846-79640AC8E350}" dt="2023-01-14T02:45:06.905" v="71" actId="1076"/>
          <ac:picMkLst>
            <pc:docMk/>
            <pc:sldMk cId="0" sldId="4816"/>
            <ac:picMk id="25" creationId="{5E23B792-F67B-4FB9-95DD-1D1CAF98B77D}"/>
          </ac:picMkLst>
        </pc:picChg>
      </pc:sldChg>
    </pc:docChg>
  </pc:docChgLst>
  <pc:docChgLst>
    <pc:chgData name="Harsh V Agarwal" userId="af2b5f50-d5a3-48b8-98e6-d361de1ee0d4" providerId="ADAL" clId="{330A64BF-D442-4C82-9E63-297A31E39368}"/>
    <pc:docChg chg="undo custSel addSld delSld modSld sldOrd modMainMaster">
      <pc:chgData name="Harsh V Agarwal" userId="af2b5f50-d5a3-48b8-98e6-d361de1ee0d4" providerId="ADAL" clId="{330A64BF-D442-4C82-9E63-297A31E39368}" dt="2023-10-28T04:22:30.359" v="2336" actId="1035"/>
      <pc:docMkLst>
        <pc:docMk/>
      </pc:docMkLst>
      <pc:sldChg chg="add del">
        <pc:chgData name="Harsh V Agarwal" userId="af2b5f50-d5a3-48b8-98e6-d361de1ee0d4" providerId="ADAL" clId="{330A64BF-D442-4C82-9E63-297A31E39368}" dt="2023-10-27T17:52:54.411" v="149" actId="47"/>
        <pc:sldMkLst>
          <pc:docMk/>
          <pc:sldMk cId="0" sldId="263"/>
        </pc:sldMkLst>
      </pc:sldChg>
      <pc:sldChg chg="delSp modSp add del mod">
        <pc:chgData name="Harsh V Agarwal" userId="af2b5f50-d5a3-48b8-98e6-d361de1ee0d4" providerId="ADAL" clId="{330A64BF-D442-4C82-9E63-297A31E39368}" dt="2023-10-28T01:29:41.851" v="265" actId="47"/>
        <pc:sldMkLst>
          <pc:docMk/>
          <pc:sldMk cId="0" sldId="264"/>
        </pc:sldMkLst>
        <pc:spChg chg="del mod">
          <ac:chgData name="Harsh V Agarwal" userId="af2b5f50-d5a3-48b8-98e6-d361de1ee0d4" providerId="ADAL" clId="{330A64BF-D442-4C82-9E63-297A31E39368}" dt="2023-10-27T17:41:54.606" v="102" actId="478"/>
          <ac:spMkLst>
            <pc:docMk/>
            <pc:sldMk cId="0" sldId="264"/>
            <ac:spMk id="9" creationId="{00000000-0000-0000-0000-000000000000}"/>
          </ac:spMkLst>
        </pc:spChg>
        <pc:spChg chg="del">
          <ac:chgData name="Harsh V Agarwal" userId="af2b5f50-d5a3-48b8-98e6-d361de1ee0d4" providerId="ADAL" clId="{330A64BF-D442-4C82-9E63-297A31E39368}" dt="2023-10-27T17:41:59.373" v="103" actId="478"/>
          <ac:spMkLst>
            <pc:docMk/>
            <pc:sldMk cId="0" sldId="264"/>
            <ac:spMk id="10" creationId="{00000000-0000-0000-0000-000000000000}"/>
          </ac:spMkLst>
        </pc:spChg>
      </pc:sldChg>
      <pc:sldChg chg="addSp delSp modSp add mod modAnim">
        <pc:chgData name="Harsh V Agarwal" userId="af2b5f50-d5a3-48b8-98e6-d361de1ee0d4" providerId="ADAL" clId="{330A64BF-D442-4C82-9E63-297A31E39368}" dt="2023-10-28T04:17:10.238" v="2278" actId="1076"/>
        <pc:sldMkLst>
          <pc:docMk/>
          <pc:sldMk cId="0" sldId="265"/>
        </pc:sldMkLst>
        <pc:spChg chg="del">
          <ac:chgData name="Harsh V Agarwal" userId="af2b5f50-d5a3-48b8-98e6-d361de1ee0d4" providerId="ADAL" clId="{330A64BF-D442-4C82-9E63-297A31E39368}" dt="2023-10-28T01:38:40.004" v="318" actId="478"/>
          <ac:spMkLst>
            <pc:docMk/>
            <pc:sldMk cId="0" sldId="265"/>
            <ac:spMk id="2" creationId="{00000000-0000-0000-0000-000000000000}"/>
          </ac:spMkLst>
        </pc:spChg>
        <pc:spChg chg="mod">
          <ac:chgData name="Harsh V Agarwal" userId="af2b5f50-d5a3-48b8-98e6-d361de1ee0d4" providerId="ADAL" clId="{330A64BF-D442-4C82-9E63-297A31E39368}" dt="2023-10-28T04:17:10.238" v="2278" actId="1076"/>
          <ac:spMkLst>
            <pc:docMk/>
            <pc:sldMk cId="0" sldId="265"/>
            <ac:spMk id="3" creationId="{00000000-0000-0000-0000-000000000000}"/>
          </ac:spMkLst>
        </pc:spChg>
        <pc:spChg chg="mod">
          <ac:chgData name="Harsh V Agarwal" userId="af2b5f50-d5a3-48b8-98e6-d361de1ee0d4" providerId="ADAL" clId="{330A64BF-D442-4C82-9E63-297A31E39368}" dt="2023-10-28T01:39:23.206" v="351" actId="1038"/>
          <ac:spMkLst>
            <pc:docMk/>
            <pc:sldMk cId="0" sldId="265"/>
            <ac:spMk id="4" creationId="{00000000-0000-0000-0000-000000000000}"/>
          </ac:spMkLst>
        </pc:spChg>
        <pc:spChg chg="del mod">
          <ac:chgData name="Harsh V Agarwal" userId="af2b5f50-d5a3-48b8-98e6-d361de1ee0d4" providerId="ADAL" clId="{330A64BF-D442-4C82-9E63-297A31E39368}" dt="2023-10-28T01:40:09.448" v="362" actId="478"/>
          <ac:spMkLst>
            <pc:docMk/>
            <pc:sldMk cId="0" sldId="265"/>
            <ac:spMk id="13" creationId="{00000000-0000-0000-0000-000000000000}"/>
          </ac:spMkLst>
        </pc:spChg>
        <pc:spChg chg="del mod">
          <ac:chgData name="Harsh V Agarwal" userId="af2b5f50-d5a3-48b8-98e6-d361de1ee0d4" providerId="ADAL" clId="{330A64BF-D442-4C82-9E63-297A31E39368}" dt="2023-10-28T01:29:49.150" v="267" actId="478"/>
          <ac:spMkLst>
            <pc:docMk/>
            <pc:sldMk cId="0" sldId="265"/>
            <ac:spMk id="14" creationId="{00000000-0000-0000-0000-000000000000}"/>
          </ac:spMkLst>
        </pc:spChg>
        <pc:spChg chg="del mod">
          <ac:chgData name="Harsh V Agarwal" userId="af2b5f50-d5a3-48b8-98e6-d361de1ee0d4" providerId="ADAL" clId="{330A64BF-D442-4C82-9E63-297A31E39368}" dt="2023-10-28T01:30:50.970" v="271" actId="478"/>
          <ac:spMkLst>
            <pc:docMk/>
            <pc:sldMk cId="0" sldId="265"/>
            <ac:spMk id="15" creationId="{00000000-0000-0000-0000-000000000000}"/>
          </ac:spMkLst>
        </pc:spChg>
        <pc:spChg chg="add mod">
          <ac:chgData name="Harsh V Agarwal" userId="af2b5f50-d5a3-48b8-98e6-d361de1ee0d4" providerId="ADAL" clId="{330A64BF-D442-4C82-9E63-297A31E39368}" dt="2023-10-28T01:40:35.027" v="366"/>
          <ac:spMkLst>
            <pc:docMk/>
            <pc:sldMk cId="0" sldId="265"/>
            <ac:spMk id="16" creationId="{9799235F-07A4-38C1-A3F6-D5A2B73BA7F9}"/>
          </ac:spMkLst>
        </pc:spChg>
        <pc:spChg chg="add mod">
          <ac:chgData name="Harsh V Agarwal" userId="af2b5f50-d5a3-48b8-98e6-d361de1ee0d4" providerId="ADAL" clId="{330A64BF-D442-4C82-9E63-297A31E39368}" dt="2023-10-28T01:42:55.660" v="419" actId="14100"/>
          <ac:spMkLst>
            <pc:docMk/>
            <pc:sldMk cId="0" sldId="265"/>
            <ac:spMk id="17" creationId="{F1DE0EE2-3DDB-90CA-9F0D-99A3AF4E7413}"/>
          </ac:spMkLst>
        </pc:spChg>
        <pc:spChg chg="add mod">
          <ac:chgData name="Harsh V Agarwal" userId="af2b5f50-d5a3-48b8-98e6-d361de1ee0d4" providerId="ADAL" clId="{330A64BF-D442-4C82-9E63-297A31E39368}" dt="2023-10-28T01:48:56.785" v="436" actId="571"/>
          <ac:spMkLst>
            <pc:docMk/>
            <pc:sldMk cId="0" sldId="265"/>
            <ac:spMk id="18" creationId="{18CCE584-8125-4350-9F46-847D7C85E2D3}"/>
          </ac:spMkLst>
        </pc:spChg>
        <pc:grpChg chg="mod">
          <ac:chgData name="Harsh V Agarwal" userId="af2b5f50-d5a3-48b8-98e6-d361de1ee0d4" providerId="ADAL" clId="{330A64BF-D442-4C82-9E63-297A31E39368}" dt="2023-10-28T01:39:23.206" v="351" actId="1038"/>
          <ac:grpSpMkLst>
            <pc:docMk/>
            <pc:sldMk cId="0" sldId="265"/>
            <ac:grpSpMk id="5" creationId="{00000000-0000-0000-0000-000000000000}"/>
          </ac:grpSpMkLst>
        </pc:grpChg>
        <pc:grpChg chg="mod">
          <ac:chgData name="Harsh V Agarwal" userId="af2b5f50-d5a3-48b8-98e6-d361de1ee0d4" providerId="ADAL" clId="{330A64BF-D442-4C82-9E63-297A31E39368}" dt="2023-10-28T01:39:23.206" v="351" actId="1038"/>
          <ac:grpSpMkLst>
            <pc:docMk/>
            <pc:sldMk cId="0" sldId="265"/>
            <ac:grpSpMk id="10" creationId="{00000000-0000-0000-0000-000000000000}"/>
          </ac:grpSpMkLst>
        </pc:grpChg>
      </pc:sldChg>
      <pc:sldChg chg="delSp modSp add mod">
        <pc:chgData name="Harsh V Agarwal" userId="af2b5f50-d5a3-48b8-98e6-d361de1ee0d4" providerId="ADAL" clId="{330A64BF-D442-4C82-9E63-297A31E39368}" dt="2023-10-28T03:02:07.423" v="701" actId="20577"/>
        <pc:sldMkLst>
          <pc:docMk/>
          <pc:sldMk cId="0" sldId="266"/>
        </pc:sldMkLst>
        <pc:spChg chg="mod">
          <ac:chgData name="Harsh V Agarwal" userId="af2b5f50-d5a3-48b8-98e6-d361de1ee0d4" providerId="ADAL" clId="{330A64BF-D442-4C82-9E63-297A31E39368}" dt="2023-10-28T03:02:07.423" v="701" actId="20577"/>
          <ac:spMkLst>
            <pc:docMk/>
            <pc:sldMk cId="0" sldId="266"/>
            <ac:spMk id="2" creationId="{00000000-0000-0000-0000-000000000000}"/>
          </ac:spMkLst>
        </pc:spChg>
        <pc:spChg chg="del mod">
          <ac:chgData name="Harsh V Agarwal" userId="af2b5f50-d5a3-48b8-98e6-d361de1ee0d4" providerId="ADAL" clId="{330A64BF-D442-4C82-9E63-297A31E39368}" dt="2023-10-28T01:30:59.177" v="273" actId="478"/>
          <ac:spMkLst>
            <pc:docMk/>
            <pc:sldMk cId="0" sldId="266"/>
            <ac:spMk id="11" creationId="{00000000-0000-0000-0000-000000000000}"/>
          </ac:spMkLst>
        </pc:spChg>
        <pc:spChg chg="del mod">
          <ac:chgData name="Harsh V Agarwal" userId="af2b5f50-d5a3-48b8-98e6-d361de1ee0d4" providerId="ADAL" clId="{330A64BF-D442-4C82-9E63-297A31E39368}" dt="2023-10-28T01:35:36.164" v="313" actId="478"/>
          <ac:spMkLst>
            <pc:docMk/>
            <pc:sldMk cId="0" sldId="266"/>
            <ac:spMk id="12" creationId="{00000000-0000-0000-0000-000000000000}"/>
          </ac:spMkLst>
        </pc:spChg>
        <pc:graphicFrameChg chg="modGraphic">
          <ac:chgData name="Harsh V Agarwal" userId="af2b5f50-d5a3-48b8-98e6-d361de1ee0d4" providerId="ADAL" clId="{330A64BF-D442-4C82-9E63-297A31E39368}" dt="2023-10-28T01:35:11.243" v="310" actId="14734"/>
          <ac:graphicFrameMkLst>
            <pc:docMk/>
            <pc:sldMk cId="0" sldId="266"/>
            <ac:graphicFrameMk id="7" creationId="{00000000-0000-0000-0000-000000000000}"/>
          </ac:graphicFrameMkLst>
        </pc:graphicFrameChg>
      </pc:sldChg>
      <pc:sldChg chg="addSp delSp modSp add mod modAnim">
        <pc:chgData name="Harsh V Agarwal" userId="af2b5f50-d5a3-48b8-98e6-d361de1ee0d4" providerId="ADAL" clId="{330A64BF-D442-4C82-9E63-297A31E39368}" dt="2023-10-28T04:17:21.568" v="2279" actId="1076"/>
        <pc:sldMkLst>
          <pc:docMk/>
          <pc:sldMk cId="0" sldId="267"/>
        </pc:sldMkLst>
        <pc:spChg chg="del mod topLvl">
          <ac:chgData name="Harsh V Agarwal" userId="af2b5f50-d5a3-48b8-98e6-d361de1ee0d4" providerId="ADAL" clId="{330A64BF-D442-4C82-9E63-297A31E39368}" dt="2023-10-28T01:32:10.361" v="288" actId="478"/>
          <ac:spMkLst>
            <pc:docMk/>
            <pc:sldMk cId="0" sldId="267"/>
            <ac:spMk id="3"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5"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7"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9"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11"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13"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15" creationId="{00000000-0000-0000-0000-000000000000}"/>
          </ac:spMkLst>
        </pc:spChg>
        <pc:spChg chg="mod">
          <ac:chgData name="Harsh V Agarwal" userId="af2b5f50-d5a3-48b8-98e6-d361de1ee0d4" providerId="ADAL" clId="{330A64BF-D442-4C82-9E63-297A31E39368}" dt="2023-10-28T01:49:39.847" v="503" actId="1035"/>
          <ac:spMkLst>
            <pc:docMk/>
            <pc:sldMk cId="0" sldId="267"/>
            <ac:spMk id="17" creationId="{00000000-0000-0000-0000-000000000000}"/>
          </ac:spMkLst>
        </pc:spChg>
        <pc:spChg chg="del mod">
          <ac:chgData name="Harsh V Agarwal" userId="af2b5f50-d5a3-48b8-98e6-d361de1ee0d4" providerId="ADAL" clId="{330A64BF-D442-4C82-9E63-297A31E39368}" dt="2023-10-28T01:47:52.588" v="429" actId="478"/>
          <ac:spMkLst>
            <pc:docMk/>
            <pc:sldMk cId="0" sldId="267"/>
            <ac:spMk id="18" creationId="{00000000-0000-0000-0000-000000000000}"/>
          </ac:spMkLst>
        </pc:spChg>
        <pc:spChg chg="del mod">
          <ac:chgData name="Harsh V Agarwal" userId="af2b5f50-d5a3-48b8-98e6-d361de1ee0d4" providerId="ADAL" clId="{330A64BF-D442-4C82-9E63-297A31E39368}" dt="2023-10-28T01:31:31.675" v="277" actId="478"/>
          <ac:spMkLst>
            <pc:docMk/>
            <pc:sldMk cId="0" sldId="267"/>
            <ac:spMk id="19" creationId="{00000000-0000-0000-0000-000000000000}"/>
          </ac:spMkLst>
        </pc:spChg>
        <pc:spChg chg="del mod">
          <ac:chgData name="Harsh V Agarwal" userId="af2b5f50-d5a3-48b8-98e6-d361de1ee0d4" providerId="ADAL" clId="{330A64BF-D442-4C82-9E63-297A31E39368}" dt="2023-10-28T01:31:24.993" v="275" actId="478"/>
          <ac:spMkLst>
            <pc:docMk/>
            <pc:sldMk cId="0" sldId="267"/>
            <ac:spMk id="20" creationId="{00000000-0000-0000-0000-000000000000}"/>
          </ac:spMkLst>
        </pc:spChg>
        <pc:spChg chg="add mod">
          <ac:chgData name="Harsh V Agarwal" userId="af2b5f50-d5a3-48b8-98e6-d361de1ee0d4" providerId="ADAL" clId="{330A64BF-D442-4C82-9E63-297A31E39368}" dt="2023-10-28T04:17:21.568" v="2279" actId="1076"/>
          <ac:spMkLst>
            <pc:docMk/>
            <pc:sldMk cId="0" sldId="267"/>
            <ac:spMk id="21" creationId="{0F5689BD-B495-F85E-73C5-67F9B8EE22A5}"/>
          </ac:spMkLst>
        </pc:spChg>
        <pc:grpChg chg="add del mod">
          <ac:chgData name="Harsh V Agarwal" userId="af2b5f50-d5a3-48b8-98e6-d361de1ee0d4" providerId="ADAL" clId="{330A64BF-D442-4C82-9E63-297A31E39368}" dt="2023-10-28T01:32:01.456" v="285" actId="165"/>
          <ac:grpSpMkLst>
            <pc:docMk/>
            <pc:sldMk cId="0" sldId="267"/>
            <ac:grpSpMk id="2" creationId="{00000000-0000-0000-0000-000000000000}"/>
          </ac:grpSpMkLst>
        </pc:grpChg>
        <pc:picChg chg="mod topLvl">
          <ac:chgData name="Harsh V Agarwal" userId="af2b5f50-d5a3-48b8-98e6-d361de1ee0d4" providerId="ADAL" clId="{330A64BF-D442-4C82-9E63-297A31E39368}" dt="2023-10-28T01:49:39.847" v="503" actId="1035"/>
          <ac:picMkLst>
            <pc:docMk/>
            <pc:sldMk cId="0" sldId="267"/>
            <ac:picMk id="4" creationId="{00000000-0000-0000-0000-000000000000}"/>
          </ac:picMkLst>
        </pc:picChg>
        <pc:picChg chg="mod">
          <ac:chgData name="Harsh V Agarwal" userId="af2b5f50-d5a3-48b8-98e6-d361de1ee0d4" providerId="ADAL" clId="{330A64BF-D442-4C82-9E63-297A31E39368}" dt="2023-10-28T01:49:39.847" v="503" actId="1035"/>
          <ac:picMkLst>
            <pc:docMk/>
            <pc:sldMk cId="0" sldId="267"/>
            <ac:picMk id="6" creationId="{00000000-0000-0000-0000-000000000000}"/>
          </ac:picMkLst>
        </pc:picChg>
        <pc:picChg chg="mod">
          <ac:chgData name="Harsh V Agarwal" userId="af2b5f50-d5a3-48b8-98e6-d361de1ee0d4" providerId="ADAL" clId="{330A64BF-D442-4C82-9E63-297A31E39368}" dt="2023-10-28T01:49:39.847" v="503" actId="1035"/>
          <ac:picMkLst>
            <pc:docMk/>
            <pc:sldMk cId="0" sldId="267"/>
            <ac:picMk id="8" creationId="{00000000-0000-0000-0000-000000000000}"/>
          </ac:picMkLst>
        </pc:picChg>
        <pc:picChg chg="mod">
          <ac:chgData name="Harsh V Agarwal" userId="af2b5f50-d5a3-48b8-98e6-d361de1ee0d4" providerId="ADAL" clId="{330A64BF-D442-4C82-9E63-297A31E39368}" dt="2023-10-28T01:49:39.847" v="503" actId="1035"/>
          <ac:picMkLst>
            <pc:docMk/>
            <pc:sldMk cId="0" sldId="267"/>
            <ac:picMk id="10" creationId="{00000000-0000-0000-0000-000000000000}"/>
          </ac:picMkLst>
        </pc:picChg>
        <pc:picChg chg="mod">
          <ac:chgData name="Harsh V Agarwal" userId="af2b5f50-d5a3-48b8-98e6-d361de1ee0d4" providerId="ADAL" clId="{330A64BF-D442-4C82-9E63-297A31E39368}" dt="2023-10-28T01:49:39.847" v="503" actId="1035"/>
          <ac:picMkLst>
            <pc:docMk/>
            <pc:sldMk cId="0" sldId="267"/>
            <ac:picMk id="12" creationId="{00000000-0000-0000-0000-000000000000}"/>
          </ac:picMkLst>
        </pc:picChg>
        <pc:picChg chg="mod">
          <ac:chgData name="Harsh V Agarwal" userId="af2b5f50-d5a3-48b8-98e6-d361de1ee0d4" providerId="ADAL" clId="{330A64BF-D442-4C82-9E63-297A31E39368}" dt="2023-10-28T02:52:01.583" v="694" actId="1076"/>
          <ac:picMkLst>
            <pc:docMk/>
            <pc:sldMk cId="0" sldId="267"/>
            <ac:picMk id="14" creationId="{00000000-0000-0000-0000-000000000000}"/>
          </ac:picMkLst>
        </pc:picChg>
        <pc:picChg chg="mod">
          <ac:chgData name="Harsh V Agarwal" userId="af2b5f50-d5a3-48b8-98e6-d361de1ee0d4" providerId="ADAL" clId="{330A64BF-D442-4C82-9E63-297A31E39368}" dt="2023-10-28T01:49:39.847" v="503" actId="1035"/>
          <ac:picMkLst>
            <pc:docMk/>
            <pc:sldMk cId="0" sldId="267"/>
            <ac:picMk id="16" creationId="{00000000-0000-0000-0000-000000000000}"/>
          </ac:picMkLst>
        </pc:picChg>
      </pc:sldChg>
      <pc:sldChg chg="delSp modSp add mod">
        <pc:chgData name="Harsh V Agarwal" userId="af2b5f50-d5a3-48b8-98e6-d361de1ee0d4" providerId="ADAL" clId="{330A64BF-D442-4C82-9E63-297A31E39368}" dt="2023-10-28T01:51:16.394" v="505" actId="478"/>
        <pc:sldMkLst>
          <pc:docMk/>
          <pc:sldMk cId="0" sldId="268"/>
        </pc:sldMkLst>
        <pc:spChg chg="del">
          <ac:chgData name="Harsh V Agarwal" userId="af2b5f50-d5a3-48b8-98e6-d361de1ee0d4" providerId="ADAL" clId="{330A64BF-D442-4C82-9E63-297A31E39368}" dt="2023-10-28T01:51:16.394" v="505" actId="478"/>
          <ac:spMkLst>
            <pc:docMk/>
            <pc:sldMk cId="0" sldId="268"/>
            <ac:spMk id="2" creationId="{00000000-0000-0000-0000-000000000000}"/>
          </ac:spMkLst>
        </pc:spChg>
        <pc:spChg chg="mod">
          <ac:chgData name="Harsh V Agarwal" userId="af2b5f50-d5a3-48b8-98e6-d361de1ee0d4" providerId="ADAL" clId="{330A64BF-D442-4C82-9E63-297A31E39368}" dt="2023-10-28T01:51:12.196" v="504" actId="1076"/>
          <ac:spMkLst>
            <pc:docMk/>
            <pc:sldMk cId="0" sldId="268"/>
            <ac:spMk id="3" creationId="{00000000-0000-0000-0000-000000000000}"/>
          </ac:spMkLst>
        </pc:spChg>
        <pc:spChg chg="del mod">
          <ac:chgData name="Harsh V Agarwal" userId="af2b5f50-d5a3-48b8-98e6-d361de1ee0d4" providerId="ADAL" clId="{330A64BF-D442-4C82-9E63-297A31E39368}" dt="2023-10-28T01:32:33.905" v="291" actId="478"/>
          <ac:spMkLst>
            <pc:docMk/>
            <pc:sldMk cId="0" sldId="268"/>
            <ac:spMk id="10" creationId="{00000000-0000-0000-0000-000000000000}"/>
          </ac:spMkLst>
        </pc:spChg>
        <pc:spChg chg="del">
          <ac:chgData name="Harsh V Agarwal" userId="af2b5f50-d5a3-48b8-98e6-d361de1ee0d4" providerId="ADAL" clId="{330A64BF-D442-4C82-9E63-297A31E39368}" dt="2023-10-28T01:32:50.341" v="292" actId="478"/>
          <ac:spMkLst>
            <pc:docMk/>
            <pc:sldMk cId="0" sldId="268"/>
            <ac:spMk id="11" creationId="{00000000-0000-0000-0000-000000000000}"/>
          </ac:spMkLst>
        </pc:spChg>
      </pc:sldChg>
      <pc:sldChg chg="delSp add mod">
        <pc:chgData name="Harsh V Agarwal" userId="af2b5f50-d5a3-48b8-98e6-d361de1ee0d4" providerId="ADAL" clId="{330A64BF-D442-4C82-9E63-297A31E39368}" dt="2023-10-28T01:57:28.622" v="516" actId="478"/>
        <pc:sldMkLst>
          <pc:docMk/>
          <pc:sldMk cId="0" sldId="269"/>
        </pc:sldMkLst>
        <pc:spChg chg="del">
          <ac:chgData name="Harsh V Agarwal" userId="af2b5f50-d5a3-48b8-98e6-d361de1ee0d4" providerId="ADAL" clId="{330A64BF-D442-4C82-9E63-297A31E39368}" dt="2023-10-28T01:57:28.622" v="516" actId="478"/>
          <ac:spMkLst>
            <pc:docMk/>
            <pc:sldMk cId="0" sldId="269"/>
            <ac:spMk id="2" creationId="{00000000-0000-0000-0000-000000000000}"/>
          </ac:spMkLst>
        </pc:spChg>
        <pc:spChg chg="del">
          <ac:chgData name="Harsh V Agarwal" userId="af2b5f50-d5a3-48b8-98e6-d361de1ee0d4" providerId="ADAL" clId="{330A64BF-D442-4C82-9E63-297A31E39368}" dt="2023-10-28T01:33:21.463" v="293" actId="478"/>
          <ac:spMkLst>
            <pc:docMk/>
            <pc:sldMk cId="0" sldId="269"/>
            <ac:spMk id="38" creationId="{00000000-0000-0000-0000-000000000000}"/>
          </ac:spMkLst>
        </pc:spChg>
        <pc:spChg chg="del">
          <ac:chgData name="Harsh V Agarwal" userId="af2b5f50-d5a3-48b8-98e6-d361de1ee0d4" providerId="ADAL" clId="{330A64BF-D442-4C82-9E63-297A31E39368}" dt="2023-10-28T01:33:24.324" v="294" actId="478"/>
          <ac:spMkLst>
            <pc:docMk/>
            <pc:sldMk cId="0" sldId="269"/>
            <ac:spMk id="39" creationId="{00000000-0000-0000-0000-000000000000}"/>
          </ac:spMkLst>
        </pc:spChg>
      </pc:sldChg>
      <pc:sldChg chg="delSp modSp add mod">
        <pc:chgData name="Harsh V Agarwal" userId="af2b5f50-d5a3-48b8-98e6-d361de1ee0d4" providerId="ADAL" clId="{330A64BF-D442-4C82-9E63-297A31E39368}" dt="2023-10-28T01:58:11.712" v="548" actId="478"/>
        <pc:sldMkLst>
          <pc:docMk/>
          <pc:sldMk cId="0" sldId="270"/>
        </pc:sldMkLst>
        <pc:spChg chg="del mod">
          <ac:chgData name="Harsh V Agarwal" userId="af2b5f50-d5a3-48b8-98e6-d361de1ee0d4" providerId="ADAL" clId="{330A64BF-D442-4C82-9E63-297A31E39368}" dt="2023-10-28T01:58:11.712" v="548" actId="478"/>
          <ac:spMkLst>
            <pc:docMk/>
            <pc:sldMk cId="0" sldId="270"/>
            <ac:spMk id="2" creationId="{00000000-0000-0000-0000-000000000000}"/>
          </ac:spMkLst>
        </pc:spChg>
        <pc:spChg chg="mod">
          <ac:chgData name="Harsh V Agarwal" userId="af2b5f50-d5a3-48b8-98e6-d361de1ee0d4" providerId="ADAL" clId="{330A64BF-D442-4C82-9E63-297A31E39368}" dt="2023-10-28T01:58:08.768" v="546" actId="1076"/>
          <ac:spMkLst>
            <pc:docMk/>
            <pc:sldMk cId="0" sldId="270"/>
            <ac:spMk id="3" creationId="{00000000-0000-0000-0000-000000000000}"/>
          </ac:spMkLst>
        </pc:spChg>
        <pc:spChg chg="mod">
          <ac:chgData name="Harsh V Agarwal" userId="af2b5f50-d5a3-48b8-98e6-d361de1ee0d4" providerId="ADAL" clId="{330A64BF-D442-4C82-9E63-297A31E39368}" dt="2023-10-28T01:56:58.506" v="515" actId="404"/>
          <ac:spMkLst>
            <pc:docMk/>
            <pc:sldMk cId="0" sldId="270"/>
            <ac:spMk id="24" creationId="{00000000-0000-0000-0000-000000000000}"/>
          </ac:spMkLst>
        </pc:spChg>
        <pc:spChg chg="del mod">
          <ac:chgData name="Harsh V Agarwal" userId="af2b5f50-d5a3-48b8-98e6-d361de1ee0d4" providerId="ADAL" clId="{330A64BF-D442-4C82-9E63-297A31E39368}" dt="2023-10-28T01:33:36.852" v="297" actId="478"/>
          <ac:spMkLst>
            <pc:docMk/>
            <pc:sldMk cId="0" sldId="270"/>
            <ac:spMk id="25" creationId="{00000000-0000-0000-0000-000000000000}"/>
          </ac:spMkLst>
        </pc:spChg>
        <pc:spChg chg="del mod">
          <ac:chgData name="Harsh V Agarwal" userId="af2b5f50-d5a3-48b8-98e6-d361de1ee0d4" providerId="ADAL" clId="{330A64BF-D442-4C82-9E63-297A31E39368}" dt="2023-10-28T01:33:40.879" v="300" actId="478"/>
          <ac:spMkLst>
            <pc:docMk/>
            <pc:sldMk cId="0" sldId="270"/>
            <ac:spMk id="26" creationId="{00000000-0000-0000-0000-000000000000}"/>
          </ac:spMkLst>
        </pc:spChg>
      </pc:sldChg>
      <pc:sldChg chg="addSp delSp modSp add mod modAnim">
        <pc:chgData name="Harsh V Agarwal" userId="af2b5f50-d5a3-48b8-98e6-d361de1ee0d4" providerId="ADAL" clId="{330A64BF-D442-4C82-9E63-297A31E39368}" dt="2023-10-28T02:11:18.251" v="550"/>
        <pc:sldMkLst>
          <pc:docMk/>
          <pc:sldMk cId="0" sldId="271"/>
        </pc:sldMkLst>
        <pc:spChg chg="del mod topLvl">
          <ac:chgData name="Harsh V Agarwal" userId="af2b5f50-d5a3-48b8-98e6-d361de1ee0d4" providerId="ADAL" clId="{330A64BF-D442-4C82-9E63-297A31E39368}" dt="2023-10-28T01:34:13.696" v="306" actId="478"/>
          <ac:spMkLst>
            <pc:docMk/>
            <pc:sldMk cId="0" sldId="271"/>
            <ac:spMk id="3" creationId="{00000000-0000-0000-0000-000000000000}"/>
          </ac:spMkLst>
        </pc:spChg>
        <pc:spChg chg="mod topLvl">
          <ac:chgData name="Harsh V Agarwal" userId="af2b5f50-d5a3-48b8-98e6-d361de1ee0d4" providerId="ADAL" clId="{330A64BF-D442-4C82-9E63-297A31E39368}" dt="2023-10-28T01:34:10.428" v="305" actId="165"/>
          <ac:spMkLst>
            <pc:docMk/>
            <pc:sldMk cId="0" sldId="271"/>
            <ac:spMk id="4" creationId="{00000000-0000-0000-0000-000000000000}"/>
          </ac:spMkLst>
        </pc:spChg>
        <pc:spChg chg="mod topLvl">
          <ac:chgData name="Harsh V Agarwal" userId="af2b5f50-d5a3-48b8-98e6-d361de1ee0d4" providerId="ADAL" clId="{330A64BF-D442-4C82-9E63-297A31E39368}" dt="2023-10-28T01:34:10.428" v="305" actId="165"/>
          <ac:spMkLst>
            <pc:docMk/>
            <pc:sldMk cId="0" sldId="271"/>
            <ac:spMk id="5" creationId="{00000000-0000-0000-0000-000000000000}"/>
          </ac:spMkLst>
        </pc:spChg>
        <pc:spChg chg="mod topLvl">
          <ac:chgData name="Harsh V Agarwal" userId="af2b5f50-d5a3-48b8-98e6-d361de1ee0d4" providerId="ADAL" clId="{330A64BF-D442-4C82-9E63-297A31E39368}" dt="2023-10-28T01:34:10.428" v="305" actId="165"/>
          <ac:spMkLst>
            <pc:docMk/>
            <pc:sldMk cId="0" sldId="271"/>
            <ac:spMk id="6" creationId="{00000000-0000-0000-0000-000000000000}"/>
          </ac:spMkLst>
        </pc:spChg>
        <pc:spChg chg="del">
          <ac:chgData name="Harsh V Agarwal" userId="af2b5f50-d5a3-48b8-98e6-d361de1ee0d4" providerId="ADAL" clId="{330A64BF-D442-4C82-9E63-297A31E39368}" dt="2023-10-28T01:33:51.263" v="302" actId="478"/>
          <ac:spMkLst>
            <pc:docMk/>
            <pc:sldMk cId="0" sldId="271"/>
            <ac:spMk id="14" creationId="{00000000-0000-0000-0000-000000000000}"/>
          </ac:spMkLst>
        </pc:spChg>
        <pc:spChg chg="del">
          <ac:chgData name="Harsh V Agarwal" userId="af2b5f50-d5a3-48b8-98e6-d361de1ee0d4" providerId="ADAL" clId="{330A64BF-D442-4C82-9E63-297A31E39368}" dt="2023-10-28T01:33:49.158" v="301" actId="478"/>
          <ac:spMkLst>
            <pc:docMk/>
            <pc:sldMk cId="0" sldId="271"/>
            <ac:spMk id="15" creationId="{00000000-0000-0000-0000-000000000000}"/>
          </ac:spMkLst>
        </pc:spChg>
        <pc:grpChg chg="add del">
          <ac:chgData name="Harsh V Agarwal" userId="af2b5f50-d5a3-48b8-98e6-d361de1ee0d4" providerId="ADAL" clId="{330A64BF-D442-4C82-9E63-297A31E39368}" dt="2023-10-28T01:34:10.428" v="305" actId="165"/>
          <ac:grpSpMkLst>
            <pc:docMk/>
            <pc:sldMk cId="0" sldId="271"/>
            <ac:grpSpMk id="2" creationId="{00000000-0000-0000-0000-000000000000}"/>
          </ac:grpSpMkLst>
        </pc:grpChg>
      </pc:sldChg>
      <pc:sldChg chg="delSp modSp add mod">
        <pc:chgData name="Harsh V Agarwal" userId="af2b5f50-d5a3-48b8-98e6-d361de1ee0d4" providerId="ADAL" clId="{330A64BF-D442-4C82-9E63-297A31E39368}" dt="2023-10-28T03:03:28.850" v="770" actId="11"/>
        <pc:sldMkLst>
          <pc:docMk/>
          <pc:sldMk cId="0" sldId="272"/>
        </pc:sldMkLst>
        <pc:spChg chg="del mod">
          <ac:chgData name="Harsh V Agarwal" userId="af2b5f50-d5a3-48b8-98e6-d361de1ee0d4" providerId="ADAL" clId="{330A64BF-D442-4C82-9E63-297A31E39368}" dt="2023-10-28T03:02:15.015" v="703" actId="478"/>
          <ac:spMkLst>
            <pc:docMk/>
            <pc:sldMk cId="0" sldId="272"/>
            <ac:spMk id="2" creationId="{00000000-0000-0000-0000-000000000000}"/>
          </ac:spMkLst>
        </pc:spChg>
        <pc:spChg chg="mod">
          <ac:chgData name="Harsh V Agarwal" userId="af2b5f50-d5a3-48b8-98e6-d361de1ee0d4" providerId="ADAL" clId="{330A64BF-D442-4C82-9E63-297A31E39368}" dt="2023-10-28T03:03:28.850" v="770" actId="11"/>
          <ac:spMkLst>
            <pc:docMk/>
            <pc:sldMk cId="0" sldId="272"/>
            <ac:spMk id="13" creationId="{00000000-0000-0000-0000-000000000000}"/>
          </ac:spMkLst>
        </pc:spChg>
        <pc:spChg chg="del">
          <ac:chgData name="Harsh V Agarwal" userId="af2b5f50-d5a3-48b8-98e6-d361de1ee0d4" providerId="ADAL" clId="{330A64BF-D442-4C82-9E63-297A31E39368}" dt="2023-10-28T01:34:36.591" v="308" actId="478"/>
          <ac:spMkLst>
            <pc:docMk/>
            <pc:sldMk cId="0" sldId="272"/>
            <ac:spMk id="14" creationId="{00000000-0000-0000-0000-000000000000}"/>
          </ac:spMkLst>
        </pc:spChg>
        <pc:spChg chg="del">
          <ac:chgData name="Harsh V Agarwal" userId="af2b5f50-d5a3-48b8-98e6-d361de1ee0d4" providerId="ADAL" clId="{330A64BF-D442-4C82-9E63-297A31E39368}" dt="2023-10-28T01:34:33.371" v="307" actId="478"/>
          <ac:spMkLst>
            <pc:docMk/>
            <pc:sldMk cId="0" sldId="272"/>
            <ac:spMk id="15" creationId="{00000000-0000-0000-0000-000000000000}"/>
          </ac:spMkLst>
        </pc:spChg>
      </pc:sldChg>
      <pc:sldChg chg="add del">
        <pc:chgData name="Harsh V Agarwal" userId="af2b5f50-d5a3-48b8-98e6-d361de1ee0d4" providerId="ADAL" clId="{330A64BF-D442-4C82-9E63-297A31E39368}" dt="2023-10-28T03:07:37.545" v="846" actId="47"/>
        <pc:sldMkLst>
          <pc:docMk/>
          <pc:sldMk cId="0" sldId="273"/>
        </pc:sldMkLst>
      </pc:sldChg>
      <pc:sldChg chg="add del">
        <pc:chgData name="Harsh V Agarwal" userId="af2b5f50-d5a3-48b8-98e6-d361de1ee0d4" providerId="ADAL" clId="{330A64BF-D442-4C82-9E63-297A31E39368}" dt="2023-10-28T03:06:42.482" v="843" actId="47"/>
        <pc:sldMkLst>
          <pc:docMk/>
          <pc:sldMk cId="0" sldId="274"/>
        </pc:sldMkLst>
      </pc:sldChg>
      <pc:sldChg chg="addSp delSp modSp add mod">
        <pc:chgData name="Harsh V Agarwal" userId="af2b5f50-d5a3-48b8-98e6-d361de1ee0d4" providerId="ADAL" clId="{330A64BF-D442-4C82-9E63-297A31E39368}" dt="2023-10-28T03:10:44.825" v="952" actId="1076"/>
        <pc:sldMkLst>
          <pc:docMk/>
          <pc:sldMk cId="0" sldId="275"/>
        </pc:sldMkLst>
        <pc:spChg chg="del">
          <ac:chgData name="Harsh V Agarwal" userId="af2b5f50-d5a3-48b8-98e6-d361de1ee0d4" providerId="ADAL" clId="{330A64BF-D442-4C82-9E63-297A31E39368}" dt="2023-10-28T03:10:38.353" v="950" actId="478"/>
          <ac:spMkLst>
            <pc:docMk/>
            <pc:sldMk cId="0" sldId="275"/>
            <ac:spMk id="2" creationId="{00000000-0000-0000-0000-000000000000}"/>
          </ac:spMkLst>
        </pc:spChg>
        <pc:spChg chg="mod">
          <ac:chgData name="Harsh V Agarwal" userId="af2b5f50-d5a3-48b8-98e6-d361de1ee0d4" providerId="ADAL" clId="{330A64BF-D442-4C82-9E63-297A31E39368}" dt="2023-10-28T03:10:41.559" v="951" actId="1076"/>
          <ac:spMkLst>
            <pc:docMk/>
            <pc:sldMk cId="0" sldId="275"/>
            <ac:spMk id="3" creationId="{00000000-0000-0000-0000-000000000000}"/>
          </ac:spMkLst>
        </pc:spChg>
        <pc:spChg chg="add del mod">
          <ac:chgData name="Harsh V Agarwal" userId="af2b5f50-d5a3-48b8-98e6-d361de1ee0d4" providerId="ADAL" clId="{330A64BF-D442-4C82-9E63-297A31E39368}" dt="2023-10-28T03:10:44.825" v="952" actId="1076"/>
          <ac:spMkLst>
            <pc:docMk/>
            <pc:sldMk cId="0" sldId="275"/>
            <ac:spMk id="4" creationId="{00000000-0000-0000-0000-000000000000}"/>
          </ac:spMkLst>
        </pc:spChg>
        <pc:spChg chg="del mod">
          <ac:chgData name="Harsh V Agarwal" userId="af2b5f50-d5a3-48b8-98e6-d361de1ee0d4" providerId="ADAL" clId="{330A64BF-D442-4C82-9E63-297A31E39368}" dt="2023-10-28T03:06:48.679" v="845" actId="478"/>
          <ac:spMkLst>
            <pc:docMk/>
            <pc:sldMk cId="0" sldId="275"/>
            <ac:spMk id="5" creationId="{00000000-0000-0000-0000-000000000000}"/>
          </ac:spMkLst>
        </pc:spChg>
        <pc:spChg chg="del mod">
          <ac:chgData name="Harsh V Agarwal" userId="af2b5f50-d5a3-48b8-98e6-d361de1ee0d4" providerId="ADAL" clId="{330A64BF-D442-4C82-9E63-297A31E39368}" dt="2023-10-28T03:08:40.299" v="860" actId="478"/>
          <ac:spMkLst>
            <pc:docMk/>
            <pc:sldMk cId="0" sldId="275"/>
            <ac:spMk id="6" creationId="{00000000-0000-0000-0000-000000000000}"/>
          </ac:spMkLst>
        </pc:spChg>
      </pc:sldChg>
      <pc:sldChg chg="add del">
        <pc:chgData name="Harsh V Agarwal" userId="af2b5f50-d5a3-48b8-98e6-d361de1ee0d4" providerId="ADAL" clId="{330A64BF-D442-4C82-9E63-297A31E39368}" dt="2023-10-28T03:09:38.359" v="909" actId="47"/>
        <pc:sldMkLst>
          <pc:docMk/>
          <pc:sldMk cId="0" sldId="276"/>
        </pc:sldMkLst>
      </pc:sldChg>
      <pc:sldChg chg="delSp modSp add mod ord">
        <pc:chgData name="Harsh V Agarwal" userId="af2b5f50-d5a3-48b8-98e6-d361de1ee0d4" providerId="ADAL" clId="{330A64BF-D442-4C82-9E63-297A31E39368}" dt="2023-10-28T03:45:20.942" v="1546" actId="207"/>
        <pc:sldMkLst>
          <pc:docMk/>
          <pc:sldMk cId="0" sldId="277"/>
        </pc:sldMkLst>
        <pc:spChg chg="del">
          <ac:chgData name="Harsh V Agarwal" userId="af2b5f50-d5a3-48b8-98e6-d361de1ee0d4" providerId="ADAL" clId="{330A64BF-D442-4C82-9E63-297A31E39368}" dt="2023-10-28T03:09:49.530" v="910" actId="478"/>
          <ac:spMkLst>
            <pc:docMk/>
            <pc:sldMk cId="0" sldId="277"/>
            <ac:spMk id="2" creationId="{00000000-0000-0000-0000-000000000000}"/>
          </ac:spMkLst>
        </pc:spChg>
        <pc:spChg chg="mod">
          <ac:chgData name="Harsh V Agarwal" userId="af2b5f50-d5a3-48b8-98e6-d361de1ee0d4" providerId="ADAL" clId="{330A64BF-D442-4C82-9E63-297A31E39368}" dt="2023-10-28T03:45:20.942" v="1546" actId="207"/>
          <ac:spMkLst>
            <pc:docMk/>
            <pc:sldMk cId="0" sldId="277"/>
            <ac:spMk id="3" creationId="{00000000-0000-0000-0000-000000000000}"/>
          </ac:spMkLst>
        </pc:spChg>
        <pc:spChg chg="mod">
          <ac:chgData name="Harsh V Agarwal" userId="af2b5f50-d5a3-48b8-98e6-d361de1ee0d4" providerId="ADAL" clId="{330A64BF-D442-4C82-9E63-297A31E39368}" dt="2023-10-28T03:15:52.114" v="1099" actId="1076"/>
          <ac:spMkLst>
            <pc:docMk/>
            <pc:sldMk cId="0" sldId="277"/>
            <ac:spMk id="4" creationId="{00000000-0000-0000-0000-000000000000}"/>
          </ac:spMkLst>
        </pc:spChg>
        <pc:spChg chg="del">
          <ac:chgData name="Harsh V Agarwal" userId="af2b5f50-d5a3-48b8-98e6-d361de1ee0d4" providerId="ADAL" clId="{330A64BF-D442-4C82-9E63-297A31E39368}" dt="2023-10-28T03:11:04.459" v="954" actId="478"/>
          <ac:spMkLst>
            <pc:docMk/>
            <pc:sldMk cId="0" sldId="277"/>
            <ac:spMk id="5" creationId="{00000000-0000-0000-0000-000000000000}"/>
          </ac:spMkLst>
        </pc:spChg>
        <pc:spChg chg="del">
          <ac:chgData name="Harsh V Agarwal" userId="af2b5f50-d5a3-48b8-98e6-d361de1ee0d4" providerId="ADAL" clId="{330A64BF-D442-4C82-9E63-297A31E39368}" dt="2023-10-28T03:11:04.459" v="954" actId="478"/>
          <ac:spMkLst>
            <pc:docMk/>
            <pc:sldMk cId="0" sldId="277"/>
            <ac:spMk id="6" creationId="{00000000-0000-0000-0000-000000000000}"/>
          </ac:spMkLst>
        </pc:spChg>
      </pc:sldChg>
      <pc:sldChg chg="delSp modSp add mod">
        <pc:chgData name="Harsh V Agarwal" userId="af2b5f50-d5a3-48b8-98e6-d361de1ee0d4" providerId="ADAL" clId="{330A64BF-D442-4C82-9E63-297A31E39368}" dt="2023-10-28T03:45:39.676" v="1549" actId="207"/>
        <pc:sldMkLst>
          <pc:docMk/>
          <pc:sldMk cId="0" sldId="278"/>
        </pc:sldMkLst>
        <pc:spChg chg="mod">
          <ac:chgData name="Harsh V Agarwal" userId="af2b5f50-d5a3-48b8-98e6-d361de1ee0d4" providerId="ADAL" clId="{330A64BF-D442-4C82-9E63-297A31E39368}" dt="2023-10-28T03:45:39.676" v="1549" actId="207"/>
          <ac:spMkLst>
            <pc:docMk/>
            <pc:sldMk cId="0" sldId="278"/>
            <ac:spMk id="2"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3"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4"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5"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7"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8"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9" creationId="{00000000-0000-0000-0000-000000000000}"/>
          </ac:spMkLst>
        </pc:spChg>
        <pc:spChg chg="mod">
          <ac:chgData name="Harsh V Agarwal" userId="af2b5f50-d5a3-48b8-98e6-d361de1ee0d4" providerId="ADAL" clId="{330A64BF-D442-4C82-9E63-297A31E39368}" dt="2023-10-28T03:17:17.955" v="1188" actId="1036"/>
          <ac:spMkLst>
            <pc:docMk/>
            <pc:sldMk cId="0" sldId="278"/>
            <ac:spMk id="10" creationId="{00000000-0000-0000-0000-000000000000}"/>
          </ac:spMkLst>
        </pc:spChg>
        <pc:spChg chg="mod">
          <ac:chgData name="Harsh V Agarwal" userId="af2b5f50-d5a3-48b8-98e6-d361de1ee0d4" providerId="ADAL" clId="{330A64BF-D442-4C82-9E63-297A31E39368}" dt="2023-10-28T03:18:19.542" v="1232" actId="6549"/>
          <ac:spMkLst>
            <pc:docMk/>
            <pc:sldMk cId="0" sldId="278"/>
            <ac:spMk id="11" creationId="{00000000-0000-0000-0000-000000000000}"/>
          </ac:spMkLst>
        </pc:spChg>
        <pc:spChg chg="del">
          <ac:chgData name="Harsh V Agarwal" userId="af2b5f50-d5a3-48b8-98e6-d361de1ee0d4" providerId="ADAL" clId="{330A64BF-D442-4C82-9E63-297A31E39368}" dt="2023-10-28T03:16:16.989" v="1100" actId="478"/>
          <ac:spMkLst>
            <pc:docMk/>
            <pc:sldMk cId="0" sldId="278"/>
            <ac:spMk id="12" creationId="{00000000-0000-0000-0000-000000000000}"/>
          </ac:spMkLst>
        </pc:spChg>
        <pc:spChg chg="del">
          <ac:chgData name="Harsh V Agarwal" userId="af2b5f50-d5a3-48b8-98e6-d361de1ee0d4" providerId="ADAL" clId="{330A64BF-D442-4C82-9E63-297A31E39368}" dt="2023-10-28T03:16:16.989" v="1100" actId="478"/>
          <ac:spMkLst>
            <pc:docMk/>
            <pc:sldMk cId="0" sldId="278"/>
            <ac:spMk id="13" creationId="{00000000-0000-0000-0000-000000000000}"/>
          </ac:spMkLst>
        </pc:spChg>
        <pc:graphicFrameChg chg="mod modGraphic">
          <ac:chgData name="Harsh V Agarwal" userId="af2b5f50-d5a3-48b8-98e6-d361de1ee0d4" providerId="ADAL" clId="{330A64BF-D442-4C82-9E63-297A31E39368}" dt="2023-10-28T03:17:17.955" v="1188" actId="1036"/>
          <ac:graphicFrameMkLst>
            <pc:docMk/>
            <pc:sldMk cId="0" sldId="278"/>
            <ac:graphicFrameMk id="6" creationId="{00000000-0000-0000-0000-000000000000}"/>
          </ac:graphicFrameMkLst>
        </pc:graphicFrameChg>
      </pc:sldChg>
      <pc:sldChg chg="addSp delSp modSp add mod">
        <pc:chgData name="Harsh V Agarwal" userId="af2b5f50-d5a3-48b8-98e6-d361de1ee0d4" providerId="ADAL" clId="{330A64BF-D442-4C82-9E63-297A31E39368}" dt="2023-10-28T03:45:32.619" v="1548" actId="207"/>
        <pc:sldMkLst>
          <pc:docMk/>
          <pc:sldMk cId="0" sldId="279"/>
        </pc:sldMkLst>
        <pc:spChg chg="mod">
          <ac:chgData name="Harsh V Agarwal" userId="af2b5f50-d5a3-48b8-98e6-d361de1ee0d4" providerId="ADAL" clId="{330A64BF-D442-4C82-9E63-297A31E39368}" dt="2023-10-28T03:45:32.619" v="1548" actId="207"/>
          <ac:spMkLst>
            <pc:docMk/>
            <pc:sldMk cId="0" sldId="279"/>
            <ac:spMk id="2" creationId="{00000000-0000-0000-0000-000000000000}"/>
          </ac:spMkLst>
        </pc:spChg>
        <pc:spChg chg="mod">
          <ac:chgData name="Harsh V Agarwal" userId="af2b5f50-d5a3-48b8-98e6-d361de1ee0d4" providerId="ADAL" clId="{330A64BF-D442-4C82-9E63-297A31E39368}" dt="2023-10-28T03:19:59.496" v="1236" actId="6549"/>
          <ac:spMkLst>
            <pc:docMk/>
            <pc:sldMk cId="0" sldId="279"/>
            <ac:spMk id="8" creationId="{00000000-0000-0000-0000-000000000000}"/>
          </ac:spMkLst>
        </pc:spChg>
        <pc:spChg chg="del">
          <ac:chgData name="Harsh V Agarwal" userId="af2b5f50-d5a3-48b8-98e6-d361de1ee0d4" providerId="ADAL" clId="{330A64BF-D442-4C82-9E63-297A31E39368}" dt="2023-10-28T03:18:55.965" v="1233" actId="478"/>
          <ac:spMkLst>
            <pc:docMk/>
            <pc:sldMk cId="0" sldId="279"/>
            <ac:spMk id="9" creationId="{00000000-0000-0000-0000-000000000000}"/>
          </ac:spMkLst>
        </pc:spChg>
        <pc:spChg chg="del">
          <ac:chgData name="Harsh V Agarwal" userId="af2b5f50-d5a3-48b8-98e6-d361de1ee0d4" providerId="ADAL" clId="{330A64BF-D442-4C82-9E63-297A31E39368}" dt="2023-10-28T03:18:55.965" v="1233" actId="478"/>
          <ac:spMkLst>
            <pc:docMk/>
            <pc:sldMk cId="0" sldId="279"/>
            <ac:spMk id="10" creationId="{00000000-0000-0000-0000-000000000000}"/>
          </ac:spMkLst>
        </pc:spChg>
        <pc:graphicFrameChg chg="add del">
          <ac:chgData name="Harsh V Agarwal" userId="af2b5f50-d5a3-48b8-98e6-d361de1ee0d4" providerId="ADAL" clId="{330A64BF-D442-4C82-9E63-297A31E39368}" dt="2023-10-28T03:19:17.749" v="1235" actId="478"/>
          <ac:graphicFrameMkLst>
            <pc:docMk/>
            <pc:sldMk cId="0" sldId="279"/>
            <ac:graphicFrameMk id="5" creationId="{00000000-0000-0000-0000-000000000000}"/>
          </ac:graphicFrameMkLst>
        </pc:graphicFrameChg>
      </pc:sldChg>
      <pc:sldChg chg="delSp modSp add mod">
        <pc:chgData name="Harsh V Agarwal" userId="af2b5f50-d5a3-48b8-98e6-d361de1ee0d4" providerId="ADAL" clId="{330A64BF-D442-4C82-9E63-297A31E39368}" dt="2023-10-28T03:45:25.589" v="1547" actId="207"/>
        <pc:sldMkLst>
          <pc:docMk/>
          <pc:sldMk cId="0" sldId="280"/>
        </pc:sldMkLst>
        <pc:spChg chg="del">
          <ac:chgData name="Harsh V Agarwal" userId="af2b5f50-d5a3-48b8-98e6-d361de1ee0d4" providerId="ADAL" clId="{330A64BF-D442-4C82-9E63-297A31E39368}" dt="2023-10-28T03:20:26.353" v="1241" actId="478"/>
          <ac:spMkLst>
            <pc:docMk/>
            <pc:sldMk cId="0" sldId="280"/>
            <ac:spMk id="2" creationId="{00000000-0000-0000-0000-000000000000}"/>
          </ac:spMkLst>
        </pc:spChg>
        <pc:spChg chg="mod">
          <ac:chgData name="Harsh V Agarwal" userId="af2b5f50-d5a3-48b8-98e6-d361de1ee0d4" providerId="ADAL" clId="{330A64BF-D442-4C82-9E63-297A31E39368}" dt="2023-10-28T03:45:25.589" v="1547" actId="207"/>
          <ac:spMkLst>
            <pc:docMk/>
            <pc:sldMk cId="0" sldId="280"/>
            <ac:spMk id="3" creationId="{00000000-0000-0000-0000-000000000000}"/>
          </ac:spMkLst>
        </pc:spChg>
        <pc:spChg chg="mod">
          <ac:chgData name="Harsh V Agarwal" userId="af2b5f50-d5a3-48b8-98e6-d361de1ee0d4" providerId="ADAL" clId="{330A64BF-D442-4C82-9E63-297A31E39368}" dt="2023-10-28T03:20:39.359" v="1243" actId="20577"/>
          <ac:spMkLst>
            <pc:docMk/>
            <pc:sldMk cId="0" sldId="280"/>
            <ac:spMk id="4" creationId="{00000000-0000-0000-0000-000000000000}"/>
          </ac:spMkLst>
        </pc:spChg>
        <pc:spChg chg="mod">
          <ac:chgData name="Harsh V Agarwal" userId="af2b5f50-d5a3-48b8-98e6-d361de1ee0d4" providerId="ADAL" clId="{330A64BF-D442-4C82-9E63-297A31E39368}" dt="2023-10-28T03:21:12.996" v="1249" actId="6549"/>
          <ac:spMkLst>
            <pc:docMk/>
            <pc:sldMk cId="0" sldId="280"/>
            <ac:spMk id="5" creationId="{00000000-0000-0000-0000-000000000000}"/>
          </ac:spMkLst>
        </pc:spChg>
        <pc:spChg chg="mod">
          <ac:chgData name="Harsh V Agarwal" userId="af2b5f50-d5a3-48b8-98e6-d361de1ee0d4" providerId="ADAL" clId="{330A64BF-D442-4C82-9E63-297A31E39368}" dt="2023-10-28T03:21:23.746" v="1251" actId="20577"/>
          <ac:spMkLst>
            <pc:docMk/>
            <pc:sldMk cId="0" sldId="280"/>
            <ac:spMk id="6" creationId="{00000000-0000-0000-0000-000000000000}"/>
          </ac:spMkLst>
        </pc:spChg>
        <pc:spChg chg="del">
          <ac:chgData name="Harsh V Agarwal" userId="af2b5f50-d5a3-48b8-98e6-d361de1ee0d4" providerId="ADAL" clId="{330A64BF-D442-4C82-9E63-297A31E39368}" dt="2023-10-28T03:20:16.055" v="1238" actId="478"/>
          <ac:spMkLst>
            <pc:docMk/>
            <pc:sldMk cId="0" sldId="280"/>
            <ac:spMk id="7" creationId="{00000000-0000-0000-0000-000000000000}"/>
          </ac:spMkLst>
        </pc:spChg>
        <pc:spChg chg="del">
          <ac:chgData name="Harsh V Agarwal" userId="af2b5f50-d5a3-48b8-98e6-d361de1ee0d4" providerId="ADAL" clId="{330A64BF-D442-4C82-9E63-297A31E39368}" dt="2023-10-28T03:20:17.975" v="1239" actId="478"/>
          <ac:spMkLst>
            <pc:docMk/>
            <pc:sldMk cId="0" sldId="280"/>
            <ac:spMk id="8" creationId="{00000000-0000-0000-0000-000000000000}"/>
          </ac:spMkLst>
        </pc:spChg>
      </pc:sldChg>
      <pc:sldChg chg="delSp modSp add mod">
        <pc:chgData name="Harsh V Agarwal" userId="af2b5f50-d5a3-48b8-98e6-d361de1ee0d4" providerId="ADAL" clId="{330A64BF-D442-4C82-9E63-297A31E39368}" dt="2023-10-28T03:27:28.250" v="1287" actId="20577"/>
        <pc:sldMkLst>
          <pc:docMk/>
          <pc:sldMk cId="0" sldId="281"/>
        </pc:sldMkLst>
        <pc:spChg chg="mod">
          <ac:chgData name="Harsh V Agarwal" userId="af2b5f50-d5a3-48b8-98e6-d361de1ee0d4" providerId="ADAL" clId="{330A64BF-D442-4C82-9E63-297A31E39368}" dt="2023-10-28T03:27:28.250" v="1287" actId="20577"/>
          <ac:spMkLst>
            <pc:docMk/>
            <pc:sldMk cId="0" sldId="281"/>
            <ac:spMk id="2" creationId="{00000000-0000-0000-0000-000000000000}"/>
          </ac:spMkLst>
        </pc:spChg>
        <pc:spChg chg="del">
          <ac:chgData name="Harsh V Agarwal" userId="af2b5f50-d5a3-48b8-98e6-d361de1ee0d4" providerId="ADAL" clId="{330A64BF-D442-4C82-9E63-297A31E39368}" dt="2023-10-28T03:27:07.298" v="1252" actId="478"/>
          <ac:spMkLst>
            <pc:docMk/>
            <pc:sldMk cId="0" sldId="281"/>
            <ac:spMk id="12" creationId="{00000000-0000-0000-0000-000000000000}"/>
          </ac:spMkLst>
        </pc:spChg>
        <pc:spChg chg="del">
          <ac:chgData name="Harsh V Agarwal" userId="af2b5f50-d5a3-48b8-98e6-d361de1ee0d4" providerId="ADAL" clId="{330A64BF-D442-4C82-9E63-297A31E39368}" dt="2023-10-28T03:27:07.298" v="1252" actId="478"/>
          <ac:spMkLst>
            <pc:docMk/>
            <pc:sldMk cId="0" sldId="281"/>
            <ac:spMk id="13" creationId="{00000000-0000-0000-0000-000000000000}"/>
          </ac:spMkLst>
        </pc:spChg>
      </pc:sldChg>
      <pc:sldChg chg="addSp delSp modSp mod">
        <pc:chgData name="Harsh V Agarwal" userId="af2b5f50-d5a3-48b8-98e6-d361de1ee0d4" providerId="ADAL" clId="{330A64BF-D442-4C82-9E63-297A31E39368}" dt="2023-10-28T04:22:30.359" v="2336" actId="1035"/>
        <pc:sldMkLst>
          <pc:docMk/>
          <pc:sldMk cId="274543013" sldId="282"/>
        </pc:sldMkLst>
        <pc:picChg chg="add del mod">
          <ac:chgData name="Harsh V Agarwal" userId="af2b5f50-d5a3-48b8-98e6-d361de1ee0d4" providerId="ADAL" clId="{330A64BF-D442-4C82-9E63-297A31E39368}" dt="2023-10-28T04:22:30.359" v="2336" actId="1035"/>
          <ac:picMkLst>
            <pc:docMk/>
            <pc:sldMk cId="274543013" sldId="282"/>
            <ac:picMk id="3" creationId="{AE918C64-34C8-4C21-B849-9B29EE521BF4}"/>
          </ac:picMkLst>
        </pc:picChg>
      </pc:sldChg>
      <pc:sldChg chg="addSp delSp modSp add mod">
        <pc:chgData name="Harsh V Agarwal" userId="af2b5f50-d5a3-48b8-98e6-d361de1ee0d4" providerId="ADAL" clId="{330A64BF-D442-4C82-9E63-297A31E39368}" dt="2023-10-28T03:29:48.063" v="1298" actId="1076"/>
        <pc:sldMkLst>
          <pc:docMk/>
          <pc:sldMk cId="0" sldId="283"/>
        </pc:sldMkLst>
        <pc:spChg chg="add del">
          <ac:chgData name="Harsh V Agarwal" userId="af2b5f50-d5a3-48b8-98e6-d361de1ee0d4" providerId="ADAL" clId="{330A64BF-D442-4C82-9E63-297A31E39368}" dt="2023-10-28T03:29:39.480" v="1297" actId="478"/>
          <ac:spMkLst>
            <pc:docMk/>
            <pc:sldMk cId="0" sldId="283"/>
            <ac:spMk id="3" creationId="{00000000-0000-0000-0000-000000000000}"/>
          </ac:spMkLst>
        </pc:spChg>
        <pc:spChg chg="mod">
          <ac:chgData name="Harsh V Agarwal" userId="af2b5f50-d5a3-48b8-98e6-d361de1ee0d4" providerId="ADAL" clId="{330A64BF-D442-4C82-9E63-297A31E39368}" dt="2023-10-28T03:29:48.063" v="1298" actId="1076"/>
          <ac:spMkLst>
            <pc:docMk/>
            <pc:sldMk cId="0" sldId="283"/>
            <ac:spMk id="15" creationId="{00000000-0000-0000-0000-000000000000}"/>
          </ac:spMkLst>
        </pc:spChg>
        <pc:spChg chg="del">
          <ac:chgData name="Harsh V Agarwal" userId="af2b5f50-d5a3-48b8-98e6-d361de1ee0d4" providerId="ADAL" clId="{330A64BF-D442-4C82-9E63-297A31E39368}" dt="2023-10-28T03:29:00.956" v="1292" actId="478"/>
          <ac:spMkLst>
            <pc:docMk/>
            <pc:sldMk cId="0" sldId="283"/>
            <ac:spMk id="17" creationId="{00000000-0000-0000-0000-000000000000}"/>
          </ac:spMkLst>
        </pc:spChg>
        <pc:spChg chg="del">
          <ac:chgData name="Harsh V Agarwal" userId="af2b5f50-d5a3-48b8-98e6-d361de1ee0d4" providerId="ADAL" clId="{330A64BF-D442-4C82-9E63-297A31E39368}" dt="2023-10-28T03:29:00.956" v="1292" actId="478"/>
          <ac:spMkLst>
            <pc:docMk/>
            <pc:sldMk cId="0" sldId="283"/>
            <ac:spMk id="18" creationId="{00000000-0000-0000-0000-000000000000}"/>
          </ac:spMkLst>
        </pc:spChg>
        <pc:grpChg chg="mod">
          <ac:chgData name="Harsh V Agarwal" userId="af2b5f50-d5a3-48b8-98e6-d361de1ee0d4" providerId="ADAL" clId="{330A64BF-D442-4C82-9E63-297A31E39368}" dt="2023-10-28T03:29:24.988" v="1294" actId="1076"/>
          <ac:grpSpMkLst>
            <pc:docMk/>
            <pc:sldMk cId="0" sldId="283"/>
            <ac:grpSpMk id="2" creationId="{00000000-0000-0000-0000-000000000000}"/>
          </ac:grpSpMkLst>
        </pc:grpChg>
      </pc:sldChg>
      <pc:sldChg chg="addSp delSp add del mod">
        <pc:chgData name="Harsh V Agarwal" userId="af2b5f50-d5a3-48b8-98e6-d361de1ee0d4" providerId="ADAL" clId="{330A64BF-D442-4C82-9E63-297A31E39368}" dt="2023-10-28T04:02:59.389" v="1960" actId="47"/>
        <pc:sldMkLst>
          <pc:docMk/>
          <pc:sldMk cId="0" sldId="285"/>
        </pc:sldMkLst>
        <pc:spChg chg="add del">
          <ac:chgData name="Harsh V Agarwal" userId="af2b5f50-d5a3-48b8-98e6-d361de1ee0d4" providerId="ADAL" clId="{330A64BF-D442-4C82-9E63-297A31E39368}" dt="2023-10-28T03:36:16.488" v="1352" actId="22"/>
          <ac:spMkLst>
            <pc:docMk/>
            <pc:sldMk cId="0" sldId="285"/>
            <ac:spMk id="8" creationId="{E4E55540-88E9-4142-5DBD-24D32D6B6249}"/>
          </ac:spMkLst>
        </pc:spChg>
        <pc:spChg chg="add del">
          <ac:chgData name="Harsh V Agarwal" userId="af2b5f50-d5a3-48b8-98e6-d361de1ee0d4" providerId="ADAL" clId="{330A64BF-D442-4C82-9E63-297A31E39368}" dt="2023-10-28T03:57:46.988" v="1713" actId="22"/>
          <ac:spMkLst>
            <pc:docMk/>
            <pc:sldMk cId="0" sldId="285"/>
            <ac:spMk id="10" creationId="{B76A67EA-D3AB-86D1-E776-C0F30ACD8332}"/>
          </ac:spMkLst>
        </pc:spChg>
      </pc:sldChg>
      <pc:sldChg chg="delSp modSp add mod ord modTransition">
        <pc:chgData name="Harsh V Agarwal" userId="af2b5f50-d5a3-48b8-98e6-d361de1ee0d4" providerId="ADAL" clId="{330A64BF-D442-4C82-9E63-297A31E39368}" dt="2023-10-28T04:10:56.864" v="2057"/>
        <pc:sldMkLst>
          <pc:docMk/>
          <pc:sldMk cId="0" sldId="286"/>
        </pc:sldMkLst>
        <pc:spChg chg="mod">
          <ac:chgData name="Harsh V Agarwal" userId="af2b5f50-d5a3-48b8-98e6-d361de1ee0d4" providerId="ADAL" clId="{330A64BF-D442-4C82-9E63-297A31E39368}" dt="2023-10-28T04:06:42.553" v="2048" actId="1038"/>
          <ac:spMkLst>
            <pc:docMk/>
            <pc:sldMk cId="0" sldId="286"/>
            <ac:spMk id="2"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3"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4"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11"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17"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23"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29" creationId="{00000000-0000-0000-0000-000000000000}"/>
          </ac:spMkLst>
        </pc:spChg>
        <pc:spChg chg="mod">
          <ac:chgData name="Harsh V Agarwal" userId="af2b5f50-d5a3-48b8-98e6-d361de1ee0d4" providerId="ADAL" clId="{330A64BF-D442-4C82-9E63-297A31E39368}" dt="2023-10-28T04:06:42.553" v="2048" actId="1038"/>
          <ac:spMkLst>
            <pc:docMk/>
            <pc:sldMk cId="0" sldId="286"/>
            <ac:spMk id="35" creationId="{00000000-0000-0000-0000-000000000000}"/>
          </ac:spMkLst>
        </pc:spChg>
        <pc:spChg chg="del mod">
          <ac:chgData name="Harsh V Agarwal" userId="af2b5f50-d5a3-48b8-98e6-d361de1ee0d4" providerId="ADAL" clId="{330A64BF-D442-4C82-9E63-297A31E39368}" dt="2023-10-28T04:06:51.372" v="2049" actId="478"/>
          <ac:spMkLst>
            <pc:docMk/>
            <pc:sldMk cId="0" sldId="286"/>
            <ac:spMk id="36" creationId="{00000000-0000-0000-0000-000000000000}"/>
          </ac:spMkLst>
        </pc:spChg>
        <pc:spChg chg="mod">
          <ac:chgData name="Harsh V Agarwal" userId="af2b5f50-d5a3-48b8-98e6-d361de1ee0d4" providerId="ADAL" clId="{330A64BF-D442-4C82-9E63-297A31E39368}" dt="2023-10-27T17:36:39.211" v="38"/>
          <ac:spMkLst>
            <pc:docMk/>
            <pc:sldMk cId="0" sldId="286"/>
            <ac:spMk id="37" creationId="{00000000-0000-0000-0000-000000000000}"/>
          </ac:spMkLst>
        </pc:spChg>
        <pc:grpChg chg="mod">
          <ac:chgData name="Harsh V Agarwal" userId="af2b5f50-d5a3-48b8-98e6-d361de1ee0d4" providerId="ADAL" clId="{330A64BF-D442-4C82-9E63-297A31E39368}" dt="2023-10-28T04:06:42.553" v="2048" actId="1038"/>
          <ac:grpSpMkLst>
            <pc:docMk/>
            <pc:sldMk cId="0" sldId="286"/>
            <ac:grpSpMk id="5" creationId="{00000000-0000-0000-0000-000000000000}"/>
          </ac:grpSpMkLst>
        </pc:grpChg>
        <pc:grpChg chg="mod">
          <ac:chgData name="Harsh V Agarwal" userId="af2b5f50-d5a3-48b8-98e6-d361de1ee0d4" providerId="ADAL" clId="{330A64BF-D442-4C82-9E63-297A31E39368}" dt="2023-10-28T04:06:42.553" v="2048" actId="1038"/>
          <ac:grpSpMkLst>
            <pc:docMk/>
            <pc:sldMk cId="0" sldId="286"/>
            <ac:grpSpMk id="12" creationId="{00000000-0000-0000-0000-000000000000}"/>
          </ac:grpSpMkLst>
        </pc:grpChg>
        <pc:grpChg chg="mod">
          <ac:chgData name="Harsh V Agarwal" userId="af2b5f50-d5a3-48b8-98e6-d361de1ee0d4" providerId="ADAL" clId="{330A64BF-D442-4C82-9E63-297A31E39368}" dt="2023-10-28T04:06:42.553" v="2048" actId="1038"/>
          <ac:grpSpMkLst>
            <pc:docMk/>
            <pc:sldMk cId="0" sldId="286"/>
            <ac:grpSpMk id="18" creationId="{00000000-0000-0000-0000-000000000000}"/>
          </ac:grpSpMkLst>
        </pc:grpChg>
        <pc:grpChg chg="mod">
          <ac:chgData name="Harsh V Agarwal" userId="af2b5f50-d5a3-48b8-98e6-d361de1ee0d4" providerId="ADAL" clId="{330A64BF-D442-4C82-9E63-297A31E39368}" dt="2023-10-28T04:06:42.553" v="2048" actId="1038"/>
          <ac:grpSpMkLst>
            <pc:docMk/>
            <pc:sldMk cId="0" sldId="286"/>
            <ac:grpSpMk id="24" creationId="{00000000-0000-0000-0000-000000000000}"/>
          </ac:grpSpMkLst>
        </pc:grpChg>
        <pc:grpChg chg="mod">
          <ac:chgData name="Harsh V Agarwal" userId="af2b5f50-d5a3-48b8-98e6-d361de1ee0d4" providerId="ADAL" clId="{330A64BF-D442-4C82-9E63-297A31E39368}" dt="2023-10-28T04:06:42.553" v="2048" actId="1038"/>
          <ac:grpSpMkLst>
            <pc:docMk/>
            <pc:sldMk cId="0" sldId="286"/>
            <ac:grpSpMk id="30" creationId="{00000000-0000-0000-0000-000000000000}"/>
          </ac:grpSpMkLst>
        </pc:grpChg>
      </pc:sldChg>
      <pc:sldChg chg="add del">
        <pc:chgData name="Harsh V Agarwal" userId="af2b5f50-d5a3-48b8-98e6-d361de1ee0d4" providerId="ADAL" clId="{330A64BF-D442-4C82-9E63-297A31E39368}" dt="2023-10-28T03:51:25.574" v="1673" actId="47"/>
        <pc:sldMkLst>
          <pc:docMk/>
          <pc:sldMk cId="0" sldId="287"/>
        </pc:sldMkLst>
      </pc:sldChg>
      <pc:sldChg chg="add del">
        <pc:chgData name="Harsh V Agarwal" userId="af2b5f50-d5a3-48b8-98e6-d361de1ee0d4" providerId="ADAL" clId="{330A64BF-D442-4C82-9E63-297A31E39368}" dt="2023-10-28T03:51:47.648" v="1686" actId="47"/>
        <pc:sldMkLst>
          <pc:docMk/>
          <pc:sldMk cId="0" sldId="288"/>
        </pc:sldMkLst>
      </pc:sldChg>
      <pc:sldChg chg="add del">
        <pc:chgData name="Harsh V Agarwal" userId="af2b5f50-d5a3-48b8-98e6-d361de1ee0d4" providerId="ADAL" clId="{330A64BF-D442-4C82-9E63-297A31E39368}" dt="2023-10-28T03:51:29.005" v="1674" actId="47"/>
        <pc:sldMkLst>
          <pc:docMk/>
          <pc:sldMk cId="0" sldId="289"/>
        </pc:sldMkLst>
      </pc:sldChg>
      <pc:sldChg chg="add del">
        <pc:chgData name="Harsh V Agarwal" userId="af2b5f50-d5a3-48b8-98e6-d361de1ee0d4" providerId="ADAL" clId="{330A64BF-D442-4C82-9E63-297A31E39368}" dt="2023-10-28T03:51:29.639" v="1675" actId="47"/>
        <pc:sldMkLst>
          <pc:docMk/>
          <pc:sldMk cId="0" sldId="290"/>
        </pc:sldMkLst>
      </pc:sldChg>
      <pc:sldChg chg="add del">
        <pc:chgData name="Harsh V Agarwal" userId="af2b5f50-d5a3-48b8-98e6-d361de1ee0d4" providerId="ADAL" clId="{330A64BF-D442-4C82-9E63-297A31E39368}" dt="2023-10-28T03:51:37.889" v="1678" actId="47"/>
        <pc:sldMkLst>
          <pc:docMk/>
          <pc:sldMk cId="0" sldId="291"/>
        </pc:sldMkLst>
      </pc:sldChg>
      <pc:sldChg chg="add del">
        <pc:chgData name="Harsh V Agarwal" userId="af2b5f50-d5a3-48b8-98e6-d361de1ee0d4" providerId="ADAL" clId="{330A64BF-D442-4C82-9E63-297A31E39368}" dt="2023-10-28T03:51:38.536" v="1679" actId="47"/>
        <pc:sldMkLst>
          <pc:docMk/>
          <pc:sldMk cId="0" sldId="292"/>
        </pc:sldMkLst>
      </pc:sldChg>
      <pc:sldChg chg="add del">
        <pc:chgData name="Harsh V Agarwal" userId="af2b5f50-d5a3-48b8-98e6-d361de1ee0d4" providerId="ADAL" clId="{330A64BF-D442-4C82-9E63-297A31E39368}" dt="2023-10-28T03:51:40.019" v="1680" actId="47"/>
        <pc:sldMkLst>
          <pc:docMk/>
          <pc:sldMk cId="0" sldId="293"/>
        </pc:sldMkLst>
      </pc:sldChg>
      <pc:sldChg chg="add del">
        <pc:chgData name="Harsh V Agarwal" userId="af2b5f50-d5a3-48b8-98e6-d361de1ee0d4" providerId="ADAL" clId="{330A64BF-D442-4C82-9E63-297A31E39368}" dt="2023-10-28T03:51:40.718" v="1681" actId="47"/>
        <pc:sldMkLst>
          <pc:docMk/>
          <pc:sldMk cId="0" sldId="294"/>
        </pc:sldMkLst>
      </pc:sldChg>
      <pc:sldChg chg="add del">
        <pc:chgData name="Harsh V Agarwal" userId="af2b5f50-d5a3-48b8-98e6-d361de1ee0d4" providerId="ADAL" clId="{330A64BF-D442-4C82-9E63-297A31E39368}" dt="2023-10-28T03:51:41.452" v="1682" actId="47"/>
        <pc:sldMkLst>
          <pc:docMk/>
          <pc:sldMk cId="0" sldId="295"/>
        </pc:sldMkLst>
      </pc:sldChg>
      <pc:sldChg chg="add del">
        <pc:chgData name="Harsh V Agarwal" userId="af2b5f50-d5a3-48b8-98e6-d361de1ee0d4" providerId="ADAL" clId="{330A64BF-D442-4C82-9E63-297A31E39368}" dt="2023-10-28T03:51:42.234" v="1683" actId="47"/>
        <pc:sldMkLst>
          <pc:docMk/>
          <pc:sldMk cId="0" sldId="296"/>
        </pc:sldMkLst>
      </pc:sldChg>
      <pc:sldChg chg="add del">
        <pc:chgData name="Harsh V Agarwal" userId="af2b5f50-d5a3-48b8-98e6-d361de1ee0d4" providerId="ADAL" clId="{330A64BF-D442-4C82-9E63-297A31E39368}" dt="2023-10-28T03:51:42.933" v="1684" actId="47"/>
        <pc:sldMkLst>
          <pc:docMk/>
          <pc:sldMk cId="0" sldId="297"/>
        </pc:sldMkLst>
      </pc:sldChg>
      <pc:sldChg chg="add del ord">
        <pc:chgData name="Harsh V Agarwal" userId="af2b5f50-d5a3-48b8-98e6-d361de1ee0d4" providerId="ADAL" clId="{330A64BF-D442-4C82-9E63-297A31E39368}" dt="2023-10-28T03:51:43.987" v="1685" actId="47"/>
        <pc:sldMkLst>
          <pc:docMk/>
          <pc:sldMk cId="0" sldId="298"/>
        </pc:sldMkLst>
      </pc:sldChg>
      <pc:sldChg chg="addSp delSp modSp mod">
        <pc:chgData name="Harsh V Agarwal" userId="af2b5f50-d5a3-48b8-98e6-d361de1ee0d4" providerId="ADAL" clId="{330A64BF-D442-4C82-9E63-297A31E39368}" dt="2023-10-28T04:22:09.559" v="2330" actId="478"/>
        <pc:sldMkLst>
          <pc:docMk/>
          <pc:sldMk cId="3350602760" sldId="447"/>
        </pc:sldMkLst>
        <pc:spChg chg="mod">
          <ac:chgData name="Harsh V Agarwal" userId="af2b5f50-d5a3-48b8-98e6-d361de1ee0d4" providerId="ADAL" clId="{330A64BF-D442-4C82-9E63-297A31E39368}" dt="2023-10-27T15:24:04.039" v="14" actId="21"/>
          <ac:spMkLst>
            <pc:docMk/>
            <pc:sldMk cId="3350602760" sldId="447"/>
            <ac:spMk id="2" creationId="{00000000-0000-0000-0000-000000000000}"/>
          </ac:spMkLst>
        </pc:spChg>
        <pc:spChg chg="add mod">
          <ac:chgData name="Harsh V Agarwal" userId="af2b5f50-d5a3-48b8-98e6-d361de1ee0d4" providerId="ADAL" clId="{330A64BF-D442-4C82-9E63-297A31E39368}" dt="2023-10-27T15:24:38.207" v="23" actId="122"/>
          <ac:spMkLst>
            <pc:docMk/>
            <pc:sldMk cId="3350602760" sldId="447"/>
            <ac:spMk id="3" creationId="{59CA5B9D-25E6-CDE3-63E6-FC322B3E7316}"/>
          </ac:spMkLst>
        </pc:spChg>
        <pc:spChg chg="del mod">
          <ac:chgData name="Harsh V Agarwal" userId="af2b5f50-d5a3-48b8-98e6-d361de1ee0d4" providerId="ADAL" clId="{330A64BF-D442-4C82-9E63-297A31E39368}" dt="2023-10-27T15:24:12.529" v="18" actId="478"/>
          <ac:spMkLst>
            <pc:docMk/>
            <pc:sldMk cId="3350602760" sldId="447"/>
            <ac:spMk id="6" creationId="{00000000-0000-0000-0000-000000000000}"/>
          </ac:spMkLst>
        </pc:spChg>
        <pc:picChg chg="del">
          <ac:chgData name="Harsh V Agarwal" userId="af2b5f50-d5a3-48b8-98e6-d361de1ee0d4" providerId="ADAL" clId="{330A64BF-D442-4C82-9E63-297A31E39368}" dt="2023-10-28T04:22:09.559" v="2330" actId="478"/>
          <ac:picMkLst>
            <pc:docMk/>
            <pc:sldMk cId="3350602760" sldId="447"/>
            <ac:picMk id="7" creationId="{134AE686-9AAF-4156-8093-705D4F5137FD}"/>
          </ac:picMkLst>
        </pc:picChg>
      </pc:sldChg>
      <pc:sldChg chg="delSp modSp mod modAnim">
        <pc:chgData name="Harsh V Agarwal" userId="af2b5f50-d5a3-48b8-98e6-d361de1ee0d4" providerId="ADAL" clId="{330A64BF-D442-4C82-9E63-297A31E39368}" dt="2023-10-28T04:20:49.281" v="2316" actId="478"/>
        <pc:sldMkLst>
          <pc:docMk/>
          <pc:sldMk cId="12432746" sldId="504"/>
        </pc:sldMkLst>
        <pc:picChg chg="del mod">
          <ac:chgData name="Harsh V Agarwal" userId="af2b5f50-d5a3-48b8-98e6-d361de1ee0d4" providerId="ADAL" clId="{330A64BF-D442-4C82-9E63-297A31E39368}" dt="2023-10-28T04:20:49.281" v="2316" actId="478"/>
          <ac:picMkLst>
            <pc:docMk/>
            <pc:sldMk cId="12432746" sldId="504"/>
            <ac:picMk id="2" creationId="{AE3B1A43-FD49-4B08-90D0-DDC4DE9CD61F}"/>
          </ac:picMkLst>
        </pc:picChg>
      </pc:sldChg>
      <pc:sldChg chg="delSp modSp mod">
        <pc:chgData name="Harsh V Agarwal" userId="af2b5f50-d5a3-48b8-98e6-d361de1ee0d4" providerId="ADAL" clId="{330A64BF-D442-4C82-9E63-297A31E39368}" dt="2023-10-28T04:20:34.006" v="2314" actId="478"/>
        <pc:sldMkLst>
          <pc:docMk/>
          <pc:sldMk cId="1877721727" sldId="505"/>
        </pc:sldMkLst>
        <pc:picChg chg="del mod">
          <ac:chgData name="Harsh V Agarwal" userId="af2b5f50-d5a3-48b8-98e6-d361de1ee0d4" providerId="ADAL" clId="{330A64BF-D442-4C82-9E63-297A31E39368}" dt="2023-10-28T04:20:34.006" v="2314" actId="478"/>
          <ac:picMkLst>
            <pc:docMk/>
            <pc:sldMk cId="1877721727" sldId="505"/>
            <ac:picMk id="2" creationId="{AE3B1A43-FD49-4B08-90D0-DDC4DE9CD61F}"/>
          </ac:picMkLst>
        </pc:picChg>
      </pc:sldChg>
      <pc:sldChg chg="del">
        <pc:chgData name="Harsh V Agarwal" userId="af2b5f50-d5a3-48b8-98e6-d361de1ee0d4" providerId="ADAL" clId="{330A64BF-D442-4C82-9E63-297A31E39368}" dt="2023-10-27T17:41:26.180" v="98" actId="47"/>
        <pc:sldMkLst>
          <pc:docMk/>
          <pc:sldMk cId="1215507654" sldId="507"/>
        </pc:sldMkLst>
      </pc:sldChg>
      <pc:sldChg chg="del">
        <pc:chgData name="Harsh V Agarwal" userId="af2b5f50-d5a3-48b8-98e6-d361de1ee0d4" providerId="ADAL" clId="{330A64BF-D442-4C82-9E63-297A31E39368}" dt="2023-10-27T15:35:12.245" v="32" actId="47"/>
        <pc:sldMkLst>
          <pc:docMk/>
          <pc:sldMk cId="3891333643" sldId="508"/>
        </pc:sldMkLst>
      </pc:sldChg>
      <pc:sldChg chg="del">
        <pc:chgData name="Harsh V Agarwal" userId="af2b5f50-d5a3-48b8-98e6-d361de1ee0d4" providerId="ADAL" clId="{330A64BF-D442-4C82-9E63-297A31E39368}" dt="2023-10-27T15:35:12.722" v="33" actId="47"/>
        <pc:sldMkLst>
          <pc:docMk/>
          <pc:sldMk cId="2239469473" sldId="509"/>
        </pc:sldMkLst>
      </pc:sldChg>
      <pc:sldChg chg="del">
        <pc:chgData name="Harsh V Agarwal" userId="af2b5f50-d5a3-48b8-98e6-d361de1ee0d4" providerId="ADAL" clId="{330A64BF-D442-4C82-9E63-297A31E39368}" dt="2023-10-27T15:35:13.190" v="34" actId="47"/>
        <pc:sldMkLst>
          <pc:docMk/>
          <pc:sldMk cId="2078905762" sldId="510"/>
        </pc:sldMkLst>
      </pc:sldChg>
      <pc:sldChg chg="del">
        <pc:chgData name="Harsh V Agarwal" userId="af2b5f50-d5a3-48b8-98e6-d361de1ee0d4" providerId="ADAL" clId="{330A64BF-D442-4C82-9E63-297A31E39368}" dt="2023-10-27T15:35:13.803" v="35" actId="47"/>
        <pc:sldMkLst>
          <pc:docMk/>
          <pc:sldMk cId="3997596887" sldId="511"/>
        </pc:sldMkLst>
      </pc:sldChg>
      <pc:sldChg chg="addSp delSp modSp mod">
        <pc:chgData name="Harsh V Agarwal" userId="af2b5f50-d5a3-48b8-98e6-d361de1ee0d4" providerId="ADAL" clId="{330A64BF-D442-4C82-9E63-297A31E39368}" dt="2023-10-27T17:51:22.686" v="111" actId="207"/>
        <pc:sldMkLst>
          <pc:docMk/>
          <pc:sldMk cId="2859329830" sldId="513"/>
        </pc:sldMkLst>
        <pc:spChg chg="del mod ord">
          <ac:chgData name="Harsh V Agarwal" userId="af2b5f50-d5a3-48b8-98e6-d361de1ee0d4" providerId="ADAL" clId="{330A64BF-D442-4C82-9E63-297A31E39368}" dt="2023-10-27T17:47:48.421" v="109" actId="12084"/>
          <ac:spMkLst>
            <pc:docMk/>
            <pc:sldMk cId="2859329830" sldId="513"/>
            <ac:spMk id="2" creationId="{0F26226A-4134-48E4-B849-840C4AE2AD32}"/>
          </ac:spMkLst>
        </pc:spChg>
        <pc:spChg chg="add del">
          <ac:chgData name="Harsh V Agarwal" userId="af2b5f50-d5a3-48b8-98e6-d361de1ee0d4" providerId="ADAL" clId="{330A64BF-D442-4C82-9E63-297A31E39368}" dt="2023-10-27T15:26:01.392" v="25" actId="11529"/>
          <ac:spMkLst>
            <pc:docMk/>
            <pc:sldMk cId="2859329830" sldId="513"/>
            <ac:spMk id="4" creationId="{1320A2EC-B90B-D6D4-0DA9-14CD62B1FCBA}"/>
          </ac:spMkLst>
        </pc:spChg>
        <pc:spChg chg="add del">
          <ac:chgData name="Harsh V Agarwal" userId="af2b5f50-d5a3-48b8-98e6-d361de1ee0d4" providerId="ADAL" clId="{330A64BF-D442-4C82-9E63-297A31E39368}" dt="2023-10-27T15:26:11.606" v="27" actId="11529"/>
          <ac:spMkLst>
            <pc:docMk/>
            <pc:sldMk cId="2859329830" sldId="513"/>
            <ac:spMk id="5" creationId="{1E34A1AD-6B31-3005-4005-D3E6DC64C668}"/>
          </ac:spMkLst>
        </pc:spChg>
        <pc:spChg chg="add del">
          <ac:chgData name="Harsh V Agarwal" userId="af2b5f50-d5a3-48b8-98e6-d361de1ee0d4" providerId="ADAL" clId="{330A64BF-D442-4C82-9E63-297A31E39368}" dt="2023-10-27T15:32:17.524" v="29" actId="11529"/>
          <ac:spMkLst>
            <pc:docMk/>
            <pc:sldMk cId="2859329830" sldId="513"/>
            <ac:spMk id="6" creationId="{614D406D-D584-F113-34DD-5971F6FA030F}"/>
          </ac:spMkLst>
        </pc:spChg>
        <pc:graphicFrameChg chg="modGraphic">
          <ac:chgData name="Harsh V Agarwal" userId="af2b5f50-d5a3-48b8-98e6-d361de1ee0d4" providerId="ADAL" clId="{330A64BF-D442-4C82-9E63-297A31E39368}" dt="2023-10-27T15:34:52.924" v="31" actId="113"/>
          <ac:graphicFrameMkLst>
            <pc:docMk/>
            <pc:sldMk cId="2859329830" sldId="513"/>
            <ac:graphicFrameMk id="3" creationId="{BDAEE57C-ED45-4443-93F3-9AF8306C3975}"/>
          </ac:graphicFrameMkLst>
        </pc:graphicFrameChg>
        <pc:graphicFrameChg chg="add mod">
          <ac:chgData name="Harsh V Agarwal" userId="af2b5f50-d5a3-48b8-98e6-d361de1ee0d4" providerId="ADAL" clId="{330A64BF-D442-4C82-9E63-297A31E39368}" dt="2023-10-27T17:51:22.686" v="111" actId="207"/>
          <ac:graphicFrameMkLst>
            <pc:docMk/>
            <pc:sldMk cId="2859329830" sldId="513"/>
            <ac:graphicFrameMk id="7" creationId="{1C6081EC-F334-AA55-3F19-85F7235F609B}"/>
          </ac:graphicFrameMkLst>
        </pc:graphicFrameChg>
      </pc:sldChg>
      <pc:sldChg chg="del">
        <pc:chgData name="Harsh V Agarwal" userId="af2b5f50-d5a3-48b8-98e6-d361de1ee0d4" providerId="ADAL" clId="{330A64BF-D442-4C82-9E63-297A31E39368}" dt="2023-10-27T15:35:14.967" v="37" actId="47"/>
        <pc:sldMkLst>
          <pc:docMk/>
          <pc:sldMk cId="1655696858" sldId="514"/>
        </pc:sldMkLst>
      </pc:sldChg>
      <pc:sldChg chg="del">
        <pc:chgData name="Harsh V Agarwal" userId="af2b5f50-d5a3-48b8-98e6-d361de1ee0d4" providerId="ADAL" clId="{330A64BF-D442-4C82-9E63-297A31E39368}" dt="2023-10-27T15:35:14.404" v="36" actId="47"/>
        <pc:sldMkLst>
          <pc:docMk/>
          <pc:sldMk cId="4171321933" sldId="515"/>
        </pc:sldMkLst>
      </pc:sldChg>
      <pc:sldChg chg="del ord">
        <pc:chgData name="Harsh V Agarwal" userId="af2b5f50-d5a3-48b8-98e6-d361de1ee0d4" providerId="ADAL" clId="{330A64BF-D442-4C82-9E63-297A31E39368}" dt="2023-10-28T04:03:23.064" v="1961" actId="47"/>
        <pc:sldMkLst>
          <pc:docMk/>
          <pc:sldMk cId="4243025264" sldId="516"/>
        </pc:sldMkLst>
      </pc:sldChg>
      <pc:sldChg chg="addSp delSp modSp mod ord">
        <pc:chgData name="Harsh V Agarwal" userId="af2b5f50-d5a3-48b8-98e6-d361de1ee0d4" providerId="ADAL" clId="{330A64BF-D442-4C82-9E63-297A31E39368}" dt="2023-10-28T04:10:46.389" v="2052"/>
        <pc:sldMkLst>
          <pc:docMk/>
          <pc:sldMk cId="1372620454" sldId="518"/>
        </pc:sldMkLst>
        <pc:spChg chg="del">
          <ac:chgData name="Harsh V Agarwal" userId="af2b5f50-d5a3-48b8-98e6-d361de1ee0d4" providerId="ADAL" clId="{330A64BF-D442-4C82-9E63-297A31E39368}" dt="2023-10-28T04:03:49.276" v="1964" actId="478"/>
          <ac:spMkLst>
            <pc:docMk/>
            <pc:sldMk cId="1372620454" sldId="518"/>
            <ac:spMk id="2" creationId="{1E13617E-2DDE-4137-8907-609FA4212E35}"/>
          </ac:spMkLst>
        </pc:spChg>
        <pc:spChg chg="del mod">
          <ac:chgData name="Harsh V Agarwal" userId="af2b5f50-d5a3-48b8-98e6-d361de1ee0d4" providerId="ADAL" clId="{330A64BF-D442-4C82-9E63-297A31E39368}" dt="2023-10-28T04:03:46.871" v="1963" actId="478"/>
          <ac:spMkLst>
            <pc:docMk/>
            <pc:sldMk cId="1372620454" sldId="518"/>
            <ac:spMk id="3" creationId="{F15357C7-E90B-46CB-8D2C-4016E9EC85CE}"/>
          </ac:spMkLst>
        </pc:spChg>
        <pc:spChg chg="mod">
          <ac:chgData name="Harsh V Agarwal" userId="af2b5f50-d5a3-48b8-98e6-d361de1ee0d4" providerId="ADAL" clId="{330A64BF-D442-4C82-9E63-297A31E39368}" dt="2023-10-28T04:04:28.364" v="1969" actId="1076"/>
          <ac:spMkLst>
            <pc:docMk/>
            <pc:sldMk cId="1372620454" sldId="518"/>
            <ac:spMk id="4" creationId="{CF7EC5FA-9E4B-4A0D-9C55-CE960F73CBFB}"/>
          </ac:spMkLst>
        </pc:spChg>
        <pc:spChg chg="mod">
          <ac:chgData name="Harsh V Agarwal" userId="af2b5f50-d5a3-48b8-98e6-d361de1ee0d4" providerId="ADAL" clId="{330A64BF-D442-4C82-9E63-297A31E39368}" dt="2023-10-28T04:04:24.526" v="1968" actId="1076"/>
          <ac:spMkLst>
            <pc:docMk/>
            <pc:sldMk cId="1372620454" sldId="518"/>
            <ac:spMk id="5" creationId="{DEE975E9-756C-4656-A0F8-9AD5E5707A65}"/>
          </ac:spMkLst>
        </pc:spChg>
        <pc:spChg chg="add del mod">
          <ac:chgData name="Harsh V Agarwal" userId="af2b5f50-d5a3-48b8-98e6-d361de1ee0d4" providerId="ADAL" clId="{330A64BF-D442-4C82-9E63-297A31E39368}" dt="2023-10-28T04:03:59.420" v="1966" actId="478"/>
          <ac:spMkLst>
            <pc:docMk/>
            <pc:sldMk cId="1372620454" sldId="518"/>
            <ac:spMk id="7" creationId="{C1CA1520-4D96-AC81-42B6-C8DB7C008CFF}"/>
          </ac:spMkLst>
        </pc:spChg>
        <pc:spChg chg="add mod">
          <ac:chgData name="Harsh V Agarwal" userId="af2b5f50-d5a3-48b8-98e6-d361de1ee0d4" providerId="ADAL" clId="{330A64BF-D442-4C82-9E63-297A31E39368}" dt="2023-10-28T04:06:25.920" v="2034" actId="20577"/>
          <ac:spMkLst>
            <pc:docMk/>
            <pc:sldMk cId="1372620454" sldId="518"/>
            <ac:spMk id="8" creationId="{652482B5-405C-F23A-C270-1F7DA4CD7C6F}"/>
          </ac:spMkLst>
        </pc:spChg>
        <pc:spChg chg="add del mod">
          <ac:chgData name="Harsh V Agarwal" userId="af2b5f50-d5a3-48b8-98e6-d361de1ee0d4" providerId="ADAL" clId="{330A64BF-D442-4C82-9E63-297A31E39368}" dt="2023-10-28T04:10:46.389" v="2052"/>
          <ac:spMkLst>
            <pc:docMk/>
            <pc:sldMk cId="1372620454" sldId="518"/>
            <ac:spMk id="9" creationId="{12A869BB-B789-EABC-E411-F7E9A3A6D182}"/>
          </ac:spMkLst>
        </pc:spChg>
      </pc:sldChg>
      <pc:sldChg chg="ord">
        <pc:chgData name="Harsh V Agarwal" userId="af2b5f50-d5a3-48b8-98e6-d361de1ee0d4" providerId="ADAL" clId="{330A64BF-D442-4C82-9E63-297A31E39368}" dt="2023-10-28T02:17:52.984" v="563"/>
        <pc:sldMkLst>
          <pc:docMk/>
          <pc:sldMk cId="2993183624" sldId="519"/>
        </pc:sldMkLst>
      </pc:sldChg>
      <pc:sldChg chg="ord">
        <pc:chgData name="Harsh V Agarwal" userId="af2b5f50-d5a3-48b8-98e6-d361de1ee0d4" providerId="ADAL" clId="{330A64BF-D442-4C82-9E63-297A31E39368}" dt="2023-10-28T02:17:52.984" v="563"/>
        <pc:sldMkLst>
          <pc:docMk/>
          <pc:sldMk cId="4161459016" sldId="520"/>
        </pc:sldMkLst>
      </pc:sldChg>
      <pc:sldChg chg="ord">
        <pc:chgData name="Harsh V Agarwal" userId="af2b5f50-d5a3-48b8-98e6-d361de1ee0d4" providerId="ADAL" clId="{330A64BF-D442-4C82-9E63-297A31E39368}" dt="2023-10-28T02:17:52.984" v="563"/>
        <pc:sldMkLst>
          <pc:docMk/>
          <pc:sldMk cId="745692028" sldId="521"/>
        </pc:sldMkLst>
      </pc:sldChg>
      <pc:sldChg chg="ord">
        <pc:chgData name="Harsh V Agarwal" userId="af2b5f50-d5a3-48b8-98e6-d361de1ee0d4" providerId="ADAL" clId="{330A64BF-D442-4C82-9E63-297A31E39368}" dt="2023-10-28T02:17:52.984" v="563"/>
        <pc:sldMkLst>
          <pc:docMk/>
          <pc:sldMk cId="3648843017" sldId="522"/>
        </pc:sldMkLst>
      </pc:sldChg>
      <pc:sldChg chg="del">
        <pc:chgData name="Harsh V Agarwal" userId="af2b5f50-d5a3-48b8-98e6-d361de1ee0d4" providerId="ADAL" clId="{330A64BF-D442-4C82-9E63-297A31E39368}" dt="2023-10-28T02:17:13.140" v="551" actId="47"/>
        <pc:sldMkLst>
          <pc:docMk/>
          <pc:sldMk cId="4058903297" sldId="523"/>
        </pc:sldMkLst>
      </pc:sldChg>
      <pc:sldChg chg="del">
        <pc:chgData name="Harsh V Agarwal" userId="af2b5f50-d5a3-48b8-98e6-d361de1ee0d4" providerId="ADAL" clId="{330A64BF-D442-4C82-9E63-297A31E39368}" dt="2023-10-28T02:17:13.854" v="552" actId="47"/>
        <pc:sldMkLst>
          <pc:docMk/>
          <pc:sldMk cId="1237865484" sldId="524"/>
        </pc:sldMkLst>
      </pc:sldChg>
      <pc:sldChg chg="del">
        <pc:chgData name="Harsh V Agarwal" userId="af2b5f50-d5a3-48b8-98e6-d361de1ee0d4" providerId="ADAL" clId="{330A64BF-D442-4C82-9E63-297A31E39368}" dt="2023-10-28T02:17:14.337" v="553" actId="47"/>
        <pc:sldMkLst>
          <pc:docMk/>
          <pc:sldMk cId="2997461604" sldId="525"/>
        </pc:sldMkLst>
      </pc:sldChg>
      <pc:sldChg chg="del">
        <pc:chgData name="Harsh V Agarwal" userId="af2b5f50-d5a3-48b8-98e6-d361de1ee0d4" providerId="ADAL" clId="{330A64BF-D442-4C82-9E63-297A31E39368}" dt="2023-10-28T02:17:14.837" v="554" actId="47"/>
        <pc:sldMkLst>
          <pc:docMk/>
          <pc:sldMk cId="3532511771" sldId="526"/>
        </pc:sldMkLst>
      </pc:sldChg>
      <pc:sldChg chg="del">
        <pc:chgData name="Harsh V Agarwal" userId="af2b5f50-d5a3-48b8-98e6-d361de1ee0d4" providerId="ADAL" clId="{330A64BF-D442-4C82-9E63-297A31E39368}" dt="2023-10-28T02:17:15.323" v="555" actId="47"/>
        <pc:sldMkLst>
          <pc:docMk/>
          <pc:sldMk cId="2670524458" sldId="527"/>
        </pc:sldMkLst>
      </pc:sldChg>
      <pc:sldChg chg="del">
        <pc:chgData name="Harsh V Agarwal" userId="af2b5f50-d5a3-48b8-98e6-d361de1ee0d4" providerId="ADAL" clId="{330A64BF-D442-4C82-9E63-297A31E39368}" dt="2023-10-28T02:17:15.971" v="556" actId="47"/>
        <pc:sldMkLst>
          <pc:docMk/>
          <pc:sldMk cId="4119613411" sldId="528"/>
        </pc:sldMkLst>
      </pc:sldChg>
      <pc:sldChg chg="del">
        <pc:chgData name="Harsh V Agarwal" userId="af2b5f50-d5a3-48b8-98e6-d361de1ee0d4" providerId="ADAL" clId="{330A64BF-D442-4C82-9E63-297A31E39368}" dt="2023-10-28T02:17:16.756" v="557" actId="47"/>
        <pc:sldMkLst>
          <pc:docMk/>
          <pc:sldMk cId="3059028163" sldId="529"/>
        </pc:sldMkLst>
      </pc:sldChg>
      <pc:sldChg chg="del">
        <pc:chgData name="Harsh V Agarwal" userId="af2b5f50-d5a3-48b8-98e6-d361de1ee0d4" providerId="ADAL" clId="{330A64BF-D442-4C82-9E63-297A31E39368}" dt="2023-10-28T02:17:17.570" v="558" actId="47"/>
        <pc:sldMkLst>
          <pc:docMk/>
          <pc:sldMk cId="661519672" sldId="530"/>
        </pc:sldMkLst>
      </pc:sldChg>
      <pc:sldChg chg="del">
        <pc:chgData name="Harsh V Agarwal" userId="af2b5f50-d5a3-48b8-98e6-d361de1ee0d4" providerId="ADAL" clId="{330A64BF-D442-4C82-9E63-297A31E39368}" dt="2023-10-28T02:17:18.121" v="559" actId="47"/>
        <pc:sldMkLst>
          <pc:docMk/>
          <pc:sldMk cId="1486901073" sldId="531"/>
        </pc:sldMkLst>
      </pc:sldChg>
      <pc:sldChg chg="del">
        <pc:chgData name="Harsh V Agarwal" userId="af2b5f50-d5a3-48b8-98e6-d361de1ee0d4" providerId="ADAL" clId="{330A64BF-D442-4C82-9E63-297A31E39368}" dt="2023-10-28T02:17:18.688" v="560" actId="47"/>
        <pc:sldMkLst>
          <pc:docMk/>
          <pc:sldMk cId="88078382" sldId="532"/>
        </pc:sldMkLst>
      </pc:sldChg>
      <pc:sldChg chg="del">
        <pc:chgData name="Harsh V Agarwal" userId="af2b5f50-d5a3-48b8-98e6-d361de1ee0d4" providerId="ADAL" clId="{330A64BF-D442-4C82-9E63-297A31E39368}" dt="2023-10-28T02:17:19.304" v="561" actId="47"/>
        <pc:sldMkLst>
          <pc:docMk/>
          <pc:sldMk cId="3282758265" sldId="533"/>
        </pc:sldMkLst>
      </pc:sldChg>
      <pc:sldChg chg="del">
        <pc:chgData name="Harsh V Agarwal" userId="af2b5f50-d5a3-48b8-98e6-d361de1ee0d4" providerId="ADAL" clId="{330A64BF-D442-4C82-9E63-297A31E39368}" dt="2023-10-28T04:22:01.684" v="2329" actId="47"/>
        <pc:sldMkLst>
          <pc:docMk/>
          <pc:sldMk cId="4229702975" sldId="536"/>
        </pc:sldMkLst>
      </pc:sldChg>
      <pc:sldChg chg="modSp mod ord modTransition">
        <pc:chgData name="Harsh V Agarwal" userId="af2b5f50-d5a3-48b8-98e6-d361de1ee0d4" providerId="ADAL" clId="{330A64BF-D442-4C82-9E63-297A31E39368}" dt="2023-10-28T04:22:00.038" v="2328"/>
        <pc:sldMkLst>
          <pc:docMk/>
          <pc:sldMk cId="0" sldId="4816"/>
        </pc:sldMkLst>
        <pc:spChg chg="mod">
          <ac:chgData name="Harsh V Agarwal" userId="af2b5f50-d5a3-48b8-98e6-d361de1ee0d4" providerId="ADAL" clId="{330A64BF-D442-4C82-9E63-297A31E39368}" dt="2023-10-28T04:19:28.459" v="2312"/>
          <ac:spMkLst>
            <pc:docMk/>
            <pc:sldMk cId="0" sldId="4816"/>
            <ac:spMk id="3" creationId="{61462AA6-7D71-48A3-B8FB-594714204793}"/>
          </ac:spMkLst>
        </pc:spChg>
        <pc:spChg chg="mod">
          <ac:chgData name="Harsh V Agarwal" userId="af2b5f50-d5a3-48b8-98e6-d361de1ee0d4" providerId="ADAL" clId="{330A64BF-D442-4C82-9E63-297A31E39368}" dt="2023-10-28T04:21:52.393" v="2326" actId="20577"/>
          <ac:spMkLst>
            <pc:docMk/>
            <pc:sldMk cId="0" sldId="4816"/>
            <ac:spMk id="16" creationId="{56FFE1BD-A671-42B8-BF29-31C5F1869262}"/>
          </ac:spMkLst>
        </pc:spChg>
        <pc:picChg chg="mod">
          <ac:chgData name="Harsh V Agarwal" userId="af2b5f50-d5a3-48b8-98e6-d361de1ee0d4" providerId="ADAL" clId="{330A64BF-D442-4C82-9E63-297A31E39368}" dt="2023-10-27T17:42:33.130" v="106" actId="14100"/>
          <ac:picMkLst>
            <pc:docMk/>
            <pc:sldMk cId="0" sldId="4816"/>
            <ac:picMk id="10" creationId="{D4D0E23B-D9CD-4CA7-A91F-F852F441CB80}"/>
          </ac:picMkLst>
        </pc:picChg>
      </pc:sldChg>
      <pc:sldChg chg="add del">
        <pc:chgData name="Harsh V Agarwal" userId="af2b5f50-d5a3-48b8-98e6-d361de1ee0d4" providerId="ADAL" clId="{330A64BF-D442-4C82-9E63-297A31E39368}" dt="2023-10-28T03:39:00.157" v="1406" actId="47"/>
        <pc:sldMkLst>
          <pc:docMk/>
          <pc:sldMk cId="0" sldId="4817"/>
        </pc:sldMkLst>
      </pc:sldChg>
      <pc:sldChg chg="addSp delSp modSp add mod">
        <pc:chgData name="Harsh V Agarwal" userId="af2b5f50-d5a3-48b8-98e6-d361de1ee0d4" providerId="ADAL" clId="{330A64BF-D442-4C82-9E63-297A31E39368}" dt="2023-10-28T02:36:16.218" v="670" actId="115"/>
        <pc:sldMkLst>
          <pc:docMk/>
          <pc:sldMk cId="2849024288" sldId="4818"/>
        </pc:sldMkLst>
        <pc:spChg chg="add mod">
          <ac:chgData name="Harsh V Agarwal" userId="af2b5f50-d5a3-48b8-98e6-d361de1ee0d4" providerId="ADAL" clId="{330A64BF-D442-4C82-9E63-297A31E39368}" dt="2023-10-28T02:34:13.028" v="584" actId="20577"/>
          <ac:spMkLst>
            <pc:docMk/>
            <pc:sldMk cId="2849024288" sldId="4818"/>
            <ac:spMk id="2" creationId="{4243F597-EE6D-6325-ABC3-A4E84664F6ED}"/>
          </ac:spMkLst>
        </pc:spChg>
        <pc:spChg chg="add mod">
          <ac:chgData name="Harsh V Agarwal" userId="af2b5f50-d5a3-48b8-98e6-d361de1ee0d4" providerId="ADAL" clId="{330A64BF-D442-4C82-9E63-297A31E39368}" dt="2023-10-28T02:33:51.054" v="576" actId="1076"/>
          <ac:spMkLst>
            <pc:docMk/>
            <pc:sldMk cId="2849024288" sldId="4818"/>
            <ac:spMk id="4" creationId="{66E9EC50-BD28-87C3-2E3D-9CC69E5DF4C0}"/>
          </ac:spMkLst>
        </pc:spChg>
        <pc:spChg chg="add del mod">
          <ac:chgData name="Harsh V Agarwal" userId="af2b5f50-d5a3-48b8-98e6-d361de1ee0d4" providerId="ADAL" clId="{330A64BF-D442-4C82-9E63-297A31E39368}" dt="2023-10-28T02:34:18.274" v="586"/>
          <ac:spMkLst>
            <pc:docMk/>
            <pc:sldMk cId="2849024288" sldId="4818"/>
            <ac:spMk id="5" creationId="{61C7F370-B58E-283B-8849-944BB1A2BCFC}"/>
          </ac:spMkLst>
        </pc:spChg>
        <pc:spChg chg="add mod">
          <ac:chgData name="Harsh V Agarwal" userId="af2b5f50-d5a3-48b8-98e6-d361de1ee0d4" providerId="ADAL" clId="{330A64BF-D442-4C82-9E63-297A31E39368}" dt="2023-10-28T02:36:16.218" v="670" actId="115"/>
          <ac:spMkLst>
            <pc:docMk/>
            <pc:sldMk cId="2849024288" sldId="4818"/>
            <ac:spMk id="6" creationId="{9187E18B-AE96-8446-81B9-585566D34EA9}"/>
          </ac:spMkLst>
        </pc:spChg>
        <pc:graphicFrameChg chg="del">
          <ac:chgData name="Harsh V Agarwal" userId="af2b5f50-d5a3-48b8-98e6-d361de1ee0d4" providerId="ADAL" clId="{330A64BF-D442-4C82-9E63-297A31E39368}" dt="2023-10-27T17:51:46.645" v="135" actId="478"/>
          <ac:graphicFrameMkLst>
            <pc:docMk/>
            <pc:sldMk cId="2849024288" sldId="4818"/>
            <ac:graphicFrameMk id="3" creationId="{BDAEE57C-ED45-4443-93F3-9AF8306C3975}"/>
          </ac:graphicFrameMkLst>
        </pc:graphicFrameChg>
        <pc:graphicFrameChg chg="mod">
          <ac:chgData name="Harsh V Agarwal" userId="af2b5f50-d5a3-48b8-98e6-d361de1ee0d4" providerId="ADAL" clId="{330A64BF-D442-4C82-9E63-297A31E39368}" dt="2023-10-27T17:52:02.065" v="139" actId="14100"/>
          <ac:graphicFrameMkLst>
            <pc:docMk/>
            <pc:sldMk cId="2849024288" sldId="4818"/>
            <ac:graphicFrameMk id="7" creationId="{1C6081EC-F334-AA55-3F19-85F7235F609B}"/>
          </ac:graphicFrameMkLst>
        </pc:graphicFrameChg>
      </pc:sldChg>
      <pc:sldChg chg="add del">
        <pc:chgData name="Harsh V Agarwal" userId="af2b5f50-d5a3-48b8-98e6-d361de1ee0d4" providerId="ADAL" clId="{330A64BF-D442-4C82-9E63-297A31E39368}" dt="2023-10-28T03:04:23.338" v="774"/>
        <pc:sldMkLst>
          <pc:docMk/>
          <pc:sldMk cId="464697313" sldId="4819"/>
        </pc:sldMkLst>
      </pc:sldChg>
      <pc:sldChg chg="new del">
        <pc:chgData name="Harsh V Agarwal" userId="af2b5f50-d5a3-48b8-98e6-d361de1ee0d4" providerId="ADAL" clId="{330A64BF-D442-4C82-9E63-297A31E39368}" dt="2023-10-28T03:07:39.294" v="847" actId="47"/>
        <pc:sldMkLst>
          <pc:docMk/>
          <pc:sldMk cId="546723866" sldId="4819"/>
        </pc:sldMkLst>
      </pc:sldChg>
      <pc:sldChg chg="add del">
        <pc:chgData name="Harsh V Agarwal" userId="af2b5f50-d5a3-48b8-98e6-d361de1ee0d4" providerId="ADAL" clId="{330A64BF-D442-4C82-9E63-297A31E39368}" dt="2023-10-28T03:04:18.485" v="772"/>
        <pc:sldMkLst>
          <pc:docMk/>
          <pc:sldMk cId="654421761" sldId="4819"/>
        </pc:sldMkLst>
      </pc:sldChg>
      <pc:sldChg chg="modSp new del mod">
        <pc:chgData name="Harsh V Agarwal" userId="af2b5f50-d5a3-48b8-98e6-d361de1ee0d4" providerId="ADAL" clId="{330A64BF-D442-4C82-9E63-297A31E39368}" dt="2023-10-27T17:52:53.765" v="148" actId="47"/>
        <pc:sldMkLst>
          <pc:docMk/>
          <pc:sldMk cId="2954116749" sldId="4819"/>
        </pc:sldMkLst>
        <pc:spChg chg="mod">
          <ac:chgData name="Harsh V Agarwal" userId="af2b5f50-d5a3-48b8-98e6-d361de1ee0d4" providerId="ADAL" clId="{330A64BF-D442-4C82-9E63-297A31E39368}" dt="2023-10-27T17:52:38.763" v="146" actId="20577"/>
          <ac:spMkLst>
            <pc:docMk/>
            <pc:sldMk cId="2954116749" sldId="4819"/>
            <ac:spMk id="3" creationId="{56FBB40E-CD4E-D8C7-C9AF-1A4E77CC9FE7}"/>
          </ac:spMkLst>
        </pc:spChg>
      </pc:sldChg>
      <pc:sldChg chg="delSp modSp add mod ord">
        <pc:chgData name="Harsh V Agarwal" userId="af2b5f50-d5a3-48b8-98e6-d361de1ee0d4" providerId="ADAL" clId="{330A64BF-D442-4C82-9E63-297A31E39368}" dt="2023-10-28T03:09:16.018" v="908" actId="20577"/>
        <pc:sldMkLst>
          <pc:docMk/>
          <pc:sldMk cId="1304697153" sldId="4820"/>
        </pc:sldMkLst>
        <pc:spChg chg="mod">
          <ac:chgData name="Harsh V Agarwal" userId="af2b5f50-d5a3-48b8-98e6-d361de1ee0d4" providerId="ADAL" clId="{330A64BF-D442-4C82-9E63-297A31E39368}" dt="2023-10-28T03:09:16.018" v="908" actId="20577"/>
          <ac:spMkLst>
            <pc:docMk/>
            <pc:sldMk cId="1304697153" sldId="4820"/>
            <ac:spMk id="2" creationId="{4243F597-EE6D-6325-ABC3-A4E84664F6ED}"/>
          </ac:spMkLst>
        </pc:spChg>
        <pc:spChg chg="mod">
          <ac:chgData name="Harsh V Agarwal" userId="af2b5f50-d5a3-48b8-98e6-d361de1ee0d4" providerId="ADAL" clId="{330A64BF-D442-4C82-9E63-297A31E39368}" dt="2023-10-28T03:08:16.953" v="856" actId="1076"/>
          <ac:spMkLst>
            <pc:docMk/>
            <pc:sldMk cId="1304697153" sldId="4820"/>
            <ac:spMk id="4" creationId="{66E9EC50-BD28-87C3-2E3D-9CC69E5DF4C0}"/>
          </ac:spMkLst>
        </pc:spChg>
        <pc:spChg chg="del">
          <ac:chgData name="Harsh V Agarwal" userId="af2b5f50-d5a3-48b8-98e6-d361de1ee0d4" providerId="ADAL" clId="{330A64BF-D442-4C82-9E63-297A31E39368}" dt="2023-10-28T03:05:43.016" v="812" actId="478"/>
          <ac:spMkLst>
            <pc:docMk/>
            <pc:sldMk cId="1304697153" sldId="4820"/>
            <ac:spMk id="6" creationId="{9187E18B-AE96-8446-81B9-585566D34EA9}"/>
          </ac:spMkLst>
        </pc:spChg>
        <pc:graphicFrameChg chg="mod">
          <ac:chgData name="Harsh V Agarwal" userId="af2b5f50-d5a3-48b8-98e6-d361de1ee0d4" providerId="ADAL" clId="{330A64BF-D442-4C82-9E63-297A31E39368}" dt="2023-10-28T03:05:25.704" v="811" actId="20577"/>
          <ac:graphicFrameMkLst>
            <pc:docMk/>
            <pc:sldMk cId="1304697153" sldId="4820"/>
            <ac:graphicFrameMk id="7" creationId="{1C6081EC-F334-AA55-3F19-85F7235F609B}"/>
          </ac:graphicFrameMkLst>
        </pc:graphicFrameChg>
      </pc:sldChg>
      <pc:sldChg chg="modSp add mod">
        <pc:chgData name="Harsh V Agarwal" userId="af2b5f50-d5a3-48b8-98e6-d361de1ee0d4" providerId="ADAL" clId="{330A64BF-D442-4C82-9E63-297A31E39368}" dt="2023-10-28T03:45:13.836" v="1545" actId="113"/>
        <pc:sldMkLst>
          <pc:docMk/>
          <pc:sldMk cId="3768393394" sldId="4821"/>
        </pc:sldMkLst>
        <pc:spChg chg="mod">
          <ac:chgData name="Harsh V Agarwal" userId="af2b5f50-d5a3-48b8-98e6-d361de1ee0d4" providerId="ADAL" clId="{330A64BF-D442-4C82-9E63-297A31E39368}" dt="2023-10-28T03:45:13.836" v="1545" actId="113"/>
          <ac:spMkLst>
            <pc:docMk/>
            <pc:sldMk cId="3768393394" sldId="4821"/>
            <ac:spMk id="3" creationId="{00000000-0000-0000-0000-000000000000}"/>
          </ac:spMkLst>
        </pc:spChg>
        <pc:spChg chg="mod">
          <ac:chgData name="Harsh V Agarwal" userId="af2b5f50-d5a3-48b8-98e6-d361de1ee0d4" providerId="ADAL" clId="{330A64BF-D442-4C82-9E63-297A31E39368}" dt="2023-10-28T03:34:39.908" v="1350" actId="20577"/>
          <ac:spMkLst>
            <pc:docMk/>
            <pc:sldMk cId="3768393394" sldId="4821"/>
            <ac:spMk id="4" creationId="{00000000-0000-0000-0000-000000000000}"/>
          </ac:spMkLst>
        </pc:spChg>
      </pc:sldChg>
      <pc:sldChg chg="modSp add mod ord">
        <pc:chgData name="Harsh V Agarwal" userId="af2b5f50-d5a3-48b8-98e6-d361de1ee0d4" providerId="ADAL" clId="{330A64BF-D442-4C82-9E63-297A31E39368}" dt="2023-10-28T03:45:53.830" v="1550" actId="207"/>
        <pc:sldMkLst>
          <pc:docMk/>
          <pc:sldMk cId="3720357136" sldId="4822"/>
        </pc:sldMkLst>
        <pc:spChg chg="mod">
          <ac:chgData name="Harsh V Agarwal" userId="af2b5f50-d5a3-48b8-98e6-d361de1ee0d4" providerId="ADAL" clId="{330A64BF-D442-4C82-9E63-297A31E39368}" dt="2023-10-28T03:45:53.830" v="1550" actId="207"/>
          <ac:spMkLst>
            <pc:docMk/>
            <pc:sldMk cId="3720357136" sldId="4822"/>
            <ac:spMk id="3" creationId="{00000000-0000-0000-0000-000000000000}"/>
          </ac:spMkLst>
        </pc:spChg>
        <pc:spChg chg="mod">
          <ac:chgData name="Harsh V Agarwal" userId="af2b5f50-d5a3-48b8-98e6-d361de1ee0d4" providerId="ADAL" clId="{330A64BF-D442-4C82-9E63-297A31E39368}" dt="2023-10-28T03:37:25.072" v="1387" actId="20577"/>
          <ac:spMkLst>
            <pc:docMk/>
            <pc:sldMk cId="3720357136" sldId="4822"/>
            <ac:spMk id="4" creationId="{00000000-0000-0000-0000-000000000000}"/>
          </ac:spMkLst>
        </pc:spChg>
      </pc:sldChg>
      <pc:sldChg chg="modSp add mod ord">
        <pc:chgData name="Harsh V Agarwal" userId="af2b5f50-d5a3-48b8-98e6-d361de1ee0d4" providerId="ADAL" clId="{330A64BF-D442-4C82-9E63-297A31E39368}" dt="2023-10-28T03:45:59.652" v="1551" actId="207"/>
        <pc:sldMkLst>
          <pc:docMk/>
          <pc:sldMk cId="555568590" sldId="4823"/>
        </pc:sldMkLst>
        <pc:spChg chg="mod">
          <ac:chgData name="Harsh V Agarwal" userId="af2b5f50-d5a3-48b8-98e6-d361de1ee0d4" providerId="ADAL" clId="{330A64BF-D442-4C82-9E63-297A31E39368}" dt="2023-10-28T03:45:59.652" v="1551" actId="207"/>
          <ac:spMkLst>
            <pc:docMk/>
            <pc:sldMk cId="555568590" sldId="4823"/>
            <ac:spMk id="3" creationId="{00000000-0000-0000-0000-000000000000}"/>
          </ac:spMkLst>
        </pc:spChg>
        <pc:spChg chg="mod">
          <ac:chgData name="Harsh V Agarwal" userId="af2b5f50-d5a3-48b8-98e6-d361de1ee0d4" providerId="ADAL" clId="{330A64BF-D442-4C82-9E63-297A31E39368}" dt="2023-10-28T03:42:11.896" v="1507" actId="207"/>
          <ac:spMkLst>
            <pc:docMk/>
            <pc:sldMk cId="555568590" sldId="4823"/>
            <ac:spMk id="4" creationId="{00000000-0000-0000-0000-000000000000}"/>
          </ac:spMkLst>
        </pc:spChg>
      </pc:sldChg>
      <pc:sldChg chg="modSp add mod">
        <pc:chgData name="Harsh V Agarwal" userId="af2b5f50-d5a3-48b8-98e6-d361de1ee0d4" providerId="ADAL" clId="{330A64BF-D442-4C82-9E63-297A31E39368}" dt="2023-10-28T03:46:03.402" v="1552" actId="207"/>
        <pc:sldMkLst>
          <pc:docMk/>
          <pc:sldMk cId="2073064739" sldId="4824"/>
        </pc:sldMkLst>
        <pc:spChg chg="mod">
          <ac:chgData name="Harsh V Agarwal" userId="af2b5f50-d5a3-48b8-98e6-d361de1ee0d4" providerId="ADAL" clId="{330A64BF-D442-4C82-9E63-297A31E39368}" dt="2023-10-28T03:46:03.402" v="1552" actId="207"/>
          <ac:spMkLst>
            <pc:docMk/>
            <pc:sldMk cId="2073064739" sldId="4824"/>
            <ac:spMk id="3" creationId="{00000000-0000-0000-0000-000000000000}"/>
          </ac:spMkLst>
        </pc:spChg>
        <pc:spChg chg="mod">
          <ac:chgData name="Harsh V Agarwal" userId="af2b5f50-d5a3-48b8-98e6-d361de1ee0d4" providerId="ADAL" clId="{330A64BF-D442-4C82-9E63-297A31E39368}" dt="2023-10-28T03:44:35.804" v="1544" actId="113"/>
          <ac:spMkLst>
            <pc:docMk/>
            <pc:sldMk cId="2073064739" sldId="4824"/>
            <ac:spMk id="4" creationId="{00000000-0000-0000-0000-000000000000}"/>
          </ac:spMkLst>
        </pc:spChg>
      </pc:sldChg>
      <pc:sldChg chg="modSp add mod ord">
        <pc:chgData name="Harsh V Agarwal" userId="af2b5f50-d5a3-48b8-98e6-d361de1ee0d4" providerId="ADAL" clId="{330A64BF-D442-4C82-9E63-297A31E39368}" dt="2023-10-28T03:49:10.495" v="1642" actId="404"/>
        <pc:sldMkLst>
          <pc:docMk/>
          <pc:sldMk cId="2213613636" sldId="4825"/>
        </pc:sldMkLst>
        <pc:spChg chg="mod">
          <ac:chgData name="Harsh V Agarwal" userId="af2b5f50-d5a3-48b8-98e6-d361de1ee0d4" providerId="ADAL" clId="{330A64BF-D442-4C82-9E63-297A31E39368}" dt="2023-10-28T03:46:57.683" v="1593" actId="20577"/>
          <ac:spMkLst>
            <pc:docMk/>
            <pc:sldMk cId="2213613636" sldId="4825"/>
            <ac:spMk id="3" creationId="{00000000-0000-0000-0000-000000000000}"/>
          </ac:spMkLst>
        </pc:spChg>
        <pc:spChg chg="mod">
          <ac:chgData name="Harsh V Agarwal" userId="af2b5f50-d5a3-48b8-98e6-d361de1ee0d4" providerId="ADAL" clId="{330A64BF-D442-4C82-9E63-297A31E39368}" dt="2023-10-28T03:49:10.495" v="1642" actId="404"/>
          <ac:spMkLst>
            <pc:docMk/>
            <pc:sldMk cId="2213613636" sldId="4825"/>
            <ac:spMk id="4" creationId="{00000000-0000-0000-0000-000000000000}"/>
          </ac:spMkLst>
        </pc:spChg>
      </pc:sldChg>
      <pc:sldChg chg="add del">
        <pc:chgData name="Harsh V Agarwal" userId="af2b5f50-d5a3-48b8-98e6-d361de1ee0d4" providerId="ADAL" clId="{330A64BF-D442-4C82-9E63-297A31E39368}" dt="2023-10-28T03:49:56.131" v="1644"/>
        <pc:sldMkLst>
          <pc:docMk/>
          <pc:sldMk cId="1463529079" sldId="4826"/>
        </pc:sldMkLst>
      </pc:sldChg>
      <pc:sldChg chg="add del">
        <pc:chgData name="Harsh V Agarwal" userId="af2b5f50-d5a3-48b8-98e6-d361de1ee0d4" providerId="ADAL" clId="{330A64BF-D442-4C82-9E63-297A31E39368}" dt="2023-10-28T03:49:58.614" v="1646"/>
        <pc:sldMkLst>
          <pc:docMk/>
          <pc:sldMk cId="2887549116" sldId="4826"/>
        </pc:sldMkLst>
      </pc:sldChg>
      <pc:sldChg chg="delSp modSp add mod ord">
        <pc:chgData name="Harsh V Agarwal" userId="af2b5f50-d5a3-48b8-98e6-d361de1ee0d4" providerId="ADAL" clId="{330A64BF-D442-4C82-9E63-297A31E39368}" dt="2023-10-28T03:57:52.919" v="1716"/>
        <pc:sldMkLst>
          <pc:docMk/>
          <pc:sldMk cId="3097294151" sldId="4826"/>
        </pc:sldMkLst>
        <pc:spChg chg="mod">
          <ac:chgData name="Harsh V Agarwal" userId="af2b5f50-d5a3-48b8-98e6-d361de1ee0d4" providerId="ADAL" clId="{330A64BF-D442-4C82-9E63-297A31E39368}" dt="2023-10-28T03:57:06.935" v="1711" actId="20577"/>
          <ac:spMkLst>
            <pc:docMk/>
            <pc:sldMk cId="3097294151" sldId="4826"/>
            <ac:spMk id="2" creationId="{4243F597-EE6D-6325-ABC3-A4E84664F6ED}"/>
          </ac:spMkLst>
        </pc:spChg>
        <pc:spChg chg="del">
          <ac:chgData name="Harsh V Agarwal" userId="af2b5f50-d5a3-48b8-98e6-d361de1ee0d4" providerId="ADAL" clId="{330A64BF-D442-4C82-9E63-297A31E39368}" dt="2023-10-28T03:53:45.401" v="1687" actId="478"/>
          <ac:spMkLst>
            <pc:docMk/>
            <pc:sldMk cId="3097294151" sldId="4826"/>
            <ac:spMk id="4" creationId="{66E9EC50-BD28-87C3-2E3D-9CC69E5DF4C0}"/>
          </ac:spMkLst>
        </pc:spChg>
        <pc:graphicFrameChg chg="mod">
          <ac:chgData name="Harsh V Agarwal" userId="af2b5f50-d5a3-48b8-98e6-d361de1ee0d4" providerId="ADAL" clId="{330A64BF-D442-4C82-9E63-297A31E39368}" dt="2023-10-28T03:50:24.165" v="1672" actId="20577"/>
          <ac:graphicFrameMkLst>
            <pc:docMk/>
            <pc:sldMk cId="3097294151" sldId="4826"/>
            <ac:graphicFrameMk id="7" creationId="{1C6081EC-F334-AA55-3F19-85F7235F609B}"/>
          </ac:graphicFrameMkLst>
        </pc:graphicFrameChg>
      </pc:sldChg>
      <pc:sldChg chg="addSp delSp modSp add mod">
        <pc:chgData name="Harsh V Agarwal" userId="af2b5f50-d5a3-48b8-98e6-d361de1ee0d4" providerId="ADAL" clId="{330A64BF-D442-4C82-9E63-297A31E39368}" dt="2023-10-28T04:10:51.638" v="2054"/>
        <pc:sldMkLst>
          <pc:docMk/>
          <pc:sldMk cId="3909950932" sldId="4827"/>
        </pc:sldMkLst>
        <pc:spChg chg="add del mod">
          <ac:chgData name="Harsh V Agarwal" userId="af2b5f50-d5a3-48b8-98e6-d361de1ee0d4" providerId="ADAL" clId="{330A64BF-D442-4C82-9E63-297A31E39368}" dt="2023-10-28T04:10:51.638" v="2054"/>
          <ac:spMkLst>
            <pc:docMk/>
            <pc:sldMk cId="3909950932" sldId="4827"/>
            <ac:spMk id="2" creationId="{8A014EC0-123C-0917-AB1E-1BBFCE1A5BD4}"/>
          </ac:spMkLst>
        </pc:spChg>
        <pc:spChg chg="mod">
          <ac:chgData name="Harsh V Agarwal" userId="af2b5f50-d5a3-48b8-98e6-d361de1ee0d4" providerId="ADAL" clId="{330A64BF-D442-4C82-9E63-297A31E39368}" dt="2023-10-28T03:58:21.325" v="1756" actId="20577"/>
          <ac:spMkLst>
            <pc:docMk/>
            <pc:sldMk cId="3909950932" sldId="4827"/>
            <ac:spMk id="3" creationId="{00000000-0000-0000-0000-000000000000}"/>
          </ac:spMkLst>
        </pc:spChg>
        <pc:spChg chg="mod">
          <ac:chgData name="Harsh V Agarwal" userId="af2b5f50-d5a3-48b8-98e6-d361de1ee0d4" providerId="ADAL" clId="{330A64BF-D442-4C82-9E63-297A31E39368}" dt="2023-10-28T04:07:13.258" v="2050" actId="123"/>
          <ac:spMkLst>
            <pc:docMk/>
            <pc:sldMk cId="3909950932" sldId="4827"/>
            <ac:spMk id="4" creationId="{00000000-0000-0000-0000-000000000000}"/>
          </ac:spMkLst>
        </pc:spChg>
      </pc:sldChg>
      <pc:sldChg chg="modSp add mod">
        <pc:chgData name="Harsh V Agarwal" userId="af2b5f50-d5a3-48b8-98e6-d361de1ee0d4" providerId="ADAL" clId="{330A64BF-D442-4C82-9E63-297A31E39368}" dt="2023-10-28T04:15:28.495" v="2277" actId="207"/>
        <pc:sldMkLst>
          <pc:docMk/>
          <pc:sldMk cId="1319252881" sldId="4828"/>
        </pc:sldMkLst>
        <pc:spChg chg="mod">
          <ac:chgData name="Harsh V Agarwal" userId="af2b5f50-d5a3-48b8-98e6-d361de1ee0d4" providerId="ADAL" clId="{330A64BF-D442-4C82-9E63-297A31E39368}" dt="2023-10-28T04:11:38.447" v="2137" actId="1037"/>
          <ac:spMkLst>
            <pc:docMk/>
            <pc:sldMk cId="1319252881" sldId="4828"/>
            <ac:spMk id="3" creationId="{00000000-0000-0000-0000-000000000000}"/>
          </ac:spMkLst>
        </pc:spChg>
        <pc:spChg chg="mod">
          <ac:chgData name="Harsh V Agarwal" userId="af2b5f50-d5a3-48b8-98e6-d361de1ee0d4" providerId="ADAL" clId="{330A64BF-D442-4C82-9E63-297A31E39368}" dt="2023-10-28T04:15:28.495" v="2277" actId="207"/>
          <ac:spMkLst>
            <pc:docMk/>
            <pc:sldMk cId="1319252881" sldId="4828"/>
            <ac:spMk id="4" creationId="{00000000-0000-0000-0000-000000000000}"/>
          </ac:spMkLst>
        </pc:spChg>
      </pc:sldChg>
      <pc:sldMasterChg chg="delSp mod modSldLayout">
        <pc:chgData name="Harsh V Agarwal" userId="af2b5f50-d5a3-48b8-98e6-d361de1ee0d4" providerId="ADAL" clId="{330A64BF-D442-4C82-9E63-297A31E39368}" dt="2023-10-28T04:19:28.459" v="2312"/>
        <pc:sldMasterMkLst>
          <pc:docMk/>
          <pc:sldMasterMk cId="0" sldId="2147483684"/>
        </pc:sldMasterMkLst>
        <pc:spChg chg="del">
          <ac:chgData name="Harsh V Agarwal" userId="af2b5f50-d5a3-48b8-98e6-d361de1ee0d4" providerId="ADAL" clId="{330A64BF-D442-4C82-9E63-297A31E39368}" dt="2023-10-28T01:30:22.060" v="268" actId="478"/>
          <ac:spMkLst>
            <pc:docMk/>
            <pc:sldMasterMk cId="0" sldId="2147483684"/>
            <ac:spMk id="151558" creationId="{00000000-0000-0000-0000-000000000000}"/>
          </ac:spMkLst>
        </pc:spChg>
        <pc:sldLayoutChg chg="modTransition">
          <pc:chgData name="Harsh V Agarwal" userId="af2b5f50-d5a3-48b8-98e6-d361de1ee0d4" providerId="ADAL" clId="{330A64BF-D442-4C82-9E63-297A31E39368}" dt="2023-10-28T04:19:28.459" v="2312"/>
          <pc:sldLayoutMkLst>
            <pc:docMk/>
            <pc:sldMasterMk cId="0" sldId="2147483684"/>
            <pc:sldLayoutMk cId="3769813207" sldId="2147483808"/>
          </pc:sldLayoutMkLst>
        </pc:sldLayoutChg>
        <pc:sldLayoutChg chg="modTransition">
          <pc:chgData name="Harsh V Agarwal" userId="af2b5f50-d5a3-48b8-98e6-d361de1ee0d4" providerId="ADAL" clId="{330A64BF-D442-4C82-9E63-297A31E39368}" dt="2023-10-28T04:19:28.459" v="2312"/>
          <pc:sldLayoutMkLst>
            <pc:docMk/>
            <pc:sldMasterMk cId="0" sldId="2147483684"/>
            <pc:sldLayoutMk cId="1347665302" sldId="2147483810"/>
          </pc:sldLayoutMkLst>
        </pc:sldLayoutChg>
        <pc:sldLayoutChg chg="modTransition">
          <pc:chgData name="Harsh V Agarwal" userId="af2b5f50-d5a3-48b8-98e6-d361de1ee0d4" providerId="ADAL" clId="{330A64BF-D442-4C82-9E63-297A31E39368}" dt="2023-10-28T04:19:28.459" v="2312"/>
          <pc:sldLayoutMkLst>
            <pc:docMk/>
            <pc:sldMasterMk cId="0" sldId="2147483684"/>
            <pc:sldLayoutMk cId="1682318295" sldId="2147483811"/>
          </pc:sldLayoutMkLst>
        </pc:sldLayoutChg>
      </pc:sldMasterChg>
      <pc:sldMasterChg chg="delSp mod addSldLayout delSldLayout modSldLayout">
        <pc:chgData name="Harsh V Agarwal" userId="af2b5f50-d5a3-48b8-98e6-d361de1ee0d4" providerId="ADAL" clId="{330A64BF-D442-4C82-9E63-297A31E39368}" dt="2023-10-28T04:18:41.403" v="2307" actId="478"/>
        <pc:sldMasterMkLst>
          <pc:docMk/>
          <pc:sldMasterMk cId="3578941258" sldId="2147483697"/>
        </pc:sldMasterMkLst>
        <pc:spChg chg="del">
          <ac:chgData name="Harsh V Agarwal" userId="af2b5f50-d5a3-48b8-98e6-d361de1ee0d4" providerId="ADAL" clId="{330A64BF-D442-4C82-9E63-297A31E39368}" dt="2023-10-28T04:18:41.403" v="2307" actId="478"/>
          <ac:spMkLst>
            <pc:docMk/>
            <pc:sldMasterMk cId="3578941258" sldId="2147483697"/>
            <ac:spMk id="9" creationId="{00000000-0000-0000-0000-000000000000}"/>
          </ac:spMkLst>
        </pc:spChg>
        <pc:picChg chg="del">
          <ac:chgData name="Harsh V Agarwal" userId="af2b5f50-d5a3-48b8-98e6-d361de1ee0d4" providerId="ADAL" clId="{330A64BF-D442-4C82-9E63-297A31E39368}" dt="2023-10-27T17:40:34.874" v="97" actId="478"/>
          <ac:picMkLst>
            <pc:docMk/>
            <pc:sldMasterMk cId="3578941258" sldId="2147483697"/>
            <ac:picMk id="14" creationId="{00000000-0000-0000-0000-000000000000}"/>
          </ac:picMkLst>
        </pc:picChg>
        <pc:sldLayoutChg chg="delSp mod">
          <pc:chgData name="Harsh V Agarwal" userId="af2b5f50-d5a3-48b8-98e6-d361de1ee0d4" providerId="ADAL" clId="{330A64BF-D442-4C82-9E63-297A31E39368}" dt="2023-10-27T17:37:02.100" v="39" actId="478"/>
          <pc:sldLayoutMkLst>
            <pc:docMk/>
            <pc:sldMasterMk cId="3578941258" sldId="2147483697"/>
            <pc:sldLayoutMk cId="2370304032" sldId="2147483698"/>
          </pc:sldLayoutMkLst>
          <pc:spChg chg="del">
            <ac:chgData name="Harsh V Agarwal" userId="af2b5f50-d5a3-48b8-98e6-d361de1ee0d4" providerId="ADAL" clId="{330A64BF-D442-4C82-9E63-297A31E39368}" dt="2023-10-27T17:37:02.100" v="39" actId="478"/>
            <ac:spMkLst>
              <pc:docMk/>
              <pc:sldMasterMk cId="3578941258" sldId="2147483697"/>
              <pc:sldLayoutMk cId="2370304032" sldId="2147483698"/>
              <ac:spMk id="10" creationId="{00000000-0000-0000-0000-000000000000}"/>
            </ac:spMkLst>
          </pc:spChg>
        </pc:sldLayoutChg>
        <pc:sldLayoutChg chg="delSp mod">
          <pc:chgData name="Harsh V Agarwal" userId="af2b5f50-d5a3-48b8-98e6-d361de1ee0d4" providerId="ADAL" clId="{330A64BF-D442-4C82-9E63-297A31E39368}" dt="2023-10-27T17:37:05.368" v="40" actId="478"/>
          <pc:sldLayoutMkLst>
            <pc:docMk/>
            <pc:sldMasterMk cId="3578941258" sldId="2147483697"/>
            <pc:sldLayoutMk cId="1567663483" sldId="2147483699"/>
          </pc:sldLayoutMkLst>
          <pc:spChg chg="del">
            <ac:chgData name="Harsh V Agarwal" userId="af2b5f50-d5a3-48b8-98e6-d361de1ee0d4" providerId="ADAL" clId="{330A64BF-D442-4C82-9E63-297A31E39368}" dt="2023-10-27T17:37:05.368" v="40" actId="478"/>
            <ac:spMkLst>
              <pc:docMk/>
              <pc:sldMasterMk cId="3578941258" sldId="2147483697"/>
              <pc:sldLayoutMk cId="1567663483" sldId="2147483699"/>
              <ac:spMk id="8" creationId="{00000000-0000-0000-0000-000000000000}"/>
            </ac:spMkLst>
          </pc:spChg>
        </pc:sldLayoutChg>
        <pc:sldLayoutChg chg="delSp add del mod">
          <pc:chgData name="Harsh V Agarwal" userId="af2b5f50-d5a3-48b8-98e6-d361de1ee0d4" providerId="ADAL" clId="{330A64BF-D442-4C82-9E63-297A31E39368}" dt="2023-10-28T03:51:37.889" v="1678" actId="47"/>
          <pc:sldLayoutMkLst>
            <pc:docMk/>
            <pc:sldMasterMk cId="3578941258" sldId="2147483697"/>
            <pc:sldLayoutMk cId="457345684" sldId="2147483815"/>
          </pc:sldLayoutMkLst>
          <pc:spChg chg="del">
            <ac:chgData name="Harsh V Agarwal" userId="af2b5f50-d5a3-48b8-98e6-d361de1ee0d4" providerId="ADAL" clId="{330A64BF-D442-4C82-9E63-297A31E39368}" dt="2023-10-27T17:37:20.901" v="41" actId="478"/>
            <ac:spMkLst>
              <pc:docMk/>
              <pc:sldMasterMk cId="3578941258" sldId="2147483697"/>
              <pc:sldLayoutMk cId="457345684" sldId="2147483815"/>
              <ac:spMk id="16" creationId="{00000000-0000-0000-0000-000000000000}"/>
            </ac:spMkLst>
          </pc:spChg>
          <pc:spChg chg="del">
            <ac:chgData name="Harsh V Agarwal" userId="af2b5f50-d5a3-48b8-98e6-d361de1ee0d4" providerId="ADAL" clId="{330A64BF-D442-4C82-9E63-297A31E39368}" dt="2023-10-27T17:37:22.658" v="42" actId="478"/>
            <ac:spMkLst>
              <pc:docMk/>
              <pc:sldMasterMk cId="3578941258" sldId="2147483697"/>
              <pc:sldLayoutMk cId="457345684" sldId="2147483815"/>
              <ac:spMk id="17" creationId="{00000000-0000-0000-0000-000000000000}"/>
            </ac:spMkLst>
          </pc:spChg>
        </pc:sldLayoutChg>
        <pc:sldLayoutChg chg="modSp mod">
          <pc:chgData name="Harsh V Agarwal" userId="af2b5f50-d5a3-48b8-98e6-d361de1ee0d4" providerId="ADAL" clId="{330A64BF-D442-4C82-9E63-297A31E39368}" dt="2023-10-28T04:18:11.690" v="2305" actId="20577"/>
          <pc:sldLayoutMkLst>
            <pc:docMk/>
            <pc:sldMasterMk cId="3578941258" sldId="2147483697"/>
            <pc:sldLayoutMk cId="91535846" sldId="2147483816"/>
          </pc:sldLayoutMkLst>
          <pc:spChg chg="mod">
            <ac:chgData name="Harsh V Agarwal" userId="af2b5f50-d5a3-48b8-98e6-d361de1ee0d4" providerId="ADAL" clId="{330A64BF-D442-4C82-9E63-297A31E39368}" dt="2023-10-28T04:18:11.690" v="2305" actId="20577"/>
            <ac:spMkLst>
              <pc:docMk/>
              <pc:sldMasterMk cId="3578941258" sldId="2147483697"/>
              <pc:sldLayoutMk cId="91535846" sldId="2147483816"/>
              <ac:spMk id="4" creationId="{00000000-0000-0000-0000-000000000000}"/>
            </ac:spMkLst>
          </pc:spChg>
          <pc:spChg chg="mod">
            <ac:chgData name="Harsh V Agarwal" userId="af2b5f50-d5a3-48b8-98e6-d361de1ee0d4" providerId="ADAL" clId="{330A64BF-D442-4C82-9E63-297A31E39368}" dt="2023-10-28T04:18:05.473" v="2280" actId="6549"/>
            <ac:spMkLst>
              <pc:docMk/>
              <pc:sldMasterMk cId="3578941258" sldId="2147483697"/>
              <pc:sldLayoutMk cId="91535846" sldId="2147483816"/>
              <ac:spMk id="5" creationId="{00000000-0000-0000-0000-000000000000}"/>
            </ac:spMkLst>
          </pc:spChg>
        </pc:sldLayoutChg>
        <pc:sldLayoutChg chg="del">
          <pc:chgData name="Harsh V Agarwal" userId="af2b5f50-d5a3-48b8-98e6-d361de1ee0d4" providerId="ADAL" clId="{330A64BF-D442-4C82-9E63-297A31E39368}" dt="2023-10-28T03:51:47.648" v="1686" actId="47"/>
          <pc:sldLayoutMkLst>
            <pc:docMk/>
            <pc:sldMasterMk cId="3578941258" sldId="2147483697"/>
            <pc:sldLayoutMk cId="835292948" sldId="2147483817"/>
          </pc:sldLayoutMkLst>
        </pc:sldLayoutChg>
      </pc:sldMasterChg>
      <pc:sldMasterChg chg="delSp modSp mod modSldLayout">
        <pc:chgData name="Harsh V Agarwal" userId="af2b5f50-d5a3-48b8-98e6-d361de1ee0d4" providerId="ADAL" clId="{330A64BF-D442-4C82-9E63-297A31E39368}" dt="2023-10-28T04:18:27.084" v="2306" actId="478"/>
        <pc:sldMasterMkLst>
          <pc:docMk/>
          <pc:sldMasterMk cId="1567735374" sldId="2147483763"/>
        </pc:sldMasterMkLst>
        <pc:spChg chg="del">
          <ac:chgData name="Harsh V Agarwal" userId="af2b5f50-d5a3-48b8-98e6-d361de1ee0d4" providerId="ADAL" clId="{330A64BF-D442-4C82-9E63-297A31E39368}" dt="2023-10-28T04:18:27.084" v="2306" actId="478"/>
          <ac:spMkLst>
            <pc:docMk/>
            <pc:sldMasterMk cId="1567735374" sldId="2147483763"/>
            <ac:spMk id="15" creationId="{00000000-0000-0000-0000-000000000000}"/>
          </ac:spMkLst>
        </pc:spChg>
        <pc:picChg chg="del mod">
          <ac:chgData name="Harsh V Agarwal" userId="af2b5f50-d5a3-48b8-98e6-d361de1ee0d4" providerId="ADAL" clId="{330A64BF-D442-4C82-9E63-297A31E39368}" dt="2023-10-27T17:37:34.226" v="44" actId="478"/>
          <ac:picMkLst>
            <pc:docMk/>
            <pc:sldMasterMk cId="1567735374" sldId="2147483763"/>
            <ac:picMk id="17" creationId="{00000000-0000-0000-0000-000000000000}"/>
          </ac:picMkLst>
        </pc:picChg>
        <pc:sldLayoutChg chg="delSp modSp mod">
          <pc:chgData name="Harsh V Agarwal" userId="af2b5f50-d5a3-48b8-98e6-d361de1ee0d4" providerId="ADAL" clId="{330A64BF-D442-4C82-9E63-297A31E39368}" dt="2023-10-27T17:37:40.561" v="47" actId="478"/>
          <pc:sldLayoutMkLst>
            <pc:docMk/>
            <pc:sldMasterMk cId="1567735374" sldId="2147483763"/>
            <pc:sldLayoutMk cId="2509497557" sldId="2147483764"/>
          </pc:sldLayoutMkLst>
          <pc:spChg chg="del">
            <ac:chgData name="Harsh V Agarwal" userId="af2b5f50-d5a3-48b8-98e6-d361de1ee0d4" providerId="ADAL" clId="{330A64BF-D442-4C82-9E63-297A31E39368}" dt="2023-10-27T17:37:40.561" v="47" actId="478"/>
            <ac:spMkLst>
              <pc:docMk/>
              <pc:sldMasterMk cId="1567735374" sldId="2147483763"/>
              <pc:sldLayoutMk cId="2509497557" sldId="2147483764"/>
              <ac:spMk id="10" creationId="{00000000-0000-0000-0000-000000000000}"/>
            </ac:spMkLst>
          </pc:spChg>
          <pc:picChg chg="del mod">
            <ac:chgData name="Harsh V Agarwal" userId="af2b5f50-d5a3-48b8-98e6-d361de1ee0d4" providerId="ADAL" clId="{330A64BF-D442-4C82-9E63-297A31E39368}" dt="2023-10-27T17:37:38.650" v="46" actId="478"/>
            <ac:picMkLst>
              <pc:docMk/>
              <pc:sldMasterMk cId="1567735374" sldId="2147483763"/>
              <pc:sldLayoutMk cId="2509497557" sldId="2147483764"/>
              <ac:picMk id="14" creationId="{00000000-0000-0000-0000-000000000000}"/>
            </ac:picMkLst>
          </pc:picChg>
        </pc:sldLayoutChg>
        <pc:sldLayoutChg chg="delSp mod">
          <pc:chgData name="Harsh V Agarwal" userId="af2b5f50-d5a3-48b8-98e6-d361de1ee0d4" providerId="ADAL" clId="{330A64BF-D442-4C82-9E63-297A31E39368}" dt="2023-10-27T17:37:45.852" v="48" actId="478"/>
          <pc:sldLayoutMkLst>
            <pc:docMk/>
            <pc:sldMasterMk cId="1567735374" sldId="2147483763"/>
            <pc:sldLayoutMk cId="667306624" sldId="2147483765"/>
          </pc:sldLayoutMkLst>
          <pc:picChg chg="del">
            <ac:chgData name="Harsh V Agarwal" userId="af2b5f50-d5a3-48b8-98e6-d361de1ee0d4" providerId="ADAL" clId="{330A64BF-D442-4C82-9E63-297A31E39368}" dt="2023-10-27T17:37:45.852" v="48" actId="478"/>
            <ac:picMkLst>
              <pc:docMk/>
              <pc:sldMasterMk cId="1567735374" sldId="2147483763"/>
              <pc:sldLayoutMk cId="667306624" sldId="2147483765"/>
              <ac:picMk id="6" creationId="{00000000-0000-0000-0000-000000000000}"/>
            </ac:picMkLst>
          </pc:picChg>
        </pc:sldLayoutChg>
        <pc:sldLayoutChg chg="delSp mod">
          <pc:chgData name="Harsh V Agarwal" userId="af2b5f50-d5a3-48b8-98e6-d361de1ee0d4" providerId="ADAL" clId="{330A64BF-D442-4C82-9E63-297A31E39368}" dt="2023-10-27T17:37:54.943" v="49" actId="478"/>
          <pc:sldLayoutMkLst>
            <pc:docMk/>
            <pc:sldMasterMk cId="1567735374" sldId="2147483763"/>
            <pc:sldLayoutMk cId="3921515378" sldId="2147483774"/>
          </pc:sldLayoutMkLst>
          <pc:spChg chg="del">
            <ac:chgData name="Harsh V Agarwal" userId="af2b5f50-d5a3-48b8-98e6-d361de1ee0d4" providerId="ADAL" clId="{330A64BF-D442-4C82-9E63-297A31E39368}" dt="2023-10-27T17:37:54.943" v="49" actId="478"/>
            <ac:spMkLst>
              <pc:docMk/>
              <pc:sldMasterMk cId="1567735374" sldId="2147483763"/>
              <pc:sldLayoutMk cId="3921515378" sldId="2147483774"/>
              <ac:spMk id="3077" creationId="{00000000-0000-0000-0000-000000000000}"/>
            </ac:spMkLst>
          </pc:spChg>
        </pc:sldLayoutChg>
        <pc:sldLayoutChg chg="delSp mod">
          <pc:chgData name="Harsh V Agarwal" userId="af2b5f50-d5a3-48b8-98e6-d361de1ee0d4" providerId="ADAL" clId="{330A64BF-D442-4C82-9E63-297A31E39368}" dt="2023-10-27T17:37:56.728" v="50" actId="478"/>
          <pc:sldLayoutMkLst>
            <pc:docMk/>
            <pc:sldMasterMk cId="1567735374" sldId="2147483763"/>
            <pc:sldLayoutMk cId="3479391547" sldId="2147483775"/>
          </pc:sldLayoutMkLst>
          <pc:spChg chg="del">
            <ac:chgData name="Harsh V Agarwal" userId="af2b5f50-d5a3-48b8-98e6-d361de1ee0d4" providerId="ADAL" clId="{330A64BF-D442-4C82-9E63-297A31E39368}" dt="2023-10-27T17:37:56.728" v="50" actId="478"/>
            <ac:spMkLst>
              <pc:docMk/>
              <pc:sldMasterMk cId="1567735374" sldId="2147483763"/>
              <pc:sldLayoutMk cId="3479391547" sldId="2147483775"/>
              <ac:spMk id="4101" creationId="{00000000-0000-0000-0000-000000000000}"/>
            </ac:spMkLst>
          </pc:spChg>
        </pc:sldLayoutChg>
        <pc:sldLayoutChg chg="delSp mod">
          <pc:chgData name="Harsh V Agarwal" userId="af2b5f50-d5a3-48b8-98e6-d361de1ee0d4" providerId="ADAL" clId="{330A64BF-D442-4C82-9E63-297A31E39368}" dt="2023-10-27T17:37:58.986" v="51" actId="478"/>
          <pc:sldLayoutMkLst>
            <pc:docMk/>
            <pc:sldMasterMk cId="1567735374" sldId="2147483763"/>
            <pc:sldLayoutMk cId="544686826" sldId="2147483776"/>
          </pc:sldLayoutMkLst>
          <pc:spChg chg="del">
            <ac:chgData name="Harsh V Agarwal" userId="af2b5f50-d5a3-48b8-98e6-d361de1ee0d4" providerId="ADAL" clId="{330A64BF-D442-4C82-9E63-297A31E39368}" dt="2023-10-27T17:37:58.986" v="51" actId="478"/>
            <ac:spMkLst>
              <pc:docMk/>
              <pc:sldMasterMk cId="1567735374" sldId="2147483763"/>
              <pc:sldLayoutMk cId="544686826" sldId="2147483776"/>
              <ac:spMk id="4101" creationId="{00000000-0000-0000-0000-000000000000}"/>
            </ac:spMkLst>
          </pc:spChg>
        </pc:sldLayoutChg>
      </pc:sldMasterChg>
      <pc:sldMasterChg chg="delSp modSp mod modSldLayout">
        <pc:chgData name="Harsh V Agarwal" userId="af2b5f50-d5a3-48b8-98e6-d361de1ee0d4" providerId="ADAL" clId="{330A64BF-D442-4C82-9E63-297A31E39368}" dt="2023-10-28T04:19:02.880" v="2308" actId="478"/>
        <pc:sldMasterMkLst>
          <pc:docMk/>
          <pc:sldMasterMk cId="971787899" sldId="2147483785"/>
        </pc:sldMasterMkLst>
        <pc:spChg chg="del">
          <ac:chgData name="Harsh V Agarwal" userId="af2b5f50-d5a3-48b8-98e6-d361de1ee0d4" providerId="ADAL" clId="{330A64BF-D442-4C82-9E63-297A31E39368}" dt="2023-10-27T17:38:09.073" v="54" actId="478"/>
          <ac:spMkLst>
            <pc:docMk/>
            <pc:sldMasterMk cId="971787899" sldId="2147483785"/>
            <ac:spMk id="14" creationId="{00000000-0000-0000-0000-000000000000}"/>
          </ac:spMkLst>
        </pc:spChg>
        <pc:spChg chg="del">
          <ac:chgData name="Harsh V Agarwal" userId="af2b5f50-d5a3-48b8-98e6-d361de1ee0d4" providerId="ADAL" clId="{330A64BF-D442-4C82-9E63-297A31E39368}" dt="2023-10-28T04:19:02.880" v="2308" actId="478"/>
          <ac:spMkLst>
            <pc:docMk/>
            <pc:sldMasterMk cId="971787899" sldId="2147483785"/>
            <ac:spMk id="15" creationId="{00000000-0000-0000-0000-000000000000}"/>
          </ac:spMkLst>
        </pc:spChg>
        <pc:spChg chg="del">
          <ac:chgData name="Harsh V Agarwal" userId="af2b5f50-d5a3-48b8-98e6-d361de1ee0d4" providerId="ADAL" clId="{330A64BF-D442-4C82-9E63-297A31E39368}" dt="2023-10-27T17:38:11.025" v="55" actId="478"/>
          <ac:spMkLst>
            <pc:docMk/>
            <pc:sldMasterMk cId="971787899" sldId="2147483785"/>
            <ac:spMk id="16" creationId="{00000000-0000-0000-0000-000000000000}"/>
          </ac:spMkLst>
        </pc:spChg>
        <pc:picChg chg="del mod">
          <ac:chgData name="Harsh V Agarwal" userId="af2b5f50-d5a3-48b8-98e6-d361de1ee0d4" providerId="ADAL" clId="{330A64BF-D442-4C82-9E63-297A31E39368}" dt="2023-10-27T17:38:06.708" v="53" actId="478"/>
          <ac:picMkLst>
            <pc:docMk/>
            <pc:sldMasterMk cId="971787899" sldId="2147483785"/>
            <ac:picMk id="17" creationId="{00000000-0000-0000-0000-000000000000}"/>
          </ac:picMkLst>
        </pc:picChg>
        <pc:sldLayoutChg chg="delSp mod">
          <pc:chgData name="Harsh V Agarwal" userId="af2b5f50-d5a3-48b8-98e6-d361de1ee0d4" providerId="ADAL" clId="{330A64BF-D442-4C82-9E63-297A31E39368}" dt="2023-10-27T17:38:22.290" v="59" actId="478"/>
          <pc:sldLayoutMkLst>
            <pc:docMk/>
            <pc:sldMasterMk cId="971787899" sldId="2147483785"/>
            <pc:sldLayoutMk cId="2548865603" sldId="2147483786"/>
          </pc:sldLayoutMkLst>
          <pc:spChg chg="del">
            <ac:chgData name="Harsh V Agarwal" userId="af2b5f50-d5a3-48b8-98e6-d361de1ee0d4" providerId="ADAL" clId="{330A64BF-D442-4C82-9E63-297A31E39368}" dt="2023-10-27T17:38:22.290" v="59" actId="478"/>
            <ac:spMkLst>
              <pc:docMk/>
              <pc:sldMasterMk cId="971787899" sldId="2147483785"/>
              <pc:sldLayoutMk cId="2548865603" sldId="2147483786"/>
              <ac:spMk id="10" creationId="{00000000-0000-0000-0000-000000000000}"/>
            </ac:spMkLst>
          </pc:spChg>
          <pc:picChg chg="del">
            <ac:chgData name="Harsh V Agarwal" userId="af2b5f50-d5a3-48b8-98e6-d361de1ee0d4" providerId="ADAL" clId="{330A64BF-D442-4C82-9E63-297A31E39368}" dt="2023-10-27T17:38:14.158" v="56" actId="478"/>
            <ac:picMkLst>
              <pc:docMk/>
              <pc:sldMasterMk cId="971787899" sldId="2147483785"/>
              <pc:sldLayoutMk cId="2548865603" sldId="2147483786"/>
              <ac:picMk id="14" creationId="{00000000-0000-0000-0000-000000000000}"/>
            </ac:picMkLst>
          </pc:picChg>
        </pc:sldLayoutChg>
        <pc:sldLayoutChg chg="delSp mod">
          <pc:chgData name="Harsh V Agarwal" userId="af2b5f50-d5a3-48b8-98e6-d361de1ee0d4" providerId="ADAL" clId="{330A64BF-D442-4C82-9E63-297A31E39368}" dt="2023-10-27T17:38:19.162" v="58" actId="478"/>
          <pc:sldLayoutMkLst>
            <pc:docMk/>
            <pc:sldMasterMk cId="971787899" sldId="2147483785"/>
            <pc:sldLayoutMk cId="3646339173" sldId="2147483787"/>
          </pc:sldLayoutMkLst>
          <pc:spChg chg="del">
            <ac:chgData name="Harsh V Agarwal" userId="af2b5f50-d5a3-48b8-98e6-d361de1ee0d4" providerId="ADAL" clId="{330A64BF-D442-4C82-9E63-297A31E39368}" dt="2023-10-27T17:38:19.162" v="58" actId="478"/>
            <ac:spMkLst>
              <pc:docMk/>
              <pc:sldMasterMk cId="971787899" sldId="2147483785"/>
              <pc:sldLayoutMk cId="3646339173" sldId="2147483787"/>
              <ac:spMk id="4" creationId="{00000000-0000-0000-0000-000000000000}"/>
            </ac:spMkLst>
          </pc:spChg>
          <pc:spChg chg="del">
            <ac:chgData name="Harsh V Agarwal" userId="af2b5f50-d5a3-48b8-98e6-d361de1ee0d4" providerId="ADAL" clId="{330A64BF-D442-4C82-9E63-297A31E39368}" dt="2023-10-27T17:38:17.128" v="57" actId="478"/>
            <ac:spMkLst>
              <pc:docMk/>
              <pc:sldMasterMk cId="971787899" sldId="2147483785"/>
              <pc:sldLayoutMk cId="3646339173" sldId="2147483787"/>
              <ac:spMk id="5" creationId="{00000000-0000-0000-0000-000000000000}"/>
            </ac:spMkLst>
          </pc:spChg>
        </pc:sldLayoutChg>
        <pc:sldLayoutChg chg="delSp mod">
          <pc:chgData name="Harsh V Agarwal" userId="af2b5f50-d5a3-48b8-98e6-d361de1ee0d4" providerId="ADAL" clId="{330A64BF-D442-4C82-9E63-297A31E39368}" dt="2023-10-27T17:38:27.401" v="61" actId="478"/>
          <pc:sldLayoutMkLst>
            <pc:docMk/>
            <pc:sldMasterMk cId="971787899" sldId="2147483785"/>
            <pc:sldLayoutMk cId="1312039805" sldId="2147483788"/>
          </pc:sldLayoutMkLst>
          <pc:spChg chg="del">
            <ac:chgData name="Harsh V Agarwal" userId="af2b5f50-d5a3-48b8-98e6-d361de1ee0d4" providerId="ADAL" clId="{330A64BF-D442-4C82-9E63-297A31E39368}" dt="2023-10-27T17:38:27.401" v="61" actId="478"/>
            <ac:spMkLst>
              <pc:docMk/>
              <pc:sldMasterMk cId="971787899" sldId="2147483785"/>
              <pc:sldLayoutMk cId="1312039805" sldId="2147483788"/>
              <ac:spMk id="4" creationId="{00000000-0000-0000-0000-000000000000}"/>
            </ac:spMkLst>
          </pc:spChg>
          <pc:spChg chg="del">
            <ac:chgData name="Harsh V Agarwal" userId="af2b5f50-d5a3-48b8-98e6-d361de1ee0d4" providerId="ADAL" clId="{330A64BF-D442-4C82-9E63-297A31E39368}" dt="2023-10-27T17:38:25.713" v="60" actId="478"/>
            <ac:spMkLst>
              <pc:docMk/>
              <pc:sldMasterMk cId="971787899" sldId="2147483785"/>
              <pc:sldLayoutMk cId="1312039805" sldId="2147483788"/>
              <ac:spMk id="5" creationId="{00000000-0000-0000-0000-000000000000}"/>
            </ac:spMkLst>
          </pc:spChg>
        </pc:sldLayoutChg>
        <pc:sldLayoutChg chg="delSp mod">
          <pc:chgData name="Harsh V Agarwal" userId="af2b5f50-d5a3-48b8-98e6-d361de1ee0d4" providerId="ADAL" clId="{330A64BF-D442-4C82-9E63-297A31E39368}" dt="2023-10-27T17:38:33.825" v="63" actId="478"/>
          <pc:sldLayoutMkLst>
            <pc:docMk/>
            <pc:sldMasterMk cId="971787899" sldId="2147483785"/>
            <pc:sldLayoutMk cId="14517423" sldId="2147483789"/>
          </pc:sldLayoutMkLst>
          <pc:spChg chg="del">
            <ac:chgData name="Harsh V Agarwal" userId="af2b5f50-d5a3-48b8-98e6-d361de1ee0d4" providerId="ADAL" clId="{330A64BF-D442-4C82-9E63-297A31E39368}" dt="2023-10-27T17:38:33.825" v="63" actId="478"/>
            <ac:spMkLst>
              <pc:docMk/>
              <pc:sldMasterMk cId="971787899" sldId="2147483785"/>
              <pc:sldLayoutMk cId="14517423" sldId="2147483789"/>
              <ac:spMk id="4" creationId="{00000000-0000-0000-0000-000000000000}"/>
            </ac:spMkLst>
          </pc:spChg>
          <pc:spChg chg="del">
            <ac:chgData name="Harsh V Agarwal" userId="af2b5f50-d5a3-48b8-98e6-d361de1ee0d4" providerId="ADAL" clId="{330A64BF-D442-4C82-9E63-297A31E39368}" dt="2023-10-27T17:38:31.871" v="62" actId="478"/>
            <ac:spMkLst>
              <pc:docMk/>
              <pc:sldMasterMk cId="971787899" sldId="2147483785"/>
              <pc:sldLayoutMk cId="14517423" sldId="2147483789"/>
              <ac:spMk id="5" creationId="{00000000-0000-0000-0000-000000000000}"/>
            </ac:spMkLst>
          </pc:spChg>
        </pc:sldLayoutChg>
        <pc:sldLayoutChg chg="delSp mod">
          <pc:chgData name="Harsh V Agarwal" userId="af2b5f50-d5a3-48b8-98e6-d361de1ee0d4" providerId="ADAL" clId="{330A64BF-D442-4C82-9E63-297A31E39368}" dt="2023-10-27T17:38:41.661" v="65" actId="478"/>
          <pc:sldLayoutMkLst>
            <pc:docMk/>
            <pc:sldMasterMk cId="971787899" sldId="2147483785"/>
            <pc:sldLayoutMk cId="3274186809" sldId="2147483790"/>
          </pc:sldLayoutMkLst>
          <pc:spChg chg="del">
            <ac:chgData name="Harsh V Agarwal" userId="af2b5f50-d5a3-48b8-98e6-d361de1ee0d4" providerId="ADAL" clId="{330A64BF-D442-4C82-9E63-297A31E39368}" dt="2023-10-27T17:38:38.183" v="64" actId="478"/>
            <ac:spMkLst>
              <pc:docMk/>
              <pc:sldMasterMk cId="971787899" sldId="2147483785"/>
              <pc:sldLayoutMk cId="3274186809" sldId="2147483790"/>
              <ac:spMk id="2" creationId="{00000000-0000-0000-0000-000000000000}"/>
            </ac:spMkLst>
          </pc:spChg>
          <pc:spChg chg="del">
            <ac:chgData name="Harsh V Agarwal" userId="af2b5f50-d5a3-48b8-98e6-d361de1ee0d4" providerId="ADAL" clId="{330A64BF-D442-4C82-9E63-297A31E39368}" dt="2023-10-27T17:38:41.661" v="65" actId="478"/>
            <ac:spMkLst>
              <pc:docMk/>
              <pc:sldMasterMk cId="971787899" sldId="2147483785"/>
              <pc:sldLayoutMk cId="3274186809" sldId="2147483790"/>
              <ac:spMk id="3" creationId="{00000000-0000-0000-0000-000000000000}"/>
            </ac:spMkLst>
          </pc:spChg>
        </pc:sldLayoutChg>
        <pc:sldLayoutChg chg="delSp mod">
          <pc:chgData name="Harsh V Agarwal" userId="af2b5f50-d5a3-48b8-98e6-d361de1ee0d4" providerId="ADAL" clId="{330A64BF-D442-4C82-9E63-297A31E39368}" dt="2023-10-27T17:38:47.772" v="67" actId="478"/>
          <pc:sldLayoutMkLst>
            <pc:docMk/>
            <pc:sldMasterMk cId="971787899" sldId="2147483785"/>
            <pc:sldLayoutMk cId="304932752" sldId="2147483791"/>
          </pc:sldLayoutMkLst>
          <pc:spChg chg="del">
            <ac:chgData name="Harsh V Agarwal" userId="af2b5f50-d5a3-48b8-98e6-d361de1ee0d4" providerId="ADAL" clId="{330A64BF-D442-4C82-9E63-297A31E39368}" dt="2023-10-27T17:38:47.772" v="67" actId="478"/>
            <ac:spMkLst>
              <pc:docMk/>
              <pc:sldMasterMk cId="971787899" sldId="2147483785"/>
              <pc:sldLayoutMk cId="304932752" sldId="2147483791"/>
              <ac:spMk id="2" creationId="{00000000-0000-0000-0000-000000000000}"/>
            </ac:spMkLst>
          </pc:spChg>
          <pc:spChg chg="del">
            <ac:chgData name="Harsh V Agarwal" userId="af2b5f50-d5a3-48b8-98e6-d361de1ee0d4" providerId="ADAL" clId="{330A64BF-D442-4C82-9E63-297A31E39368}" dt="2023-10-27T17:38:45.671" v="66" actId="478"/>
            <ac:spMkLst>
              <pc:docMk/>
              <pc:sldMasterMk cId="971787899" sldId="2147483785"/>
              <pc:sldLayoutMk cId="304932752" sldId="2147483791"/>
              <ac:spMk id="3" creationId="{00000000-0000-0000-0000-000000000000}"/>
            </ac:spMkLst>
          </pc:spChg>
        </pc:sldLayoutChg>
        <pc:sldLayoutChg chg="delSp mod">
          <pc:chgData name="Harsh V Agarwal" userId="af2b5f50-d5a3-48b8-98e6-d361de1ee0d4" providerId="ADAL" clId="{330A64BF-D442-4C82-9E63-297A31E39368}" dt="2023-10-27T17:38:53.887" v="69" actId="478"/>
          <pc:sldLayoutMkLst>
            <pc:docMk/>
            <pc:sldMasterMk cId="971787899" sldId="2147483785"/>
            <pc:sldLayoutMk cId="1285123941" sldId="2147483792"/>
          </pc:sldLayoutMkLst>
          <pc:spChg chg="del">
            <ac:chgData name="Harsh V Agarwal" userId="af2b5f50-d5a3-48b8-98e6-d361de1ee0d4" providerId="ADAL" clId="{330A64BF-D442-4C82-9E63-297A31E39368}" dt="2023-10-27T17:38:53.887" v="69" actId="478"/>
            <ac:spMkLst>
              <pc:docMk/>
              <pc:sldMasterMk cId="971787899" sldId="2147483785"/>
              <pc:sldLayoutMk cId="1285123941" sldId="2147483792"/>
              <ac:spMk id="7" creationId="{00000000-0000-0000-0000-000000000000}"/>
            </ac:spMkLst>
          </pc:spChg>
          <pc:spChg chg="del">
            <ac:chgData name="Harsh V Agarwal" userId="af2b5f50-d5a3-48b8-98e6-d361de1ee0d4" providerId="ADAL" clId="{330A64BF-D442-4C82-9E63-297A31E39368}" dt="2023-10-27T17:38:51.923" v="68" actId="478"/>
            <ac:spMkLst>
              <pc:docMk/>
              <pc:sldMasterMk cId="971787899" sldId="2147483785"/>
              <pc:sldLayoutMk cId="1285123941" sldId="2147483792"/>
              <ac:spMk id="9" creationId="{00000000-0000-0000-0000-000000000000}"/>
            </ac:spMkLst>
          </pc:spChg>
        </pc:sldLayoutChg>
        <pc:sldLayoutChg chg="delSp modSp mod">
          <pc:chgData name="Harsh V Agarwal" userId="af2b5f50-d5a3-48b8-98e6-d361de1ee0d4" providerId="ADAL" clId="{330A64BF-D442-4C82-9E63-297A31E39368}" dt="2023-10-27T17:38:59.732" v="72" actId="478"/>
          <pc:sldLayoutMkLst>
            <pc:docMk/>
            <pc:sldMasterMk cId="971787899" sldId="2147483785"/>
            <pc:sldLayoutMk cId="224579602" sldId="2147483793"/>
          </pc:sldLayoutMkLst>
          <pc:spChg chg="del">
            <ac:chgData name="Harsh V Agarwal" userId="af2b5f50-d5a3-48b8-98e6-d361de1ee0d4" providerId="ADAL" clId="{330A64BF-D442-4C82-9E63-297A31E39368}" dt="2023-10-27T17:38:57.446" v="70" actId="478"/>
            <ac:spMkLst>
              <pc:docMk/>
              <pc:sldMasterMk cId="971787899" sldId="2147483785"/>
              <pc:sldLayoutMk cId="224579602" sldId="2147483793"/>
              <ac:spMk id="7" creationId="{00000000-0000-0000-0000-000000000000}"/>
            </ac:spMkLst>
          </pc:spChg>
          <pc:spChg chg="del mod">
            <ac:chgData name="Harsh V Agarwal" userId="af2b5f50-d5a3-48b8-98e6-d361de1ee0d4" providerId="ADAL" clId="{330A64BF-D442-4C82-9E63-297A31E39368}" dt="2023-10-27T17:38:59.732" v="72" actId="478"/>
            <ac:spMkLst>
              <pc:docMk/>
              <pc:sldMasterMk cId="971787899" sldId="2147483785"/>
              <pc:sldLayoutMk cId="224579602" sldId="2147483793"/>
              <ac:spMk id="12" creationId="{00000000-0000-0000-0000-000000000000}"/>
            </ac:spMkLst>
          </pc:spChg>
        </pc:sldLayoutChg>
        <pc:sldLayoutChg chg="delSp mod">
          <pc:chgData name="Harsh V Agarwal" userId="af2b5f50-d5a3-48b8-98e6-d361de1ee0d4" providerId="ADAL" clId="{330A64BF-D442-4C82-9E63-297A31E39368}" dt="2023-10-27T17:39:09.069" v="74" actId="478"/>
          <pc:sldLayoutMkLst>
            <pc:docMk/>
            <pc:sldMasterMk cId="971787899" sldId="2147483785"/>
            <pc:sldLayoutMk cId="2416850409" sldId="2147483794"/>
          </pc:sldLayoutMkLst>
          <pc:spChg chg="del">
            <ac:chgData name="Harsh V Agarwal" userId="af2b5f50-d5a3-48b8-98e6-d361de1ee0d4" providerId="ADAL" clId="{330A64BF-D442-4C82-9E63-297A31E39368}" dt="2023-10-27T17:39:09.069" v="74" actId="478"/>
            <ac:spMkLst>
              <pc:docMk/>
              <pc:sldMasterMk cId="971787899" sldId="2147483785"/>
              <pc:sldLayoutMk cId="2416850409" sldId="2147483794"/>
              <ac:spMk id="6" creationId="{00000000-0000-0000-0000-000000000000}"/>
            </ac:spMkLst>
          </pc:spChg>
          <pc:spChg chg="del">
            <ac:chgData name="Harsh V Agarwal" userId="af2b5f50-d5a3-48b8-98e6-d361de1ee0d4" providerId="ADAL" clId="{330A64BF-D442-4C82-9E63-297A31E39368}" dt="2023-10-27T17:39:07.273" v="73" actId="478"/>
            <ac:spMkLst>
              <pc:docMk/>
              <pc:sldMasterMk cId="971787899" sldId="2147483785"/>
              <pc:sldLayoutMk cId="2416850409" sldId="2147483794"/>
              <ac:spMk id="7" creationId="{00000000-0000-0000-0000-000000000000}"/>
            </ac:spMkLst>
          </pc:spChg>
        </pc:sldLayoutChg>
        <pc:sldLayoutChg chg="delSp mod">
          <pc:chgData name="Harsh V Agarwal" userId="af2b5f50-d5a3-48b8-98e6-d361de1ee0d4" providerId="ADAL" clId="{330A64BF-D442-4C82-9E63-297A31E39368}" dt="2023-10-27T17:39:17.729" v="77" actId="478"/>
          <pc:sldLayoutMkLst>
            <pc:docMk/>
            <pc:sldMasterMk cId="971787899" sldId="2147483785"/>
            <pc:sldLayoutMk cId="337660613" sldId="2147483795"/>
          </pc:sldLayoutMkLst>
          <pc:spChg chg="del">
            <ac:chgData name="Harsh V Agarwal" userId="af2b5f50-d5a3-48b8-98e6-d361de1ee0d4" providerId="ADAL" clId="{330A64BF-D442-4C82-9E63-297A31E39368}" dt="2023-10-27T17:39:16.205" v="76" actId="478"/>
            <ac:spMkLst>
              <pc:docMk/>
              <pc:sldMasterMk cId="971787899" sldId="2147483785"/>
              <pc:sldLayoutMk cId="337660613" sldId="2147483795"/>
              <ac:spMk id="5" creationId="{00000000-0000-0000-0000-000000000000}"/>
            </ac:spMkLst>
          </pc:spChg>
          <pc:spChg chg="del">
            <ac:chgData name="Harsh V Agarwal" userId="af2b5f50-d5a3-48b8-98e6-d361de1ee0d4" providerId="ADAL" clId="{330A64BF-D442-4C82-9E63-297A31E39368}" dt="2023-10-27T17:39:14.229" v="75" actId="478"/>
            <ac:spMkLst>
              <pc:docMk/>
              <pc:sldMasterMk cId="971787899" sldId="2147483785"/>
              <pc:sldLayoutMk cId="337660613" sldId="2147483795"/>
              <ac:spMk id="6" creationId="{00000000-0000-0000-0000-000000000000}"/>
            </ac:spMkLst>
          </pc:spChg>
          <pc:spChg chg="del">
            <ac:chgData name="Harsh V Agarwal" userId="af2b5f50-d5a3-48b8-98e6-d361de1ee0d4" providerId="ADAL" clId="{330A64BF-D442-4C82-9E63-297A31E39368}" dt="2023-10-27T17:39:17.729" v="77" actId="478"/>
            <ac:spMkLst>
              <pc:docMk/>
              <pc:sldMasterMk cId="971787899" sldId="2147483785"/>
              <pc:sldLayoutMk cId="337660613" sldId="2147483795"/>
              <ac:spMk id="3077" creationId="{00000000-0000-0000-0000-000000000000}"/>
            </ac:spMkLst>
          </pc:spChg>
        </pc:sldLayoutChg>
        <pc:sldLayoutChg chg="delSp mod">
          <pc:chgData name="Harsh V Agarwal" userId="af2b5f50-d5a3-48b8-98e6-d361de1ee0d4" providerId="ADAL" clId="{330A64BF-D442-4C82-9E63-297A31E39368}" dt="2023-10-27T17:40:23.413" v="96" actId="478"/>
          <pc:sldLayoutMkLst>
            <pc:docMk/>
            <pc:sldMasterMk cId="971787899" sldId="2147483785"/>
            <pc:sldLayoutMk cId="1399864072" sldId="2147483796"/>
          </pc:sldLayoutMkLst>
          <pc:spChg chg="del">
            <ac:chgData name="Harsh V Agarwal" userId="af2b5f50-d5a3-48b8-98e6-d361de1ee0d4" providerId="ADAL" clId="{330A64BF-D442-4C82-9E63-297A31E39368}" dt="2023-10-27T17:39:27.041" v="79" actId="478"/>
            <ac:spMkLst>
              <pc:docMk/>
              <pc:sldMasterMk cId="971787899" sldId="2147483785"/>
              <pc:sldLayoutMk cId="1399864072" sldId="2147483796"/>
              <ac:spMk id="5" creationId="{00000000-0000-0000-0000-000000000000}"/>
            </ac:spMkLst>
          </pc:spChg>
          <pc:spChg chg="del">
            <ac:chgData name="Harsh V Agarwal" userId="af2b5f50-d5a3-48b8-98e6-d361de1ee0d4" providerId="ADAL" clId="{330A64BF-D442-4C82-9E63-297A31E39368}" dt="2023-10-27T17:39:25.288" v="78" actId="478"/>
            <ac:spMkLst>
              <pc:docMk/>
              <pc:sldMasterMk cId="971787899" sldId="2147483785"/>
              <pc:sldLayoutMk cId="1399864072" sldId="2147483796"/>
              <ac:spMk id="6" creationId="{00000000-0000-0000-0000-000000000000}"/>
            </ac:spMkLst>
          </pc:spChg>
          <pc:spChg chg="del">
            <ac:chgData name="Harsh V Agarwal" userId="af2b5f50-d5a3-48b8-98e6-d361de1ee0d4" providerId="ADAL" clId="{330A64BF-D442-4C82-9E63-297A31E39368}" dt="2023-10-27T17:40:23.413" v="96" actId="478"/>
            <ac:spMkLst>
              <pc:docMk/>
              <pc:sldMasterMk cId="971787899" sldId="2147483785"/>
              <pc:sldLayoutMk cId="1399864072" sldId="2147483796"/>
              <ac:spMk id="4101" creationId="{00000000-0000-0000-0000-000000000000}"/>
            </ac:spMkLst>
          </pc:spChg>
        </pc:sldLayoutChg>
        <pc:sldLayoutChg chg="delSp mod">
          <pc:chgData name="Harsh V Agarwal" userId="af2b5f50-d5a3-48b8-98e6-d361de1ee0d4" providerId="ADAL" clId="{330A64BF-D442-4C82-9E63-297A31E39368}" dt="2023-10-27T17:40:20.128" v="95" actId="478"/>
          <pc:sldLayoutMkLst>
            <pc:docMk/>
            <pc:sldMasterMk cId="971787899" sldId="2147483785"/>
            <pc:sldLayoutMk cId="2388299061" sldId="2147483797"/>
          </pc:sldLayoutMkLst>
          <pc:spChg chg="del">
            <ac:chgData name="Harsh V Agarwal" userId="af2b5f50-d5a3-48b8-98e6-d361de1ee0d4" providerId="ADAL" clId="{330A64BF-D442-4C82-9E63-297A31E39368}" dt="2023-10-27T17:40:18.766" v="94" actId="478"/>
            <ac:spMkLst>
              <pc:docMk/>
              <pc:sldMasterMk cId="971787899" sldId="2147483785"/>
              <pc:sldLayoutMk cId="2388299061" sldId="2147483797"/>
              <ac:spMk id="5" creationId="{00000000-0000-0000-0000-000000000000}"/>
            </ac:spMkLst>
          </pc:spChg>
          <pc:spChg chg="del">
            <ac:chgData name="Harsh V Agarwal" userId="af2b5f50-d5a3-48b8-98e6-d361de1ee0d4" providerId="ADAL" clId="{330A64BF-D442-4C82-9E63-297A31E39368}" dt="2023-10-27T17:40:14.902" v="93" actId="478"/>
            <ac:spMkLst>
              <pc:docMk/>
              <pc:sldMasterMk cId="971787899" sldId="2147483785"/>
              <pc:sldLayoutMk cId="2388299061" sldId="2147483797"/>
              <ac:spMk id="6" creationId="{00000000-0000-0000-0000-000000000000}"/>
            </ac:spMkLst>
          </pc:spChg>
          <pc:spChg chg="del">
            <ac:chgData name="Harsh V Agarwal" userId="af2b5f50-d5a3-48b8-98e6-d361de1ee0d4" providerId="ADAL" clId="{330A64BF-D442-4C82-9E63-297A31E39368}" dt="2023-10-27T17:40:20.128" v="95" actId="478"/>
            <ac:spMkLst>
              <pc:docMk/>
              <pc:sldMasterMk cId="971787899" sldId="2147483785"/>
              <pc:sldLayoutMk cId="2388299061" sldId="2147483797"/>
              <ac:spMk id="4101" creationId="{00000000-0000-0000-0000-000000000000}"/>
            </ac:spMkLst>
          </pc:spChg>
        </pc:sldLayoutChg>
        <pc:sldLayoutChg chg="delSp modSp mod">
          <pc:chgData name="Harsh V Agarwal" userId="af2b5f50-d5a3-48b8-98e6-d361de1ee0d4" providerId="ADAL" clId="{330A64BF-D442-4C82-9E63-297A31E39368}" dt="2023-10-27T17:40:10.051" v="92" actId="478"/>
          <pc:sldLayoutMkLst>
            <pc:docMk/>
            <pc:sldMasterMk cId="971787899" sldId="2147483785"/>
            <pc:sldLayoutMk cId="2826973302" sldId="2147483798"/>
          </pc:sldLayoutMkLst>
          <pc:spChg chg="del mod">
            <ac:chgData name="Harsh V Agarwal" userId="af2b5f50-d5a3-48b8-98e6-d361de1ee0d4" providerId="ADAL" clId="{330A64BF-D442-4C82-9E63-297A31E39368}" dt="2023-10-27T17:40:10.051" v="92" actId="478"/>
            <ac:spMkLst>
              <pc:docMk/>
              <pc:sldMasterMk cId="971787899" sldId="2147483785"/>
              <pc:sldLayoutMk cId="2826973302" sldId="2147483798"/>
              <ac:spMk id="4" creationId="{00000000-0000-0000-0000-000000000000}"/>
            </ac:spMkLst>
          </pc:spChg>
          <pc:spChg chg="del mod">
            <ac:chgData name="Harsh V Agarwal" userId="af2b5f50-d5a3-48b8-98e6-d361de1ee0d4" providerId="ADAL" clId="{330A64BF-D442-4C82-9E63-297A31E39368}" dt="2023-10-27T17:40:06.859" v="90" actId="478"/>
            <ac:spMkLst>
              <pc:docMk/>
              <pc:sldMasterMk cId="971787899" sldId="2147483785"/>
              <pc:sldLayoutMk cId="2826973302" sldId="2147483798"/>
              <ac:spMk id="5" creationId="{00000000-0000-0000-0000-000000000000}"/>
            </ac:spMkLst>
          </pc:spChg>
        </pc:sldLayoutChg>
        <pc:sldLayoutChg chg="addSp delSp modSp mod">
          <pc:chgData name="Harsh V Agarwal" userId="af2b5f50-d5a3-48b8-98e6-d361de1ee0d4" providerId="ADAL" clId="{330A64BF-D442-4C82-9E63-297A31E39368}" dt="2023-10-27T17:39:57.125" v="88" actId="478"/>
          <pc:sldLayoutMkLst>
            <pc:docMk/>
            <pc:sldMasterMk cId="971787899" sldId="2147483785"/>
            <pc:sldLayoutMk cId="577914061" sldId="2147483804"/>
          </pc:sldLayoutMkLst>
          <pc:spChg chg="del">
            <ac:chgData name="Harsh V Agarwal" userId="af2b5f50-d5a3-48b8-98e6-d361de1ee0d4" providerId="ADAL" clId="{330A64BF-D442-4C82-9E63-297A31E39368}" dt="2023-10-27T17:39:41.741" v="80" actId="478"/>
            <ac:spMkLst>
              <pc:docMk/>
              <pc:sldMasterMk cId="971787899" sldId="2147483785"/>
              <pc:sldLayoutMk cId="577914061" sldId="2147483804"/>
              <ac:spMk id="15" creationId="{0F898568-1B78-454B-9FE7-9E37EEF85A89}"/>
            </ac:spMkLst>
          </pc:spChg>
          <pc:spChg chg="del mod">
            <ac:chgData name="Harsh V Agarwal" userId="af2b5f50-d5a3-48b8-98e6-d361de1ee0d4" providerId="ADAL" clId="{330A64BF-D442-4C82-9E63-297A31E39368}" dt="2023-10-27T17:39:44.832" v="82" actId="478"/>
            <ac:spMkLst>
              <pc:docMk/>
              <pc:sldMasterMk cId="971787899" sldId="2147483785"/>
              <pc:sldLayoutMk cId="577914061" sldId="2147483804"/>
              <ac:spMk id="17" creationId="{C105A121-2DA3-4610-BC32-EBB7F8ABAFDE}"/>
            </ac:spMkLst>
          </pc:spChg>
          <pc:spChg chg="del">
            <ac:chgData name="Harsh V Agarwal" userId="af2b5f50-d5a3-48b8-98e6-d361de1ee0d4" providerId="ADAL" clId="{330A64BF-D442-4C82-9E63-297A31E39368}" dt="2023-10-27T17:39:57.125" v="88" actId="478"/>
            <ac:spMkLst>
              <pc:docMk/>
              <pc:sldMasterMk cId="971787899" sldId="2147483785"/>
              <pc:sldLayoutMk cId="577914061" sldId="2147483804"/>
              <ac:spMk id="18" creationId="{61BB2EE4-E5D4-4DD9-97C5-CF16A0A23277}"/>
            </ac:spMkLst>
          </pc:spChg>
          <pc:picChg chg="del mod">
            <ac:chgData name="Harsh V Agarwal" userId="af2b5f50-d5a3-48b8-98e6-d361de1ee0d4" providerId="ADAL" clId="{330A64BF-D442-4C82-9E63-297A31E39368}" dt="2023-10-27T17:39:51.849" v="86" actId="478"/>
            <ac:picMkLst>
              <pc:docMk/>
              <pc:sldMasterMk cId="971787899" sldId="2147483785"/>
              <pc:sldLayoutMk cId="577914061" sldId="2147483804"/>
              <ac:picMk id="7" creationId="{7E40767D-5263-46E9-866F-C86AD8980062}"/>
            </ac:picMkLst>
          </pc:picChg>
          <pc:picChg chg="add del">
            <ac:chgData name="Harsh V Agarwal" userId="af2b5f50-d5a3-48b8-98e6-d361de1ee0d4" providerId="ADAL" clId="{330A64BF-D442-4C82-9E63-297A31E39368}" dt="2023-10-27T17:39:54.665" v="87" actId="478"/>
            <ac:picMkLst>
              <pc:docMk/>
              <pc:sldMasterMk cId="971787899" sldId="2147483785"/>
              <pc:sldLayoutMk cId="577914061" sldId="2147483804"/>
              <ac:picMk id="14" creationId="{32C169B8-2277-4DB1-A77E-5213C95E02A2}"/>
            </ac:picMkLst>
          </pc:picChg>
        </pc:sldLayoutChg>
      </pc:sldMasterChg>
      <pc:sldMasterChg chg="delSldLayout">
        <pc:chgData name="Harsh V Agarwal" userId="af2b5f50-d5a3-48b8-98e6-d361de1ee0d4" providerId="ADAL" clId="{330A64BF-D442-4C82-9E63-297A31E39368}" dt="2023-10-28T04:19:26.153" v="2311" actId="2696"/>
        <pc:sldMasterMkLst>
          <pc:docMk/>
          <pc:sldMasterMk cId="4288923297" sldId="2147483807"/>
        </pc:sldMasterMkLst>
        <pc:sldLayoutChg chg="del">
          <pc:chgData name="Harsh V Agarwal" userId="af2b5f50-d5a3-48b8-98e6-d361de1ee0d4" providerId="ADAL" clId="{330A64BF-D442-4C82-9E63-297A31E39368}" dt="2023-10-28T04:19:26.153" v="2311" actId="2696"/>
          <pc:sldLayoutMkLst>
            <pc:docMk/>
            <pc:sldMasterMk cId="4288923297" sldId="2147483807"/>
            <pc:sldLayoutMk cId="3488588645" sldId="2147483809"/>
          </pc:sldLayoutMkLst>
        </pc:sldLayoutChg>
        <pc:sldLayoutChg chg="del">
          <pc:chgData name="Harsh V Agarwal" userId="af2b5f50-d5a3-48b8-98e6-d361de1ee0d4" providerId="ADAL" clId="{330A64BF-D442-4C82-9E63-297A31E39368}" dt="2023-10-28T04:19:21.288" v="2310" actId="2696"/>
          <pc:sldLayoutMkLst>
            <pc:docMk/>
            <pc:sldMasterMk cId="4288923297" sldId="2147483807"/>
            <pc:sldLayoutMk cId="1960051555" sldId="2147483813"/>
          </pc:sldLayoutMkLst>
        </pc:sldLayoutChg>
        <pc:sldLayoutChg chg="del">
          <pc:chgData name="Harsh V Agarwal" userId="af2b5f50-d5a3-48b8-98e6-d361de1ee0d4" providerId="ADAL" clId="{330A64BF-D442-4C82-9E63-297A31E39368}" dt="2023-10-28T04:19:20.139" v="2309" actId="2696"/>
          <pc:sldLayoutMkLst>
            <pc:docMk/>
            <pc:sldMasterMk cId="4288923297" sldId="2147483807"/>
            <pc:sldLayoutMk cId="1651147279" sldId="214748381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F5610-2BBC-4021-B269-CB762C00FD2C}"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IN"/>
        </a:p>
      </dgm:t>
    </dgm:pt>
    <dgm:pt modelId="{08FAF0E2-D35C-4328-AD60-1A111A3B6A0F}">
      <dgm:prSet/>
      <dgm:spPr>
        <a:solidFill>
          <a:srgbClr val="808080"/>
        </a:solidFill>
      </dgm:spPr>
      <dgm:t>
        <a:bodyPr/>
        <a:lstStyle/>
        <a:p>
          <a:r>
            <a:rPr lang="en-IN" b="1" dirty="0"/>
            <a:t>Standards on Auditing</a:t>
          </a:r>
          <a:endParaRPr lang="en-IN" dirty="0"/>
        </a:p>
      </dgm:t>
    </dgm:pt>
    <dgm:pt modelId="{6B3D4755-2AE6-415D-B349-65269B661FAC}" type="parTrans" cxnId="{37BD18F7-A6CD-4A53-9501-C213C2D6D5F2}">
      <dgm:prSet/>
      <dgm:spPr/>
      <dgm:t>
        <a:bodyPr/>
        <a:lstStyle/>
        <a:p>
          <a:endParaRPr lang="en-IN"/>
        </a:p>
      </dgm:t>
    </dgm:pt>
    <dgm:pt modelId="{0510FE40-C468-4901-BCEA-ACB7687CA1D6}" type="sibTrans" cxnId="{37BD18F7-A6CD-4A53-9501-C213C2D6D5F2}">
      <dgm:prSet/>
      <dgm:spPr/>
      <dgm:t>
        <a:bodyPr/>
        <a:lstStyle/>
        <a:p>
          <a:endParaRPr lang="en-IN"/>
        </a:p>
      </dgm:t>
    </dgm:pt>
    <dgm:pt modelId="{A53DCFC5-784C-45A4-839C-63821F8433A3}" type="pres">
      <dgm:prSet presAssocID="{417F5610-2BBC-4021-B269-CB762C00FD2C}" presName="linear" presStyleCnt="0">
        <dgm:presLayoutVars>
          <dgm:animLvl val="lvl"/>
          <dgm:resizeHandles val="exact"/>
        </dgm:presLayoutVars>
      </dgm:prSet>
      <dgm:spPr/>
    </dgm:pt>
    <dgm:pt modelId="{AC4B4D7B-ADD0-4A76-8A2E-7431B8973A94}" type="pres">
      <dgm:prSet presAssocID="{08FAF0E2-D35C-4328-AD60-1A111A3B6A0F}" presName="parentText" presStyleLbl="node1" presStyleIdx="0" presStyleCnt="1">
        <dgm:presLayoutVars>
          <dgm:chMax val="0"/>
          <dgm:bulletEnabled val="1"/>
        </dgm:presLayoutVars>
      </dgm:prSet>
      <dgm:spPr/>
    </dgm:pt>
  </dgm:ptLst>
  <dgm:cxnLst>
    <dgm:cxn modelId="{63CB1C21-4743-46AF-B1F3-F98ECCA702CB}" type="presOf" srcId="{417F5610-2BBC-4021-B269-CB762C00FD2C}" destId="{A53DCFC5-784C-45A4-839C-63821F8433A3}" srcOrd="0" destOrd="0" presId="urn:microsoft.com/office/officeart/2005/8/layout/vList2"/>
    <dgm:cxn modelId="{1FBE1228-DAD9-4C6D-9AA8-FC726294763E}" type="presOf" srcId="{08FAF0E2-D35C-4328-AD60-1A111A3B6A0F}" destId="{AC4B4D7B-ADD0-4A76-8A2E-7431B8973A94}" srcOrd="0" destOrd="0" presId="urn:microsoft.com/office/officeart/2005/8/layout/vList2"/>
    <dgm:cxn modelId="{37BD18F7-A6CD-4A53-9501-C213C2D6D5F2}" srcId="{417F5610-2BBC-4021-B269-CB762C00FD2C}" destId="{08FAF0E2-D35C-4328-AD60-1A111A3B6A0F}" srcOrd="0" destOrd="0" parTransId="{6B3D4755-2AE6-415D-B349-65269B661FAC}" sibTransId="{0510FE40-C468-4901-BCEA-ACB7687CA1D6}"/>
    <dgm:cxn modelId="{ABC4F118-B14E-4EB1-8552-E0291F6E5D3B}" type="presParOf" srcId="{A53DCFC5-784C-45A4-839C-63821F8433A3}" destId="{AC4B4D7B-ADD0-4A76-8A2E-7431B8973A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F5610-2BBC-4021-B269-CB762C00FD2C}"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IN"/>
        </a:p>
      </dgm:t>
    </dgm:pt>
    <dgm:pt modelId="{08FAF0E2-D35C-4328-AD60-1A111A3B6A0F}">
      <dgm:prSet/>
      <dgm:spPr>
        <a:solidFill>
          <a:srgbClr val="808080"/>
        </a:solidFill>
      </dgm:spPr>
      <dgm:t>
        <a:bodyPr/>
        <a:lstStyle/>
        <a:p>
          <a:r>
            <a:rPr lang="en-IN" b="1" dirty="0"/>
            <a:t>SA 500 Audit Evidence </a:t>
          </a:r>
          <a:endParaRPr lang="en-IN" dirty="0"/>
        </a:p>
      </dgm:t>
    </dgm:pt>
    <dgm:pt modelId="{6B3D4755-2AE6-415D-B349-65269B661FAC}" type="parTrans" cxnId="{37BD18F7-A6CD-4A53-9501-C213C2D6D5F2}">
      <dgm:prSet/>
      <dgm:spPr/>
      <dgm:t>
        <a:bodyPr/>
        <a:lstStyle/>
        <a:p>
          <a:endParaRPr lang="en-IN"/>
        </a:p>
      </dgm:t>
    </dgm:pt>
    <dgm:pt modelId="{0510FE40-C468-4901-BCEA-ACB7687CA1D6}" type="sibTrans" cxnId="{37BD18F7-A6CD-4A53-9501-C213C2D6D5F2}">
      <dgm:prSet/>
      <dgm:spPr/>
      <dgm:t>
        <a:bodyPr/>
        <a:lstStyle/>
        <a:p>
          <a:endParaRPr lang="en-IN"/>
        </a:p>
      </dgm:t>
    </dgm:pt>
    <dgm:pt modelId="{A53DCFC5-784C-45A4-839C-63821F8433A3}" type="pres">
      <dgm:prSet presAssocID="{417F5610-2BBC-4021-B269-CB762C00FD2C}" presName="linear" presStyleCnt="0">
        <dgm:presLayoutVars>
          <dgm:animLvl val="lvl"/>
          <dgm:resizeHandles val="exact"/>
        </dgm:presLayoutVars>
      </dgm:prSet>
      <dgm:spPr/>
    </dgm:pt>
    <dgm:pt modelId="{AC4B4D7B-ADD0-4A76-8A2E-7431B8973A94}" type="pres">
      <dgm:prSet presAssocID="{08FAF0E2-D35C-4328-AD60-1A111A3B6A0F}" presName="parentText" presStyleLbl="node1" presStyleIdx="0" presStyleCnt="1" custLinFactNeighborX="6997" custLinFactNeighborY="5361">
        <dgm:presLayoutVars>
          <dgm:chMax val="0"/>
          <dgm:bulletEnabled val="1"/>
        </dgm:presLayoutVars>
      </dgm:prSet>
      <dgm:spPr/>
    </dgm:pt>
  </dgm:ptLst>
  <dgm:cxnLst>
    <dgm:cxn modelId="{63CB1C21-4743-46AF-B1F3-F98ECCA702CB}" type="presOf" srcId="{417F5610-2BBC-4021-B269-CB762C00FD2C}" destId="{A53DCFC5-784C-45A4-839C-63821F8433A3}" srcOrd="0" destOrd="0" presId="urn:microsoft.com/office/officeart/2005/8/layout/vList2"/>
    <dgm:cxn modelId="{1FBE1228-DAD9-4C6D-9AA8-FC726294763E}" type="presOf" srcId="{08FAF0E2-D35C-4328-AD60-1A111A3B6A0F}" destId="{AC4B4D7B-ADD0-4A76-8A2E-7431B8973A94}" srcOrd="0" destOrd="0" presId="urn:microsoft.com/office/officeart/2005/8/layout/vList2"/>
    <dgm:cxn modelId="{37BD18F7-A6CD-4A53-9501-C213C2D6D5F2}" srcId="{417F5610-2BBC-4021-B269-CB762C00FD2C}" destId="{08FAF0E2-D35C-4328-AD60-1A111A3B6A0F}" srcOrd="0" destOrd="0" parTransId="{6B3D4755-2AE6-415D-B349-65269B661FAC}" sibTransId="{0510FE40-C468-4901-BCEA-ACB7687CA1D6}"/>
    <dgm:cxn modelId="{ABC4F118-B14E-4EB1-8552-E0291F6E5D3B}" type="presParOf" srcId="{A53DCFC5-784C-45A4-839C-63821F8433A3}" destId="{AC4B4D7B-ADD0-4A76-8A2E-7431B8973A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F5610-2BBC-4021-B269-CB762C00FD2C}"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IN"/>
        </a:p>
      </dgm:t>
    </dgm:pt>
    <dgm:pt modelId="{08FAF0E2-D35C-4328-AD60-1A111A3B6A0F}">
      <dgm:prSet/>
      <dgm:spPr>
        <a:solidFill>
          <a:srgbClr val="808080"/>
        </a:solidFill>
      </dgm:spPr>
      <dgm:t>
        <a:bodyPr/>
        <a:lstStyle/>
        <a:p>
          <a:r>
            <a:rPr lang="en-IN" b="1" dirty="0"/>
            <a:t>SA 501 Audit Evidence – specific considerations</a:t>
          </a:r>
          <a:endParaRPr lang="en-IN" dirty="0"/>
        </a:p>
      </dgm:t>
    </dgm:pt>
    <dgm:pt modelId="{6B3D4755-2AE6-415D-B349-65269B661FAC}" type="parTrans" cxnId="{37BD18F7-A6CD-4A53-9501-C213C2D6D5F2}">
      <dgm:prSet/>
      <dgm:spPr/>
      <dgm:t>
        <a:bodyPr/>
        <a:lstStyle/>
        <a:p>
          <a:endParaRPr lang="en-IN"/>
        </a:p>
      </dgm:t>
    </dgm:pt>
    <dgm:pt modelId="{0510FE40-C468-4901-BCEA-ACB7687CA1D6}" type="sibTrans" cxnId="{37BD18F7-A6CD-4A53-9501-C213C2D6D5F2}">
      <dgm:prSet/>
      <dgm:spPr/>
      <dgm:t>
        <a:bodyPr/>
        <a:lstStyle/>
        <a:p>
          <a:endParaRPr lang="en-IN"/>
        </a:p>
      </dgm:t>
    </dgm:pt>
    <dgm:pt modelId="{A53DCFC5-784C-45A4-839C-63821F8433A3}" type="pres">
      <dgm:prSet presAssocID="{417F5610-2BBC-4021-B269-CB762C00FD2C}" presName="linear" presStyleCnt="0">
        <dgm:presLayoutVars>
          <dgm:animLvl val="lvl"/>
          <dgm:resizeHandles val="exact"/>
        </dgm:presLayoutVars>
      </dgm:prSet>
      <dgm:spPr/>
    </dgm:pt>
    <dgm:pt modelId="{AC4B4D7B-ADD0-4A76-8A2E-7431B8973A94}" type="pres">
      <dgm:prSet presAssocID="{08FAF0E2-D35C-4328-AD60-1A111A3B6A0F}" presName="parentText" presStyleLbl="node1" presStyleIdx="0" presStyleCnt="1" custLinFactNeighborX="6997" custLinFactNeighborY="5361">
        <dgm:presLayoutVars>
          <dgm:chMax val="0"/>
          <dgm:bulletEnabled val="1"/>
        </dgm:presLayoutVars>
      </dgm:prSet>
      <dgm:spPr/>
    </dgm:pt>
  </dgm:ptLst>
  <dgm:cxnLst>
    <dgm:cxn modelId="{63CB1C21-4743-46AF-B1F3-F98ECCA702CB}" type="presOf" srcId="{417F5610-2BBC-4021-B269-CB762C00FD2C}" destId="{A53DCFC5-784C-45A4-839C-63821F8433A3}" srcOrd="0" destOrd="0" presId="urn:microsoft.com/office/officeart/2005/8/layout/vList2"/>
    <dgm:cxn modelId="{1FBE1228-DAD9-4C6D-9AA8-FC726294763E}" type="presOf" srcId="{08FAF0E2-D35C-4328-AD60-1A111A3B6A0F}" destId="{AC4B4D7B-ADD0-4A76-8A2E-7431B8973A94}" srcOrd="0" destOrd="0" presId="urn:microsoft.com/office/officeart/2005/8/layout/vList2"/>
    <dgm:cxn modelId="{37BD18F7-A6CD-4A53-9501-C213C2D6D5F2}" srcId="{417F5610-2BBC-4021-B269-CB762C00FD2C}" destId="{08FAF0E2-D35C-4328-AD60-1A111A3B6A0F}" srcOrd="0" destOrd="0" parTransId="{6B3D4755-2AE6-415D-B349-65269B661FAC}" sibTransId="{0510FE40-C468-4901-BCEA-ACB7687CA1D6}"/>
    <dgm:cxn modelId="{ABC4F118-B14E-4EB1-8552-E0291F6E5D3B}" type="presParOf" srcId="{A53DCFC5-784C-45A4-839C-63821F8433A3}" destId="{AC4B4D7B-ADD0-4A76-8A2E-7431B8973A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F5610-2BBC-4021-B269-CB762C00FD2C}"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IN"/>
        </a:p>
      </dgm:t>
    </dgm:pt>
    <dgm:pt modelId="{08FAF0E2-D35C-4328-AD60-1A111A3B6A0F}">
      <dgm:prSet/>
      <dgm:spPr>
        <a:solidFill>
          <a:srgbClr val="808080"/>
        </a:solidFill>
      </dgm:spPr>
      <dgm:t>
        <a:bodyPr/>
        <a:lstStyle/>
        <a:p>
          <a:r>
            <a:rPr lang="en-IN" b="1" dirty="0"/>
            <a:t>SA 505 External Confirmations</a:t>
          </a:r>
          <a:endParaRPr lang="en-IN" dirty="0"/>
        </a:p>
      </dgm:t>
    </dgm:pt>
    <dgm:pt modelId="{6B3D4755-2AE6-415D-B349-65269B661FAC}" type="parTrans" cxnId="{37BD18F7-A6CD-4A53-9501-C213C2D6D5F2}">
      <dgm:prSet/>
      <dgm:spPr/>
      <dgm:t>
        <a:bodyPr/>
        <a:lstStyle/>
        <a:p>
          <a:endParaRPr lang="en-IN"/>
        </a:p>
      </dgm:t>
    </dgm:pt>
    <dgm:pt modelId="{0510FE40-C468-4901-BCEA-ACB7687CA1D6}" type="sibTrans" cxnId="{37BD18F7-A6CD-4A53-9501-C213C2D6D5F2}">
      <dgm:prSet/>
      <dgm:spPr/>
      <dgm:t>
        <a:bodyPr/>
        <a:lstStyle/>
        <a:p>
          <a:endParaRPr lang="en-IN"/>
        </a:p>
      </dgm:t>
    </dgm:pt>
    <dgm:pt modelId="{A53DCFC5-784C-45A4-839C-63821F8433A3}" type="pres">
      <dgm:prSet presAssocID="{417F5610-2BBC-4021-B269-CB762C00FD2C}" presName="linear" presStyleCnt="0">
        <dgm:presLayoutVars>
          <dgm:animLvl val="lvl"/>
          <dgm:resizeHandles val="exact"/>
        </dgm:presLayoutVars>
      </dgm:prSet>
      <dgm:spPr/>
    </dgm:pt>
    <dgm:pt modelId="{AC4B4D7B-ADD0-4A76-8A2E-7431B8973A94}" type="pres">
      <dgm:prSet presAssocID="{08FAF0E2-D35C-4328-AD60-1A111A3B6A0F}" presName="parentText" presStyleLbl="node1" presStyleIdx="0" presStyleCnt="1" custLinFactNeighborX="6997" custLinFactNeighborY="5361">
        <dgm:presLayoutVars>
          <dgm:chMax val="0"/>
          <dgm:bulletEnabled val="1"/>
        </dgm:presLayoutVars>
      </dgm:prSet>
      <dgm:spPr/>
    </dgm:pt>
  </dgm:ptLst>
  <dgm:cxnLst>
    <dgm:cxn modelId="{63CB1C21-4743-46AF-B1F3-F98ECCA702CB}" type="presOf" srcId="{417F5610-2BBC-4021-B269-CB762C00FD2C}" destId="{A53DCFC5-784C-45A4-839C-63821F8433A3}" srcOrd="0" destOrd="0" presId="urn:microsoft.com/office/officeart/2005/8/layout/vList2"/>
    <dgm:cxn modelId="{1FBE1228-DAD9-4C6D-9AA8-FC726294763E}" type="presOf" srcId="{08FAF0E2-D35C-4328-AD60-1A111A3B6A0F}" destId="{AC4B4D7B-ADD0-4A76-8A2E-7431B8973A94}" srcOrd="0" destOrd="0" presId="urn:microsoft.com/office/officeart/2005/8/layout/vList2"/>
    <dgm:cxn modelId="{37BD18F7-A6CD-4A53-9501-C213C2D6D5F2}" srcId="{417F5610-2BBC-4021-B269-CB762C00FD2C}" destId="{08FAF0E2-D35C-4328-AD60-1A111A3B6A0F}" srcOrd="0" destOrd="0" parTransId="{6B3D4755-2AE6-415D-B349-65269B661FAC}" sibTransId="{0510FE40-C468-4901-BCEA-ACB7687CA1D6}"/>
    <dgm:cxn modelId="{ABC4F118-B14E-4EB1-8552-E0291F6E5D3B}" type="presParOf" srcId="{A53DCFC5-784C-45A4-839C-63821F8433A3}" destId="{AC4B4D7B-ADD0-4A76-8A2E-7431B8973A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4D7B-ADD0-4A76-8A2E-7431B8973A94}">
      <dsp:nvSpPr>
        <dsp:cNvPr id="0" name=""/>
        <dsp:cNvSpPr/>
      </dsp:nvSpPr>
      <dsp:spPr>
        <a:xfrm>
          <a:off x="0" y="10599"/>
          <a:ext cx="8232775" cy="842400"/>
        </a:xfrm>
        <a:prstGeom prst="roundRect">
          <a:avLst/>
        </a:prstGeom>
        <a:solidFill>
          <a:srgbClr val="8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b="1" kern="1200" dirty="0"/>
            <a:t>Standards on Auditing</a:t>
          </a:r>
          <a:endParaRPr lang="en-IN" sz="3600" kern="1200" dirty="0"/>
        </a:p>
      </dsp:txBody>
      <dsp:txXfrm>
        <a:off x="41123" y="51722"/>
        <a:ext cx="8150529"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4D7B-ADD0-4A76-8A2E-7431B8973A94}">
      <dsp:nvSpPr>
        <dsp:cNvPr id="0" name=""/>
        <dsp:cNvSpPr/>
      </dsp:nvSpPr>
      <dsp:spPr>
        <a:xfrm>
          <a:off x="0" y="21199"/>
          <a:ext cx="8928992" cy="842400"/>
        </a:xfrm>
        <a:prstGeom prst="roundRect">
          <a:avLst/>
        </a:prstGeom>
        <a:solidFill>
          <a:srgbClr val="8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b="1" kern="1200" dirty="0"/>
            <a:t>SA 500 Audit Evidence </a:t>
          </a:r>
          <a:endParaRPr lang="en-IN" sz="3600" kern="1200" dirty="0"/>
        </a:p>
      </dsp:txBody>
      <dsp:txXfrm>
        <a:off x="41123" y="62322"/>
        <a:ext cx="8846746"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4D7B-ADD0-4A76-8A2E-7431B8973A94}">
      <dsp:nvSpPr>
        <dsp:cNvPr id="0" name=""/>
        <dsp:cNvSpPr/>
      </dsp:nvSpPr>
      <dsp:spPr>
        <a:xfrm>
          <a:off x="0" y="128879"/>
          <a:ext cx="8928992" cy="678600"/>
        </a:xfrm>
        <a:prstGeom prst="roundRect">
          <a:avLst/>
        </a:prstGeom>
        <a:solidFill>
          <a:srgbClr val="8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N" sz="2900" b="1" kern="1200" dirty="0"/>
            <a:t>SA 501 Audit Evidence – specific considerations</a:t>
          </a:r>
          <a:endParaRPr lang="en-IN" sz="2900" kern="1200" dirty="0"/>
        </a:p>
      </dsp:txBody>
      <dsp:txXfrm>
        <a:off x="33127" y="162006"/>
        <a:ext cx="8862738" cy="61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4D7B-ADD0-4A76-8A2E-7431B8973A94}">
      <dsp:nvSpPr>
        <dsp:cNvPr id="0" name=""/>
        <dsp:cNvSpPr/>
      </dsp:nvSpPr>
      <dsp:spPr>
        <a:xfrm>
          <a:off x="0" y="21199"/>
          <a:ext cx="8928992" cy="842400"/>
        </a:xfrm>
        <a:prstGeom prst="roundRect">
          <a:avLst/>
        </a:prstGeom>
        <a:solidFill>
          <a:srgbClr val="8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b="1" kern="1200" dirty="0"/>
            <a:t>SA 505 External Confirmations</a:t>
          </a:r>
          <a:endParaRPr lang="en-IN" sz="3600" kern="1200" dirty="0"/>
        </a:p>
      </dsp:txBody>
      <dsp:txXfrm>
        <a:off x="41123" y="62322"/>
        <a:ext cx="8846746"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3313" cy="340265"/>
          </a:xfrm>
          <a:prstGeom prst="rect">
            <a:avLst/>
          </a:prstGeom>
        </p:spPr>
        <p:txBody>
          <a:bodyPr vert="horz" lIns="91432" tIns="45716" rIns="91432" bIns="45716" rtlCol="0"/>
          <a:lstStyle>
            <a:lvl1pPr algn="l">
              <a:defRPr sz="1200"/>
            </a:lvl1pPr>
          </a:lstStyle>
          <a:p>
            <a:endParaRPr lang="en-IN" dirty="0"/>
          </a:p>
        </p:txBody>
      </p:sp>
      <p:sp>
        <p:nvSpPr>
          <p:cNvPr id="3" name="Date Placeholder 2"/>
          <p:cNvSpPr>
            <a:spLocks noGrp="1"/>
          </p:cNvSpPr>
          <p:nvPr>
            <p:ph type="dt" sz="quarter" idx="1"/>
          </p:nvPr>
        </p:nvSpPr>
        <p:spPr>
          <a:xfrm>
            <a:off x="5622596" y="3"/>
            <a:ext cx="4303313" cy="340265"/>
          </a:xfrm>
          <a:prstGeom prst="rect">
            <a:avLst/>
          </a:prstGeom>
        </p:spPr>
        <p:txBody>
          <a:bodyPr vert="horz" lIns="91432" tIns="45716" rIns="91432" bIns="45716" rtlCol="0"/>
          <a:lstStyle>
            <a:lvl1pPr algn="r">
              <a:defRPr sz="1200"/>
            </a:lvl1pPr>
          </a:lstStyle>
          <a:p>
            <a:fld id="{5435FF05-508F-4794-B39E-0CC3226E65FE}" type="datetimeFigureOut">
              <a:rPr lang="en-IN" smtClean="0"/>
              <a:t>27-10-2023</a:t>
            </a:fld>
            <a:endParaRPr lang="en-IN" dirty="0"/>
          </a:p>
        </p:txBody>
      </p:sp>
      <p:sp>
        <p:nvSpPr>
          <p:cNvPr id="4" name="Footer Placeholder 3"/>
          <p:cNvSpPr>
            <a:spLocks noGrp="1"/>
          </p:cNvSpPr>
          <p:nvPr>
            <p:ph type="ftr" sz="quarter" idx="2"/>
          </p:nvPr>
        </p:nvSpPr>
        <p:spPr>
          <a:xfrm>
            <a:off x="1" y="6456325"/>
            <a:ext cx="4303313" cy="340264"/>
          </a:xfrm>
          <a:prstGeom prst="rect">
            <a:avLst/>
          </a:prstGeom>
        </p:spPr>
        <p:txBody>
          <a:bodyPr vert="horz" lIns="91432" tIns="45716" rIns="91432" bIns="45716" rtlCol="0" anchor="b"/>
          <a:lstStyle>
            <a:lvl1pPr algn="l">
              <a:defRPr sz="1200"/>
            </a:lvl1pPr>
          </a:lstStyle>
          <a:p>
            <a:endParaRPr lang="en-IN" dirty="0"/>
          </a:p>
        </p:txBody>
      </p:sp>
      <p:sp>
        <p:nvSpPr>
          <p:cNvPr id="5" name="Slide Number Placeholder 4"/>
          <p:cNvSpPr>
            <a:spLocks noGrp="1"/>
          </p:cNvSpPr>
          <p:nvPr>
            <p:ph type="sldNum" sz="quarter" idx="3"/>
          </p:nvPr>
        </p:nvSpPr>
        <p:spPr>
          <a:xfrm>
            <a:off x="5622596" y="6456325"/>
            <a:ext cx="4303313" cy="340264"/>
          </a:xfrm>
          <a:prstGeom prst="rect">
            <a:avLst/>
          </a:prstGeom>
        </p:spPr>
        <p:txBody>
          <a:bodyPr vert="horz" lIns="91432" tIns="45716" rIns="91432" bIns="45716" rtlCol="0" anchor="b"/>
          <a:lstStyle>
            <a:lvl1pPr algn="r">
              <a:defRPr sz="1200"/>
            </a:lvl1pPr>
          </a:lstStyle>
          <a:p>
            <a:fld id="{B0E141C9-D82B-459D-863F-0294E855BA88}" type="slidenum">
              <a:rPr lang="en-IN" smtClean="0"/>
              <a:t>‹#›</a:t>
            </a:fld>
            <a:endParaRPr lang="en-IN" dirty="0"/>
          </a:p>
        </p:txBody>
      </p:sp>
    </p:spTree>
    <p:extLst>
      <p:ext uri="{BB962C8B-B14F-4D97-AF65-F5344CB8AC3E}">
        <p14:creationId xmlns:p14="http://schemas.microsoft.com/office/powerpoint/2010/main" val="60340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1" cy="339884"/>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5623699" y="0"/>
            <a:ext cx="4302231" cy="339884"/>
          </a:xfrm>
          <a:prstGeom prst="rect">
            <a:avLst/>
          </a:prstGeom>
        </p:spPr>
        <p:txBody>
          <a:bodyPr vert="horz" lIns="91432" tIns="45716" rIns="91432" bIns="45716" rtlCol="0"/>
          <a:lstStyle>
            <a:lvl1pPr algn="r">
              <a:defRPr sz="1200"/>
            </a:lvl1pPr>
          </a:lstStyle>
          <a:p>
            <a:fld id="{BEB5663F-5819-49DA-A862-89D2DB17B012}" type="datetimeFigureOut">
              <a:rPr lang="en-US" smtClean="0"/>
              <a:pPr/>
              <a:t>10/27/2023</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456611"/>
            <a:ext cx="4302231" cy="339884"/>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3699" y="6456611"/>
            <a:ext cx="4302231" cy="339884"/>
          </a:xfrm>
          <a:prstGeom prst="rect">
            <a:avLst/>
          </a:prstGeom>
        </p:spPr>
        <p:txBody>
          <a:bodyPr vert="horz" lIns="91432" tIns="45716" rIns="91432" bIns="45716" rtlCol="0" anchor="b"/>
          <a:lstStyle>
            <a:lvl1pPr algn="r">
              <a:defRPr sz="1200"/>
            </a:lvl1pPr>
          </a:lstStyle>
          <a:p>
            <a:fld id="{0ADF8E44-56A2-491D-8DF4-51FFD7B5AF2C}" type="slidenum">
              <a:rPr lang="en-US" smtClean="0"/>
              <a:pPr/>
              <a:t>‹#›</a:t>
            </a:fld>
            <a:endParaRPr lang="en-US" dirty="0"/>
          </a:p>
        </p:txBody>
      </p:sp>
    </p:spTree>
    <p:extLst>
      <p:ext uri="{BB962C8B-B14F-4D97-AF65-F5344CB8AC3E}">
        <p14:creationId xmlns:p14="http://schemas.microsoft.com/office/powerpoint/2010/main" val="112588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4577" y="1412776"/>
            <a:ext cx="8234362" cy="451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p:nvPr userDrawn="1"/>
        </p:nvSpPr>
        <p:spPr>
          <a:xfrm>
            <a:off x="1552575" y="6337300"/>
            <a:ext cx="6429375" cy="230832"/>
          </a:xfrm>
          <a:prstGeom prst="rect">
            <a:avLst/>
          </a:prstGeom>
          <a:noFill/>
        </p:spPr>
        <p:txBody>
          <a:bodyPr wrap="square" rtlCol="0">
            <a:spAutoFit/>
          </a:bodyPr>
          <a:lstStyle/>
          <a:p>
            <a:pPr algn="ctr"/>
            <a:r>
              <a:rPr lang="en-US" sz="900" dirty="0">
                <a:solidFill>
                  <a:schemeClr val="bg1"/>
                </a:solidFill>
              </a:rPr>
              <a:t>Centre for Audit Quality</a:t>
            </a:r>
          </a:p>
        </p:txBody>
      </p:sp>
      <p:sp>
        <p:nvSpPr>
          <p:cNvPr id="3" name="TextBox 2"/>
          <p:cNvSpPr txBox="1"/>
          <p:nvPr userDrawn="1"/>
        </p:nvSpPr>
        <p:spPr>
          <a:xfrm>
            <a:off x="8431609" y="6287699"/>
            <a:ext cx="712391" cy="369332"/>
          </a:xfrm>
          <a:prstGeom prst="rect">
            <a:avLst/>
          </a:prstGeom>
          <a:noFill/>
        </p:spPr>
        <p:txBody>
          <a:bodyPr wrap="square" rtlCol="0">
            <a:spAutoFit/>
          </a:bodyPr>
          <a:lstStyle/>
          <a:p>
            <a:pPr algn="ctr"/>
            <a:fld id="{C27CCDF8-79E2-4C95-BBA8-1A4C8D780DFC}" type="slidenum">
              <a:rPr lang="en-US" sz="1800" smtClean="0">
                <a:solidFill>
                  <a:schemeClr val="bg1"/>
                </a:solidFill>
              </a:rPr>
              <a:t>‹#›</a:t>
            </a:fld>
            <a:endParaRPr lang="en-US" sz="1800" dirty="0">
              <a:solidFill>
                <a:schemeClr val="bg1"/>
              </a:solidFill>
            </a:endParaRPr>
          </a:p>
        </p:txBody>
      </p:sp>
    </p:spTree>
    <p:extLst>
      <p:ext uri="{BB962C8B-B14F-4D97-AF65-F5344CB8AC3E}">
        <p14:creationId xmlns:p14="http://schemas.microsoft.com/office/powerpoint/2010/main" val="376981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1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37030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15676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6226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356953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25" b="0" i="0">
                <a:solidFill>
                  <a:srgbClr val="40404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700" b="1" i="0">
                <a:solidFill>
                  <a:srgbClr val="404040"/>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defRPr sz="675" b="0" i="0">
                <a:solidFill>
                  <a:schemeClr val="bg1"/>
                </a:solidFill>
                <a:latin typeface="Calibri"/>
                <a:cs typeface="Calibri"/>
              </a:defRPr>
            </a:lvl1pPr>
          </a:lstStyle>
          <a:p>
            <a:pPr marL="9525">
              <a:lnSpc>
                <a:spcPts val="716"/>
              </a:lnSpc>
            </a:pPr>
            <a:endParaRPr lang="pt-BR" spc="-19"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788" b="0" i="0">
                <a:solidFill>
                  <a:schemeClr val="bg1"/>
                </a:solidFill>
                <a:latin typeface="Calibri"/>
                <a:cs typeface="Calibri"/>
              </a:defRPr>
            </a:lvl1pPr>
          </a:lstStyle>
          <a:p>
            <a:pPr marL="28575">
              <a:lnSpc>
                <a:spcPts val="825"/>
              </a:lnSpc>
            </a:pPr>
            <a:fld id="{81D60167-4931-47E6-BA6A-407CBD079E47}" type="slidenum">
              <a:rPr lang="en-IN" spc="-19" smtClean="0"/>
              <a:pPr marL="28575">
                <a:lnSpc>
                  <a:spcPts val="825"/>
                </a:lnSpc>
              </a:pPr>
              <a:t>‹#›</a:t>
            </a:fld>
            <a:endParaRPr lang="en-IN" spc="-19" dirty="0"/>
          </a:p>
        </p:txBody>
      </p:sp>
    </p:spTree>
    <p:extLst>
      <p:ext uri="{BB962C8B-B14F-4D97-AF65-F5344CB8AC3E}">
        <p14:creationId xmlns:p14="http://schemas.microsoft.com/office/powerpoint/2010/main" val="9153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5094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6673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770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8545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193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693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91881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86562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54974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287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392151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347939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5446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56273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759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8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30211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34153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5488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64633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13120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145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741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49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12851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2245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4168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3376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13998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238829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8269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29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09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8" name="Picture 7" descr="cover.jpg"/>
          <p:cNvPicPr>
            <a:picLocks noChangeAspect="1"/>
          </p:cNvPicPr>
          <p:nvPr userDrawn="1"/>
        </p:nvPicPr>
        <p:blipFill>
          <a:blip r:embed="rId2" cstate="print"/>
          <a:srcRect b="1050"/>
          <a:stretch>
            <a:fillRect/>
          </a:stretch>
        </p:blipFill>
        <p:spPr>
          <a:xfrm>
            <a:off x="0" y="0"/>
            <a:ext cx="9144000" cy="6865257"/>
          </a:xfrm>
          <a:prstGeom prst="rect">
            <a:avLst/>
          </a:prstGeom>
        </p:spPr>
      </p:pic>
      <p:sp>
        <p:nvSpPr>
          <p:cNvPr id="11" name="Rectangle 5"/>
          <p:cNvSpPr txBox="1">
            <a:spLocks noChangeArrowheads="1"/>
          </p:cNvSpPr>
          <p:nvPr userDrawn="1"/>
        </p:nvSpPr>
        <p:spPr>
          <a:xfrm>
            <a:off x="457200" y="365834"/>
            <a:ext cx="5541962" cy="908050"/>
          </a:xfrm>
          <a:prstGeom prst="rect">
            <a:avLst/>
          </a:prstGeom>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646464"/>
                </a:solidFill>
                <a:effectLst/>
                <a:uLnTx/>
                <a:uFillTx/>
                <a:latin typeface="+mj-lt"/>
                <a:ea typeface="+mj-ea"/>
                <a:cs typeface="+mj-cs"/>
              </a:rPr>
              <a:t>Title (Arial bold 30 point)</a:t>
            </a:r>
            <a:br>
              <a:rPr kumimoji="0" lang="en-GB" sz="3000" b="1" i="0" u="none" strike="noStrike" kern="0" cap="none" spc="0" normalizeH="0" baseline="0" noProof="0" dirty="0">
                <a:ln>
                  <a:noFill/>
                </a:ln>
                <a:solidFill>
                  <a:srgbClr val="646464"/>
                </a:solidFill>
                <a:effectLst/>
                <a:uLnTx/>
                <a:uFillTx/>
                <a:latin typeface="+mj-lt"/>
                <a:ea typeface="+mj-ea"/>
                <a:cs typeface="+mj-cs"/>
              </a:rPr>
            </a:br>
            <a:r>
              <a:rPr kumimoji="0" lang="en-GB" sz="3000" b="1" i="0" u="none" strike="noStrike" kern="0" cap="none" spc="0" normalizeH="0" baseline="0" noProof="0" dirty="0">
                <a:ln>
                  <a:noFill/>
                </a:ln>
                <a:solidFill>
                  <a:srgbClr val="646464"/>
                </a:solidFill>
                <a:effectLst/>
                <a:uLnTx/>
                <a:uFillTx/>
                <a:latin typeface="+mj-lt"/>
                <a:ea typeface="+mj-ea"/>
                <a:cs typeface="+mj-cs"/>
              </a:rPr>
              <a:t>second line title</a:t>
            </a:r>
            <a:endParaRPr kumimoji="0" lang="en-US" sz="3000" b="1" i="0" u="none" strike="noStrike" kern="0" cap="none" spc="0" normalizeH="0" baseline="0" noProof="0" dirty="0">
              <a:ln>
                <a:noFill/>
              </a:ln>
              <a:solidFill>
                <a:srgbClr val="646464"/>
              </a:solidFill>
              <a:effectLst/>
              <a:uLnTx/>
              <a:uFillTx/>
              <a:latin typeface="+mj-lt"/>
              <a:ea typeface="+mj-ea"/>
              <a:cs typeface="+mj-cs"/>
            </a:endParaRPr>
          </a:p>
        </p:txBody>
      </p:sp>
      <p:sp>
        <p:nvSpPr>
          <p:cNvPr id="12" name="Rectangle 6"/>
          <p:cNvSpPr txBox="1">
            <a:spLocks noChangeArrowheads="1"/>
          </p:cNvSpPr>
          <p:nvPr userDrawn="1"/>
        </p:nvSpPr>
        <p:spPr>
          <a:xfrm>
            <a:off x="457200" y="1116497"/>
            <a:ext cx="5541962" cy="838200"/>
          </a:xfrm>
          <a:prstGeom prst="rect">
            <a:avLst/>
          </a:prstGeom>
        </p:spPr>
        <p:txBody>
          <a:bodyPr/>
          <a:lstStyle/>
          <a:p>
            <a:pPr marL="360363" marR="0" lvl="0" indent="-360363" algn="l" defTabSz="914400" rtl="0" eaLnBrk="1" fontAlgn="base" latinLnBrk="0" hangingPunct="1">
              <a:lnSpc>
                <a:spcPct val="100000"/>
              </a:lnSpc>
              <a:spcBef>
                <a:spcPct val="20000"/>
              </a:spcBef>
              <a:spcAft>
                <a:spcPct val="0"/>
              </a:spcAft>
              <a:buClr>
                <a:srgbClr val="FFD200"/>
              </a:buClr>
              <a:buSzPct val="75000"/>
              <a:tabLst/>
              <a:defRPr/>
            </a:pPr>
            <a:r>
              <a:rPr kumimoji="0" lang="en-GB" sz="2400" b="0" i="0" u="none" strike="noStrike" kern="0" cap="none" spc="0" normalizeH="0" baseline="0" noProof="0" dirty="0">
                <a:ln>
                  <a:noFill/>
                </a:ln>
                <a:solidFill>
                  <a:srgbClr val="646464"/>
                </a:solidFill>
                <a:effectLst/>
                <a:uLnTx/>
                <a:uFillTx/>
                <a:latin typeface="+mn-lt"/>
                <a:ea typeface="+mn-ea"/>
                <a:cs typeface="+mn-cs"/>
              </a:rPr>
              <a:t>Subtitle (Arial regular 20 point)</a:t>
            </a:r>
          </a:p>
          <a:p>
            <a:pPr marL="360363" marR="0" lvl="0" indent="-360363" algn="l" defTabSz="914400" rtl="0" eaLnBrk="1" fontAlgn="base" latinLnBrk="0" hangingPunct="1">
              <a:lnSpc>
                <a:spcPct val="100000"/>
              </a:lnSpc>
              <a:spcBef>
                <a:spcPct val="20000"/>
              </a:spcBef>
              <a:spcAft>
                <a:spcPct val="0"/>
              </a:spcAft>
              <a:buClr>
                <a:srgbClr val="FFD200"/>
              </a:buClr>
              <a:buSzPct val="75000"/>
              <a:tabLst/>
              <a:defRPr/>
            </a:pPr>
            <a:endParaRPr kumimoji="0" lang="en-GB" sz="2400" b="0" i="0" u="none" strike="noStrike" kern="0" cap="none" spc="0" normalizeH="0" baseline="0" noProof="0" dirty="0">
              <a:ln>
                <a:noFill/>
              </a:ln>
              <a:solidFill>
                <a:srgbClr val="646464"/>
              </a:solidFill>
              <a:effectLst/>
              <a:uLnTx/>
              <a:uFillTx/>
              <a:latin typeface="+mn-lt"/>
              <a:ea typeface="+mn-ea"/>
              <a:cs typeface="+mn-cs"/>
            </a:endParaRPr>
          </a:p>
          <a:p>
            <a:pPr marL="360363" marR="0" lvl="0" indent="-360363" algn="l" defTabSz="914400" rtl="0" eaLnBrk="1" fontAlgn="base" latinLnBrk="0" hangingPunct="1">
              <a:lnSpc>
                <a:spcPct val="100000"/>
              </a:lnSpc>
              <a:spcBef>
                <a:spcPct val="20000"/>
              </a:spcBef>
              <a:spcAft>
                <a:spcPct val="0"/>
              </a:spcAft>
              <a:buClr>
                <a:srgbClr val="FFD200"/>
              </a:buClr>
              <a:buSzPct val="75000"/>
              <a:tabLst/>
              <a:defRPr/>
            </a:pPr>
            <a:r>
              <a:rPr kumimoji="0" lang="en-GB" sz="1600" b="0" i="0" u="none" strike="noStrike" kern="0" cap="none" spc="0" normalizeH="0" baseline="0" noProof="0" dirty="0">
                <a:ln>
                  <a:noFill/>
                </a:ln>
                <a:solidFill>
                  <a:srgbClr val="646464"/>
                </a:solidFill>
                <a:effectLst/>
                <a:uLnTx/>
                <a:uFillTx/>
                <a:latin typeface="+mn-lt"/>
                <a:ea typeface="+mn-ea"/>
                <a:cs typeface="+mn-cs"/>
              </a:rPr>
              <a:t>XX Month 200X (Arial regular 16 point)</a:t>
            </a:r>
            <a:endParaRPr kumimoji="0" lang="en-US" sz="2400" b="0" i="0" u="none" strike="noStrike" kern="0" cap="none" spc="0" normalizeH="0" baseline="0" noProof="0" dirty="0">
              <a:ln>
                <a:noFill/>
              </a:ln>
              <a:solidFill>
                <a:srgbClr val="646464"/>
              </a:solidFill>
              <a:effectLst/>
              <a:uLnTx/>
              <a:uFillTx/>
              <a:latin typeface="+mn-lt"/>
              <a:ea typeface="+mn-ea"/>
              <a:cs typeface="+mn-cs"/>
            </a:endParaRPr>
          </a:p>
        </p:txBody>
      </p:sp>
    </p:spTree>
    <p:extLst>
      <p:ext uri="{BB962C8B-B14F-4D97-AF65-F5344CB8AC3E}">
        <p14:creationId xmlns:p14="http://schemas.microsoft.com/office/powerpoint/2010/main" val="4410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18579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9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5">
          <p15:clr>
            <a:srgbClr val="FBAE40"/>
          </p15:clr>
        </p15:guide>
        <p15:guide id="2" pos="46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6275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428596" y="6357958"/>
            <a:ext cx="1143008" cy="285752"/>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userDrawn="1"/>
        </p:nvSpPr>
        <p:spPr bwMode="auto">
          <a:xfrm>
            <a:off x="2571736" y="6429396"/>
            <a:ext cx="1000132"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a:t>Click to edit Master title style</a:t>
            </a:r>
            <a:endParaRPr lang="en-GB"/>
          </a:p>
        </p:txBody>
      </p:sp>
      <p:sp>
        <p:nvSpPr>
          <p:cNvPr id="151555"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1559" name="Line 7"/>
          <p:cNvSpPr>
            <a:spLocks noChangeShapeType="1"/>
          </p:cNvSpPr>
          <p:nvPr userDrawn="1"/>
        </p:nvSpPr>
        <p:spPr bwMode="auto">
          <a:xfrm>
            <a:off x="455613" y="1124744"/>
            <a:ext cx="8229600" cy="0"/>
          </a:xfrm>
          <a:prstGeom prst="line">
            <a:avLst/>
          </a:prstGeom>
          <a:noFill/>
          <a:ln w="12700">
            <a:solidFill>
              <a:srgbClr val="FFD200"/>
            </a:solidFill>
            <a:round/>
            <a:headEnd/>
            <a:tailEnd/>
          </a:ln>
          <a:effectLst/>
        </p:spPr>
        <p:txBody>
          <a:bodyPr wrap="none" anchor="ctr"/>
          <a:lstStyle/>
          <a:p>
            <a:endParaRPr lang="en-US" dirty="0"/>
          </a:p>
        </p:txBody>
      </p:sp>
      <p:sp>
        <p:nvSpPr>
          <p:cNvPr id="15156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808" r:id="rId11"/>
    <p:sldLayoutId id="2147483810" r:id="rId12"/>
    <p:sldLayoutId id="214748381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2"/>
          <p:cNvSpPr txBox="1">
            <a:spLocks/>
          </p:cNvSpPr>
          <p:nvPr userDrawn="1"/>
        </p:nvSpPr>
        <p:spPr>
          <a:xfrm>
            <a:off x="1217792" y="6496184"/>
            <a:ext cx="1188720" cy="201168"/>
          </a:xfrm>
          <a:prstGeom prst="rect">
            <a:avLst/>
          </a:prstGeom>
        </p:spPr>
        <p:txBody>
          <a:bodyPr vert="horz" wrap="none" lIns="0" tIns="0" rIns="0" bIns="0" rtlCol="0" anchor="t" anchorCtr="0">
            <a:noAutofit/>
          </a:bodyPr>
          <a:lstStyle>
            <a:defPPr>
              <a:defRPr lang="en-US"/>
            </a:defPPr>
            <a:lvl1pPr>
              <a:defRPr sz="1100">
                <a:solidFill>
                  <a:schemeClr val="bg1"/>
                </a:solidFill>
                <a:cs typeface="Arial" pitchFamily="34" charset="0"/>
              </a:defRPr>
            </a:lvl1pPr>
          </a:lstStyle>
          <a:p>
            <a:endParaRPr lang="en-US" dirty="0">
              <a:solidFill>
                <a:srgbClr val="646464"/>
              </a:solidFill>
            </a:endParaRPr>
          </a:p>
        </p:txBody>
      </p:sp>
      <p:sp>
        <p:nvSpPr>
          <p:cNvPr id="18" name="Footer Placeholder 13"/>
          <p:cNvSpPr txBox="1">
            <a:spLocks/>
          </p:cNvSpPr>
          <p:nvPr userDrawn="1"/>
        </p:nvSpPr>
        <p:spPr>
          <a:xfrm>
            <a:off x="2588400" y="6496184"/>
            <a:ext cx="3434400" cy="201168"/>
          </a:xfrm>
          <a:prstGeom prst="rect">
            <a:avLst/>
          </a:prstGeom>
        </p:spPr>
        <p:txBody>
          <a:bodyPr vert="horz" lIns="0" tIns="0" rIns="0" bIns="0" rtlCol="0" anchor="t" anchorCtr="0">
            <a:noAutofit/>
          </a:bodyPr>
          <a:lstStyle>
            <a:defPPr>
              <a:defRPr lang="en-US"/>
            </a:defPPr>
            <a:lvl1pPr>
              <a:defRPr sz="1100">
                <a:solidFill>
                  <a:schemeClr val="bg1"/>
                </a:solidFill>
                <a:cs typeface="Arial" pitchFamily="34" charset="0"/>
              </a:defRPr>
            </a:lvl1pPr>
          </a:lstStyle>
          <a:p>
            <a:endParaRPr lang="en-GB" dirty="0">
              <a:solidFill>
                <a:srgbClr val="646464"/>
              </a:solidFill>
            </a:endParaRPr>
          </a:p>
        </p:txBody>
      </p:sp>
      <p:sp>
        <p:nvSpPr>
          <p:cNvPr id="8" name="TextBox 7"/>
          <p:cNvSpPr txBox="1"/>
          <p:nvPr userDrawn="1"/>
        </p:nvSpPr>
        <p:spPr>
          <a:xfrm>
            <a:off x="5940152" y="6237312"/>
            <a:ext cx="2664296" cy="369332"/>
          </a:xfrm>
          <a:prstGeom prst="rect">
            <a:avLst/>
          </a:prstGeom>
          <a:noFill/>
        </p:spPr>
        <p:txBody>
          <a:bodyPr wrap="square" rtlCol="0">
            <a:spAutoFit/>
          </a:bodyPr>
          <a:lstStyle/>
          <a:p>
            <a:r>
              <a:rPr lang="en-US" i="1" dirty="0"/>
              <a:t>                                  </a:t>
            </a:r>
          </a:p>
        </p:txBody>
      </p:sp>
    </p:spTree>
    <p:extLst>
      <p:ext uri="{BB962C8B-B14F-4D97-AF65-F5344CB8AC3E}">
        <p14:creationId xmlns:p14="http://schemas.microsoft.com/office/powerpoint/2010/main" val="35789412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4" r:id="rId3"/>
    <p:sldLayoutId id="2147483715" r:id="rId4"/>
    <p:sldLayoutId id="2147483719" r:id="rId5"/>
    <p:sldLayoutId id="214748381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2"/>
          <p:cNvSpPr txBox="1">
            <a:spLocks/>
          </p:cNvSpPr>
          <p:nvPr userDrawn="1"/>
        </p:nvSpPr>
        <p:spPr>
          <a:xfrm>
            <a:off x="1217792" y="6496184"/>
            <a:ext cx="1188720" cy="201168"/>
          </a:xfrm>
          <a:prstGeom prst="rect">
            <a:avLst/>
          </a:prstGeom>
        </p:spPr>
        <p:txBody>
          <a:bodyPr vert="horz" wrap="none" lIns="0" tIns="0" rIns="0" bIns="0" rtlCol="0" anchor="t" anchorCtr="0">
            <a:noAutofit/>
          </a:bodyPr>
          <a:lstStyle>
            <a:defPPr>
              <a:defRPr lang="en-US"/>
            </a:defPPr>
            <a:lvl1pPr>
              <a:defRPr sz="1100">
                <a:solidFill>
                  <a:schemeClr val="bg1"/>
                </a:solidFill>
                <a:cs typeface="Arial" pitchFamily="34" charset="0"/>
              </a:defRPr>
            </a:lvl1pPr>
          </a:lstStyle>
          <a:p>
            <a:pPr lvl="0"/>
            <a:fld id="{F908784D-7D7C-4932-9E68-E2D40B5EE647}" type="datetime3">
              <a:rPr lang="en-US" smtClean="0">
                <a:latin typeface="EYInterstate Light" panose="02000506000000020004" pitchFamily="2" charset="0"/>
              </a:rPr>
              <a:t>27 October 2023</a:t>
            </a:fld>
            <a:endParaRPr lang="en-US" dirty="0">
              <a:latin typeface="EYInterstate Light" panose="02000506000000020004" pitchFamily="2" charset="0"/>
            </a:endParaRPr>
          </a:p>
        </p:txBody>
      </p:sp>
      <p:sp>
        <p:nvSpPr>
          <p:cNvPr id="18" name="Footer Placeholder 13"/>
          <p:cNvSpPr txBox="1">
            <a:spLocks/>
          </p:cNvSpPr>
          <p:nvPr userDrawn="1"/>
        </p:nvSpPr>
        <p:spPr>
          <a:xfrm>
            <a:off x="2588400" y="6496184"/>
            <a:ext cx="3434400" cy="201168"/>
          </a:xfrm>
          <a:prstGeom prst="rect">
            <a:avLst/>
          </a:prstGeom>
        </p:spPr>
        <p:txBody>
          <a:bodyPr vert="horz" lIns="0" tIns="0" rIns="0" bIns="0" rtlCol="0" anchor="t" anchorCtr="0">
            <a:noAutofit/>
          </a:bodyPr>
          <a:lstStyle>
            <a:defPPr>
              <a:defRPr lang="en-US"/>
            </a:defPPr>
            <a:lvl1pPr>
              <a:defRPr sz="1100">
                <a:solidFill>
                  <a:schemeClr val="bg1"/>
                </a:solidFill>
                <a:cs typeface="Arial" pitchFamily="34" charset="0"/>
              </a:defRPr>
            </a:lvl1pPr>
          </a:lstStyle>
          <a:p>
            <a:pPr lvl="0"/>
            <a:r>
              <a:rPr lang="en-GB" dirty="0">
                <a:latin typeface="EYInterstate Light" panose="02000506000000020004" pitchFamily="2" charset="0"/>
              </a:rPr>
              <a:t>Presentation title</a:t>
            </a:r>
          </a:p>
        </p:txBody>
      </p:sp>
    </p:spTree>
    <p:extLst>
      <p:ext uri="{BB962C8B-B14F-4D97-AF65-F5344CB8AC3E}">
        <p14:creationId xmlns:p14="http://schemas.microsoft.com/office/powerpoint/2010/main" val="156773537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85000"/>
        </a:lnSpc>
        <a:spcBef>
          <a:spcPct val="0"/>
        </a:spcBef>
        <a:buNone/>
        <a:defRPr sz="3000" b="1"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178789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4" r:id="rId18"/>
    <p:sldLayoutId id="214748380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847" y="2240280"/>
            <a:ext cx="6217920" cy="1188720"/>
          </a:xfrm>
        </p:spPr>
        <p:txBody>
          <a:bodyPr/>
          <a:lstStyle/>
          <a:p>
            <a:endParaRPr lang="en-GB" sz="2400" dirty="0">
              <a:solidFill>
                <a:srgbClr val="646464"/>
              </a:solidFill>
            </a:endParaRPr>
          </a:p>
        </p:txBody>
      </p:sp>
      <p:sp>
        <p:nvSpPr>
          <p:cNvPr id="3" name="Rectangle 2">
            <a:extLst>
              <a:ext uri="{FF2B5EF4-FFF2-40B4-BE49-F238E27FC236}">
                <a16:creationId xmlns:a16="http://schemas.microsoft.com/office/drawing/2014/main" id="{59CA5B9D-25E6-CDE3-63E6-FC322B3E7316}"/>
              </a:ext>
            </a:extLst>
          </p:cNvPr>
          <p:cNvSpPr/>
          <p:nvPr/>
        </p:nvSpPr>
        <p:spPr>
          <a:xfrm>
            <a:off x="0" y="1772816"/>
            <a:ext cx="9228842" cy="3593958"/>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3600" b="1" dirty="0">
                <a:solidFill>
                  <a:srgbClr val="646464"/>
                </a:solidFill>
                <a:latin typeface="+mj-lt"/>
              </a:rPr>
              <a:t>Standards on Auditing –</a:t>
            </a:r>
            <a:br>
              <a:rPr lang="en-IN" sz="3600" b="1" dirty="0">
                <a:solidFill>
                  <a:srgbClr val="646464"/>
                </a:solidFill>
                <a:latin typeface="+mj-lt"/>
              </a:rPr>
            </a:br>
            <a:r>
              <a:rPr lang="en-IN" sz="3600" b="1" dirty="0">
                <a:solidFill>
                  <a:srgbClr val="646464"/>
                </a:solidFill>
                <a:latin typeface="+mj-lt"/>
              </a:rPr>
              <a:t>Audit Evidence</a:t>
            </a:r>
            <a:br>
              <a:rPr lang="en-IN" sz="3600" b="1" dirty="0">
                <a:solidFill>
                  <a:srgbClr val="646464"/>
                </a:solidFill>
                <a:latin typeface="+mj-lt"/>
              </a:rPr>
            </a:br>
            <a:r>
              <a:rPr lang="en-IN" sz="3600" b="1" dirty="0">
                <a:solidFill>
                  <a:srgbClr val="646464"/>
                </a:solidFill>
                <a:latin typeface="+mj-lt"/>
              </a:rPr>
              <a:t>(SA 500, SA 501, SA 505)</a:t>
            </a:r>
            <a:br>
              <a:rPr lang="en-IN" sz="3600" b="1" dirty="0">
                <a:solidFill>
                  <a:srgbClr val="646464"/>
                </a:solidFill>
                <a:latin typeface="+mj-lt"/>
              </a:rPr>
            </a:br>
            <a:endParaRPr lang="en-IN" sz="3400" b="1" dirty="0">
              <a:solidFill>
                <a:srgbClr val="646464"/>
              </a:solidFill>
              <a:latin typeface="+mj-lt"/>
              <a:ea typeface="+mj-ea"/>
              <a:cs typeface="Arial" pitchFamily="34" charset="0"/>
            </a:endParaRPr>
          </a:p>
        </p:txBody>
      </p:sp>
    </p:spTree>
    <p:extLst>
      <p:ext uri="{BB962C8B-B14F-4D97-AF65-F5344CB8AC3E}">
        <p14:creationId xmlns:p14="http://schemas.microsoft.com/office/powerpoint/2010/main" val="33506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7783" y="613506"/>
            <a:ext cx="6508433" cy="563616"/>
          </a:xfrm>
          <a:prstGeom prst="rect">
            <a:avLst/>
          </a:prstGeom>
        </p:spPr>
        <p:txBody>
          <a:bodyPr vert="horz" wrap="square" lIns="0" tIns="9525" rIns="0" bIns="0" rtlCol="0" anchor="t" anchorCtr="0">
            <a:spAutoFit/>
          </a:bodyPr>
          <a:lstStyle/>
          <a:p>
            <a:pPr marL="9525">
              <a:lnSpc>
                <a:spcPct val="100000"/>
              </a:lnSpc>
              <a:spcBef>
                <a:spcPts val="75"/>
              </a:spcBef>
            </a:pPr>
            <a:r>
              <a:rPr sz="3600" spc="-64" dirty="0"/>
              <a:t>Rules</a:t>
            </a:r>
            <a:r>
              <a:rPr sz="3600" spc="-146" dirty="0"/>
              <a:t> </a:t>
            </a:r>
            <a:r>
              <a:rPr sz="3600" spc="-71" dirty="0"/>
              <a:t>for</a:t>
            </a:r>
            <a:r>
              <a:rPr sz="3600" spc="-135" dirty="0"/>
              <a:t> </a:t>
            </a:r>
            <a:r>
              <a:rPr sz="3600" spc="-71" dirty="0"/>
              <a:t>Reliability</a:t>
            </a:r>
            <a:r>
              <a:rPr sz="3600" spc="-146" dirty="0"/>
              <a:t> </a:t>
            </a:r>
            <a:r>
              <a:rPr sz="3600" dirty="0"/>
              <a:t>of</a:t>
            </a:r>
            <a:r>
              <a:rPr sz="3600" spc="-150" dirty="0"/>
              <a:t> </a:t>
            </a:r>
            <a:r>
              <a:rPr sz="3600" spc="-60" dirty="0"/>
              <a:t>Audit</a:t>
            </a:r>
            <a:r>
              <a:rPr sz="3600" spc="-146" dirty="0"/>
              <a:t> </a:t>
            </a:r>
            <a:r>
              <a:rPr sz="3600" spc="-38" dirty="0"/>
              <a:t>Evidence</a:t>
            </a:r>
            <a:endParaRPr sz="3600" dirty="0"/>
          </a:p>
        </p:txBody>
      </p:sp>
      <p:pic>
        <p:nvPicPr>
          <p:cNvPr id="4" name="object 4"/>
          <p:cNvPicPr/>
          <p:nvPr/>
        </p:nvPicPr>
        <p:blipFill>
          <a:blip r:embed="rId2" cstate="print"/>
          <a:stretch>
            <a:fillRect/>
          </a:stretch>
        </p:blipFill>
        <p:spPr>
          <a:xfrm>
            <a:off x="505886" y="2665049"/>
            <a:ext cx="1914426" cy="1914525"/>
          </a:xfrm>
          <a:prstGeom prst="rect">
            <a:avLst/>
          </a:prstGeom>
        </p:spPr>
      </p:pic>
      <p:sp>
        <p:nvSpPr>
          <p:cNvPr id="5" name="object 5"/>
          <p:cNvSpPr txBox="1"/>
          <p:nvPr/>
        </p:nvSpPr>
        <p:spPr>
          <a:xfrm>
            <a:off x="2522887" y="2175225"/>
            <a:ext cx="6319361" cy="310181"/>
          </a:xfrm>
          <a:prstGeom prst="rect">
            <a:avLst/>
          </a:prstGeom>
        </p:spPr>
        <p:txBody>
          <a:bodyPr vert="horz" wrap="square" lIns="0" tIns="10001" rIns="0" bIns="0" rtlCol="0">
            <a:spAutoFit/>
          </a:bodyPr>
          <a:lstStyle/>
          <a:p>
            <a:pPr marL="9525">
              <a:spcBef>
                <a:spcPts val="79"/>
              </a:spcBef>
              <a:tabLst>
                <a:tab pos="395764" algn="l"/>
                <a:tab pos="1426845" algn="l"/>
                <a:tab pos="2628424" algn="l"/>
                <a:tab pos="3159919" algn="l"/>
                <a:tab pos="3899535" algn="l"/>
                <a:tab pos="4853940" algn="l"/>
                <a:tab pos="5521643" algn="l"/>
              </a:tabLst>
            </a:pPr>
            <a:r>
              <a:rPr sz="1950" spc="-19" dirty="0">
                <a:solidFill>
                  <a:srgbClr val="E38312"/>
                </a:solidFill>
                <a:latin typeface="Calibri"/>
                <a:cs typeface="Calibri"/>
              </a:rPr>
              <a:t>1.</a:t>
            </a:r>
            <a:r>
              <a:rPr sz="1950" dirty="0">
                <a:solidFill>
                  <a:srgbClr val="E38312"/>
                </a:solidFill>
                <a:latin typeface="Calibri"/>
                <a:cs typeface="Calibri"/>
              </a:rPr>
              <a:t>	</a:t>
            </a:r>
            <a:r>
              <a:rPr sz="1950" spc="-8" dirty="0">
                <a:solidFill>
                  <a:srgbClr val="404040"/>
                </a:solidFill>
                <a:latin typeface="Calibri"/>
                <a:cs typeface="Calibri"/>
              </a:rPr>
              <a:t>External</a:t>
            </a:r>
            <a:r>
              <a:rPr sz="1950" dirty="0">
                <a:solidFill>
                  <a:srgbClr val="404040"/>
                </a:solidFill>
                <a:latin typeface="Calibri"/>
                <a:cs typeface="Calibri"/>
              </a:rPr>
              <a:t>	</a:t>
            </a:r>
            <a:r>
              <a:rPr sz="1950" spc="-8" dirty="0">
                <a:solidFill>
                  <a:srgbClr val="404040"/>
                </a:solidFill>
                <a:latin typeface="Calibri"/>
                <a:cs typeface="Calibri"/>
              </a:rPr>
              <a:t>evidences</a:t>
            </a:r>
            <a:r>
              <a:rPr sz="1950" dirty="0">
                <a:solidFill>
                  <a:srgbClr val="404040"/>
                </a:solidFill>
                <a:latin typeface="Calibri"/>
                <a:cs typeface="Calibri"/>
              </a:rPr>
              <a:t>	</a:t>
            </a:r>
            <a:r>
              <a:rPr sz="1950" spc="-19" dirty="0">
                <a:solidFill>
                  <a:srgbClr val="404040"/>
                </a:solidFill>
                <a:latin typeface="Calibri"/>
                <a:cs typeface="Calibri"/>
              </a:rPr>
              <a:t>are</a:t>
            </a:r>
            <a:r>
              <a:rPr sz="1950" dirty="0">
                <a:solidFill>
                  <a:srgbClr val="404040"/>
                </a:solidFill>
                <a:latin typeface="Calibri"/>
                <a:cs typeface="Calibri"/>
              </a:rPr>
              <a:t>	</a:t>
            </a:r>
            <a:r>
              <a:rPr sz="1950" spc="-15" dirty="0">
                <a:solidFill>
                  <a:srgbClr val="404040"/>
                </a:solidFill>
                <a:latin typeface="Calibri"/>
                <a:cs typeface="Calibri"/>
              </a:rPr>
              <a:t>more</a:t>
            </a:r>
            <a:r>
              <a:rPr sz="1950" dirty="0">
                <a:solidFill>
                  <a:srgbClr val="404040"/>
                </a:solidFill>
                <a:latin typeface="Calibri"/>
                <a:cs typeface="Calibri"/>
              </a:rPr>
              <a:t>	</a:t>
            </a:r>
            <a:r>
              <a:rPr sz="1950" spc="-8" dirty="0">
                <a:solidFill>
                  <a:srgbClr val="404040"/>
                </a:solidFill>
                <a:latin typeface="Calibri"/>
                <a:cs typeface="Calibri"/>
              </a:rPr>
              <a:t>reliable</a:t>
            </a:r>
            <a:r>
              <a:rPr sz="1950" dirty="0">
                <a:solidFill>
                  <a:srgbClr val="404040"/>
                </a:solidFill>
                <a:latin typeface="Calibri"/>
                <a:cs typeface="Calibri"/>
              </a:rPr>
              <a:t>	</a:t>
            </a:r>
            <a:r>
              <a:rPr sz="1950" spc="-15" dirty="0">
                <a:solidFill>
                  <a:srgbClr val="404040"/>
                </a:solidFill>
                <a:latin typeface="Calibri"/>
                <a:cs typeface="Calibri"/>
              </a:rPr>
              <a:t>than</a:t>
            </a:r>
            <a:r>
              <a:rPr sz="1950" dirty="0">
                <a:solidFill>
                  <a:srgbClr val="404040"/>
                </a:solidFill>
                <a:latin typeface="Calibri"/>
                <a:cs typeface="Calibri"/>
              </a:rPr>
              <a:t>	</a:t>
            </a:r>
            <a:r>
              <a:rPr sz="1950" spc="-8" dirty="0">
                <a:solidFill>
                  <a:srgbClr val="404040"/>
                </a:solidFill>
                <a:latin typeface="Calibri"/>
                <a:cs typeface="Calibri"/>
              </a:rPr>
              <a:t>Internal</a:t>
            </a:r>
            <a:endParaRPr sz="1950" dirty="0">
              <a:latin typeface="Calibri"/>
              <a:cs typeface="Calibri"/>
            </a:endParaRPr>
          </a:p>
        </p:txBody>
      </p:sp>
      <p:sp>
        <p:nvSpPr>
          <p:cNvPr id="6" name="object 6"/>
          <p:cNvSpPr txBox="1"/>
          <p:nvPr/>
        </p:nvSpPr>
        <p:spPr>
          <a:xfrm>
            <a:off x="2909506" y="2383251"/>
            <a:ext cx="1076325" cy="310181"/>
          </a:xfrm>
          <a:prstGeom prst="rect">
            <a:avLst/>
          </a:prstGeom>
        </p:spPr>
        <p:txBody>
          <a:bodyPr vert="horz" wrap="square" lIns="0" tIns="10001" rIns="0" bIns="0" rtlCol="0">
            <a:spAutoFit/>
          </a:bodyPr>
          <a:lstStyle/>
          <a:p>
            <a:pPr marL="9525">
              <a:spcBef>
                <a:spcPts val="79"/>
              </a:spcBef>
            </a:pPr>
            <a:r>
              <a:rPr sz="1950" spc="-8" dirty="0">
                <a:solidFill>
                  <a:srgbClr val="404040"/>
                </a:solidFill>
                <a:latin typeface="Calibri"/>
                <a:cs typeface="Calibri"/>
              </a:rPr>
              <a:t>Evidences.</a:t>
            </a:r>
            <a:endParaRPr sz="1950">
              <a:latin typeface="Calibri"/>
              <a:cs typeface="Calibri"/>
            </a:endParaRPr>
          </a:p>
        </p:txBody>
      </p:sp>
      <p:sp>
        <p:nvSpPr>
          <p:cNvPr id="7" name="object 7"/>
          <p:cNvSpPr txBox="1"/>
          <p:nvPr/>
        </p:nvSpPr>
        <p:spPr>
          <a:xfrm>
            <a:off x="2522887" y="2837212"/>
            <a:ext cx="6319361" cy="533608"/>
          </a:xfrm>
          <a:prstGeom prst="rect">
            <a:avLst/>
          </a:prstGeom>
        </p:spPr>
        <p:txBody>
          <a:bodyPr vert="horz" wrap="square" lIns="0" tIns="99060" rIns="0" bIns="0" rtlCol="0">
            <a:spAutoFit/>
          </a:bodyPr>
          <a:lstStyle/>
          <a:p>
            <a:pPr marL="395764" marR="3810" indent="-386715">
              <a:lnSpc>
                <a:spcPct val="70000"/>
              </a:lnSpc>
              <a:spcBef>
                <a:spcPts val="780"/>
              </a:spcBef>
              <a:tabLst>
                <a:tab pos="395764" algn="l"/>
                <a:tab pos="1317308" algn="l"/>
                <a:tab pos="2448878" algn="l"/>
                <a:tab pos="2908459" algn="l"/>
                <a:tab pos="3853815" algn="l"/>
                <a:tab pos="4121468" algn="l"/>
                <a:tab pos="5036819" algn="l"/>
                <a:tab pos="5983605" algn="l"/>
              </a:tabLst>
            </a:pPr>
            <a:r>
              <a:rPr sz="1950" spc="-19" dirty="0">
                <a:solidFill>
                  <a:srgbClr val="E38312"/>
                </a:solidFill>
                <a:latin typeface="Calibri"/>
                <a:cs typeface="Calibri"/>
              </a:rPr>
              <a:t>2.</a:t>
            </a:r>
            <a:r>
              <a:rPr sz="1950" dirty="0">
                <a:solidFill>
                  <a:srgbClr val="E38312"/>
                </a:solidFill>
                <a:latin typeface="Calibri"/>
                <a:cs typeface="Calibri"/>
              </a:rPr>
              <a:t>	</a:t>
            </a:r>
            <a:r>
              <a:rPr sz="1950" spc="-8" dirty="0">
                <a:solidFill>
                  <a:srgbClr val="404040"/>
                </a:solidFill>
                <a:latin typeface="Calibri"/>
                <a:cs typeface="Calibri"/>
              </a:rPr>
              <a:t>Internal</a:t>
            </a:r>
            <a:r>
              <a:rPr sz="1950" dirty="0">
                <a:solidFill>
                  <a:srgbClr val="404040"/>
                </a:solidFill>
                <a:latin typeface="Calibri"/>
                <a:cs typeface="Calibri"/>
              </a:rPr>
              <a:t>	</a:t>
            </a:r>
            <a:r>
              <a:rPr sz="1950" spc="-8" dirty="0">
                <a:solidFill>
                  <a:srgbClr val="404040"/>
                </a:solidFill>
                <a:latin typeface="Calibri"/>
                <a:cs typeface="Calibri"/>
              </a:rPr>
              <a:t>evidences</a:t>
            </a:r>
            <a:r>
              <a:rPr sz="1950" dirty="0">
                <a:solidFill>
                  <a:srgbClr val="404040"/>
                </a:solidFill>
                <a:latin typeface="Calibri"/>
                <a:cs typeface="Calibri"/>
              </a:rPr>
              <a:t>	</a:t>
            </a:r>
            <a:r>
              <a:rPr sz="1950" spc="-19" dirty="0">
                <a:solidFill>
                  <a:srgbClr val="404040"/>
                </a:solidFill>
                <a:latin typeface="Calibri"/>
                <a:cs typeface="Calibri"/>
              </a:rPr>
              <a:t>are</a:t>
            </a:r>
            <a:r>
              <a:rPr sz="1950" dirty="0">
                <a:solidFill>
                  <a:srgbClr val="404040"/>
                </a:solidFill>
                <a:latin typeface="Calibri"/>
                <a:cs typeface="Calibri"/>
              </a:rPr>
              <a:t>	</a:t>
            </a:r>
            <a:r>
              <a:rPr sz="1950" spc="-8" dirty="0">
                <a:solidFill>
                  <a:srgbClr val="404040"/>
                </a:solidFill>
                <a:latin typeface="Calibri"/>
                <a:cs typeface="Calibri"/>
              </a:rPr>
              <a:t>reliable,</a:t>
            </a:r>
            <a:r>
              <a:rPr sz="1950" dirty="0">
                <a:solidFill>
                  <a:srgbClr val="404040"/>
                </a:solidFill>
                <a:latin typeface="Calibri"/>
                <a:cs typeface="Calibri"/>
              </a:rPr>
              <a:t>	</a:t>
            </a:r>
            <a:r>
              <a:rPr sz="1950" spc="-19" dirty="0">
                <a:solidFill>
                  <a:srgbClr val="404040"/>
                </a:solidFill>
                <a:latin typeface="Calibri"/>
                <a:cs typeface="Calibri"/>
              </a:rPr>
              <a:t>if</a:t>
            </a:r>
            <a:r>
              <a:rPr sz="1950" dirty="0">
                <a:solidFill>
                  <a:srgbClr val="404040"/>
                </a:solidFill>
                <a:latin typeface="Calibri"/>
                <a:cs typeface="Calibri"/>
              </a:rPr>
              <a:t>	</a:t>
            </a:r>
            <a:r>
              <a:rPr sz="1950" spc="-8" dirty="0">
                <a:solidFill>
                  <a:srgbClr val="404040"/>
                </a:solidFill>
                <a:latin typeface="Calibri"/>
                <a:cs typeface="Calibri"/>
              </a:rPr>
              <a:t>internal</a:t>
            </a:r>
            <a:r>
              <a:rPr sz="1950" dirty="0">
                <a:solidFill>
                  <a:srgbClr val="404040"/>
                </a:solidFill>
                <a:latin typeface="Calibri"/>
                <a:cs typeface="Calibri"/>
              </a:rPr>
              <a:t>	</a:t>
            </a:r>
            <a:r>
              <a:rPr sz="1950" spc="-8" dirty="0">
                <a:solidFill>
                  <a:srgbClr val="404040"/>
                </a:solidFill>
                <a:latin typeface="Calibri"/>
                <a:cs typeface="Calibri"/>
              </a:rPr>
              <a:t>controls</a:t>
            </a:r>
            <a:r>
              <a:rPr sz="1950" dirty="0">
                <a:solidFill>
                  <a:srgbClr val="404040"/>
                </a:solidFill>
                <a:latin typeface="Calibri"/>
                <a:cs typeface="Calibri"/>
              </a:rPr>
              <a:t>	</a:t>
            </a:r>
            <a:r>
              <a:rPr sz="1950" spc="-23" dirty="0">
                <a:solidFill>
                  <a:srgbClr val="404040"/>
                </a:solidFill>
                <a:latin typeface="Calibri"/>
                <a:cs typeface="Calibri"/>
              </a:rPr>
              <a:t>are </a:t>
            </a:r>
            <a:r>
              <a:rPr sz="1950" spc="-8" dirty="0">
                <a:solidFill>
                  <a:srgbClr val="404040"/>
                </a:solidFill>
                <a:latin typeface="Calibri"/>
                <a:cs typeface="Calibri"/>
              </a:rPr>
              <a:t>effective.</a:t>
            </a:r>
            <a:endParaRPr sz="1950">
              <a:latin typeface="Calibri"/>
              <a:cs typeface="Calibri"/>
            </a:endParaRPr>
          </a:p>
        </p:txBody>
      </p:sp>
      <p:sp>
        <p:nvSpPr>
          <p:cNvPr id="8" name="object 8"/>
          <p:cNvSpPr txBox="1"/>
          <p:nvPr/>
        </p:nvSpPr>
        <p:spPr>
          <a:xfrm>
            <a:off x="2522886" y="3499009"/>
            <a:ext cx="6317933" cy="310181"/>
          </a:xfrm>
          <a:prstGeom prst="rect">
            <a:avLst/>
          </a:prstGeom>
        </p:spPr>
        <p:txBody>
          <a:bodyPr vert="horz" wrap="square" lIns="0" tIns="10001" rIns="0" bIns="0" rtlCol="0">
            <a:spAutoFit/>
          </a:bodyPr>
          <a:lstStyle/>
          <a:p>
            <a:pPr marL="9525">
              <a:spcBef>
                <a:spcPts val="79"/>
              </a:spcBef>
              <a:tabLst>
                <a:tab pos="395764" algn="l"/>
                <a:tab pos="1138714" algn="l"/>
                <a:tab pos="2232660" algn="l"/>
                <a:tab pos="2585084" algn="l"/>
                <a:tab pos="3318510" algn="l"/>
                <a:tab pos="4268629" algn="l"/>
                <a:tab pos="5026343" algn="l"/>
                <a:tab pos="5365909" algn="l"/>
                <a:tab pos="6123146" algn="l"/>
              </a:tabLst>
            </a:pPr>
            <a:r>
              <a:rPr sz="1950" spc="-19" dirty="0">
                <a:solidFill>
                  <a:srgbClr val="E38312"/>
                </a:solidFill>
                <a:latin typeface="Calibri"/>
                <a:cs typeface="Calibri"/>
              </a:rPr>
              <a:t>3.</a:t>
            </a:r>
            <a:r>
              <a:rPr sz="1950" dirty="0">
                <a:solidFill>
                  <a:srgbClr val="E38312"/>
                </a:solidFill>
                <a:latin typeface="Calibri"/>
                <a:cs typeface="Calibri"/>
              </a:rPr>
              <a:t>	</a:t>
            </a:r>
            <a:r>
              <a:rPr sz="1950" spc="-8" dirty="0">
                <a:solidFill>
                  <a:srgbClr val="404040"/>
                </a:solidFill>
                <a:latin typeface="Calibri"/>
                <a:cs typeface="Calibri"/>
              </a:rPr>
              <a:t>Audit</a:t>
            </a:r>
            <a:r>
              <a:rPr sz="1950" dirty="0">
                <a:solidFill>
                  <a:srgbClr val="404040"/>
                </a:solidFill>
                <a:latin typeface="Calibri"/>
                <a:cs typeface="Calibri"/>
              </a:rPr>
              <a:t>	</a:t>
            </a:r>
            <a:r>
              <a:rPr sz="1950" spc="-8" dirty="0">
                <a:solidFill>
                  <a:srgbClr val="404040"/>
                </a:solidFill>
                <a:latin typeface="Calibri"/>
                <a:cs typeface="Calibri"/>
              </a:rPr>
              <a:t>Evidence</a:t>
            </a:r>
            <a:r>
              <a:rPr sz="1950" dirty="0">
                <a:solidFill>
                  <a:srgbClr val="404040"/>
                </a:solidFill>
                <a:latin typeface="Calibri"/>
                <a:cs typeface="Calibri"/>
              </a:rPr>
              <a:t>	</a:t>
            </a:r>
            <a:r>
              <a:rPr sz="1950" spc="-19" dirty="0">
                <a:solidFill>
                  <a:srgbClr val="404040"/>
                </a:solidFill>
                <a:latin typeface="Calibri"/>
                <a:cs typeface="Calibri"/>
              </a:rPr>
              <a:t>is</a:t>
            </a:r>
            <a:r>
              <a:rPr sz="1950" dirty="0">
                <a:solidFill>
                  <a:srgbClr val="404040"/>
                </a:solidFill>
                <a:latin typeface="Calibri"/>
                <a:cs typeface="Calibri"/>
              </a:rPr>
              <a:t>	</a:t>
            </a:r>
            <a:r>
              <a:rPr sz="1950" spc="-15" dirty="0">
                <a:solidFill>
                  <a:srgbClr val="404040"/>
                </a:solidFill>
                <a:latin typeface="Calibri"/>
                <a:cs typeface="Calibri"/>
              </a:rPr>
              <a:t>more</a:t>
            </a:r>
            <a:r>
              <a:rPr sz="1950" dirty="0">
                <a:solidFill>
                  <a:srgbClr val="404040"/>
                </a:solidFill>
                <a:latin typeface="Calibri"/>
                <a:cs typeface="Calibri"/>
              </a:rPr>
              <a:t>	</a:t>
            </a:r>
            <a:r>
              <a:rPr sz="1950" spc="-8" dirty="0">
                <a:solidFill>
                  <a:srgbClr val="404040"/>
                </a:solidFill>
                <a:latin typeface="Calibri"/>
                <a:cs typeface="Calibri"/>
              </a:rPr>
              <a:t>reliable</a:t>
            </a:r>
            <a:r>
              <a:rPr sz="1950" dirty="0">
                <a:solidFill>
                  <a:srgbClr val="404040"/>
                </a:solidFill>
                <a:latin typeface="Calibri"/>
                <a:cs typeface="Calibri"/>
              </a:rPr>
              <a:t>	</a:t>
            </a:r>
            <a:r>
              <a:rPr sz="1950" spc="-15" dirty="0">
                <a:solidFill>
                  <a:srgbClr val="404040"/>
                </a:solidFill>
                <a:latin typeface="Calibri"/>
                <a:cs typeface="Calibri"/>
              </a:rPr>
              <a:t>when</a:t>
            </a:r>
            <a:r>
              <a:rPr sz="1950" dirty="0">
                <a:solidFill>
                  <a:srgbClr val="404040"/>
                </a:solidFill>
                <a:latin typeface="Calibri"/>
                <a:cs typeface="Calibri"/>
              </a:rPr>
              <a:t>	</a:t>
            </a:r>
            <a:r>
              <a:rPr sz="1950" spc="-19" dirty="0">
                <a:solidFill>
                  <a:srgbClr val="404040"/>
                </a:solidFill>
                <a:latin typeface="Calibri"/>
                <a:cs typeface="Calibri"/>
              </a:rPr>
              <a:t>it</a:t>
            </a:r>
            <a:r>
              <a:rPr sz="1950" dirty="0">
                <a:solidFill>
                  <a:srgbClr val="404040"/>
                </a:solidFill>
                <a:latin typeface="Calibri"/>
                <a:cs typeface="Calibri"/>
              </a:rPr>
              <a:t>	</a:t>
            </a:r>
            <a:r>
              <a:rPr sz="1950" spc="-8" dirty="0">
                <a:solidFill>
                  <a:srgbClr val="404040"/>
                </a:solidFill>
                <a:latin typeface="Calibri"/>
                <a:cs typeface="Calibri"/>
              </a:rPr>
              <a:t>exists</a:t>
            </a:r>
            <a:r>
              <a:rPr sz="1950" dirty="0">
                <a:solidFill>
                  <a:srgbClr val="404040"/>
                </a:solidFill>
                <a:latin typeface="Calibri"/>
                <a:cs typeface="Calibri"/>
              </a:rPr>
              <a:t>	</a:t>
            </a:r>
            <a:r>
              <a:rPr sz="1950" spc="-19" dirty="0">
                <a:solidFill>
                  <a:srgbClr val="404040"/>
                </a:solidFill>
                <a:latin typeface="Calibri"/>
                <a:cs typeface="Calibri"/>
              </a:rPr>
              <a:t>in</a:t>
            </a:r>
            <a:endParaRPr sz="1950">
              <a:latin typeface="Calibri"/>
              <a:cs typeface="Calibri"/>
            </a:endParaRPr>
          </a:p>
        </p:txBody>
      </p:sp>
      <p:sp>
        <p:nvSpPr>
          <p:cNvPr id="9" name="object 9"/>
          <p:cNvSpPr txBox="1"/>
          <p:nvPr/>
        </p:nvSpPr>
        <p:spPr>
          <a:xfrm>
            <a:off x="2522886" y="3707035"/>
            <a:ext cx="6318885" cy="1428083"/>
          </a:xfrm>
          <a:prstGeom prst="rect">
            <a:avLst/>
          </a:prstGeom>
        </p:spPr>
        <p:txBody>
          <a:bodyPr vert="horz" wrap="square" lIns="0" tIns="99060" rIns="0" bIns="0" rtlCol="0">
            <a:spAutoFit/>
          </a:bodyPr>
          <a:lstStyle/>
          <a:p>
            <a:pPr marL="395764" marR="3810">
              <a:lnSpc>
                <a:spcPct val="70000"/>
              </a:lnSpc>
              <a:spcBef>
                <a:spcPts val="780"/>
              </a:spcBef>
              <a:tabLst>
                <a:tab pos="1867853" algn="l"/>
                <a:tab pos="2545080" algn="l"/>
                <a:tab pos="3525679" algn="l"/>
                <a:tab pos="4283393" algn="l"/>
                <a:tab pos="5409248" algn="l"/>
                <a:tab pos="5755957" algn="l"/>
              </a:tabLst>
            </a:pPr>
            <a:r>
              <a:rPr sz="1950" spc="-8" dirty="0">
                <a:solidFill>
                  <a:srgbClr val="404040"/>
                </a:solidFill>
                <a:latin typeface="Calibri"/>
                <a:cs typeface="Calibri"/>
              </a:rPr>
              <a:t>documentary</a:t>
            </a:r>
            <a:r>
              <a:rPr sz="1950" dirty="0">
                <a:solidFill>
                  <a:srgbClr val="404040"/>
                </a:solidFill>
                <a:latin typeface="Calibri"/>
                <a:cs typeface="Calibri"/>
              </a:rPr>
              <a:t>	</a:t>
            </a:r>
            <a:r>
              <a:rPr sz="1950" spc="-8" dirty="0">
                <a:solidFill>
                  <a:srgbClr val="404040"/>
                </a:solidFill>
                <a:latin typeface="Calibri"/>
                <a:cs typeface="Calibri"/>
              </a:rPr>
              <a:t>form,</a:t>
            </a:r>
            <a:r>
              <a:rPr sz="1950" dirty="0">
                <a:solidFill>
                  <a:srgbClr val="404040"/>
                </a:solidFill>
                <a:latin typeface="Calibri"/>
                <a:cs typeface="Calibri"/>
              </a:rPr>
              <a:t>	</a:t>
            </a:r>
            <a:r>
              <a:rPr sz="1950" spc="-8" dirty="0">
                <a:solidFill>
                  <a:srgbClr val="404040"/>
                </a:solidFill>
                <a:latin typeface="Calibri"/>
                <a:cs typeface="Calibri"/>
              </a:rPr>
              <a:t>whether</a:t>
            </a:r>
            <a:r>
              <a:rPr sz="1950" dirty="0">
                <a:solidFill>
                  <a:srgbClr val="404040"/>
                </a:solidFill>
                <a:latin typeface="Calibri"/>
                <a:cs typeface="Calibri"/>
              </a:rPr>
              <a:t>	</a:t>
            </a:r>
            <a:r>
              <a:rPr sz="1950" spc="-8" dirty="0">
                <a:solidFill>
                  <a:srgbClr val="404040"/>
                </a:solidFill>
                <a:latin typeface="Calibri"/>
                <a:cs typeface="Calibri"/>
              </a:rPr>
              <a:t>paper,</a:t>
            </a:r>
            <a:r>
              <a:rPr sz="1950" dirty="0">
                <a:solidFill>
                  <a:srgbClr val="404040"/>
                </a:solidFill>
                <a:latin typeface="Calibri"/>
                <a:cs typeface="Calibri"/>
              </a:rPr>
              <a:t>	</a:t>
            </a:r>
            <a:r>
              <a:rPr sz="1950" spc="-8" dirty="0">
                <a:solidFill>
                  <a:srgbClr val="404040"/>
                </a:solidFill>
                <a:latin typeface="Calibri"/>
                <a:cs typeface="Calibri"/>
              </a:rPr>
              <a:t>electronic</a:t>
            </a:r>
            <a:r>
              <a:rPr sz="1950" dirty="0">
                <a:solidFill>
                  <a:srgbClr val="404040"/>
                </a:solidFill>
                <a:latin typeface="Calibri"/>
                <a:cs typeface="Calibri"/>
              </a:rPr>
              <a:t>	</a:t>
            </a:r>
            <a:r>
              <a:rPr sz="1950" spc="-19" dirty="0">
                <a:solidFill>
                  <a:srgbClr val="404040"/>
                </a:solidFill>
                <a:latin typeface="Calibri"/>
                <a:cs typeface="Calibri"/>
              </a:rPr>
              <a:t>or</a:t>
            </a:r>
            <a:r>
              <a:rPr sz="1950" dirty="0">
                <a:solidFill>
                  <a:srgbClr val="404040"/>
                </a:solidFill>
                <a:latin typeface="Calibri"/>
                <a:cs typeface="Calibri"/>
              </a:rPr>
              <a:t>	</a:t>
            </a:r>
            <a:r>
              <a:rPr sz="1950" spc="-8" dirty="0">
                <a:solidFill>
                  <a:srgbClr val="404040"/>
                </a:solidFill>
                <a:latin typeface="Calibri"/>
                <a:cs typeface="Calibri"/>
              </a:rPr>
              <a:t>other medium</a:t>
            </a:r>
            <a:endParaRPr sz="1950" dirty="0">
              <a:latin typeface="Calibri"/>
              <a:cs typeface="Calibri"/>
            </a:endParaRPr>
          </a:p>
          <a:p>
            <a:pPr marL="395764" indent="-386238">
              <a:spcBef>
                <a:spcPts val="1241"/>
              </a:spcBef>
              <a:buClr>
                <a:srgbClr val="E38312"/>
              </a:buClr>
              <a:buAutoNum type="arabicPeriod" startAt="4"/>
              <a:tabLst>
                <a:tab pos="395764" algn="l"/>
              </a:tabLst>
            </a:pPr>
            <a:r>
              <a:rPr sz="1950" dirty="0">
                <a:solidFill>
                  <a:srgbClr val="404040"/>
                </a:solidFill>
                <a:latin typeface="Calibri"/>
                <a:cs typeface="Calibri"/>
              </a:rPr>
              <a:t>Original</a:t>
            </a:r>
            <a:r>
              <a:rPr sz="1950" spc="-45" dirty="0">
                <a:solidFill>
                  <a:srgbClr val="404040"/>
                </a:solidFill>
                <a:latin typeface="Calibri"/>
                <a:cs typeface="Calibri"/>
              </a:rPr>
              <a:t> </a:t>
            </a:r>
            <a:r>
              <a:rPr sz="1950" dirty="0">
                <a:solidFill>
                  <a:srgbClr val="404040"/>
                </a:solidFill>
                <a:latin typeface="Calibri"/>
                <a:cs typeface="Calibri"/>
              </a:rPr>
              <a:t>documents</a:t>
            </a:r>
            <a:r>
              <a:rPr sz="1950" spc="-56" dirty="0">
                <a:solidFill>
                  <a:srgbClr val="404040"/>
                </a:solidFill>
                <a:latin typeface="Calibri"/>
                <a:cs typeface="Calibri"/>
              </a:rPr>
              <a:t> </a:t>
            </a:r>
            <a:r>
              <a:rPr sz="1950" dirty="0">
                <a:solidFill>
                  <a:srgbClr val="404040"/>
                </a:solidFill>
                <a:latin typeface="Calibri"/>
                <a:cs typeface="Calibri"/>
              </a:rPr>
              <a:t>are</a:t>
            </a:r>
            <a:r>
              <a:rPr sz="1950" spc="-53" dirty="0">
                <a:solidFill>
                  <a:srgbClr val="404040"/>
                </a:solidFill>
                <a:latin typeface="Calibri"/>
                <a:cs typeface="Calibri"/>
              </a:rPr>
              <a:t> </a:t>
            </a:r>
            <a:r>
              <a:rPr sz="1950" dirty="0">
                <a:solidFill>
                  <a:srgbClr val="404040"/>
                </a:solidFill>
                <a:latin typeface="Calibri"/>
                <a:cs typeface="Calibri"/>
              </a:rPr>
              <a:t>more</a:t>
            </a:r>
            <a:r>
              <a:rPr sz="1950" spc="-41" dirty="0">
                <a:solidFill>
                  <a:srgbClr val="404040"/>
                </a:solidFill>
                <a:latin typeface="Calibri"/>
                <a:cs typeface="Calibri"/>
              </a:rPr>
              <a:t> </a:t>
            </a:r>
            <a:r>
              <a:rPr sz="1950" dirty="0">
                <a:solidFill>
                  <a:srgbClr val="404040"/>
                </a:solidFill>
                <a:latin typeface="Calibri"/>
                <a:cs typeface="Calibri"/>
              </a:rPr>
              <a:t>reliable</a:t>
            </a:r>
            <a:r>
              <a:rPr sz="1950" spc="-45" dirty="0">
                <a:solidFill>
                  <a:srgbClr val="404040"/>
                </a:solidFill>
                <a:latin typeface="Calibri"/>
                <a:cs typeface="Calibri"/>
              </a:rPr>
              <a:t> </a:t>
            </a:r>
            <a:r>
              <a:rPr sz="1950" dirty="0">
                <a:solidFill>
                  <a:srgbClr val="404040"/>
                </a:solidFill>
                <a:latin typeface="Calibri"/>
                <a:cs typeface="Calibri"/>
              </a:rPr>
              <a:t>than</a:t>
            </a:r>
            <a:r>
              <a:rPr sz="1950" spc="-45" dirty="0">
                <a:solidFill>
                  <a:srgbClr val="404040"/>
                </a:solidFill>
                <a:latin typeface="Calibri"/>
                <a:cs typeface="Calibri"/>
              </a:rPr>
              <a:t> </a:t>
            </a:r>
            <a:r>
              <a:rPr sz="1950" spc="-8" dirty="0">
                <a:solidFill>
                  <a:srgbClr val="404040"/>
                </a:solidFill>
                <a:latin typeface="Calibri"/>
                <a:cs typeface="Calibri"/>
              </a:rPr>
              <a:t>photocopies</a:t>
            </a:r>
            <a:endParaRPr sz="1950" dirty="0">
              <a:latin typeface="Calibri"/>
              <a:cs typeface="Calibri"/>
            </a:endParaRPr>
          </a:p>
          <a:p>
            <a:pPr marL="395764" indent="-386238">
              <a:spcBef>
                <a:spcPts val="1234"/>
              </a:spcBef>
              <a:buClr>
                <a:srgbClr val="E38312"/>
              </a:buClr>
              <a:buAutoNum type="arabicPeriod" startAt="4"/>
              <a:tabLst>
                <a:tab pos="395764" algn="l"/>
              </a:tabLst>
            </a:pPr>
            <a:r>
              <a:rPr sz="1950" dirty="0">
                <a:solidFill>
                  <a:srgbClr val="404040"/>
                </a:solidFill>
                <a:latin typeface="Calibri"/>
                <a:cs typeface="Calibri"/>
              </a:rPr>
              <a:t>Evidences</a:t>
            </a:r>
            <a:r>
              <a:rPr sz="1950" spc="-60" dirty="0">
                <a:solidFill>
                  <a:srgbClr val="404040"/>
                </a:solidFill>
                <a:latin typeface="Calibri"/>
                <a:cs typeface="Calibri"/>
              </a:rPr>
              <a:t> </a:t>
            </a:r>
            <a:r>
              <a:rPr sz="1950" dirty="0">
                <a:solidFill>
                  <a:srgbClr val="404040"/>
                </a:solidFill>
                <a:latin typeface="Calibri"/>
                <a:cs typeface="Calibri"/>
              </a:rPr>
              <a:t>obtained</a:t>
            </a:r>
            <a:r>
              <a:rPr sz="1950" spc="-38" dirty="0">
                <a:solidFill>
                  <a:srgbClr val="404040"/>
                </a:solidFill>
                <a:latin typeface="Calibri"/>
                <a:cs typeface="Calibri"/>
              </a:rPr>
              <a:t> </a:t>
            </a:r>
            <a:r>
              <a:rPr sz="1950" dirty="0">
                <a:solidFill>
                  <a:srgbClr val="404040"/>
                </a:solidFill>
                <a:latin typeface="Calibri"/>
                <a:cs typeface="Calibri"/>
              </a:rPr>
              <a:t>directly</a:t>
            </a:r>
            <a:r>
              <a:rPr sz="1950" spc="-56" dirty="0">
                <a:solidFill>
                  <a:srgbClr val="404040"/>
                </a:solidFill>
                <a:latin typeface="Calibri"/>
                <a:cs typeface="Calibri"/>
              </a:rPr>
              <a:t> </a:t>
            </a:r>
            <a:r>
              <a:rPr sz="1950" dirty="0">
                <a:solidFill>
                  <a:srgbClr val="404040"/>
                </a:solidFill>
                <a:latin typeface="Calibri"/>
                <a:cs typeface="Calibri"/>
              </a:rPr>
              <a:t>by</a:t>
            </a:r>
            <a:r>
              <a:rPr sz="1950" spc="-41" dirty="0">
                <a:solidFill>
                  <a:srgbClr val="404040"/>
                </a:solidFill>
                <a:latin typeface="Calibri"/>
                <a:cs typeface="Calibri"/>
              </a:rPr>
              <a:t> </a:t>
            </a:r>
            <a:r>
              <a:rPr sz="1950" dirty="0">
                <a:solidFill>
                  <a:srgbClr val="404040"/>
                </a:solidFill>
                <a:latin typeface="Calibri"/>
                <a:cs typeface="Calibri"/>
              </a:rPr>
              <a:t>the</a:t>
            </a:r>
            <a:r>
              <a:rPr sz="1950" spc="-53" dirty="0">
                <a:solidFill>
                  <a:srgbClr val="404040"/>
                </a:solidFill>
                <a:latin typeface="Calibri"/>
                <a:cs typeface="Calibri"/>
              </a:rPr>
              <a:t> </a:t>
            </a:r>
            <a:r>
              <a:rPr sz="1950" dirty="0">
                <a:solidFill>
                  <a:srgbClr val="404040"/>
                </a:solidFill>
                <a:latin typeface="Calibri"/>
                <a:cs typeface="Calibri"/>
              </a:rPr>
              <a:t>auditor</a:t>
            </a:r>
            <a:r>
              <a:rPr sz="1950" spc="-41" dirty="0">
                <a:solidFill>
                  <a:srgbClr val="404040"/>
                </a:solidFill>
                <a:latin typeface="Calibri"/>
                <a:cs typeface="Calibri"/>
              </a:rPr>
              <a:t> </a:t>
            </a:r>
            <a:r>
              <a:rPr sz="1950" dirty="0">
                <a:solidFill>
                  <a:srgbClr val="404040"/>
                </a:solidFill>
                <a:latin typeface="Calibri"/>
                <a:cs typeface="Calibri"/>
              </a:rPr>
              <a:t>is</a:t>
            </a:r>
            <a:r>
              <a:rPr sz="1950" spc="-41" dirty="0">
                <a:solidFill>
                  <a:srgbClr val="404040"/>
                </a:solidFill>
                <a:latin typeface="Calibri"/>
                <a:cs typeface="Calibri"/>
              </a:rPr>
              <a:t> </a:t>
            </a:r>
            <a:r>
              <a:rPr sz="1950" dirty="0">
                <a:solidFill>
                  <a:srgbClr val="404040"/>
                </a:solidFill>
                <a:latin typeface="Calibri"/>
                <a:cs typeface="Calibri"/>
              </a:rPr>
              <a:t>more</a:t>
            </a:r>
            <a:r>
              <a:rPr sz="1950" spc="-38" dirty="0">
                <a:solidFill>
                  <a:srgbClr val="404040"/>
                </a:solidFill>
                <a:latin typeface="Calibri"/>
                <a:cs typeface="Calibri"/>
              </a:rPr>
              <a:t> </a:t>
            </a:r>
            <a:r>
              <a:rPr sz="1950" spc="-8" dirty="0">
                <a:solidFill>
                  <a:srgbClr val="404040"/>
                </a:solidFill>
                <a:latin typeface="Calibri"/>
                <a:cs typeface="Calibri"/>
              </a:rPr>
              <a:t>reliable</a:t>
            </a:r>
            <a:endParaRPr sz="195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29933" y="3655315"/>
            <a:ext cx="0" cy="472916"/>
          </a:xfrm>
          <a:custGeom>
            <a:avLst/>
            <a:gdLst/>
            <a:ahLst/>
            <a:cxnLst/>
            <a:rect l="l" t="t" r="r" b="b"/>
            <a:pathLst>
              <a:path h="630554">
                <a:moveTo>
                  <a:pt x="0" y="0"/>
                </a:moveTo>
                <a:lnTo>
                  <a:pt x="0" y="630301"/>
                </a:lnTo>
              </a:path>
            </a:pathLst>
          </a:custGeom>
          <a:ln w="15875">
            <a:solidFill>
              <a:srgbClr val="855540"/>
            </a:solidFill>
          </a:ln>
        </p:spPr>
        <p:txBody>
          <a:bodyPr wrap="square" lIns="0" tIns="0" rIns="0" bIns="0" rtlCol="0"/>
          <a:lstStyle/>
          <a:p>
            <a:endParaRPr sz="1350"/>
          </a:p>
        </p:txBody>
      </p:sp>
      <p:sp>
        <p:nvSpPr>
          <p:cNvPr id="4" name="object 4"/>
          <p:cNvSpPr/>
          <p:nvPr/>
        </p:nvSpPr>
        <p:spPr>
          <a:xfrm>
            <a:off x="4461128" y="2132838"/>
            <a:ext cx="1869758" cy="491014"/>
          </a:xfrm>
          <a:custGeom>
            <a:avLst/>
            <a:gdLst/>
            <a:ahLst/>
            <a:cxnLst/>
            <a:rect l="l" t="t" r="r" b="b"/>
            <a:pathLst>
              <a:path w="2493009" h="654685">
                <a:moveTo>
                  <a:pt x="0" y="0"/>
                </a:moveTo>
                <a:lnTo>
                  <a:pt x="0" y="453898"/>
                </a:lnTo>
                <a:lnTo>
                  <a:pt x="2492882" y="453898"/>
                </a:lnTo>
                <a:lnTo>
                  <a:pt x="2492882" y="654685"/>
                </a:lnTo>
              </a:path>
            </a:pathLst>
          </a:custGeom>
          <a:ln w="15874">
            <a:solidFill>
              <a:srgbClr val="BC572C"/>
            </a:solidFill>
          </a:ln>
        </p:spPr>
        <p:txBody>
          <a:bodyPr wrap="square" lIns="0" tIns="0" rIns="0" bIns="0" rtlCol="0"/>
          <a:lstStyle/>
          <a:p>
            <a:endParaRPr sz="1350"/>
          </a:p>
        </p:txBody>
      </p:sp>
      <p:sp>
        <p:nvSpPr>
          <p:cNvPr id="5" name="object 5"/>
          <p:cNvSpPr/>
          <p:nvPr/>
        </p:nvSpPr>
        <p:spPr>
          <a:xfrm>
            <a:off x="2961513" y="3655315"/>
            <a:ext cx="0" cy="472916"/>
          </a:xfrm>
          <a:custGeom>
            <a:avLst/>
            <a:gdLst/>
            <a:ahLst/>
            <a:cxnLst/>
            <a:rect l="l" t="t" r="r" b="b"/>
            <a:pathLst>
              <a:path h="630554">
                <a:moveTo>
                  <a:pt x="0" y="0"/>
                </a:moveTo>
                <a:lnTo>
                  <a:pt x="0" y="630301"/>
                </a:lnTo>
              </a:path>
            </a:pathLst>
          </a:custGeom>
          <a:ln w="15875">
            <a:solidFill>
              <a:srgbClr val="855540"/>
            </a:solidFill>
          </a:ln>
        </p:spPr>
        <p:txBody>
          <a:bodyPr wrap="square" lIns="0" tIns="0" rIns="0" bIns="0" rtlCol="0"/>
          <a:lstStyle/>
          <a:p>
            <a:endParaRPr sz="1350"/>
          </a:p>
        </p:txBody>
      </p:sp>
      <p:grpSp>
        <p:nvGrpSpPr>
          <p:cNvPr id="6" name="object 6"/>
          <p:cNvGrpSpPr/>
          <p:nvPr/>
        </p:nvGrpSpPr>
        <p:grpSpPr>
          <a:xfrm>
            <a:off x="2955560" y="1094756"/>
            <a:ext cx="3093720" cy="1535429"/>
            <a:chOff x="3940746" y="316674"/>
            <a:chExt cx="4124960" cy="2047239"/>
          </a:xfrm>
        </p:grpSpPr>
        <p:sp>
          <p:nvSpPr>
            <p:cNvPr id="7" name="object 7"/>
            <p:cNvSpPr/>
            <p:nvPr/>
          </p:nvSpPr>
          <p:spPr>
            <a:xfrm>
              <a:off x="3948684" y="1700784"/>
              <a:ext cx="1998980" cy="654685"/>
            </a:xfrm>
            <a:custGeom>
              <a:avLst/>
              <a:gdLst/>
              <a:ahLst/>
              <a:cxnLst/>
              <a:rect l="l" t="t" r="r" b="b"/>
              <a:pathLst>
                <a:path w="1998979" h="654685">
                  <a:moveTo>
                    <a:pt x="1998471" y="0"/>
                  </a:moveTo>
                  <a:lnTo>
                    <a:pt x="1998471" y="453898"/>
                  </a:lnTo>
                  <a:lnTo>
                    <a:pt x="0" y="453898"/>
                  </a:lnTo>
                  <a:lnTo>
                    <a:pt x="0" y="654685"/>
                  </a:lnTo>
                </a:path>
              </a:pathLst>
            </a:custGeom>
            <a:ln w="15875">
              <a:solidFill>
                <a:srgbClr val="BC572C"/>
              </a:solidFill>
            </a:ln>
          </p:spPr>
          <p:txBody>
            <a:bodyPr wrap="square" lIns="0" tIns="0" rIns="0" bIns="0" rtlCol="0"/>
            <a:lstStyle/>
            <a:p>
              <a:endParaRPr sz="1350"/>
            </a:p>
          </p:txBody>
        </p:sp>
        <p:sp>
          <p:nvSpPr>
            <p:cNvPr id="8" name="object 8"/>
            <p:cNvSpPr/>
            <p:nvPr/>
          </p:nvSpPr>
          <p:spPr>
            <a:xfrm>
              <a:off x="4078224" y="324611"/>
              <a:ext cx="3738879" cy="1376680"/>
            </a:xfrm>
            <a:custGeom>
              <a:avLst/>
              <a:gdLst/>
              <a:ahLst/>
              <a:cxnLst/>
              <a:rect l="l" t="t" r="r" b="b"/>
              <a:pathLst>
                <a:path w="3738879" h="1376680">
                  <a:moveTo>
                    <a:pt x="3600704" y="0"/>
                  </a:moveTo>
                  <a:lnTo>
                    <a:pt x="137667" y="0"/>
                  </a:lnTo>
                  <a:lnTo>
                    <a:pt x="94138" y="7014"/>
                  </a:lnTo>
                  <a:lnTo>
                    <a:pt x="56345" y="26550"/>
                  </a:lnTo>
                  <a:lnTo>
                    <a:pt x="26550" y="56345"/>
                  </a:lnTo>
                  <a:lnTo>
                    <a:pt x="7014" y="94138"/>
                  </a:lnTo>
                  <a:lnTo>
                    <a:pt x="0" y="137668"/>
                  </a:lnTo>
                  <a:lnTo>
                    <a:pt x="0" y="1238504"/>
                  </a:lnTo>
                  <a:lnTo>
                    <a:pt x="7014" y="1282033"/>
                  </a:lnTo>
                  <a:lnTo>
                    <a:pt x="26550" y="1319826"/>
                  </a:lnTo>
                  <a:lnTo>
                    <a:pt x="56345" y="1349621"/>
                  </a:lnTo>
                  <a:lnTo>
                    <a:pt x="94138" y="1369157"/>
                  </a:lnTo>
                  <a:lnTo>
                    <a:pt x="137667" y="1376172"/>
                  </a:lnTo>
                  <a:lnTo>
                    <a:pt x="3600704" y="1376172"/>
                  </a:lnTo>
                  <a:lnTo>
                    <a:pt x="3644233" y="1369157"/>
                  </a:lnTo>
                  <a:lnTo>
                    <a:pt x="3682026" y="1349621"/>
                  </a:lnTo>
                  <a:lnTo>
                    <a:pt x="3711821" y="1319826"/>
                  </a:lnTo>
                  <a:lnTo>
                    <a:pt x="3731357" y="1282033"/>
                  </a:lnTo>
                  <a:lnTo>
                    <a:pt x="3738372" y="1238504"/>
                  </a:lnTo>
                  <a:lnTo>
                    <a:pt x="3738372" y="137668"/>
                  </a:lnTo>
                  <a:lnTo>
                    <a:pt x="3731357" y="94138"/>
                  </a:lnTo>
                  <a:lnTo>
                    <a:pt x="3711821" y="56345"/>
                  </a:lnTo>
                  <a:lnTo>
                    <a:pt x="3682026" y="26550"/>
                  </a:lnTo>
                  <a:lnTo>
                    <a:pt x="3644233" y="7014"/>
                  </a:lnTo>
                  <a:lnTo>
                    <a:pt x="3600704" y="0"/>
                  </a:lnTo>
                  <a:close/>
                </a:path>
              </a:pathLst>
            </a:custGeom>
            <a:solidFill>
              <a:srgbClr val="E38312"/>
            </a:solidFill>
          </p:spPr>
          <p:txBody>
            <a:bodyPr wrap="square" lIns="0" tIns="0" rIns="0" bIns="0" rtlCol="0"/>
            <a:lstStyle/>
            <a:p>
              <a:endParaRPr sz="1350"/>
            </a:p>
          </p:txBody>
        </p:sp>
        <p:sp>
          <p:nvSpPr>
            <p:cNvPr id="9" name="object 9"/>
            <p:cNvSpPr/>
            <p:nvPr/>
          </p:nvSpPr>
          <p:spPr>
            <a:xfrm>
              <a:off x="4078224" y="324611"/>
              <a:ext cx="3738879" cy="1376680"/>
            </a:xfrm>
            <a:custGeom>
              <a:avLst/>
              <a:gdLst/>
              <a:ahLst/>
              <a:cxnLst/>
              <a:rect l="l" t="t" r="r" b="b"/>
              <a:pathLst>
                <a:path w="3738879" h="1376680">
                  <a:moveTo>
                    <a:pt x="0" y="137668"/>
                  </a:moveTo>
                  <a:lnTo>
                    <a:pt x="7014" y="94138"/>
                  </a:lnTo>
                  <a:lnTo>
                    <a:pt x="26550" y="56345"/>
                  </a:lnTo>
                  <a:lnTo>
                    <a:pt x="56345" y="26550"/>
                  </a:lnTo>
                  <a:lnTo>
                    <a:pt x="94138" y="7014"/>
                  </a:lnTo>
                  <a:lnTo>
                    <a:pt x="137667" y="0"/>
                  </a:lnTo>
                  <a:lnTo>
                    <a:pt x="3600704" y="0"/>
                  </a:lnTo>
                  <a:lnTo>
                    <a:pt x="3644233" y="7014"/>
                  </a:lnTo>
                  <a:lnTo>
                    <a:pt x="3682026" y="26550"/>
                  </a:lnTo>
                  <a:lnTo>
                    <a:pt x="3711821" y="56345"/>
                  </a:lnTo>
                  <a:lnTo>
                    <a:pt x="3731357" y="94138"/>
                  </a:lnTo>
                  <a:lnTo>
                    <a:pt x="3738372" y="137668"/>
                  </a:lnTo>
                  <a:lnTo>
                    <a:pt x="3738372" y="1238504"/>
                  </a:lnTo>
                  <a:lnTo>
                    <a:pt x="3731357" y="1282033"/>
                  </a:lnTo>
                  <a:lnTo>
                    <a:pt x="3711821" y="1319826"/>
                  </a:lnTo>
                  <a:lnTo>
                    <a:pt x="3682026" y="1349621"/>
                  </a:lnTo>
                  <a:lnTo>
                    <a:pt x="3644233" y="1369157"/>
                  </a:lnTo>
                  <a:lnTo>
                    <a:pt x="3600704" y="1376172"/>
                  </a:lnTo>
                  <a:lnTo>
                    <a:pt x="137667" y="1376172"/>
                  </a:lnTo>
                  <a:lnTo>
                    <a:pt x="94138" y="1369157"/>
                  </a:lnTo>
                  <a:lnTo>
                    <a:pt x="56345" y="1349621"/>
                  </a:lnTo>
                  <a:lnTo>
                    <a:pt x="26550" y="1319826"/>
                  </a:lnTo>
                  <a:lnTo>
                    <a:pt x="7014" y="1282033"/>
                  </a:lnTo>
                  <a:lnTo>
                    <a:pt x="0" y="1238504"/>
                  </a:lnTo>
                  <a:lnTo>
                    <a:pt x="0" y="137668"/>
                  </a:lnTo>
                  <a:close/>
                </a:path>
              </a:pathLst>
            </a:custGeom>
            <a:ln w="15875">
              <a:solidFill>
                <a:srgbClr val="FFFFFF"/>
              </a:solidFill>
            </a:ln>
          </p:spPr>
          <p:txBody>
            <a:bodyPr wrap="square" lIns="0" tIns="0" rIns="0" bIns="0" rtlCol="0"/>
            <a:lstStyle/>
            <a:p>
              <a:endParaRPr sz="1350"/>
            </a:p>
          </p:txBody>
        </p:sp>
        <p:sp>
          <p:nvSpPr>
            <p:cNvPr id="10" name="object 10"/>
            <p:cNvSpPr/>
            <p:nvPr/>
          </p:nvSpPr>
          <p:spPr>
            <a:xfrm>
              <a:off x="4319016" y="553211"/>
              <a:ext cx="3738879" cy="1376680"/>
            </a:xfrm>
            <a:custGeom>
              <a:avLst/>
              <a:gdLst/>
              <a:ahLst/>
              <a:cxnLst/>
              <a:rect l="l" t="t" r="r" b="b"/>
              <a:pathLst>
                <a:path w="3738879" h="1376680">
                  <a:moveTo>
                    <a:pt x="3600704" y="0"/>
                  </a:moveTo>
                  <a:lnTo>
                    <a:pt x="137668" y="0"/>
                  </a:lnTo>
                  <a:lnTo>
                    <a:pt x="94138" y="7014"/>
                  </a:lnTo>
                  <a:lnTo>
                    <a:pt x="56345" y="26550"/>
                  </a:lnTo>
                  <a:lnTo>
                    <a:pt x="26550" y="56345"/>
                  </a:lnTo>
                  <a:lnTo>
                    <a:pt x="7014" y="94138"/>
                  </a:lnTo>
                  <a:lnTo>
                    <a:pt x="0" y="137667"/>
                  </a:lnTo>
                  <a:lnTo>
                    <a:pt x="0" y="1238503"/>
                  </a:lnTo>
                  <a:lnTo>
                    <a:pt x="7014" y="1282033"/>
                  </a:lnTo>
                  <a:lnTo>
                    <a:pt x="26550" y="1319826"/>
                  </a:lnTo>
                  <a:lnTo>
                    <a:pt x="56345" y="1349621"/>
                  </a:lnTo>
                  <a:lnTo>
                    <a:pt x="94138" y="1369157"/>
                  </a:lnTo>
                  <a:lnTo>
                    <a:pt x="137668" y="1376172"/>
                  </a:lnTo>
                  <a:lnTo>
                    <a:pt x="3600704" y="1376172"/>
                  </a:lnTo>
                  <a:lnTo>
                    <a:pt x="3644233" y="1369157"/>
                  </a:lnTo>
                  <a:lnTo>
                    <a:pt x="3682026" y="1349621"/>
                  </a:lnTo>
                  <a:lnTo>
                    <a:pt x="3711821" y="1319826"/>
                  </a:lnTo>
                  <a:lnTo>
                    <a:pt x="3731357" y="1282033"/>
                  </a:lnTo>
                  <a:lnTo>
                    <a:pt x="3738372" y="1238503"/>
                  </a:lnTo>
                  <a:lnTo>
                    <a:pt x="3738372" y="137667"/>
                  </a:lnTo>
                  <a:lnTo>
                    <a:pt x="3731357" y="94138"/>
                  </a:lnTo>
                  <a:lnTo>
                    <a:pt x="3711821" y="56345"/>
                  </a:lnTo>
                  <a:lnTo>
                    <a:pt x="3682026" y="26550"/>
                  </a:lnTo>
                  <a:lnTo>
                    <a:pt x="3644233" y="7014"/>
                  </a:lnTo>
                  <a:lnTo>
                    <a:pt x="3600704" y="0"/>
                  </a:lnTo>
                  <a:close/>
                </a:path>
              </a:pathLst>
            </a:custGeom>
            <a:solidFill>
              <a:srgbClr val="FFFFFF">
                <a:alpha val="90194"/>
              </a:srgbClr>
            </a:solidFill>
          </p:spPr>
          <p:txBody>
            <a:bodyPr wrap="square" lIns="0" tIns="0" rIns="0" bIns="0" rtlCol="0"/>
            <a:lstStyle/>
            <a:p>
              <a:endParaRPr sz="1350"/>
            </a:p>
          </p:txBody>
        </p:sp>
        <p:sp>
          <p:nvSpPr>
            <p:cNvPr id="11" name="object 11"/>
            <p:cNvSpPr/>
            <p:nvPr/>
          </p:nvSpPr>
          <p:spPr>
            <a:xfrm>
              <a:off x="4319016" y="553211"/>
              <a:ext cx="3738879" cy="1376680"/>
            </a:xfrm>
            <a:custGeom>
              <a:avLst/>
              <a:gdLst/>
              <a:ahLst/>
              <a:cxnLst/>
              <a:rect l="l" t="t" r="r" b="b"/>
              <a:pathLst>
                <a:path w="3738879" h="1376680">
                  <a:moveTo>
                    <a:pt x="0" y="137667"/>
                  </a:moveTo>
                  <a:lnTo>
                    <a:pt x="7014" y="94138"/>
                  </a:lnTo>
                  <a:lnTo>
                    <a:pt x="26550" y="56345"/>
                  </a:lnTo>
                  <a:lnTo>
                    <a:pt x="56345" y="26550"/>
                  </a:lnTo>
                  <a:lnTo>
                    <a:pt x="94138" y="7014"/>
                  </a:lnTo>
                  <a:lnTo>
                    <a:pt x="137668" y="0"/>
                  </a:lnTo>
                  <a:lnTo>
                    <a:pt x="3600704" y="0"/>
                  </a:lnTo>
                  <a:lnTo>
                    <a:pt x="3644233" y="7014"/>
                  </a:lnTo>
                  <a:lnTo>
                    <a:pt x="3682026" y="26550"/>
                  </a:lnTo>
                  <a:lnTo>
                    <a:pt x="3711821" y="56345"/>
                  </a:lnTo>
                  <a:lnTo>
                    <a:pt x="3731357" y="94138"/>
                  </a:lnTo>
                  <a:lnTo>
                    <a:pt x="3738372" y="137667"/>
                  </a:lnTo>
                  <a:lnTo>
                    <a:pt x="3738372" y="1238503"/>
                  </a:lnTo>
                  <a:lnTo>
                    <a:pt x="3731357" y="1282033"/>
                  </a:lnTo>
                  <a:lnTo>
                    <a:pt x="3711821" y="1319826"/>
                  </a:lnTo>
                  <a:lnTo>
                    <a:pt x="3682026" y="1349621"/>
                  </a:lnTo>
                  <a:lnTo>
                    <a:pt x="3644233" y="1369157"/>
                  </a:lnTo>
                  <a:lnTo>
                    <a:pt x="3600704" y="1376172"/>
                  </a:lnTo>
                  <a:lnTo>
                    <a:pt x="137668" y="1376172"/>
                  </a:lnTo>
                  <a:lnTo>
                    <a:pt x="94138" y="1369157"/>
                  </a:lnTo>
                  <a:lnTo>
                    <a:pt x="56345" y="1349621"/>
                  </a:lnTo>
                  <a:lnTo>
                    <a:pt x="26550" y="1319826"/>
                  </a:lnTo>
                  <a:lnTo>
                    <a:pt x="7014" y="1282033"/>
                  </a:lnTo>
                  <a:lnTo>
                    <a:pt x="0" y="1238503"/>
                  </a:lnTo>
                  <a:lnTo>
                    <a:pt x="0" y="137667"/>
                  </a:lnTo>
                  <a:close/>
                </a:path>
              </a:pathLst>
            </a:custGeom>
            <a:ln w="15875">
              <a:solidFill>
                <a:srgbClr val="E38312"/>
              </a:solidFill>
            </a:ln>
          </p:spPr>
          <p:txBody>
            <a:bodyPr wrap="square" lIns="0" tIns="0" rIns="0" bIns="0" rtlCol="0"/>
            <a:lstStyle/>
            <a:p>
              <a:endParaRPr sz="1350"/>
            </a:p>
          </p:txBody>
        </p:sp>
      </p:grpSp>
      <p:sp>
        <p:nvSpPr>
          <p:cNvPr id="12" name="object 12"/>
          <p:cNvSpPr txBox="1">
            <a:spLocks noGrp="1"/>
          </p:cNvSpPr>
          <p:nvPr>
            <p:ph type="title"/>
          </p:nvPr>
        </p:nvSpPr>
        <p:spPr>
          <a:xfrm>
            <a:off x="3544253" y="1326414"/>
            <a:ext cx="2196465" cy="878798"/>
          </a:xfrm>
          <a:prstGeom prst="rect">
            <a:avLst/>
          </a:prstGeom>
        </p:spPr>
        <p:txBody>
          <a:bodyPr vert="horz" wrap="square" lIns="0" tIns="29051" rIns="0" bIns="0" rtlCol="0" anchor="t" anchorCtr="0">
            <a:spAutoFit/>
          </a:bodyPr>
          <a:lstStyle/>
          <a:p>
            <a:pPr marL="9525" marR="3810" indent="-953" algn="ctr">
              <a:lnSpc>
                <a:spcPct val="91700"/>
              </a:lnSpc>
              <a:spcBef>
                <a:spcPts val="229"/>
              </a:spcBef>
            </a:pPr>
            <a:r>
              <a:rPr sz="1500" dirty="0">
                <a:solidFill>
                  <a:srgbClr val="000000"/>
                </a:solidFill>
                <a:latin typeface="Calibri"/>
                <a:cs typeface="Calibri"/>
              </a:rPr>
              <a:t>While</a:t>
            </a:r>
            <a:r>
              <a:rPr sz="1500" spc="-34" dirty="0">
                <a:solidFill>
                  <a:srgbClr val="000000"/>
                </a:solidFill>
                <a:latin typeface="Calibri"/>
                <a:cs typeface="Calibri"/>
              </a:rPr>
              <a:t> </a:t>
            </a:r>
            <a:r>
              <a:rPr sz="1500" spc="-8" dirty="0">
                <a:solidFill>
                  <a:srgbClr val="000000"/>
                </a:solidFill>
                <a:latin typeface="Calibri"/>
                <a:cs typeface="Calibri"/>
              </a:rPr>
              <a:t>Performing</a:t>
            </a:r>
            <a:r>
              <a:rPr sz="1500" spc="-34" dirty="0">
                <a:solidFill>
                  <a:srgbClr val="000000"/>
                </a:solidFill>
                <a:latin typeface="Calibri"/>
                <a:cs typeface="Calibri"/>
              </a:rPr>
              <a:t> </a:t>
            </a:r>
            <a:r>
              <a:rPr sz="1500" spc="-15" dirty="0">
                <a:solidFill>
                  <a:srgbClr val="000000"/>
                </a:solidFill>
                <a:latin typeface="Calibri"/>
                <a:cs typeface="Calibri"/>
              </a:rPr>
              <a:t>Audit </a:t>
            </a:r>
            <a:r>
              <a:rPr sz="1500" spc="-8" dirty="0">
                <a:solidFill>
                  <a:srgbClr val="000000"/>
                </a:solidFill>
                <a:latin typeface="Calibri"/>
                <a:cs typeface="Calibri"/>
              </a:rPr>
              <a:t>Procedures</a:t>
            </a:r>
            <a:r>
              <a:rPr sz="1500" spc="-38" dirty="0">
                <a:solidFill>
                  <a:srgbClr val="000000"/>
                </a:solidFill>
                <a:latin typeface="Calibri"/>
                <a:cs typeface="Calibri"/>
              </a:rPr>
              <a:t> </a:t>
            </a:r>
            <a:r>
              <a:rPr sz="1500" dirty="0">
                <a:solidFill>
                  <a:srgbClr val="000000"/>
                </a:solidFill>
                <a:latin typeface="Calibri"/>
                <a:cs typeface="Calibri"/>
              </a:rPr>
              <a:t>the</a:t>
            </a:r>
            <a:r>
              <a:rPr sz="1500" spc="-30" dirty="0">
                <a:solidFill>
                  <a:srgbClr val="000000"/>
                </a:solidFill>
                <a:latin typeface="Calibri"/>
                <a:cs typeface="Calibri"/>
              </a:rPr>
              <a:t> </a:t>
            </a:r>
            <a:r>
              <a:rPr sz="1500" dirty="0">
                <a:solidFill>
                  <a:srgbClr val="000000"/>
                </a:solidFill>
                <a:latin typeface="Calibri"/>
                <a:cs typeface="Calibri"/>
              </a:rPr>
              <a:t>auditor</a:t>
            </a:r>
            <a:r>
              <a:rPr sz="1500" spc="-34" dirty="0">
                <a:solidFill>
                  <a:srgbClr val="000000"/>
                </a:solidFill>
                <a:latin typeface="Calibri"/>
                <a:cs typeface="Calibri"/>
              </a:rPr>
              <a:t> </a:t>
            </a:r>
            <a:r>
              <a:rPr sz="1500" spc="-8" dirty="0">
                <a:solidFill>
                  <a:srgbClr val="000000"/>
                </a:solidFill>
                <a:latin typeface="Calibri"/>
                <a:cs typeface="Calibri"/>
              </a:rPr>
              <a:t>shall </a:t>
            </a:r>
            <a:r>
              <a:rPr sz="1500" dirty="0">
                <a:solidFill>
                  <a:srgbClr val="000000"/>
                </a:solidFill>
                <a:latin typeface="Calibri"/>
                <a:cs typeface="Calibri"/>
              </a:rPr>
              <a:t>consider</a:t>
            </a:r>
            <a:r>
              <a:rPr sz="1500" spc="-45" dirty="0">
                <a:solidFill>
                  <a:srgbClr val="000000"/>
                </a:solidFill>
                <a:latin typeface="Calibri"/>
                <a:cs typeface="Calibri"/>
              </a:rPr>
              <a:t> </a:t>
            </a:r>
            <a:r>
              <a:rPr sz="1500" dirty="0">
                <a:solidFill>
                  <a:srgbClr val="000000"/>
                </a:solidFill>
                <a:latin typeface="Calibri"/>
                <a:cs typeface="Calibri"/>
              </a:rPr>
              <a:t>the</a:t>
            </a:r>
            <a:r>
              <a:rPr sz="1500" spc="-30" dirty="0">
                <a:solidFill>
                  <a:srgbClr val="000000"/>
                </a:solidFill>
                <a:latin typeface="Calibri"/>
                <a:cs typeface="Calibri"/>
              </a:rPr>
              <a:t> </a:t>
            </a:r>
            <a:r>
              <a:rPr sz="1500" spc="-8" dirty="0">
                <a:solidFill>
                  <a:srgbClr val="000000"/>
                </a:solidFill>
                <a:latin typeface="Calibri"/>
                <a:cs typeface="Calibri"/>
              </a:rPr>
              <a:t>relevance</a:t>
            </a:r>
            <a:r>
              <a:rPr sz="1500" spc="-34" dirty="0">
                <a:solidFill>
                  <a:srgbClr val="000000"/>
                </a:solidFill>
                <a:latin typeface="Calibri"/>
                <a:cs typeface="Calibri"/>
              </a:rPr>
              <a:t> </a:t>
            </a:r>
            <a:r>
              <a:rPr sz="1500" spc="-19" dirty="0">
                <a:solidFill>
                  <a:srgbClr val="000000"/>
                </a:solidFill>
                <a:latin typeface="Calibri"/>
                <a:cs typeface="Calibri"/>
              </a:rPr>
              <a:t>and </a:t>
            </a:r>
            <a:r>
              <a:rPr sz="1500" spc="-8" dirty="0">
                <a:solidFill>
                  <a:srgbClr val="000000"/>
                </a:solidFill>
                <a:latin typeface="Calibri"/>
                <a:cs typeface="Calibri"/>
              </a:rPr>
              <a:t>reliability</a:t>
            </a:r>
            <a:endParaRPr sz="1500">
              <a:latin typeface="Calibri"/>
              <a:cs typeface="Calibri"/>
            </a:endParaRPr>
          </a:p>
        </p:txBody>
      </p:sp>
      <p:grpSp>
        <p:nvGrpSpPr>
          <p:cNvPr id="13" name="object 13"/>
          <p:cNvGrpSpPr/>
          <p:nvPr/>
        </p:nvGrpSpPr>
        <p:grpSpPr>
          <a:xfrm>
            <a:off x="1844564" y="2617232"/>
            <a:ext cx="2416016" cy="1215866"/>
            <a:chOff x="2459418" y="2346642"/>
            <a:chExt cx="3221355" cy="1621155"/>
          </a:xfrm>
        </p:grpSpPr>
        <p:sp>
          <p:nvSpPr>
            <p:cNvPr id="14" name="object 14"/>
            <p:cNvSpPr/>
            <p:nvPr/>
          </p:nvSpPr>
          <p:spPr>
            <a:xfrm>
              <a:off x="2467355" y="2354579"/>
              <a:ext cx="2964180" cy="1376680"/>
            </a:xfrm>
            <a:custGeom>
              <a:avLst/>
              <a:gdLst/>
              <a:ahLst/>
              <a:cxnLst/>
              <a:rect l="l" t="t" r="r" b="b"/>
              <a:pathLst>
                <a:path w="2964179" h="1376679">
                  <a:moveTo>
                    <a:pt x="2826511" y="0"/>
                  </a:moveTo>
                  <a:lnTo>
                    <a:pt x="137668" y="0"/>
                  </a:lnTo>
                  <a:lnTo>
                    <a:pt x="94138" y="7014"/>
                  </a:lnTo>
                  <a:lnTo>
                    <a:pt x="56345" y="26550"/>
                  </a:lnTo>
                  <a:lnTo>
                    <a:pt x="26550" y="56345"/>
                  </a:lnTo>
                  <a:lnTo>
                    <a:pt x="7014" y="94138"/>
                  </a:lnTo>
                  <a:lnTo>
                    <a:pt x="0" y="137668"/>
                  </a:lnTo>
                  <a:lnTo>
                    <a:pt x="0" y="1238504"/>
                  </a:lnTo>
                  <a:lnTo>
                    <a:pt x="7014" y="1282033"/>
                  </a:lnTo>
                  <a:lnTo>
                    <a:pt x="26550" y="1319826"/>
                  </a:lnTo>
                  <a:lnTo>
                    <a:pt x="56345" y="1349621"/>
                  </a:lnTo>
                  <a:lnTo>
                    <a:pt x="94138" y="1369157"/>
                  </a:lnTo>
                  <a:lnTo>
                    <a:pt x="137668" y="1376172"/>
                  </a:lnTo>
                  <a:lnTo>
                    <a:pt x="2826511" y="1376172"/>
                  </a:lnTo>
                  <a:lnTo>
                    <a:pt x="2870041" y="1369157"/>
                  </a:lnTo>
                  <a:lnTo>
                    <a:pt x="2907834" y="1349621"/>
                  </a:lnTo>
                  <a:lnTo>
                    <a:pt x="2937629" y="1319826"/>
                  </a:lnTo>
                  <a:lnTo>
                    <a:pt x="2957165" y="1282033"/>
                  </a:lnTo>
                  <a:lnTo>
                    <a:pt x="2964180" y="1238504"/>
                  </a:lnTo>
                  <a:lnTo>
                    <a:pt x="2964180" y="137668"/>
                  </a:lnTo>
                  <a:lnTo>
                    <a:pt x="2957165" y="94138"/>
                  </a:lnTo>
                  <a:lnTo>
                    <a:pt x="2937629" y="56345"/>
                  </a:lnTo>
                  <a:lnTo>
                    <a:pt x="2907834" y="26550"/>
                  </a:lnTo>
                  <a:lnTo>
                    <a:pt x="2870041" y="7014"/>
                  </a:lnTo>
                  <a:lnTo>
                    <a:pt x="2826511" y="0"/>
                  </a:lnTo>
                  <a:close/>
                </a:path>
              </a:pathLst>
            </a:custGeom>
            <a:solidFill>
              <a:srgbClr val="BC572C"/>
            </a:solidFill>
          </p:spPr>
          <p:txBody>
            <a:bodyPr wrap="square" lIns="0" tIns="0" rIns="0" bIns="0" rtlCol="0"/>
            <a:lstStyle/>
            <a:p>
              <a:endParaRPr sz="1350"/>
            </a:p>
          </p:txBody>
        </p:sp>
        <p:sp>
          <p:nvSpPr>
            <p:cNvPr id="15" name="object 15"/>
            <p:cNvSpPr/>
            <p:nvPr/>
          </p:nvSpPr>
          <p:spPr>
            <a:xfrm>
              <a:off x="2467355" y="2354579"/>
              <a:ext cx="2964180" cy="1376680"/>
            </a:xfrm>
            <a:custGeom>
              <a:avLst/>
              <a:gdLst/>
              <a:ahLst/>
              <a:cxnLst/>
              <a:rect l="l" t="t" r="r" b="b"/>
              <a:pathLst>
                <a:path w="2964179" h="1376679">
                  <a:moveTo>
                    <a:pt x="0" y="137668"/>
                  </a:moveTo>
                  <a:lnTo>
                    <a:pt x="7014" y="94138"/>
                  </a:lnTo>
                  <a:lnTo>
                    <a:pt x="26550" y="56345"/>
                  </a:lnTo>
                  <a:lnTo>
                    <a:pt x="56345" y="26550"/>
                  </a:lnTo>
                  <a:lnTo>
                    <a:pt x="94138" y="7014"/>
                  </a:lnTo>
                  <a:lnTo>
                    <a:pt x="137668" y="0"/>
                  </a:lnTo>
                  <a:lnTo>
                    <a:pt x="2826511" y="0"/>
                  </a:lnTo>
                  <a:lnTo>
                    <a:pt x="2870041" y="7014"/>
                  </a:lnTo>
                  <a:lnTo>
                    <a:pt x="2907834" y="26550"/>
                  </a:lnTo>
                  <a:lnTo>
                    <a:pt x="2937629" y="56345"/>
                  </a:lnTo>
                  <a:lnTo>
                    <a:pt x="2957165" y="94138"/>
                  </a:lnTo>
                  <a:lnTo>
                    <a:pt x="2964180" y="137668"/>
                  </a:lnTo>
                  <a:lnTo>
                    <a:pt x="2964180" y="1238504"/>
                  </a:lnTo>
                  <a:lnTo>
                    <a:pt x="2957165" y="1282033"/>
                  </a:lnTo>
                  <a:lnTo>
                    <a:pt x="2937629" y="1319826"/>
                  </a:lnTo>
                  <a:lnTo>
                    <a:pt x="2907834" y="1349621"/>
                  </a:lnTo>
                  <a:lnTo>
                    <a:pt x="2870041" y="1369157"/>
                  </a:lnTo>
                  <a:lnTo>
                    <a:pt x="2826511" y="1376172"/>
                  </a:lnTo>
                  <a:lnTo>
                    <a:pt x="137668" y="1376172"/>
                  </a:lnTo>
                  <a:lnTo>
                    <a:pt x="94138" y="1369157"/>
                  </a:lnTo>
                  <a:lnTo>
                    <a:pt x="56345" y="1349621"/>
                  </a:lnTo>
                  <a:lnTo>
                    <a:pt x="26550" y="1319826"/>
                  </a:lnTo>
                  <a:lnTo>
                    <a:pt x="7014" y="1282033"/>
                  </a:lnTo>
                  <a:lnTo>
                    <a:pt x="0" y="1238504"/>
                  </a:lnTo>
                  <a:lnTo>
                    <a:pt x="0" y="137668"/>
                  </a:lnTo>
                  <a:close/>
                </a:path>
              </a:pathLst>
            </a:custGeom>
            <a:ln w="15875">
              <a:solidFill>
                <a:srgbClr val="FFFFFF"/>
              </a:solidFill>
            </a:ln>
          </p:spPr>
          <p:txBody>
            <a:bodyPr wrap="square" lIns="0" tIns="0" rIns="0" bIns="0" rtlCol="0"/>
            <a:lstStyle/>
            <a:p>
              <a:endParaRPr sz="1350"/>
            </a:p>
          </p:txBody>
        </p:sp>
        <p:sp>
          <p:nvSpPr>
            <p:cNvPr id="16" name="object 16"/>
            <p:cNvSpPr/>
            <p:nvPr/>
          </p:nvSpPr>
          <p:spPr>
            <a:xfrm>
              <a:off x="2708147" y="2583179"/>
              <a:ext cx="2964180" cy="1376680"/>
            </a:xfrm>
            <a:custGeom>
              <a:avLst/>
              <a:gdLst/>
              <a:ahLst/>
              <a:cxnLst/>
              <a:rect l="l" t="t" r="r" b="b"/>
              <a:pathLst>
                <a:path w="2964179" h="1376679">
                  <a:moveTo>
                    <a:pt x="2826512" y="0"/>
                  </a:moveTo>
                  <a:lnTo>
                    <a:pt x="137668" y="0"/>
                  </a:lnTo>
                  <a:lnTo>
                    <a:pt x="94138" y="7014"/>
                  </a:lnTo>
                  <a:lnTo>
                    <a:pt x="56345" y="26550"/>
                  </a:lnTo>
                  <a:lnTo>
                    <a:pt x="26550" y="56345"/>
                  </a:lnTo>
                  <a:lnTo>
                    <a:pt x="7014" y="94138"/>
                  </a:lnTo>
                  <a:lnTo>
                    <a:pt x="0" y="137668"/>
                  </a:lnTo>
                  <a:lnTo>
                    <a:pt x="0" y="1238504"/>
                  </a:lnTo>
                  <a:lnTo>
                    <a:pt x="7014" y="1282033"/>
                  </a:lnTo>
                  <a:lnTo>
                    <a:pt x="26550" y="1319826"/>
                  </a:lnTo>
                  <a:lnTo>
                    <a:pt x="56345" y="1349621"/>
                  </a:lnTo>
                  <a:lnTo>
                    <a:pt x="94138" y="1369157"/>
                  </a:lnTo>
                  <a:lnTo>
                    <a:pt x="137668" y="1376172"/>
                  </a:lnTo>
                  <a:lnTo>
                    <a:pt x="2826512" y="1376172"/>
                  </a:lnTo>
                  <a:lnTo>
                    <a:pt x="2870041" y="1369157"/>
                  </a:lnTo>
                  <a:lnTo>
                    <a:pt x="2907834" y="1349621"/>
                  </a:lnTo>
                  <a:lnTo>
                    <a:pt x="2937629" y="1319826"/>
                  </a:lnTo>
                  <a:lnTo>
                    <a:pt x="2957165" y="1282033"/>
                  </a:lnTo>
                  <a:lnTo>
                    <a:pt x="2964179" y="1238504"/>
                  </a:lnTo>
                  <a:lnTo>
                    <a:pt x="2964179" y="137668"/>
                  </a:lnTo>
                  <a:lnTo>
                    <a:pt x="2957165" y="94138"/>
                  </a:lnTo>
                  <a:lnTo>
                    <a:pt x="2937629" y="56345"/>
                  </a:lnTo>
                  <a:lnTo>
                    <a:pt x="2907834" y="26550"/>
                  </a:lnTo>
                  <a:lnTo>
                    <a:pt x="2870041" y="7014"/>
                  </a:lnTo>
                  <a:lnTo>
                    <a:pt x="2826512" y="0"/>
                  </a:lnTo>
                  <a:close/>
                </a:path>
              </a:pathLst>
            </a:custGeom>
            <a:solidFill>
              <a:srgbClr val="FFFFFF">
                <a:alpha val="90194"/>
              </a:srgbClr>
            </a:solidFill>
          </p:spPr>
          <p:txBody>
            <a:bodyPr wrap="square" lIns="0" tIns="0" rIns="0" bIns="0" rtlCol="0"/>
            <a:lstStyle/>
            <a:p>
              <a:endParaRPr sz="1350"/>
            </a:p>
          </p:txBody>
        </p:sp>
        <p:sp>
          <p:nvSpPr>
            <p:cNvPr id="17" name="object 17"/>
            <p:cNvSpPr/>
            <p:nvPr/>
          </p:nvSpPr>
          <p:spPr>
            <a:xfrm>
              <a:off x="2708147" y="2583179"/>
              <a:ext cx="2964180" cy="1376680"/>
            </a:xfrm>
            <a:custGeom>
              <a:avLst/>
              <a:gdLst/>
              <a:ahLst/>
              <a:cxnLst/>
              <a:rect l="l" t="t" r="r" b="b"/>
              <a:pathLst>
                <a:path w="2964179" h="1376679">
                  <a:moveTo>
                    <a:pt x="0" y="137668"/>
                  </a:moveTo>
                  <a:lnTo>
                    <a:pt x="7014" y="94138"/>
                  </a:lnTo>
                  <a:lnTo>
                    <a:pt x="26550" y="56345"/>
                  </a:lnTo>
                  <a:lnTo>
                    <a:pt x="56345" y="26550"/>
                  </a:lnTo>
                  <a:lnTo>
                    <a:pt x="94138" y="7014"/>
                  </a:lnTo>
                  <a:lnTo>
                    <a:pt x="137668" y="0"/>
                  </a:lnTo>
                  <a:lnTo>
                    <a:pt x="2826512" y="0"/>
                  </a:lnTo>
                  <a:lnTo>
                    <a:pt x="2870041" y="7014"/>
                  </a:lnTo>
                  <a:lnTo>
                    <a:pt x="2907834" y="26550"/>
                  </a:lnTo>
                  <a:lnTo>
                    <a:pt x="2937629" y="56345"/>
                  </a:lnTo>
                  <a:lnTo>
                    <a:pt x="2957165" y="94138"/>
                  </a:lnTo>
                  <a:lnTo>
                    <a:pt x="2964179" y="137668"/>
                  </a:lnTo>
                  <a:lnTo>
                    <a:pt x="2964179" y="1238504"/>
                  </a:lnTo>
                  <a:lnTo>
                    <a:pt x="2957165" y="1282033"/>
                  </a:lnTo>
                  <a:lnTo>
                    <a:pt x="2937629" y="1319826"/>
                  </a:lnTo>
                  <a:lnTo>
                    <a:pt x="2907834" y="1349621"/>
                  </a:lnTo>
                  <a:lnTo>
                    <a:pt x="2870041" y="1369157"/>
                  </a:lnTo>
                  <a:lnTo>
                    <a:pt x="2826512" y="1376172"/>
                  </a:lnTo>
                  <a:lnTo>
                    <a:pt x="137668" y="1376172"/>
                  </a:lnTo>
                  <a:lnTo>
                    <a:pt x="94138" y="1369157"/>
                  </a:lnTo>
                  <a:lnTo>
                    <a:pt x="56345" y="1349621"/>
                  </a:lnTo>
                  <a:lnTo>
                    <a:pt x="26550" y="1319826"/>
                  </a:lnTo>
                  <a:lnTo>
                    <a:pt x="7014" y="1282033"/>
                  </a:lnTo>
                  <a:lnTo>
                    <a:pt x="0" y="1238504"/>
                  </a:lnTo>
                  <a:lnTo>
                    <a:pt x="0" y="137668"/>
                  </a:lnTo>
                  <a:close/>
                </a:path>
              </a:pathLst>
            </a:custGeom>
            <a:ln w="15875">
              <a:solidFill>
                <a:srgbClr val="BC572C"/>
              </a:solidFill>
            </a:ln>
          </p:spPr>
          <p:txBody>
            <a:bodyPr wrap="square" lIns="0" tIns="0" rIns="0" bIns="0" rtlCol="0"/>
            <a:lstStyle/>
            <a:p>
              <a:endParaRPr sz="1350"/>
            </a:p>
          </p:txBody>
        </p:sp>
      </p:grpSp>
      <p:sp>
        <p:nvSpPr>
          <p:cNvPr id="18" name="object 18"/>
          <p:cNvSpPr txBox="1"/>
          <p:nvPr/>
        </p:nvSpPr>
        <p:spPr>
          <a:xfrm>
            <a:off x="2211133" y="2809589"/>
            <a:ext cx="1863566" cy="968374"/>
          </a:xfrm>
          <a:prstGeom prst="rect">
            <a:avLst/>
          </a:prstGeom>
        </p:spPr>
        <p:txBody>
          <a:bodyPr vert="horz" wrap="square" lIns="0" tIns="31909" rIns="0" bIns="0" rtlCol="0">
            <a:spAutoFit/>
          </a:bodyPr>
          <a:lstStyle/>
          <a:p>
            <a:pPr marL="80010" marR="75248" algn="ctr">
              <a:lnSpc>
                <a:spcPts val="1658"/>
              </a:lnSpc>
              <a:spcBef>
                <a:spcPts val="251"/>
              </a:spcBef>
            </a:pPr>
            <a:r>
              <a:rPr sz="1500" spc="-8" dirty="0">
                <a:latin typeface="Calibri"/>
                <a:cs typeface="Calibri"/>
              </a:rPr>
              <a:t>Information</a:t>
            </a:r>
            <a:r>
              <a:rPr sz="1500" spc="-23" dirty="0">
                <a:latin typeface="Calibri"/>
                <a:cs typeface="Calibri"/>
              </a:rPr>
              <a:t> </a:t>
            </a:r>
            <a:r>
              <a:rPr sz="1500" spc="-8" dirty="0">
                <a:latin typeface="Calibri"/>
                <a:cs typeface="Calibri"/>
              </a:rPr>
              <a:t>produced using</a:t>
            </a:r>
            <a:endParaRPr sz="1500">
              <a:latin typeface="Calibri"/>
              <a:cs typeface="Calibri"/>
            </a:endParaRPr>
          </a:p>
          <a:p>
            <a:pPr algn="ctr">
              <a:lnSpc>
                <a:spcPts val="1725"/>
              </a:lnSpc>
              <a:spcBef>
                <a:spcPts val="454"/>
              </a:spcBef>
            </a:pPr>
            <a:r>
              <a:rPr sz="1500" dirty="0">
                <a:latin typeface="Calibri"/>
                <a:cs typeface="Calibri"/>
              </a:rPr>
              <a:t>Work</a:t>
            </a:r>
            <a:r>
              <a:rPr sz="1500" spc="-45" dirty="0">
                <a:latin typeface="Calibri"/>
                <a:cs typeface="Calibri"/>
              </a:rPr>
              <a:t> </a:t>
            </a:r>
            <a:r>
              <a:rPr sz="1500" dirty="0">
                <a:latin typeface="Calibri"/>
                <a:cs typeface="Calibri"/>
              </a:rPr>
              <a:t>by</a:t>
            </a:r>
            <a:r>
              <a:rPr sz="1500" spc="-34" dirty="0">
                <a:latin typeface="Calibri"/>
                <a:cs typeface="Calibri"/>
              </a:rPr>
              <a:t> </a:t>
            </a:r>
            <a:r>
              <a:rPr sz="1500" spc="-8" dirty="0">
                <a:latin typeface="Calibri"/>
                <a:cs typeface="Calibri"/>
              </a:rPr>
              <a:t>Management’s</a:t>
            </a:r>
            <a:endParaRPr sz="1500">
              <a:latin typeface="Calibri"/>
              <a:cs typeface="Calibri"/>
            </a:endParaRPr>
          </a:p>
          <a:p>
            <a:pPr algn="ctr">
              <a:lnSpc>
                <a:spcPts val="1725"/>
              </a:lnSpc>
            </a:pPr>
            <a:r>
              <a:rPr sz="1500" spc="-8" dirty="0">
                <a:latin typeface="Calibri"/>
                <a:cs typeface="Calibri"/>
              </a:rPr>
              <a:t>Expert</a:t>
            </a:r>
            <a:endParaRPr sz="1500">
              <a:latin typeface="Calibri"/>
              <a:cs typeface="Calibri"/>
            </a:endParaRPr>
          </a:p>
        </p:txBody>
      </p:sp>
      <p:grpSp>
        <p:nvGrpSpPr>
          <p:cNvPr id="19" name="object 19"/>
          <p:cNvGrpSpPr/>
          <p:nvPr/>
        </p:nvGrpSpPr>
        <p:grpSpPr>
          <a:xfrm>
            <a:off x="1423940" y="4122563"/>
            <a:ext cx="3257074" cy="1510665"/>
            <a:chOff x="1898586" y="4353750"/>
            <a:chExt cx="4342765" cy="2014220"/>
          </a:xfrm>
        </p:grpSpPr>
        <p:sp>
          <p:nvSpPr>
            <p:cNvPr id="20" name="object 20"/>
            <p:cNvSpPr/>
            <p:nvPr/>
          </p:nvSpPr>
          <p:spPr>
            <a:xfrm>
              <a:off x="1906523" y="4361688"/>
              <a:ext cx="4086225" cy="1769745"/>
            </a:xfrm>
            <a:custGeom>
              <a:avLst/>
              <a:gdLst/>
              <a:ahLst/>
              <a:cxnLst/>
              <a:rect l="l" t="t" r="r" b="b"/>
              <a:pathLst>
                <a:path w="4086225" h="1769745">
                  <a:moveTo>
                    <a:pt x="3908933" y="0"/>
                  </a:moveTo>
                  <a:lnTo>
                    <a:pt x="176911" y="0"/>
                  </a:lnTo>
                  <a:lnTo>
                    <a:pt x="129895" y="6322"/>
                  </a:lnTo>
                  <a:lnTo>
                    <a:pt x="87639" y="24162"/>
                  </a:lnTo>
                  <a:lnTo>
                    <a:pt x="51831" y="51831"/>
                  </a:lnTo>
                  <a:lnTo>
                    <a:pt x="24162" y="87639"/>
                  </a:lnTo>
                  <a:lnTo>
                    <a:pt x="6322" y="129895"/>
                  </a:lnTo>
                  <a:lnTo>
                    <a:pt x="0" y="176911"/>
                  </a:lnTo>
                  <a:lnTo>
                    <a:pt x="0" y="1592427"/>
                  </a:lnTo>
                  <a:lnTo>
                    <a:pt x="6322" y="1639462"/>
                  </a:lnTo>
                  <a:lnTo>
                    <a:pt x="24162" y="1681728"/>
                  </a:lnTo>
                  <a:lnTo>
                    <a:pt x="51831" y="1717538"/>
                  </a:lnTo>
                  <a:lnTo>
                    <a:pt x="87639" y="1745205"/>
                  </a:lnTo>
                  <a:lnTo>
                    <a:pt x="129895" y="1763043"/>
                  </a:lnTo>
                  <a:lnTo>
                    <a:pt x="176911" y="1769364"/>
                  </a:lnTo>
                  <a:lnTo>
                    <a:pt x="3908933" y="1769364"/>
                  </a:lnTo>
                  <a:lnTo>
                    <a:pt x="3955948" y="1763043"/>
                  </a:lnTo>
                  <a:lnTo>
                    <a:pt x="3998204" y="1745205"/>
                  </a:lnTo>
                  <a:lnTo>
                    <a:pt x="4034012" y="1717538"/>
                  </a:lnTo>
                  <a:lnTo>
                    <a:pt x="4061681" y="1681728"/>
                  </a:lnTo>
                  <a:lnTo>
                    <a:pt x="4079521" y="1639462"/>
                  </a:lnTo>
                  <a:lnTo>
                    <a:pt x="4085843" y="1592427"/>
                  </a:lnTo>
                  <a:lnTo>
                    <a:pt x="4085843" y="176911"/>
                  </a:lnTo>
                  <a:lnTo>
                    <a:pt x="4079521" y="129895"/>
                  </a:lnTo>
                  <a:lnTo>
                    <a:pt x="4061681" y="87639"/>
                  </a:lnTo>
                  <a:lnTo>
                    <a:pt x="4034012" y="51831"/>
                  </a:lnTo>
                  <a:lnTo>
                    <a:pt x="3998204" y="24162"/>
                  </a:lnTo>
                  <a:lnTo>
                    <a:pt x="3955948" y="6322"/>
                  </a:lnTo>
                  <a:lnTo>
                    <a:pt x="3908933" y="0"/>
                  </a:lnTo>
                  <a:close/>
                </a:path>
              </a:pathLst>
            </a:custGeom>
            <a:solidFill>
              <a:srgbClr val="855540"/>
            </a:solidFill>
          </p:spPr>
          <p:txBody>
            <a:bodyPr wrap="square" lIns="0" tIns="0" rIns="0" bIns="0" rtlCol="0"/>
            <a:lstStyle/>
            <a:p>
              <a:endParaRPr sz="1350"/>
            </a:p>
          </p:txBody>
        </p:sp>
        <p:sp>
          <p:nvSpPr>
            <p:cNvPr id="21" name="object 21"/>
            <p:cNvSpPr/>
            <p:nvPr/>
          </p:nvSpPr>
          <p:spPr>
            <a:xfrm>
              <a:off x="1906523" y="4361688"/>
              <a:ext cx="4086225" cy="1769745"/>
            </a:xfrm>
            <a:custGeom>
              <a:avLst/>
              <a:gdLst/>
              <a:ahLst/>
              <a:cxnLst/>
              <a:rect l="l" t="t" r="r" b="b"/>
              <a:pathLst>
                <a:path w="4086225" h="1769745">
                  <a:moveTo>
                    <a:pt x="0" y="176911"/>
                  </a:moveTo>
                  <a:lnTo>
                    <a:pt x="6322" y="129895"/>
                  </a:lnTo>
                  <a:lnTo>
                    <a:pt x="24162" y="87639"/>
                  </a:lnTo>
                  <a:lnTo>
                    <a:pt x="51831" y="51831"/>
                  </a:lnTo>
                  <a:lnTo>
                    <a:pt x="87639" y="24162"/>
                  </a:lnTo>
                  <a:lnTo>
                    <a:pt x="129895" y="6322"/>
                  </a:lnTo>
                  <a:lnTo>
                    <a:pt x="176911" y="0"/>
                  </a:lnTo>
                  <a:lnTo>
                    <a:pt x="3908933" y="0"/>
                  </a:lnTo>
                  <a:lnTo>
                    <a:pt x="3955948" y="6322"/>
                  </a:lnTo>
                  <a:lnTo>
                    <a:pt x="3998204" y="24162"/>
                  </a:lnTo>
                  <a:lnTo>
                    <a:pt x="4034012" y="51831"/>
                  </a:lnTo>
                  <a:lnTo>
                    <a:pt x="4061681" y="87639"/>
                  </a:lnTo>
                  <a:lnTo>
                    <a:pt x="4079521" y="129895"/>
                  </a:lnTo>
                  <a:lnTo>
                    <a:pt x="4085843" y="176911"/>
                  </a:lnTo>
                  <a:lnTo>
                    <a:pt x="4085843" y="1592427"/>
                  </a:lnTo>
                  <a:lnTo>
                    <a:pt x="4079521" y="1639462"/>
                  </a:lnTo>
                  <a:lnTo>
                    <a:pt x="4061681" y="1681728"/>
                  </a:lnTo>
                  <a:lnTo>
                    <a:pt x="4034012" y="1717538"/>
                  </a:lnTo>
                  <a:lnTo>
                    <a:pt x="3998204" y="1745205"/>
                  </a:lnTo>
                  <a:lnTo>
                    <a:pt x="3955948" y="1763043"/>
                  </a:lnTo>
                  <a:lnTo>
                    <a:pt x="3908933" y="1769364"/>
                  </a:lnTo>
                  <a:lnTo>
                    <a:pt x="176911" y="1769364"/>
                  </a:lnTo>
                  <a:lnTo>
                    <a:pt x="129895" y="1763043"/>
                  </a:lnTo>
                  <a:lnTo>
                    <a:pt x="87639" y="1745205"/>
                  </a:lnTo>
                  <a:lnTo>
                    <a:pt x="51831" y="1717538"/>
                  </a:lnTo>
                  <a:lnTo>
                    <a:pt x="24162" y="1681728"/>
                  </a:lnTo>
                  <a:lnTo>
                    <a:pt x="6322" y="1639462"/>
                  </a:lnTo>
                  <a:lnTo>
                    <a:pt x="0" y="1592427"/>
                  </a:lnTo>
                  <a:lnTo>
                    <a:pt x="0" y="176911"/>
                  </a:lnTo>
                  <a:close/>
                </a:path>
              </a:pathLst>
            </a:custGeom>
            <a:ln w="15875">
              <a:solidFill>
                <a:srgbClr val="FFFFFF"/>
              </a:solidFill>
            </a:ln>
          </p:spPr>
          <p:txBody>
            <a:bodyPr wrap="square" lIns="0" tIns="0" rIns="0" bIns="0" rtlCol="0"/>
            <a:lstStyle/>
            <a:p>
              <a:endParaRPr sz="1350"/>
            </a:p>
          </p:txBody>
        </p:sp>
        <p:sp>
          <p:nvSpPr>
            <p:cNvPr id="22" name="object 22"/>
            <p:cNvSpPr/>
            <p:nvPr/>
          </p:nvSpPr>
          <p:spPr>
            <a:xfrm>
              <a:off x="2147315" y="4590288"/>
              <a:ext cx="4086225" cy="1769745"/>
            </a:xfrm>
            <a:custGeom>
              <a:avLst/>
              <a:gdLst/>
              <a:ahLst/>
              <a:cxnLst/>
              <a:rect l="l" t="t" r="r" b="b"/>
              <a:pathLst>
                <a:path w="4086225" h="1769745">
                  <a:moveTo>
                    <a:pt x="3908932" y="0"/>
                  </a:moveTo>
                  <a:lnTo>
                    <a:pt x="176910" y="0"/>
                  </a:lnTo>
                  <a:lnTo>
                    <a:pt x="129895" y="6322"/>
                  </a:lnTo>
                  <a:lnTo>
                    <a:pt x="87639" y="24162"/>
                  </a:lnTo>
                  <a:lnTo>
                    <a:pt x="51831" y="51831"/>
                  </a:lnTo>
                  <a:lnTo>
                    <a:pt x="24162" y="87639"/>
                  </a:lnTo>
                  <a:lnTo>
                    <a:pt x="6322" y="129895"/>
                  </a:lnTo>
                  <a:lnTo>
                    <a:pt x="0" y="176911"/>
                  </a:lnTo>
                  <a:lnTo>
                    <a:pt x="0" y="1592427"/>
                  </a:lnTo>
                  <a:lnTo>
                    <a:pt x="6322" y="1639462"/>
                  </a:lnTo>
                  <a:lnTo>
                    <a:pt x="24162" y="1681728"/>
                  </a:lnTo>
                  <a:lnTo>
                    <a:pt x="51831" y="1717538"/>
                  </a:lnTo>
                  <a:lnTo>
                    <a:pt x="87639" y="1745205"/>
                  </a:lnTo>
                  <a:lnTo>
                    <a:pt x="129895" y="1763043"/>
                  </a:lnTo>
                  <a:lnTo>
                    <a:pt x="176910" y="1769364"/>
                  </a:lnTo>
                  <a:lnTo>
                    <a:pt x="3908932" y="1769364"/>
                  </a:lnTo>
                  <a:lnTo>
                    <a:pt x="3955948" y="1763043"/>
                  </a:lnTo>
                  <a:lnTo>
                    <a:pt x="3998204" y="1745205"/>
                  </a:lnTo>
                  <a:lnTo>
                    <a:pt x="4034012" y="1717538"/>
                  </a:lnTo>
                  <a:lnTo>
                    <a:pt x="4061681" y="1681728"/>
                  </a:lnTo>
                  <a:lnTo>
                    <a:pt x="4079521" y="1639462"/>
                  </a:lnTo>
                  <a:lnTo>
                    <a:pt x="4085844" y="1592427"/>
                  </a:lnTo>
                  <a:lnTo>
                    <a:pt x="4085844" y="176911"/>
                  </a:lnTo>
                  <a:lnTo>
                    <a:pt x="4079521" y="129895"/>
                  </a:lnTo>
                  <a:lnTo>
                    <a:pt x="4061681" y="87639"/>
                  </a:lnTo>
                  <a:lnTo>
                    <a:pt x="4034012" y="51831"/>
                  </a:lnTo>
                  <a:lnTo>
                    <a:pt x="3998204" y="24162"/>
                  </a:lnTo>
                  <a:lnTo>
                    <a:pt x="3955948" y="6322"/>
                  </a:lnTo>
                  <a:lnTo>
                    <a:pt x="3908932" y="0"/>
                  </a:lnTo>
                  <a:close/>
                </a:path>
              </a:pathLst>
            </a:custGeom>
            <a:solidFill>
              <a:srgbClr val="FFFFFF">
                <a:alpha val="90194"/>
              </a:srgbClr>
            </a:solidFill>
          </p:spPr>
          <p:txBody>
            <a:bodyPr wrap="square" lIns="0" tIns="0" rIns="0" bIns="0" rtlCol="0"/>
            <a:lstStyle/>
            <a:p>
              <a:endParaRPr sz="1350"/>
            </a:p>
          </p:txBody>
        </p:sp>
        <p:sp>
          <p:nvSpPr>
            <p:cNvPr id="23" name="object 23"/>
            <p:cNvSpPr/>
            <p:nvPr/>
          </p:nvSpPr>
          <p:spPr>
            <a:xfrm>
              <a:off x="2147315" y="4590288"/>
              <a:ext cx="4086225" cy="1769745"/>
            </a:xfrm>
            <a:custGeom>
              <a:avLst/>
              <a:gdLst/>
              <a:ahLst/>
              <a:cxnLst/>
              <a:rect l="l" t="t" r="r" b="b"/>
              <a:pathLst>
                <a:path w="4086225" h="1769745">
                  <a:moveTo>
                    <a:pt x="0" y="176911"/>
                  </a:moveTo>
                  <a:lnTo>
                    <a:pt x="6322" y="129895"/>
                  </a:lnTo>
                  <a:lnTo>
                    <a:pt x="24162" y="87639"/>
                  </a:lnTo>
                  <a:lnTo>
                    <a:pt x="51831" y="51831"/>
                  </a:lnTo>
                  <a:lnTo>
                    <a:pt x="87639" y="24162"/>
                  </a:lnTo>
                  <a:lnTo>
                    <a:pt x="129895" y="6322"/>
                  </a:lnTo>
                  <a:lnTo>
                    <a:pt x="176910" y="0"/>
                  </a:lnTo>
                  <a:lnTo>
                    <a:pt x="3908932" y="0"/>
                  </a:lnTo>
                  <a:lnTo>
                    <a:pt x="3955948" y="6322"/>
                  </a:lnTo>
                  <a:lnTo>
                    <a:pt x="3998204" y="24162"/>
                  </a:lnTo>
                  <a:lnTo>
                    <a:pt x="4034012" y="51831"/>
                  </a:lnTo>
                  <a:lnTo>
                    <a:pt x="4061681" y="87639"/>
                  </a:lnTo>
                  <a:lnTo>
                    <a:pt x="4079521" y="129895"/>
                  </a:lnTo>
                  <a:lnTo>
                    <a:pt x="4085844" y="176911"/>
                  </a:lnTo>
                  <a:lnTo>
                    <a:pt x="4085844" y="1592427"/>
                  </a:lnTo>
                  <a:lnTo>
                    <a:pt x="4079521" y="1639462"/>
                  </a:lnTo>
                  <a:lnTo>
                    <a:pt x="4061681" y="1681728"/>
                  </a:lnTo>
                  <a:lnTo>
                    <a:pt x="4034012" y="1717538"/>
                  </a:lnTo>
                  <a:lnTo>
                    <a:pt x="3998204" y="1745205"/>
                  </a:lnTo>
                  <a:lnTo>
                    <a:pt x="3955948" y="1763043"/>
                  </a:lnTo>
                  <a:lnTo>
                    <a:pt x="3908932" y="1769364"/>
                  </a:lnTo>
                  <a:lnTo>
                    <a:pt x="176910" y="1769364"/>
                  </a:lnTo>
                  <a:lnTo>
                    <a:pt x="129895" y="1763043"/>
                  </a:lnTo>
                  <a:lnTo>
                    <a:pt x="87639" y="1745205"/>
                  </a:lnTo>
                  <a:lnTo>
                    <a:pt x="51831" y="1717538"/>
                  </a:lnTo>
                  <a:lnTo>
                    <a:pt x="24162" y="1681728"/>
                  </a:lnTo>
                  <a:lnTo>
                    <a:pt x="6322" y="1639462"/>
                  </a:lnTo>
                  <a:lnTo>
                    <a:pt x="0" y="1592427"/>
                  </a:lnTo>
                  <a:lnTo>
                    <a:pt x="0" y="176911"/>
                  </a:lnTo>
                  <a:close/>
                </a:path>
              </a:pathLst>
            </a:custGeom>
            <a:ln w="15875">
              <a:solidFill>
                <a:srgbClr val="855540"/>
              </a:solidFill>
            </a:ln>
          </p:spPr>
          <p:txBody>
            <a:bodyPr wrap="square" lIns="0" tIns="0" rIns="0" bIns="0" rtlCol="0"/>
            <a:lstStyle/>
            <a:p>
              <a:endParaRPr sz="1350"/>
            </a:p>
          </p:txBody>
        </p:sp>
      </p:grpSp>
      <p:sp>
        <p:nvSpPr>
          <p:cNvPr id="24" name="object 24"/>
          <p:cNvSpPr txBox="1"/>
          <p:nvPr/>
        </p:nvSpPr>
        <p:spPr>
          <a:xfrm>
            <a:off x="1696975" y="4421410"/>
            <a:ext cx="2461259" cy="1035540"/>
          </a:xfrm>
          <a:prstGeom prst="rect">
            <a:avLst/>
          </a:prstGeom>
        </p:spPr>
        <p:txBody>
          <a:bodyPr vert="horz" wrap="square" lIns="0" tIns="9525" rIns="0" bIns="0" rtlCol="0">
            <a:spAutoFit/>
          </a:bodyPr>
          <a:lstStyle/>
          <a:p>
            <a:pPr marL="196215" indent="-186690">
              <a:lnSpc>
                <a:spcPts val="1729"/>
              </a:lnSpc>
              <a:spcBef>
                <a:spcPts val="75"/>
              </a:spcBef>
              <a:buAutoNum type="arabicPeriod"/>
              <a:tabLst>
                <a:tab pos="196215" algn="l"/>
              </a:tabLst>
            </a:pPr>
            <a:r>
              <a:rPr sz="1500" spc="-15" dirty="0">
                <a:latin typeface="Calibri"/>
                <a:cs typeface="Calibri"/>
              </a:rPr>
              <a:t>Evaluate</a:t>
            </a:r>
            <a:r>
              <a:rPr sz="1500" spc="-23" dirty="0">
                <a:latin typeface="Calibri"/>
                <a:cs typeface="Calibri"/>
              </a:rPr>
              <a:t> </a:t>
            </a:r>
            <a:r>
              <a:rPr sz="1500" dirty="0">
                <a:latin typeface="Calibri"/>
                <a:cs typeface="Calibri"/>
              </a:rPr>
              <a:t>the</a:t>
            </a:r>
            <a:r>
              <a:rPr sz="1500" spc="-19" dirty="0">
                <a:latin typeface="Calibri"/>
                <a:cs typeface="Calibri"/>
              </a:rPr>
              <a:t> </a:t>
            </a:r>
            <a:r>
              <a:rPr sz="1500" spc="-8" dirty="0">
                <a:latin typeface="Calibri"/>
                <a:cs typeface="Calibri"/>
              </a:rPr>
              <a:t>competence</a:t>
            </a:r>
            <a:r>
              <a:rPr sz="1500" spc="-41" dirty="0">
                <a:latin typeface="Calibri"/>
                <a:cs typeface="Calibri"/>
              </a:rPr>
              <a:t> </a:t>
            </a:r>
            <a:r>
              <a:rPr sz="1500" spc="-38" dirty="0">
                <a:latin typeface="Calibri"/>
                <a:cs typeface="Calibri"/>
              </a:rPr>
              <a:t>&amp;</a:t>
            </a:r>
            <a:endParaRPr sz="1500">
              <a:latin typeface="Calibri"/>
              <a:cs typeface="Calibri"/>
            </a:endParaRPr>
          </a:p>
          <a:p>
            <a:pPr marL="9525">
              <a:lnSpc>
                <a:spcPts val="1729"/>
              </a:lnSpc>
            </a:pPr>
            <a:r>
              <a:rPr sz="1500" spc="-8" dirty="0">
                <a:latin typeface="Calibri"/>
                <a:cs typeface="Calibri"/>
              </a:rPr>
              <a:t>Objectivity</a:t>
            </a:r>
            <a:endParaRPr sz="1500">
              <a:latin typeface="Calibri"/>
              <a:cs typeface="Calibri"/>
            </a:endParaRPr>
          </a:p>
          <a:p>
            <a:pPr marL="196215" indent="-186690">
              <a:spcBef>
                <a:spcPts val="491"/>
              </a:spcBef>
              <a:buAutoNum type="arabicPeriod" startAt="2"/>
              <a:tabLst>
                <a:tab pos="196215" algn="l"/>
              </a:tabLst>
            </a:pPr>
            <a:r>
              <a:rPr sz="1500" dirty="0">
                <a:latin typeface="Calibri"/>
                <a:cs typeface="Calibri"/>
              </a:rPr>
              <a:t>Obtain</a:t>
            </a:r>
            <a:r>
              <a:rPr sz="1500" spc="-53" dirty="0">
                <a:latin typeface="Calibri"/>
                <a:cs typeface="Calibri"/>
              </a:rPr>
              <a:t> </a:t>
            </a:r>
            <a:r>
              <a:rPr sz="1500" dirty="0">
                <a:latin typeface="Calibri"/>
                <a:cs typeface="Calibri"/>
              </a:rPr>
              <a:t>an</a:t>
            </a:r>
            <a:r>
              <a:rPr sz="1500" spc="-30" dirty="0">
                <a:latin typeface="Calibri"/>
                <a:cs typeface="Calibri"/>
              </a:rPr>
              <a:t> </a:t>
            </a:r>
            <a:r>
              <a:rPr sz="1500" spc="-8" dirty="0">
                <a:latin typeface="Calibri"/>
                <a:cs typeface="Calibri"/>
              </a:rPr>
              <a:t>understanding</a:t>
            </a:r>
            <a:endParaRPr sz="1500">
              <a:latin typeface="Calibri"/>
              <a:cs typeface="Calibri"/>
            </a:endParaRPr>
          </a:p>
          <a:p>
            <a:pPr marL="196215" indent="-186690">
              <a:spcBef>
                <a:spcPts val="484"/>
              </a:spcBef>
              <a:buAutoNum type="arabicPeriod" startAt="2"/>
              <a:tabLst>
                <a:tab pos="196215" algn="l"/>
              </a:tabLst>
            </a:pPr>
            <a:r>
              <a:rPr sz="1500" spc="-15" dirty="0">
                <a:latin typeface="Calibri"/>
                <a:cs typeface="Calibri"/>
              </a:rPr>
              <a:t>Evaluate</a:t>
            </a:r>
            <a:r>
              <a:rPr sz="1500" spc="-26" dirty="0">
                <a:latin typeface="Calibri"/>
                <a:cs typeface="Calibri"/>
              </a:rPr>
              <a:t> </a:t>
            </a:r>
            <a:r>
              <a:rPr sz="1500" dirty="0">
                <a:latin typeface="Calibri"/>
                <a:cs typeface="Calibri"/>
              </a:rPr>
              <a:t>the</a:t>
            </a:r>
            <a:r>
              <a:rPr sz="1500" spc="-23" dirty="0">
                <a:latin typeface="Calibri"/>
                <a:cs typeface="Calibri"/>
              </a:rPr>
              <a:t> </a:t>
            </a:r>
            <a:r>
              <a:rPr sz="1500" spc="-8" dirty="0">
                <a:latin typeface="Calibri"/>
                <a:cs typeface="Calibri"/>
              </a:rPr>
              <a:t>appropriateness</a:t>
            </a:r>
            <a:endParaRPr sz="1500">
              <a:latin typeface="Calibri"/>
              <a:cs typeface="Calibri"/>
            </a:endParaRPr>
          </a:p>
        </p:txBody>
      </p:sp>
      <p:grpSp>
        <p:nvGrpSpPr>
          <p:cNvPr id="25" name="object 25"/>
          <p:cNvGrpSpPr/>
          <p:nvPr/>
        </p:nvGrpSpPr>
        <p:grpSpPr>
          <a:xfrm>
            <a:off x="5511308" y="2617232"/>
            <a:ext cx="1819275" cy="1215866"/>
            <a:chOff x="7348410" y="2346642"/>
            <a:chExt cx="2425700" cy="1621155"/>
          </a:xfrm>
        </p:grpSpPr>
        <p:sp>
          <p:nvSpPr>
            <p:cNvPr id="26" name="object 26"/>
            <p:cNvSpPr/>
            <p:nvPr/>
          </p:nvSpPr>
          <p:spPr>
            <a:xfrm>
              <a:off x="7356347" y="2354579"/>
              <a:ext cx="2169160" cy="1376680"/>
            </a:xfrm>
            <a:custGeom>
              <a:avLst/>
              <a:gdLst/>
              <a:ahLst/>
              <a:cxnLst/>
              <a:rect l="l" t="t" r="r" b="b"/>
              <a:pathLst>
                <a:path w="2169159" h="1376679">
                  <a:moveTo>
                    <a:pt x="2030983" y="0"/>
                  </a:moveTo>
                  <a:lnTo>
                    <a:pt x="137668" y="0"/>
                  </a:lnTo>
                  <a:lnTo>
                    <a:pt x="94138" y="7014"/>
                  </a:lnTo>
                  <a:lnTo>
                    <a:pt x="56345" y="26550"/>
                  </a:lnTo>
                  <a:lnTo>
                    <a:pt x="26550" y="56345"/>
                  </a:lnTo>
                  <a:lnTo>
                    <a:pt x="7014" y="94138"/>
                  </a:lnTo>
                  <a:lnTo>
                    <a:pt x="0" y="137668"/>
                  </a:lnTo>
                  <a:lnTo>
                    <a:pt x="0" y="1238504"/>
                  </a:lnTo>
                  <a:lnTo>
                    <a:pt x="7014" y="1282033"/>
                  </a:lnTo>
                  <a:lnTo>
                    <a:pt x="26550" y="1319826"/>
                  </a:lnTo>
                  <a:lnTo>
                    <a:pt x="56345" y="1349621"/>
                  </a:lnTo>
                  <a:lnTo>
                    <a:pt x="94138" y="1369157"/>
                  </a:lnTo>
                  <a:lnTo>
                    <a:pt x="137668" y="1376172"/>
                  </a:lnTo>
                  <a:lnTo>
                    <a:pt x="2030983" y="1376172"/>
                  </a:lnTo>
                  <a:lnTo>
                    <a:pt x="2074513" y="1369157"/>
                  </a:lnTo>
                  <a:lnTo>
                    <a:pt x="2112306" y="1349621"/>
                  </a:lnTo>
                  <a:lnTo>
                    <a:pt x="2142101" y="1319826"/>
                  </a:lnTo>
                  <a:lnTo>
                    <a:pt x="2161637" y="1282033"/>
                  </a:lnTo>
                  <a:lnTo>
                    <a:pt x="2168652" y="1238504"/>
                  </a:lnTo>
                  <a:lnTo>
                    <a:pt x="2168652" y="137668"/>
                  </a:lnTo>
                  <a:lnTo>
                    <a:pt x="2161637" y="94138"/>
                  </a:lnTo>
                  <a:lnTo>
                    <a:pt x="2142101" y="56345"/>
                  </a:lnTo>
                  <a:lnTo>
                    <a:pt x="2112306" y="26550"/>
                  </a:lnTo>
                  <a:lnTo>
                    <a:pt x="2074513" y="7014"/>
                  </a:lnTo>
                  <a:lnTo>
                    <a:pt x="2030983" y="0"/>
                  </a:lnTo>
                  <a:close/>
                </a:path>
              </a:pathLst>
            </a:custGeom>
            <a:solidFill>
              <a:srgbClr val="BC572C"/>
            </a:solidFill>
          </p:spPr>
          <p:txBody>
            <a:bodyPr wrap="square" lIns="0" tIns="0" rIns="0" bIns="0" rtlCol="0"/>
            <a:lstStyle/>
            <a:p>
              <a:endParaRPr sz="1350"/>
            </a:p>
          </p:txBody>
        </p:sp>
        <p:sp>
          <p:nvSpPr>
            <p:cNvPr id="27" name="object 27"/>
            <p:cNvSpPr/>
            <p:nvPr/>
          </p:nvSpPr>
          <p:spPr>
            <a:xfrm>
              <a:off x="7356347" y="2354579"/>
              <a:ext cx="2169160" cy="1376680"/>
            </a:xfrm>
            <a:custGeom>
              <a:avLst/>
              <a:gdLst/>
              <a:ahLst/>
              <a:cxnLst/>
              <a:rect l="l" t="t" r="r" b="b"/>
              <a:pathLst>
                <a:path w="2169159" h="1376679">
                  <a:moveTo>
                    <a:pt x="0" y="137668"/>
                  </a:moveTo>
                  <a:lnTo>
                    <a:pt x="7014" y="94138"/>
                  </a:lnTo>
                  <a:lnTo>
                    <a:pt x="26550" y="56345"/>
                  </a:lnTo>
                  <a:lnTo>
                    <a:pt x="56345" y="26550"/>
                  </a:lnTo>
                  <a:lnTo>
                    <a:pt x="94138" y="7014"/>
                  </a:lnTo>
                  <a:lnTo>
                    <a:pt x="137668" y="0"/>
                  </a:lnTo>
                  <a:lnTo>
                    <a:pt x="2030983" y="0"/>
                  </a:lnTo>
                  <a:lnTo>
                    <a:pt x="2074513" y="7014"/>
                  </a:lnTo>
                  <a:lnTo>
                    <a:pt x="2112306" y="26550"/>
                  </a:lnTo>
                  <a:lnTo>
                    <a:pt x="2142101" y="56345"/>
                  </a:lnTo>
                  <a:lnTo>
                    <a:pt x="2161637" y="94138"/>
                  </a:lnTo>
                  <a:lnTo>
                    <a:pt x="2168652" y="137668"/>
                  </a:lnTo>
                  <a:lnTo>
                    <a:pt x="2168652" y="1238504"/>
                  </a:lnTo>
                  <a:lnTo>
                    <a:pt x="2161637" y="1282033"/>
                  </a:lnTo>
                  <a:lnTo>
                    <a:pt x="2142101" y="1319826"/>
                  </a:lnTo>
                  <a:lnTo>
                    <a:pt x="2112306" y="1349621"/>
                  </a:lnTo>
                  <a:lnTo>
                    <a:pt x="2074513" y="1369157"/>
                  </a:lnTo>
                  <a:lnTo>
                    <a:pt x="2030983" y="1376172"/>
                  </a:lnTo>
                  <a:lnTo>
                    <a:pt x="137668" y="1376172"/>
                  </a:lnTo>
                  <a:lnTo>
                    <a:pt x="94138" y="1369157"/>
                  </a:lnTo>
                  <a:lnTo>
                    <a:pt x="56345" y="1349621"/>
                  </a:lnTo>
                  <a:lnTo>
                    <a:pt x="26550" y="1319826"/>
                  </a:lnTo>
                  <a:lnTo>
                    <a:pt x="7014" y="1282033"/>
                  </a:lnTo>
                  <a:lnTo>
                    <a:pt x="0" y="1238504"/>
                  </a:lnTo>
                  <a:lnTo>
                    <a:pt x="0" y="137668"/>
                  </a:lnTo>
                  <a:close/>
                </a:path>
              </a:pathLst>
            </a:custGeom>
            <a:ln w="15875">
              <a:solidFill>
                <a:srgbClr val="FFFFFF"/>
              </a:solidFill>
            </a:ln>
          </p:spPr>
          <p:txBody>
            <a:bodyPr wrap="square" lIns="0" tIns="0" rIns="0" bIns="0" rtlCol="0"/>
            <a:lstStyle/>
            <a:p>
              <a:endParaRPr sz="1350"/>
            </a:p>
          </p:txBody>
        </p:sp>
        <p:sp>
          <p:nvSpPr>
            <p:cNvPr id="28" name="object 28"/>
            <p:cNvSpPr/>
            <p:nvPr/>
          </p:nvSpPr>
          <p:spPr>
            <a:xfrm>
              <a:off x="7597139" y="2583179"/>
              <a:ext cx="2169160" cy="1376680"/>
            </a:xfrm>
            <a:custGeom>
              <a:avLst/>
              <a:gdLst/>
              <a:ahLst/>
              <a:cxnLst/>
              <a:rect l="l" t="t" r="r" b="b"/>
              <a:pathLst>
                <a:path w="2169159" h="1376679">
                  <a:moveTo>
                    <a:pt x="2030983" y="0"/>
                  </a:moveTo>
                  <a:lnTo>
                    <a:pt x="137667" y="0"/>
                  </a:lnTo>
                  <a:lnTo>
                    <a:pt x="94138" y="7014"/>
                  </a:lnTo>
                  <a:lnTo>
                    <a:pt x="56345" y="26550"/>
                  </a:lnTo>
                  <a:lnTo>
                    <a:pt x="26550" y="56345"/>
                  </a:lnTo>
                  <a:lnTo>
                    <a:pt x="7014" y="94138"/>
                  </a:lnTo>
                  <a:lnTo>
                    <a:pt x="0" y="137668"/>
                  </a:lnTo>
                  <a:lnTo>
                    <a:pt x="0" y="1238504"/>
                  </a:lnTo>
                  <a:lnTo>
                    <a:pt x="7014" y="1282033"/>
                  </a:lnTo>
                  <a:lnTo>
                    <a:pt x="26550" y="1319826"/>
                  </a:lnTo>
                  <a:lnTo>
                    <a:pt x="56345" y="1349621"/>
                  </a:lnTo>
                  <a:lnTo>
                    <a:pt x="94138" y="1369157"/>
                  </a:lnTo>
                  <a:lnTo>
                    <a:pt x="137667" y="1376172"/>
                  </a:lnTo>
                  <a:lnTo>
                    <a:pt x="2030983" y="1376172"/>
                  </a:lnTo>
                  <a:lnTo>
                    <a:pt x="2074513" y="1369157"/>
                  </a:lnTo>
                  <a:lnTo>
                    <a:pt x="2112306" y="1349621"/>
                  </a:lnTo>
                  <a:lnTo>
                    <a:pt x="2142101" y="1319826"/>
                  </a:lnTo>
                  <a:lnTo>
                    <a:pt x="2161637" y="1282033"/>
                  </a:lnTo>
                  <a:lnTo>
                    <a:pt x="2168652" y="1238504"/>
                  </a:lnTo>
                  <a:lnTo>
                    <a:pt x="2168652" y="137668"/>
                  </a:lnTo>
                  <a:lnTo>
                    <a:pt x="2161637" y="94138"/>
                  </a:lnTo>
                  <a:lnTo>
                    <a:pt x="2142101" y="56345"/>
                  </a:lnTo>
                  <a:lnTo>
                    <a:pt x="2112306" y="26550"/>
                  </a:lnTo>
                  <a:lnTo>
                    <a:pt x="2074513" y="7014"/>
                  </a:lnTo>
                  <a:lnTo>
                    <a:pt x="2030983" y="0"/>
                  </a:lnTo>
                  <a:close/>
                </a:path>
              </a:pathLst>
            </a:custGeom>
            <a:solidFill>
              <a:srgbClr val="FFFFFF">
                <a:alpha val="90194"/>
              </a:srgbClr>
            </a:solidFill>
          </p:spPr>
          <p:txBody>
            <a:bodyPr wrap="square" lIns="0" tIns="0" rIns="0" bIns="0" rtlCol="0"/>
            <a:lstStyle/>
            <a:p>
              <a:endParaRPr sz="1350"/>
            </a:p>
          </p:txBody>
        </p:sp>
        <p:sp>
          <p:nvSpPr>
            <p:cNvPr id="29" name="object 29"/>
            <p:cNvSpPr/>
            <p:nvPr/>
          </p:nvSpPr>
          <p:spPr>
            <a:xfrm>
              <a:off x="7597139" y="2583179"/>
              <a:ext cx="2169160" cy="1376680"/>
            </a:xfrm>
            <a:custGeom>
              <a:avLst/>
              <a:gdLst/>
              <a:ahLst/>
              <a:cxnLst/>
              <a:rect l="l" t="t" r="r" b="b"/>
              <a:pathLst>
                <a:path w="2169159" h="1376679">
                  <a:moveTo>
                    <a:pt x="0" y="137668"/>
                  </a:moveTo>
                  <a:lnTo>
                    <a:pt x="7014" y="94138"/>
                  </a:lnTo>
                  <a:lnTo>
                    <a:pt x="26550" y="56345"/>
                  </a:lnTo>
                  <a:lnTo>
                    <a:pt x="56345" y="26550"/>
                  </a:lnTo>
                  <a:lnTo>
                    <a:pt x="94138" y="7014"/>
                  </a:lnTo>
                  <a:lnTo>
                    <a:pt x="137667" y="0"/>
                  </a:lnTo>
                  <a:lnTo>
                    <a:pt x="2030983" y="0"/>
                  </a:lnTo>
                  <a:lnTo>
                    <a:pt x="2074513" y="7014"/>
                  </a:lnTo>
                  <a:lnTo>
                    <a:pt x="2112306" y="26550"/>
                  </a:lnTo>
                  <a:lnTo>
                    <a:pt x="2142101" y="56345"/>
                  </a:lnTo>
                  <a:lnTo>
                    <a:pt x="2161637" y="94138"/>
                  </a:lnTo>
                  <a:lnTo>
                    <a:pt x="2168652" y="137668"/>
                  </a:lnTo>
                  <a:lnTo>
                    <a:pt x="2168652" y="1238504"/>
                  </a:lnTo>
                  <a:lnTo>
                    <a:pt x="2161637" y="1282033"/>
                  </a:lnTo>
                  <a:lnTo>
                    <a:pt x="2142101" y="1319826"/>
                  </a:lnTo>
                  <a:lnTo>
                    <a:pt x="2112306" y="1349621"/>
                  </a:lnTo>
                  <a:lnTo>
                    <a:pt x="2074513" y="1369157"/>
                  </a:lnTo>
                  <a:lnTo>
                    <a:pt x="2030983" y="1376172"/>
                  </a:lnTo>
                  <a:lnTo>
                    <a:pt x="137667" y="1376172"/>
                  </a:lnTo>
                  <a:lnTo>
                    <a:pt x="94138" y="1369157"/>
                  </a:lnTo>
                  <a:lnTo>
                    <a:pt x="56345" y="1349621"/>
                  </a:lnTo>
                  <a:lnTo>
                    <a:pt x="26550" y="1319826"/>
                  </a:lnTo>
                  <a:lnTo>
                    <a:pt x="7014" y="1282033"/>
                  </a:lnTo>
                  <a:lnTo>
                    <a:pt x="0" y="1238504"/>
                  </a:lnTo>
                  <a:lnTo>
                    <a:pt x="0" y="137668"/>
                  </a:lnTo>
                  <a:close/>
                </a:path>
              </a:pathLst>
            </a:custGeom>
            <a:ln w="15875">
              <a:solidFill>
                <a:srgbClr val="BC572C"/>
              </a:solidFill>
            </a:ln>
          </p:spPr>
          <p:txBody>
            <a:bodyPr wrap="square" lIns="0" tIns="0" rIns="0" bIns="0" rtlCol="0"/>
            <a:lstStyle/>
            <a:p>
              <a:endParaRPr sz="1350"/>
            </a:p>
          </p:txBody>
        </p:sp>
      </p:grpSp>
      <p:sp>
        <p:nvSpPr>
          <p:cNvPr id="30" name="object 30"/>
          <p:cNvSpPr txBox="1"/>
          <p:nvPr/>
        </p:nvSpPr>
        <p:spPr>
          <a:xfrm>
            <a:off x="5874163" y="2851595"/>
            <a:ext cx="1275398" cy="863409"/>
          </a:xfrm>
          <a:prstGeom prst="rect">
            <a:avLst/>
          </a:prstGeom>
        </p:spPr>
        <p:txBody>
          <a:bodyPr vert="horz" wrap="square" lIns="0" tIns="34766" rIns="0" bIns="0" rtlCol="0">
            <a:spAutoFit/>
          </a:bodyPr>
          <a:lstStyle/>
          <a:p>
            <a:pPr marL="9525" marR="3810" indent="-953" algn="ctr">
              <a:lnSpc>
                <a:spcPct val="91600"/>
              </a:lnSpc>
              <a:spcBef>
                <a:spcPts val="274"/>
              </a:spcBef>
            </a:pPr>
            <a:r>
              <a:rPr sz="1950" spc="-8" dirty="0">
                <a:latin typeface="Calibri"/>
                <a:cs typeface="Calibri"/>
              </a:rPr>
              <a:t>Information </a:t>
            </a:r>
            <a:r>
              <a:rPr sz="1950" dirty="0">
                <a:latin typeface="Calibri"/>
                <a:cs typeface="Calibri"/>
              </a:rPr>
              <a:t>Produced</a:t>
            </a:r>
            <a:r>
              <a:rPr sz="1950" spc="-75" dirty="0">
                <a:latin typeface="Calibri"/>
                <a:cs typeface="Calibri"/>
              </a:rPr>
              <a:t> </a:t>
            </a:r>
            <a:r>
              <a:rPr sz="1950" spc="-26" dirty="0">
                <a:latin typeface="Calibri"/>
                <a:cs typeface="Calibri"/>
              </a:rPr>
              <a:t>by </a:t>
            </a:r>
            <a:r>
              <a:rPr sz="1950" spc="-8" dirty="0">
                <a:latin typeface="Calibri"/>
                <a:cs typeface="Calibri"/>
              </a:rPr>
              <a:t>Entity</a:t>
            </a:r>
            <a:endParaRPr sz="1950">
              <a:latin typeface="Calibri"/>
              <a:cs typeface="Calibri"/>
            </a:endParaRPr>
          </a:p>
        </p:txBody>
      </p:sp>
      <p:grpSp>
        <p:nvGrpSpPr>
          <p:cNvPr id="31" name="object 31"/>
          <p:cNvGrpSpPr/>
          <p:nvPr/>
        </p:nvGrpSpPr>
        <p:grpSpPr>
          <a:xfrm>
            <a:off x="4849511" y="4122563"/>
            <a:ext cx="3142774" cy="1215866"/>
            <a:chOff x="6466014" y="4353750"/>
            <a:chExt cx="4190365" cy="1621155"/>
          </a:xfrm>
        </p:grpSpPr>
        <p:sp>
          <p:nvSpPr>
            <p:cNvPr id="32" name="object 32"/>
            <p:cNvSpPr/>
            <p:nvPr/>
          </p:nvSpPr>
          <p:spPr>
            <a:xfrm>
              <a:off x="6473952" y="4361688"/>
              <a:ext cx="3933825" cy="1376680"/>
            </a:xfrm>
            <a:custGeom>
              <a:avLst/>
              <a:gdLst/>
              <a:ahLst/>
              <a:cxnLst/>
              <a:rect l="l" t="t" r="r" b="b"/>
              <a:pathLst>
                <a:path w="3933825" h="1376679">
                  <a:moveTo>
                    <a:pt x="3795776" y="0"/>
                  </a:moveTo>
                  <a:lnTo>
                    <a:pt x="137668" y="0"/>
                  </a:lnTo>
                  <a:lnTo>
                    <a:pt x="94138" y="7014"/>
                  </a:lnTo>
                  <a:lnTo>
                    <a:pt x="56345" y="26550"/>
                  </a:lnTo>
                  <a:lnTo>
                    <a:pt x="26550" y="56345"/>
                  </a:lnTo>
                  <a:lnTo>
                    <a:pt x="7014" y="94138"/>
                  </a:lnTo>
                  <a:lnTo>
                    <a:pt x="0" y="137668"/>
                  </a:lnTo>
                  <a:lnTo>
                    <a:pt x="0" y="1238554"/>
                  </a:lnTo>
                  <a:lnTo>
                    <a:pt x="7014" y="1282049"/>
                  </a:lnTo>
                  <a:lnTo>
                    <a:pt x="26550" y="1319826"/>
                  </a:lnTo>
                  <a:lnTo>
                    <a:pt x="56345" y="1349617"/>
                  </a:lnTo>
                  <a:lnTo>
                    <a:pt x="94138" y="1369155"/>
                  </a:lnTo>
                  <a:lnTo>
                    <a:pt x="137668" y="1376172"/>
                  </a:lnTo>
                  <a:lnTo>
                    <a:pt x="3795776" y="1376172"/>
                  </a:lnTo>
                  <a:lnTo>
                    <a:pt x="3839305" y="1369155"/>
                  </a:lnTo>
                  <a:lnTo>
                    <a:pt x="3877098" y="1349617"/>
                  </a:lnTo>
                  <a:lnTo>
                    <a:pt x="3906893" y="1319826"/>
                  </a:lnTo>
                  <a:lnTo>
                    <a:pt x="3926429" y="1282049"/>
                  </a:lnTo>
                  <a:lnTo>
                    <a:pt x="3933444" y="1238554"/>
                  </a:lnTo>
                  <a:lnTo>
                    <a:pt x="3933444" y="137668"/>
                  </a:lnTo>
                  <a:lnTo>
                    <a:pt x="3926429" y="94138"/>
                  </a:lnTo>
                  <a:lnTo>
                    <a:pt x="3906893" y="56345"/>
                  </a:lnTo>
                  <a:lnTo>
                    <a:pt x="3877098" y="26550"/>
                  </a:lnTo>
                  <a:lnTo>
                    <a:pt x="3839305" y="7014"/>
                  </a:lnTo>
                  <a:lnTo>
                    <a:pt x="3795776" y="0"/>
                  </a:lnTo>
                  <a:close/>
                </a:path>
              </a:pathLst>
            </a:custGeom>
            <a:solidFill>
              <a:srgbClr val="855540"/>
            </a:solidFill>
          </p:spPr>
          <p:txBody>
            <a:bodyPr wrap="square" lIns="0" tIns="0" rIns="0" bIns="0" rtlCol="0"/>
            <a:lstStyle/>
            <a:p>
              <a:endParaRPr sz="1350"/>
            </a:p>
          </p:txBody>
        </p:sp>
        <p:sp>
          <p:nvSpPr>
            <p:cNvPr id="33" name="object 33"/>
            <p:cNvSpPr/>
            <p:nvPr/>
          </p:nvSpPr>
          <p:spPr>
            <a:xfrm>
              <a:off x="6473952" y="4361688"/>
              <a:ext cx="3933825" cy="1376680"/>
            </a:xfrm>
            <a:custGeom>
              <a:avLst/>
              <a:gdLst/>
              <a:ahLst/>
              <a:cxnLst/>
              <a:rect l="l" t="t" r="r" b="b"/>
              <a:pathLst>
                <a:path w="3933825" h="1376679">
                  <a:moveTo>
                    <a:pt x="0" y="137668"/>
                  </a:moveTo>
                  <a:lnTo>
                    <a:pt x="7014" y="94138"/>
                  </a:lnTo>
                  <a:lnTo>
                    <a:pt x="26550" y="56345"/>
                  </a:lnTo>
                  <a:lnTo>
                    <a:pt x="56345" y="26550"/>
                  </a:lnTo>
                  <a:lnTo>
                    <a:pt x="94138" y="7014"/>
                  </a:lnTo>
                  <a:lnTo>
                    <a:pt x="137668" y="0"/>
                  </a:lnTo>
                  <a:lnTo>
                    <a:pt x="3795776" y="0"/>
                  </a:lnTo>
                  <a:lnTo>
                    <a:pt x="3839305" y="7014"/>
                  </a:lnTo>
                  <a:lnTo>
                    <a:pt x="3877098" y="26550"/>
                  </a:lnTo>
                  <a:lnTo>
                    <a:pt x="3906893" y="56345"/>
                  </a:lnTo>
                  <a:lnTo>
                    <a:pt x="3926429" y="94138"/>
                  </a:lnTo>
                  <a:lnTo>
                    <a:pt x="3933444" y="137668"/>
                  </a:lnTo>
                  <a:lnTo>
                    <a:pt x="3933444" y="1238554"/>
                  </a:lnTo>
                  <a:lnTo>
                    <a:pt x="3926429" y="1282049"/>
                  </a:lnTo>
                  <a:lnTo>
                    <a:pt x="3906893" y="1319826"/>
                  </a:lnTo>
                  <a:lnTo>
                    <a:pt x="3877098" y="1349617"/>
                  </a:lnTo>
                  <a:lnTo>
                    <a:pt x="3839305" y="1369155"/>
                  </a:lnTo>
                  <a:lnTo>
                    <a:pt x="3795776" y="1376172"/>
                  </a:lnTo>
                  <a:lnTo>
                    <a:pt x="137668" y="1376172"/>
                  </a:lnTo>
                  <a:lnTo>
                    <a:pt x="94138" y="1369155"/>
                  </a:lnTo>
                  <a:lnTo>
                    <a:pt x="56345" y="1349617"/>
                  </a:lnTo>
                  <a:lnTo>
                    <a:pt x="26550" y="1319826"/>
                  </a:lnTo>
                  <a:lnTo>
                    <a:pt x="7014" y="1282049"/>
                  </a:lnTo>
                  <a:lnTo>
                    <a:pt x="0" y="1238554"/>
                  </a:lnTo>
                  <a:lnTo>
                    <a:pt x="0" y="137668"/>
                  </a:lnTo>
                  <a:close/>
                </a:path>
              </a:pathLst>
            </a:custGeom>
            <a:ln w="15875">
              <a:solidFill>
                <a:srgbClr val="FFFFFF"/>
              </a:solidFill>
            </a:ln>
          </p:spPr>
          <p:txBody>
            <a:bodyPr wrap="square" lIns="0" tIns="0" rIns="0" bIns="0" rtlCol="0"/>
            <a:lstStyle/>
            <a:p>
              <a:endParaRPr sz="1350"/>
            </a:p>
          </p:txBody>
        </p:sp>
        <p:sp>
          <p:nvSpPr>
            <p:cNvPr id="34" name="object 34"/>
            <p:cNvSpPr/>
            <p:nvPr/>
          </p:nvSpPr>
          <p:spPr>
            <a:xfrm>
              <a:off x="6714744" y="4590288"/>
              <a:ext cx="3933825" cy="1376680"/>
            </a:xfrm>
            <a:custGeom>
              <a:avLst/>
              <a:gdLst/>
              <a:ahLst/>
              <a:cxnLst/>
              <a:rect l="l" t="t" r="r" b="b"/>
              <a:pathLst>
                <a:path w="3933825" h="1376679">
                  <a:moveTo>
                    <a:pt x="3795776" y="0"/>
                  </a:moveTo>
                  <a:lnTo>
                    <a:pt x="137667" y="0"/>
                  </a:lnTo>
                  <a:lnTo>
                    <a:pt x="94138" y="7014"/>
                  </a:lnTo>
                  <a:lnTo>
                    <a:pt x="56345" y="26550"/>
                  </a:lnTo>
                  <a:lnTo>
                    <a:pt x="26550" y="56345"/>
                  </a:lnTo>
                  <a:lnTo>
                    <a:pt x="7014" y="94138"/>
                  </a:lnTo>
                  <a:lnTo>
                    <a:pt x="0" y="137668"/>
                  </a:lnTo>
                  <a:lnTo>
                    <a:pt x="0" y="1238554"/>
                  </a:lnTo>
                  <a:lnTo>
                    <a:pt x="7014" y="1282049"/>
                  </a:lnTo>
                  <a:lnTo>
                    <a:pt x="26550" y="1319826"/>
                  </a:lnTo>
                  <a:lnTo>
                    <a:pt x="56345" y="1349617"/>
                  </a:lnTo>
                  <a:lnTo>
                    <a:pt x="94138" y="1369155"/>
                  </a:lnTo>
                  <a:lnTo>
                    <a:pt x="137667" y="1376172"/>
                  </a:lnTo>
                  <a:lnTo>
                    <a:pt x="3795776" y="1376172"/>
                  </a:lnTo>
                  <a:lnTo>
                    <a:pt x="3839305" y="1369155"/>
                  </a:lnTo>
                  <a:lnTo>
                    <a:pt x="3877098" y="1349617"/>
                  </a:lnTo>
                  <a:lnTo>
                    <a:pt x="3906893" y="1319826"/>
                  </a:lnTo>
                  <a:lnTo>
                    <a:pt x="3926429" y="1282049"/>
                  </a:lnTo>
                  <a:lnTo>
                    <a:pt x="3933444" y="1238554"/>
                  </a:lnTo>
                  <a:lnTo>
                    <a:pt x="3933444" y="137668"/>
                  </a:lnTo>
                  <a:lnTo>
                    <a:pt x="3926429" y="94138"/>
                  </a:lnTo>
                  <a:lnTo>
                    <a:pt x="3906893" y="56345"/>
                  </a:lnTo>
                  <a:lnTo>
                    <a:pt x="3877098" y="26550"/>
                  </a:lnTo>
                  <a:lnTo>
                    <a:pt x="3839305" y="7014"/>
                  </a:lnTo>
                  <a:lnTo>
                    <a:pt x="3795776" y="0"/>
                  </a:lnTo>
                  <a:close/>
                </a:path>
              </a:pathLst>
            </a:custGeom>
            <a:solidFill>
              <a:srgbClr val="FFFFFF">
                <a:alpha val="90194"/>
              </a:srgbClr>
            </a:solidFill>
          </p:spPr>
          <p:txBody>
            <a:bodyPr wrap="square" lIns="0" tIns="0" rIns="0" bIns="0" rtlCol="0"/>
            <a:lstStyle/>
            <a:p>
              <a:endParaRPr sz="1350"/>
            </a:p>
          </p:txBody>
        </p:sp>
        <p:sp>
          <p:nvSpPr>
            <p:cNvPr id="35" name="object 35"/>
            <p:cNvSpPr/>
            <p:nvPr/>
          </p:nvSpPr>
          <p:spPr>
            <a:xfrm>
              <a:off x="6714744" y="4590288"/>
              <a:ext cx="3933825" cy="1376680"/>
            </a:xfrm>
            <a:custGeom>
              <a:avLst/>
              <a:gdLst/>
              <a:ahLst/>
              <a:cxnLst/>
              <a:rect l="l" t="t" r="r" b="b"/>
              <a:pathLst>
                <a:path w="3933825" h="1376679">
                  <a:moveTo>
                    <a:pt x="0" y="137668"/>
                  </a:moveTo>
                  <a:lnTo>
                    <a:pt x="7014" y="94138"/>
                  </a:lnTo>
                  <a:lnTo>
                    <a:pt x="26550" y="56345"/>
                  </a:lnTo>
                  <a:lnTo>
                    <a:pt x="56345" y="26550"/>
                  </a:lnTo>
                  <a:lnTo>
                    <a:pt x="94138" y="7014"/>
                  </a:lnTo>
                  <a:lnTo>
                    <a:pt x="137667" y="0"/>
                  </a:lnTo>
                  <a:lnTo>
                    <a:pt x="3795776" y="0"/>
                  </a:lnTo>
                  <a:lnTo>
                    <a:pt x="3839305" y="7014"/>
                  </a:lnTo>
                  <a:lnTo>
                    <a:pt x="3877098" y="26550"/>
                  </a:lnTo>
                  <a:lnTo>
                    <a:pt x="3906893" y="56345"/>
                  </a:lnTo>
                  <a:lnTo>
                    <a:pt x="3926429" y="94138"/>
                  </a:lnTo>
                  <a:lnTo>
                    <a:pt x="3933444" y="137668"/>
                  </a:lnTo>
                  <a:lnTo>
                    <a:pt x="3933444" y="1238554"/>
                  </a:lnTo>
                  <a:lnTo>
                    <a:pt x="3926429" y="1282049"/>
                  </a:lnTo>
                  <a:lnTo>
                    <a:pt x="3906893" y="1319826"/>
                  </a:lnTo>
                  <a:lnTo>
                    <a:pt x="3877098" y="1349617"/>
                  </a:lnTo>
                  <a:lnTo>
                    <a:pt x="3839305" y="1369155"/>
                  </a:lnTo>
                  <a:lnTo>
                    <a:pt x="3795776" y="1376172"/>
                  </a:lnTo>
                  <a:lnTo>
                    <a:pt x="137667" y="1376172"/>
                  </a:lnTo>
                  <a:lnTo>
                    <a:pt x="94138" y="1369155"/>
                  </a:lnTo>
                  <a:lnTo>
                    <a:pt x="56345" y="1349617"/>
                  </a:lnTo>
                  <a:lnTo>
                    <a:pt x="26550" y="1319826"/>
                  </a:lnTo>
                  <a:lnTo>
                    <a:pt x="7014" y="1282049"/>
                  </a:lnTo>
                  <a:lnTo>
                    <a:pt x="0" y="1238554"/>
                  </a:lnTo>
                  <a:lnTo>
                    <a:pt x="0" y="137668"/>
                  </a:lnTo>
                  <a:close/>
                </a:path>
              </a:pathLst>
            </a:custGeom>
            <a:ln w="15875">
              <a:solidFill>
                <a:srgbClr val="855540"/>
              </a:solidFill>
            </a:ln>
          </p:spPr>
          <p:txBody>
            <a:bodyPr wrap="square" lIns="0" tIns="0" rIns="0" bIns="0" rtlCol="0"/>
            <a:lstStyle/>
            <a:p>
              <a:endParaRPr sz="1350"/>
            </a:p>
          </p:txBody>
        </p:sp>
      </p:grpSp>
      <p:sp>
        <p:nvSpPr>
          <p:cNvPr id="36" name="object 36"/>
          <p:cNvSpPr txBox="1"/>
          <p:nvPr/>
        </p:nvSpPr>
        <p:spPr>
          <a:xfrm>
            <a:off x="5114545" y="4419410"/>
            <a:ext cx="2795111" cy="240450"/>
          </a:xfrm>
          <a:prstGeom prst="rect">
            <a:avLst/>
          </a:prstGeom>
        </p:spPr>
        <p:txBody>
          <a:bodyPr vert="horz" wrap="square" lIns="0" tIns="9525" rIns="0" bIns="0" rtlCol="0">
            <a:spAutoFit/>
          </a:bodyPr>
          <a:lstStyle/>
          <a:p>
            <a:pPr marL="9525">
              <a:spcBef>
                <a:spcPts val="75"/>
              </a:spcBef>
              <a:tabLst>
                <a:tab pos="399098" algn="l"/>
                <a:tab pos="1092041" algn="l"/>
                <a:tab pos="1556861" algn="l"/>
                <a:tab pos="2493645" algn="l"/>
              </a:tabLst>
            </a:pPr>
            <a:r>
              <a:rPr sz="1500" spc="-19" dirty="0">
                <a:latin typeface="Calibri"/>
                <a:cs typeface="Calibri"/>
              </a:rPr>
              <a:t>1.</a:t>
            </a:r>
            <a:r>
              <a:rPr sz="1500" dirty="0">
                <a:latin typeface="Calibri"/>
                <a:cs typeface="Calibri"/>
              </a:rPr>
              <a:t>	</a:t>
            </a:r>
            <a:r>
              <a:rPr sz="1500" spc="-8" dirty="0">
                <a:latin typeface="Calibri"/>
                <a:cs typeface="Calibri"/>
              </a:rPr>
              <a:t>Verify</a:t>
            </a:r>
            <a:r>
              <a:rPr sz="1500" dirty="0">
                <a:latin typeface="Calibri"/>
                <a:cs typeface="Calibri"/>
              </a:rPr>
              <a:t>	</a:t>
            </a:r>
            <a:r>
              <a:rPr sz="1500" spc="-19" dirty="0">
                <a:latin typeface="Calibri"/>
                <a:cs typeface="Calibri"/>
              </a:rPr>
              <a:t>for</a:t>
            </a:r>
            <a:r>
              <a:rPr sz="1500" dirty="0">
                <a:latin typeface="Calibri"/>
                <a:cs typeface="Calibri"/>
              </a:rPr>
              <a:t>	</a:t>
            </a:r>
            <a:r>
              <a:rPr sz="1500" spc="-8" dirty="0">
                <a:latin typeface="Calibri"/>
                <a:cs typeface="Calibri"/>
              </a:rPr>
              <a:t>Accuracy</a:t>
            </a:r>
            <a:r>
              <a:rPr sz="1500" dirty="0">
                <a:latin typeface="Calibri"/>
                <a:cs typeface="Calibri"/>
              </a:rPr>
              <a:t>	</a:t>
            </a:r>
            <a:r>
              <a:rPr sz="1500" spc="-19" dirty="0">
                <a:latin typeface="Calibri"/>
                <a:cs typeface="Calibri"/>
              </a:rPr>
              <a:t>and</a:t>
            </a:r>
            <a:endParaRPr sz="1500">
              <a:latin typeface="Calibri"/>
              <a:cs typeface="Calibri"/>
            </a:endParaRPr>
          </a:p>
        </p:txBody>
      </p:sp>
      <p:sp>
        <p:nvSpPr>
          <p:cNvPr id="37" name="object 37"/>
          <p:cNvSpPr txBox="1"/>
          <p:nvPr/>
        </p:nvSpPr>
        <p:spPr>
          <a:xfrm>
            <a:off x="5114544" y="4568010"/>
            <a:ext cx="2738438" cy="597921"/>
          </a:xfrm>
          <a:prstGeom prst="rect">
            <a:avLst/>
          </a:prstGeom>
        </p:spPr>
        <p:txBody>
          <a:bodyPr vert="horz" wrap="square" lIns="0" tIns="71438" rIns="0" bIns="0" rtlCol="0">
            <a:spAutoFit/>
          </a:bodyPr>
          <a:lstStyle/>
          <a:p>
            <a:pPr marL="9525">
              <a:spcBef>
                <a:spcPts val="563"/>
              </a:spcBef>
            </a:pPr>
            <a:r>
              <a:rPr sz="1500" spc="-8" dirty="0">
                <a:latin typeface="Calibri"/>
                <a:cs typeface="Calibri"/>
              </a:rPr>
              <a:t>Completeness</a:t>
            </a:r>
            <a:endParaRPr sz="1500">
              <a:latin typeface="Calibri"/>
              <a:cs typeface="Calibri"/>
            </a:endParaRPr>
          </a:p>
          <a:p>
            <a:pPr marL="9525">
              <a:spcBef>
                <a:spcPts val="488"/>
              </a:spcBef>
            </a:pPr>
            <a:r>
              <a:rPr sz="1500" dirty="0">
                <a:latin typeface="Calibri"/>
                <a:cs typeface="Calibri"/>
              </a:rPr>
              <a:t>2.</a:t>
            </a:r>
            <a:r>
              <a:rPr sz="1500" spc="-15" dirty="0">
                <a:latin typeface="Calibri"/>
                <a:cs typeface="Calibri"/>
              </a:rPr>
              <a:t> Evaluate </a:t>
            </a:r>
            <a:r>
              <a:rPr sz="1500" dirty="0">
                <a:latin typeface="Calibri"/>
                <a:cs typeface="Calibri"/>
              </a:rPr>
              <a:t>for</a:t>
            </a:r>
            <a:r>
              <a:rPr sz="1500" spc="-19" dirty="0">
                <a:latin typeface="Calibri"/>
                <a:cs typeface="Calibri"/>
              </a:rPr>
              <a:t> </a:t>
            </a:r>
            <a:r>
              <a:rPr sz="1500" spc="-8" dirty="0">
                <a:latin typeface="Calibri"/>
                <a:cs typeface="Calibri"/>
              </a:rPr>
              <a:t>Sufficiency</a:t>
            </a:r>
            <a:r>
              <a:rPr sz="1500" spc="-30" dirty="0">
                <a:latin typeface="Calibri"/>
                <a:cs typeface="Calibri"/>
              </a:rPr>
              <a:t> </a:t>
            </a:r>
            <a:r>
              <a:rPr sz="1500" dirty="0">
                <a:latin typeface="Calibri"/>
                <a:cs typeface="Calibri"/>
              </a:rPr>
              <a:t>in</a:t>
            </a:r>
            <a:r>
              <a:rPr sz="1500" spc="-4" dirty="0">
                <a:latin typeface="Calibri"/>
                <a:cs typeface="Calibri"/>
              </a:rPr>
              <a:t> </a:t>
            </a:r>
            <a:r>
              <a:rPr sz="1500" spc="-8" dirty="0">
                <a:latin typeface="Calibri"/>
                <a:cs typeface="Calibri"/>
              </a:rPr>
              <a:t>details</a:t>
            </a:r>
            <a:endParaRPr sz="15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5069" y="218304"/>
            <a:ext cx="10513167" cy="1087374"/>
          </a:xfrm>
          <a:prstGeom prst="rect">
            <a:avLst/>
          </a:prstGeom>
        </p:spPr>
        <p:txBody>
          <a:bodyPr vert="horz" wrap="square" lIns="0" tIns="665378" rIns="0" bIns="0" rtlCol="0" anchor="t" anchorCtr="0">
            <a:spAutoFit/>
          </a:bodyPr>
          <a:lstStyle/>
          <a:p>
            <a:pPr marL="2387918">
              <a:lnSpc>
                <a:spcPct val="100000"/>
              </a:lnSpc>
              <a:spcBef>
                <a:spcPts val="75"/>
              </a:spcBef>
            </a:pPr>
            <a:r>
              <a:rPr sz="2700" spc="-38" dirty="0"/>
              <a:t>Selecting</a:t>
            </a:r>
            <a:r>
              <a:rPr sz="2700" spc="-90" dirty="0"/>
              <a:t> </a:t>
            </a:r>
            <a:r>
              <a:rPr sz="2700" spc="-45" dirty="0"/>
              <a:t>Items</a:t>
            </a:r>
            <a:r>
              <a:rPr sz="2700" spc="-90" dirty="0"/>
              <a:t> </a:t>
            </a:r>
            <a:r>
              <a:rPr sz="2700" spc="-45" dirty="0"/>
              <a:t>for</a:t>
            </a:r>
            <a:r>
              <a:rPr sz="2700" spc="-86" dirty="0"/>
              <a:t> </a:t>
            </a:r>
            <a:r>
              <a:rPr sz="2700" spc="-53" dirty="0"/>
              <a:t>Testing</a:t>
            </a:r>
            <a:r>
              <a:rPr lang="en-IN" sz="2700" spc="-53" dirty="0"/>
              <a:t> to obtain audit evidence </a:t>
            </a:r>
            <a:endParaRPr sz="2700" dirty="0"/>
          </a:p>
        </p:txBody>
      </p:sp>
      <p:grpSp>
        <p:nvGrpSpPr>
          <p:cNvPr id="4" name="object 4"/>
          <p:cNvGrpSpPr/>
          <p:nvPr/>
        </p:nvGrpSpPr>
        <p:grpSpPr>
          <a:xfrm>
            <a:off x="2314337" y="2440066"/>
            <a:ext cx="4374356" cy="1684973"/>
            <a:chOff x="3085782" y="2110422"/>
            <a:chExt cx="5832475" cy="2246630"/>
          </a:xfrm>
        </p:grpSpPr>
        <p:sp>
          <p:nvSpPr>
            <p:cNvPr id="5" name="object 5"/>
            <p:cNvSpPr/>
            <p:nvPr/>
          </p:nvSpPr>
          <p:spPr>
            <a:xfrm>
              <a:off x="3093720" y="3630168"/>
              <a:ext cx="5816600" cy="718820"/>
            </a:xfrm>
            <a:custGeom>
              <a:avLst/>
              <a:gdLst/>
              <a:ahLst/>
              <a:cxnLst/>
              <a:rect l="l" t="t" r="r" b="b"/>
              <a:pathLst>
                <a:path w="5816600" h="718820">
                  <a:moveTo>
                    <a:pt x="2855976" y="0"/>
                  </a:moveTo>
                  <a:lnTo>
                    <a:pt x="2855976" y="498220"/>
                  </a:lnTo>
                  <a:lnTo>
                    <a:pt x="5816346" y="498220"/>
                  </a:lnTo>
                  <a:lnTo>
                    <a:pt x="5816346" y="718565"/>
                  </a:lnTo>
                </a:path>
                <a:path w="5816600" h="718820">
                  <a:moveTo>
                    <a:pt x="2855976" y="0"/>
                  </a:moveTo>
                  <a:lnTo>
                    <a:pt x="2855976" y="498220"/>
                  </a:lnTo>
                  <a:lnTo>
                    <a:pt x="2908808" y="498220"/>
                  </a:lnTo>
                  <a:lnTo>
                    <a:pt x="2908808" y="718565"/>
                  </a:lnTo>
                </a:path>
                <a:path w="5816600" h="718820">
                  <a:moveTo>
                    <a:pt x="2854706" y="0"/>
                  </a:moveTo>
                  <a:lnTo>
                    <a:pt x="2854706" y="498220"/>
                  </a:lnTo>
                  <a:lnTo>
                    <a:pt x="0" y="498220"/>
                  </a:lnTo>
                  <a:lnTo>
                    <a:pt x="0" y="718565"/>
                  </a:lnTo>
                </a:path>
              </a:pathLst>
            </a:custGeom>
            <a:ln w="15875">
              <a:solidFill>
                <a:srgbClr val="954420"/>
              </a:solidFill>
            </a:ln>
          </p:spPr>
          <p:txBody>
            <a:bodyPr wrap="square" lIns="0" tIns="0" rIns="0" bIns="0" rtlCol="0"/>
            <a:lstStyle/>
            <a:p>
              <a:endParaRPr sz="1350"/>
            </a:p>
          </p:txBody>
        </p:sp>
        <p:sp>
          <p:nvSpPr>
            <p:cNvPr id="6" name="object 6"/>
            <p:cNvSpPr/>
            <p:nvPr/>
          </p:nvSpPr>
          <p:spPr>
            <a:xfrm>
              <a:off x="4759452" y="2118360"/>
              <a:ext cx="2379345" cy="1511935"/>
            </a:xfrm>
            <a:custGeom>
              <a:avLst/>
              <a:gdLst/>
              <a:ahLst/>
              <a:cxnLst/>
              <a:rect l="l" t="t" r="r" b="b"/>
              <a:pathLst>
                <a:path w="2379345" h="1511935">
                  <a:moveTo>
                    <a:pt x="0" y="151129"/>
                  </a:moveTo>
                  <a:lnTo>
                    <a:pt x="7707" y="103371"/>
                  </a:lnTo>
                  <a:lnTo>
                    <a:pt x="29167" y="61886"/>
                  </a:lnTo>
                  <a:lnTo>
                    <a:pt x="61886" y="29167"/>
                  </a:lnTo>
                  <a:lnTo>
                    <a:pt x="103371" y="7707"/>
                  </a:lnTo>
                  <a:lnTo>
                    <a:pt x="151130" y="0"/>
                  </a:lnTo>
                  <a:lnTo>
                    <a:pt x="2227833" y="0"/>
                  </a:lnTo>
                  <a:lnTo>
                    <a:pt x="2275592" y="7707"/>
                  </a:lnTo>
                  <a:lnTo>
                    <a:pt x="2317077" y="29167"/>
                  </a:lnTo>
                  <a:lnTo>
                    <a:pt x="2349796" y="61886"/>
                  </a:lnTo>
                  <a:lnTo>
                    <a:pt x="2371256" y="103371"/>
                  </a:lnTo>
                  <a:lnTo>
                    <a:pt x="2378964" y="151129"/>
                  </a:lnTo>
                  <a:lnTo>
                    <a:pt x="2378964" y="1360677"/>
                  </a:lnTo>
                  <a:lnTo>
                    <a:pt x="2371256" y="1408436"/>
                  </a:lnTo>
                  <a:lnTo>
                    <a:pt x="2349796" y="1449921"/>
                  </a:lnTo>
                  <a:lnTo>
                    <a:pt x="2317077" y="1482640"/>
                  </a:lnTo>
                  <a:lnTo>
                    <a:pt x="2275592" y="1504100"/>
                  </a:lnTo>
                  <a:lnTo>
                    <a:pt x="2227833" y="1511808"/>
                  </a:lnTo>
                  <a:lnTo>
                    <a:pt x="151130" y="1511808"/>
                  </a:lnTo>
                  <a:lnTo>
                    <a:pt x="103371" y="1504100"/>
                  </a:lnTo>
                  <a:lnTo>
                    <a:pt x="61886" y="1482640"/>
                  </a:lnTo>
                  <a:lnTo>
                    <a:pt x="29167" y="1449921"/>
                  </a:lnTo>
                  <a:lnTo>
                    <a:pt x="7707" y="1408436"/>
                  </a:lnTo>
                  <a:lnTo>
                    <a:pt x="0" y="1360677"/>
                  </a:lnTo>
                  <a:lnTo>
                    <a:pt x="0" y="151129"/>
                  </a:lnTo>
                  <a:close/>
                </a:path>
              </a:pathLst>
            </a:custGeom>
            <a:ln w="15875">
              <a:solidFill>
                <a:srgbClr val="AB4F27"/>
              </a:solidFill>
            </a:ln>
          </p:spPr>
          <p:txBody>
            <a:bodyPr wrap="square" lIns="0" tIns="0" rIns="0" bIns="0" rtlCol="0"/>
            <a:lstStyle/>
            <a:p>
              <a:endParaRPr sz="1350"/>
            </a:p>
          </p:txBody>
        </p:sp>
        <p:sp>
          <p:nvSpPr>
            <p:cNvPr id="7" name="object 7"/>
            <p:cNvSpPr/>
            <p:nvPr/>
          </p:nvSpPr>
          <p:spPr>
            <a:xfrm>
              <a:off x="5024627" y="2369820"/>
              <a:ext cx="2379345" cy="1510665"/>
            </a:xfrm>
            <a:custGeom>
              <a:avLst/>
              <a:gdLst/>
              <a:ahLst/>
              <a:cxnLst/>
              <a:rect l="l" t="t" r="r" b="b"/>
              <a:pathLst>
                <a:path w="2379345" h="1510664">
                  <a:moveTo>
                    <a:pt x="2227961" y="0"/>
                  </a:moveTo>
                  <a:lnTo>
                    <a:pt x="151002" y="0"/>
                  </a:lnTo>
                  <a:lnTo>
                    <a:pt x="103258" y="7694"/>
                  </a:lnTo>
                  <a:lnTo>
                    <a:pt x="61804" y="29122"/>
                  </a:lnTo>
                  <a:lnTo>
                    <a:pt x="29122" y="61804"/>
                  </a:lnTo>
                  <a:lnTo>
                    <a:pt x="7694" y="103258"/>
                  </a:lnTo>
                  <a:lnTo>
                    <a:pt x="0" y="151002"/>
                  </a:lnTo>
                  <a:lnTo>
                    <a:pt x="0" y="1359280"/>
                  </a:lnTo>
                  <a:lnTo>
                    <a:pt x="7694" y="1407025"/>
                  </a:lnTo>
                  <a:lnTo>
                    <a:pt x="29122" y="1448479"/>
                  </a:lnTo>
                  <a:lnTo>
                    <a:pt x="61804" y="1481161"/>
                  </a:lnTo>
                  <a:lnTo>
                    <a:pt x="103258" y="1502589"/>
                  </a:lnTo>
                  <a:lnTo>
                    <a:pt x="151002" y="1510283"/>
                  </a:lnTo>
                  <a:lnTo>
                    <a:pt x="2227961" y="1510283"/>
                  </a:lnTo>
                  <a:lnTo>
                    <a:pt x="2275705" y="1502589"/>
                  </a:lnTo>
                  <a:lnTo>
                    <a:pt x="2317159" y="1481161"/>
                  </a:lnTo>
                  <a:lnTo>
                    <a:pt x="2349841" y="1448479"/>
                  </a:lnTo>
                  <a:lnTo>
                    <a:pt x="2371269" y="1407025"/>
                  </a:lnTo>
                  <a:lnTo>
                    <a:pt x="2378964" y="1359280"/>
                  </a:lnTo>
                  <a:lnTo>
                    <a:pt x="2378964" y="151002"/>
                  </a:lnTo>
                  <a:lnTo>
                    <a:pt x="2371269" y="103258"/>
                  </a:lnTo>
                  <a:lnTo>
                    <a:pt x="2349841" y="61804"/>
                  </a:lnTo>
                  <a:lnTo>
                    <a:pt x="2317159" y="29122"/>
                  </a:lnTo>
                  <a:lnTo>
                    <a:pt x="2275705" y="7694"/>
                  </a:lnTo>
                  <a:lnTo>
                    <a:pt x="2227961" y="0"/>
                  </a:lnTo>
                  <a:close/>
                </a:path>
              </a:pathLst>
            </a:custGeom>
            <a:solidFill>
              <a:srgbClr val="E8D1CD">
                <a:alpha val="90194"/>
              </a:srgbClr>
            </a:solidFill>
          </p:spPr>
          <p:txBody>
            <a:bodyPr wrap="square" lIns="0" tIns="0" rIns="0" bIns="0" rtlCol="0"/>
            <a:lstStyle/>
            <a:p>
              <a:endParaRPr sz="1350"/>
            </a:p>
          </p:txBody>
        </p:sp>
        <p:sp>
          <p:nvSpPr>
            <p:cNvPr id="8" name="object 8"/>
            <p:cNvSpPr/>
            <p:nvPr/>
          </p:nvSpPr>
          <p:spPr>
            <a:xfrm>
              <a:off x="5024627" y="2369820"/>
              <a:ext cx="2379345" cy="1510665"/>
            </a:xfrm>
            <a:custGeom>
              <a:avLst/>
              <a:gdLst/>
              <a:ahLst/>
              <a:cxnLst/>
              <a:rect l="l" t="t" r="r" b="b"/>
              <a:pathLst>
                <a:path w="2379345" h="1510664">
                  <a:moveTo>
                    <a:pt x="0" y="151002"/>
                  </a:moveTo>
                  <a:lnTo>
                    <a:pt x="7694" y="103258"/>
                  </a:lnTo>
                  <a:lnTo>
                    <a:pt x="29122" y="61804"/>
                  </a:lnTo>
                  <a:lnTo>
                    <a:pt x="61804" y="29122"/>
                  </a:lnTo>
                  <a:lnTo>
                    <a:pt x="103258" y="7694"/>
                  </a:lnTo>
                  <a:lnTo>
                    <a:pt x="151002" y="0"/>
                  </a:lnTo>
                  <a:lnTo>
                    <a:pt x="2227961" y="0"/>
                  </a:lnTo>
                  <a:lnTo>
                    <a:pt x="2275705" y="7694"/>
                  </a:lnTo>
                  <a:lnTo>
                    <a:pt x="2317159" y="29122"/>
                  </a:lnTo>
                  <a:lnTo>
                    <a:pt x="2349841" y="61804"/>
                  </a:lnTo>
                  <a:lnTo>
                    <a:pt x="2371269" y="103258"/>
                  </a:lnTo>
                  <a:lnTo>
                    <a:pt x="2378964" y="151002"/>
                  </a:lnTo>
                  <a:lnTo>
                    <a:pt x="2378964" y="1359280"/>
                  </a:lnTo>
                  <a:lnTo>
                    <a:pt x="2371269" y="1407025"/>
                  </a:lnTo>
                  <a:lnTo>
                    <a:pt x="2349841" y="1448479"/>
                  </a:lnTo>
                  <a:lnTo>
                    <a:pt x="2317159" y="1481161"/>
                  </a:lnTo>
                  <a:lnTo>
                    <a:pt x="2275705" y="1502589"/>
                  </a:lnTo>
                  <a:lnTo>
                    <a:pt x="2227961" y="1510283"/>
                  </a:lnTo>
                  <a:lnTo>
                    <a:pt x="151002" y="1510283"/>
                  </a:lnTo>
                  <a:lnTo>
                    <a:pt x="103258" y="1502589"/>
                  </a:lnTo>
                  <a:lnTo>
                    <a:pt x="61804" y="1481161"/>
                  </a:lnTo>
                  <a:lnTo>
                    <a:pt x="29122" y="1448479"/>
                  </a:lnTo>
                  <a:lnTo>
                    <a:pt x="7694" y="1407025"/>
                  </a:lnTo>
                  <a:lnTo>
                    <a:pt x="0" y="1359280"/>
                  </a:lnTo>
                  <a:lnTo>
                    <a:pt x="0" y="151002"/>
                  </a:lnTo>
                  <a:close/>
                </a:path>
              </a:pathLst>
            </a:custGeom>
            <a:ln w="15875">
              <a:solidFill>
                <a:srgbClr val="BC572C"/>
              </a:solidFill>
            </a:ln>
          </p:spPr>
          <p:txBody>
            <a:bodyPr wrap="square" lIns="0" tIns="0" rIns="0" bIns="0" rtlCol="0"/>
            <a:lstStyle/>
            <a:p>
              <a:endParaRPr sz="1350"/>
            </a:p>
          </p:txBody>
        </p:sp>
      </p:grpSp>
      <p:sp>
        <p:nvSpPr>
          <p:cNvPr id="9" name="object 9"/>
          <p:cNvSpPr txBox="1"/>
          <p:nvPr/>
        </p:nvSpPr>
        <p:spPr>
          <a:xfrm>
            <a:off x="4162425" y="2708052"/>
            <a:ext cx="996315" cy="927176"/>
          </a:xfrm>
          <a:prstGeom prst="rect">
            <a:avLst/>
          </a:prstGeom>
        </p:spPr>
        <p:txBody>
          <a:bodyPr vert="horz" wrap="square" lIns="0" tIns="41909" rIns="0" bIns="0" rtlCol="0">
            <a:spAutoFit/>
          </a:bodyPr>
          <a:lstStyle/>
          <a:p>
            <a:pPr marL="11430" marR="3810" indent="-2381" algn="just">
              <a:lnSpc>
                <a:spcPts val="2303"/>
              </a:lnSpc>
              <a:spcBef>
                <a:spcPts val="329"/>
              </a:spcBef>
            </a:pPr>
            <a:r>
              <a:rPr sz="2100" spc="-8" dirty="0">
                <a:latin typeface="Calibri"/>
                <a:cs typeface="Calibri"/>
              </a:rPr>
              <a:t>Selecting </a:t>
            </a:r>
            <a:r>
              <a:rPr sz="2100" dirty="0">
                <a:latin typeface="Calibri"/>
                <a:cs typeface="Calibri"/>
              </a:rPr>
              <a:t>Items</a:t>
            </a:r>
            <a:r>
              <a:rPr sz="2100" spc="-68" dirty="0">
                <a:latin typeface="Calibri"/>
                <a:cs typeface="Calibri"/>
              </a:rPr>
              <a:t> </a:t>
            </a:r>
            <a:r>
              <a:rPr sz="2100" spc="-19" dirty="0">
                <a:latin typeface="Calibri"/>
                <a:cs typeface="Calibri"/>
              </a:rPr>
              <a:t>for </a:t>
            </a:r>
            <a:r>
              <a:rPr sz="2100" spc="-8" dirty="0">
                <a:latin typeface="Calibri"/>
                <a:cs typeface="Calibri"/>
              </a:rPr>
              <a:t>Testing</a:t>
            </a:r>
            <a:endParaRPr sz="2100">
              <a:latin typeface="Calibri"/>
              <a:cs typeface="Calibri"/>
            </a:endParaRPr>
          </a:p>
        </p:txBody>
      </p:sp>
      <p:grpSp>
        <p:nvGrpSpPr>
          <p:cNvPr id="10" name="object 10"/>
          <p:cNvGrpSpPr/>
          <p:nvPr/>
        </p:nvGrpSpPr>
        <p:grpSpPr>
          <a:xfrm>
            <a:off x="1422797" y="4112276"/>
            <a:ext cx="1994059" cy="1333500"/>
            <a:chOff x="1897062" y="4340034"/>
            <a:chExt cx="2658745" cy="1778000"/>
          </a:xfrm>
        </p:grpSpPr>
        <p:sp>
          <p:nvSpPr>
            <p:cNvPr id="11" name="object 11"/>
            <p:cNvSpPr/>
            <p:nvPr/>
          </p:nvSpPr>
          <p:spPr>
            <a:xfrm>
              <a:off x="1905000" y="4347971"/>
              <a:ext cx="2379345" cy="1510665"/>
            </a:xfrm>
            <a:custGeom>
              <a:avLst/>
              <a:gdLst/>
              <a:ahLst/>
              <a:cxnLst/>
              <a:rect l="l" t="t" r="r" b="b"/>
              <a:pathLst>
                <a:path w="2379345" h="1510664">
                  <a:moveTo>
                    <a:pt x="0" y="151002"/>
                  </a:moveTo>
                  <a:lnTo>
                    <a:pt x="7694" y="103258"/>
                  </a:lnTo>
                  <a:lnTo>
                    <a:pt x="29122" y="61804"/>
                  </a:lnTo>
                  <a:lnTo>
                    <a:pt x="61804" y="29122"/>
                  </a:lnTo>
                  <a:lnTo>
                    <a:pt x="103258" y="7694"/>
                  </a:lnTo>
                  <a:lnTo>
                    <a:pt x="151002" y="0"/>
                  </a:lnTo>
                  <a:lnTo>
                    <a:pt x="2227961" y="0"/>
                  </a:lnTo>
                  <a:lnTo>
                    <a:pt x="2275705" y="7694"/>
                  </a:lnTo>
                  <a:lnTo>
                    <a:pt x="2317159" y="29122"/>
                  </a:lnTo>
                  <a:lnTo>
                    <a:pt x="2349841" y="61804"/>
                  </a:lnTo>
                  <a:lnTo>
                    <a:pt x="2371269" y="103258"/>
                  </a:lnTo>
                  <a:lnTo>
                    <a:pt x="2378964" y="151002"/>
                  </a:lnTo>
                  <a:lnTo>
                    <a:pt x="2378964" y="1359255"/>
                  </a:lnTo>
                  <a:lnTo>
                    <a:pt x="2371269" y="1406993"/>
                  </a:lnTo>
                  <a:lnTo>
                    <a:pt x="2349841" y="1448452"/>
                  </a:lnTo>
                  <a:lnTo>
                    <a:pt x="2317159" y="1481145"/>
                  </a:lnTo>
                  <a:lnTo>
                    <a:pt x="2275705" y="1502584"/>
                  </a:lnTo>
                  <a:lnTo>
                    <a:pt x="2227961" y="1510283"/>
                  </a:lnTo>
                  <a:lnTo>
                    <a:pt x="151002" y="1510283"/>
                  </a:lnTo>
                  <a:lnTo>
                    <a:pt x="103258" y="1502584"/>
                  </a:lnTo>
                  <a:lnTo>
                    <a:pt x="61804" y="1481145"/>
                  </a:lnTo>
                  <a:lnTo>
                    <a:pt x="29122" y="1448452"/>
                  </a:lnTo>
                  <a:lnTo>
                    <a:pt x="7694" y="1406993"/>
                  </a:lnTo>
                  <a:lnTo>
                    <a:pt x="0" y="1359255"/>
                  </a:lnTo>
                  <a:lnTo>
                    <a:pt x="0" y="151002"/>
                  </a:lnTo>
                  <a:close/>
                </a:path>
              </a:pathLst>
            </a:custGeom>
            <a:ln w="15875">
              <a:solidFill>
                <a:srgbClr val="AB4F27"/>
              </a:solidFill>
            </a:ln>
          </p:spPr>
          <p:txBody>
            <a:bodyPr wrap="square" lIns="0" tIns="0" rIns="0" bIns="0" rtlCol="0"/>
            <a:lstStyle/>
            <a:p>
              <a:endParaRPr sz="1350"/>
            </a:p>
          </p:txBody>
        </p:sp>
        <p:sp>
          <p:nvSpPr>
            <p:cNvPr id="12" name="object 12"/>
            <p:cNvSpPr/>
            <p:nvPr/>
          </p:nvSpPr>
          <p:spPr>
            <a:xfrm>
              <a:off x="2168652" y="4599431"/>
              <a:ext cx="2379345" cy="1510665"/>
            </a:xfrm>
            <a:custGeom>
              <a:avLst/>
              <a:gdLst/>
              <a:ahLst/>
              <a:cxnLst/>
              <a:rect l="l" t="t" r="r" b="b"/>
              <a:pathLst>
                <a:path w="2379345" h="1510664">
                  <a:moveTo>
                    <a:pt x="2227961" y="0"/>
                  </a:moveTo>
                  <a:lnTo>
                    <a:pt x="151003" y="0"/>
                  </a:lnTo>
                  <a:lnTo>
                    <a:pt x="103258" y="7694"/>
                  </a:lnTo>
                  <a:lnTo>
                    <a:pt x="61804" y="29122"/>
                  </a:lnTo>
                  <a:lnTo>
                    <a:pt x="29122" y="61804"/>
                  </a:lnTo>
                  <a:lnTo>
                    <a:pt x="7694" y="103258"/>
                  </a:lnTo>
                  <a:lnTo>
                    <a:pt x="0" y="151003"/>
                  </a:lnTo>
                  <a:lnTo>
                    <a:pt x="0" y="1359255"/>
                  </a:lnTo>
                  <a:lnTo>
                    <a:pt x="7694" y="1406993"/>
                  </a:lnTo>
                  <a:lnTo>
                    <a:pt x="29122" y="1448452"/>
                  </a:lnTo>
                  <a:lnTo>
                    <a:pt x="61804" y="1481145"/>
                  </a:lnTo>
                  <a:lnTo>
                    <a:pt x="103258" y="1502584"/>
                  </a:lnTo>
                  <a:lnTo>
                    <a:pt x="151003" y="1510284"/>
                  </a:lnTo>
                  <a:lnTo>
                    <a:pt x="2227961" y="1510284"/>
                  </a:lnTo>
                  <a:lnTo>
                    <a:pt x="2275705" y="1502584"/>
                  </a:lnTo>
                  <a:lnTo>
                    <a:pt x="2317159" y="1481145"/>
                  </a:lnTo>
                  <a:lnTo>
                    <a:pt x="2349841" y="1448452"/>
                  </a:lnTo>
                  <a:lnTo>
                    <a:pt x="2371269" y="1406993"/>
                  </a:lnTo>
                  <a:lnTo>
                    <a:pt x="2378964" y="1359255"/>
                  </a:lnTo>
                  <a:lnTo>
                    <a:pt x="2378964" y="151003"/>
                  </a:lnTo>
                  <a:lnTo>
                    <a:pt x="2371269" y="103258"/>
                  </a:lnTo>
                  <a:lnTo>
                    <a:pt x="2349841" y="61804"/>
                  </a:lnTo>
                  <a:lnTo>
                    <a:pt x="2317159" y="29122"/>
                  </a:lnTo>
                  <a:lnTo>
                    <a:pt x="2275705" y="7694"/>
                  </a:lnTo>
                  <a:lnTo>
                    <a:pt x="2227961" y="0"/>
                  </a:lnTo>
                  <a:close/>
                </a:path>
              </a:pathLst>
            </a:custGeom>
            <a:solidFill>
              <a:srgbClr val="E8D1CD">
                <a:alpha val="90194"/>
              </a:srgbClr>
            </a:solidFill>
          </p:spPr>
          <p:txBody>
            <a:bodyPr wrap="square" lIns="0" tIns="0" rIns="0" bIns="0" rtlCol="0"/>
            <a:lstStyle/>
            <a:p>
              <a:endParaRPr sz="1350"/>
            </a:p>
          </p:txBody>
        </p:sp>
        <p:sp>
          <p:nvSpPr>
            <p:cNvPr id="13" name="object 13"/>
            <p:cNvSpPr/>
            <p:nvPr/>
          </p:nvSpPr>
          <p:spPr>
            <a:xfrm>
              <a:off x="2168652" y="4599431"/>
              <a:ext cx="2379345" cy="1510665"/>
            </a:xfrm>
            <a:custGeom>
              <a:avLst/>
              <a:gdLst/>
              <a:ahLst/>
              <a:cxnLst/>
              <a:rect l="l" t="t" r="r" b="b"/>
              <a:pathLst>
                <a:path w="2379345" h="1510664">
                  <a:moveTo>
                    <a:pt x="0" y="151003"/>
                  </a:moveTo>
                  <a:lnTo>
                    <a:pt x="7694" y="103258"/>
                  </a:lnTo>
                  <a:lnTo>
                    <a:pt x="29122" y="61804"/>
                  </a:lnTo>
                  <a:lnTo>
                    <a:pt x="61804" y="29122"/>
                  </a:lnTo>
                  <a:lnTo>
                    <a:pt x="103258" y="7694"/>
                  </a:lnTo>
                  <a:lnTo>
                    <a:pt x="151003" y="0"/>
                  </a:lnTo>
                  <a:lnTo>
                    <a:pt x="2227961" y="0"/>
                  </a:lnTo>
                  <a:lnTo>
                    <a:pt x="2275705" y="7694"/>
                  </a:lnTo>
                  <a:lnTo>
                    <a:pt x="2317159" y="29122"/>
                  </a:lnTo>
                  <a:lnTo>
                    <a:pt x="2349841" y="61804"/>
                  </a:lnTo>
                  <a:lnTo>
                    <a:pt x="2371269" y="103258"/>
                  </a:lnTo>
                  <a:lnTo>
                    <a:pt x="2378964" y="151003"/>
                  </a:lnTo>
                  <a:lnTo>
                    <a:pt x="2378964" y="1359255"/>
                  </a:lnTo>
                  <a:lnTo>
                    <a:pt x="2371269" y="1406993"/>
                  </a:lnTo>
                  <a:lnTo>
                    <a:pt x="2349841" y="1448452"/>
                  </a:lnTo>
                  <a:lnTo>
                    <a:pt x="2317159" y="1481145"/>
                  </a:lnTo>
                  <a:lnTo>
                    <a:pt x="2275705" y="1502584"/>
                  </a:lnTo>
                  <a:lnTo>
                    <a:pt x="2227961" y="1510284"/>
                  </a:lnTo>
                  <a:lnTo>
                    <a:pt x="151003" y="1510284"/>
                  </a:lnTo>
                  <a:lnTo>
                    <a:pt x="103258" y="1502584"/>
                  </a:lnTo>
                  <a:lnTo>
                    <a:pt x="61804" y="1481145"/>
                  </a:lnTo>
                  <a:lnTo>
                    <a:pt x="29122" y="1448452"/>
                  </a:lnTo>
                  <a:lnTo>
                    <a:pt x="7694" y="1406993"/>
                  </a:lnTo>
                  <a:lnTo>
                    <a:pt x="0" y="1359255"/>
                  </a:lnTo>
                  <a:lnTo>
                    <a:pt x="0" y="151003"/>
                  </a:lnTo>
                  <a:close/>
                </a:path>
              </a:pathLst>
            </a:custGeom>
            <a:ln w="15874">
              <a:solidFill>
                <a:srgbClr val="BC572C"/>
              </a:solidFill>
            </a:ln>
          </p:spPr>
          <p:txBody>
            <a:bodyPr wrap="square" lIns="0" tIns="0" rIns="0" bIns="0" rtlCol="0"/>
            <a:lstStyle/>
            <a:p>
              <a:endParaRPr sz="1350"/>
            </a:p>
          </p:txBody>
        </p:sp>
      </p:grpSp>
      <p:sp>
        <p:nvSpPr>
          <p:cNvPr id="14" name="object 14"/>
          <p:cNvSpPr txBox="1"/>
          <p:nvPr/>
        </p:nvSpPr>
        <p:spPr>
          <a:xfrm>
            <a:off x="1798225" y="4526852"/>
            <a:ext cx="1440656" cy="632224"/>
          </a:xfrm>
          <a:prstGeom prst="rect">
            <a:avLst/>
          </a:prstGeom>
        </p:spPr>
        <p:txBody>
          <a:bodyPr vert="horz" wrap="square" lIns="0" tIns="41910" rIns="0" bIns="0" rtlCol="0">
            <a:spAutoFit/>
          </a:bodyPr>
          <a:lstStyle/>
          <a:p>
            <a:pPr marL="9525" marR="3810" indent="67151">
              <a:lnSpc>
                <a:spcPts val="2303"/>
              </a:lnSpc>
              <a:spcBef>
                <a:spcPts val="330"/>
              </a:spcBef>
            </a:pPr>
            <a:r>
              <a:rPr sz="2100" dirty="0">
                <a:latin typeface="Calibri"/>
                <a:cs typeface="Calibri"/>
              </a:rPr>
              <a:t>Selecting</a:t>
            </a:r>
            <a:r>
              <a:rPr sz="2100" spc="-23" dirty="0">
                <a:latin typeface="Calibri"/>
                <a:cs typeface="Calibri"/>
              </a:rPr>
              <a:t> </a:t>
            </a:r>
            <a:r>
              <a:rPr sz="2100" spc="-19" dirty="0">
                <a:latin typeface="Calibri"/>
                <a:cs typeface="Calibri"/>
              </a:rPr>
              <a:t>all </a:t>
            </a:r>
            <a:r>
              <a:rPr sz="2100" dirty="0">
                <a:latin typeface="Calibri"/>
                <a:cs typeface="Calibri"/>
              </a:rPr>
              <a:t>Items</a:t>
            </a:r>
            <a:r>
              <a:rPr sz="2100" spc="-68" dirty="0">
                <a:latin typeface="Calibri"/>
                <a:cs typeface="Calibri"/>
              </a:rPr>
              <a:t> </a:t>
            </a:r>
            <a:r>
              <a:rPr sz="2100" spc="-8" dirty="0">
                <a:latin typeface="Calibri"/>
                <a:cs typeface="Calibri"/>
              </a:rPr>
              <a:t>(100%)</a:t>
            </a:r>
            <a:endParaRPr sz="2100">
              <a:latin typeface="Calibri"/>
              <a:cs typeface="Calibri"/>
            </a:endParaRPr>
          </a:p>
        </p:txBody>
      </p:sp>
      <p:grpSp>
        <p:nvGrpSpPr>
          <p:cNvPr id="15" name="object 15"/>
          <p:cNvGrpSpPr/>
          <p:nvPr/>
        </p:nvGrpSpPr>
        <p:grpSpPr>
          <a:xfrm>
            <a:off x="3603641" y="4112276"/>
            <a:ext cx="1994059" cy="1333500"/>
            <a:chOff x="4804854" y="4340034"/>
            <a:chExt cx="2658745" cy="1778000"/>
          </a:xfrm>
        </p:grpSpPr>
        <p:sp>
          <p:nvSpPr>
            <p:cNvPr id="16" name="object 16"/>
            <p:cNvSpPr/>
            <p:nvPr/>
          </p:nvSpPr>
          <p:spPr>
            <a:xfrm>
              <a:off x="4812791" y="4347971"/>
              <a:ext cx="2379345" cy="1510665"/>
            </a:xfrm>
            <a:custGeom>
              <a:avLst/>
              <a:gdLst/>
              <a:ahLst/>
              <a:cxnLst/>
              <a:rect l="l" t="t" r="r" b="b"/>
              <a:pathLst>
                <a:path w="2379345" h="1510664">
                  <a:moveTo>
                    <a:pt x="0" y="151002"/>
                  </a:moveTo>
                  <a:lnTo>
                    <a:pt x="7694" y="103258"/>
                  </a:lnTo>
                  <a:lnTo>
                    <a:pt x="29122" y="61804"/>
                  </a:lnTo>
                  <a:lnTo>
                    <a:pt x="61804" y="29122"/>
                  </a:lnTo>
                  <a:lnTo>
                    <a:pt x="103258" y="7694"/>
                  </a:lnTo>
                  <a:lnTo>
                    <a:pt x="151003" y="0"/>
                  </a:lnTo>
                  <a:lnTo>
                    <a:pt x="2227961" y="0"/>
                  </a:lnTo>
                  <a:lnTo>
                    <a:pt x="2275705" y="7694"/>
                  </a:lnTo>
                  <a:lnTo>
                    <a:pt x="2317159" y="29122"/>
                  </a:lnTo>
                  <a:lnTo>
                    <a:pt x="2349841" y="61804"/>
                  </a:lnTo>
                  <a:lnTo>
                    <a:pt x="2371269" y="103258"/>
                  </a:lnTo>
                  <a:lnTo>
                    <a:pt x="2378964" y="151002"/>
                  </a:lnTo>
                  <a:lnTo>
                    <a:pt x="2378964" y="1359255"/>
                  </a:lnTo>
                  <a:lnTo>
                    <a:pt x="2371269" y="1406993"/>
                  </a:lnTo>
                  <a:lnTo>
                    <a:pt x="2349841" y="1448452"/>
                  </a:lnTo>
                  <a:lnTo>
                    <a:pt x="2317159" y="1481145"/>
                  </a:lnTo>
                  <a:lnTo>
                    <a:pt x="2275705" y="1502584"/>
                  </a:lnTo>
                  <a:lnTo>
                    <a:pt x="2227961" y="1510283"/>
                  </a:lnTo>
                  <a:lnTo>
                    <a:pt x="151003" y="1510283"/>
                  </a:lnTo>
                  <a:lnTo>
                    <a:pt x="103258" y="1502584"/>
                  </a:lnTo>
                  <a:lnTo>
                    <a:pt x="61804" y="1481145"/>
                  </a:lnTo>
                  <a:lnTo>
                    <a:pt x="29122" y="1448452"/>
                  </a:lnTo>
                  <a:lnTo>
                    <a:pt x="7694" y="1406993"/>
                  </a:lnTo>
                  <a:lnTo>
                    <a:pt x="0" y="1359255"/>
                  </a:lnTo>
                  <a:lnTo>
                    <a:pt x="0" y="151002"/>
                  </a:lnTo>
                  <a:close/>
                </a:path>
              </a:pathLst>
            </a:custGeom>
            <a:ln w="15875">
              <a:solidFill>
                <a:srgbClr val="AB4F27"/>
              </a:solidFill>
            </a:ln>
          </p:spPr>
          <p:txBody>
            <a:bodyPr wrap="square" lIns="0" tIns="0" rIns="0" bIns="0" rtlCol="0"/>
            <a:lstStyle/>
            <a:p>
              <a:endParaRPr sz="1350"/>
            </a:p>
          </p:txBody>
        </p:sp>
        <p:sp>
          <p:nvSpPr>
            <p:cNvPr id="17" name="object 17"/>
            <p:cNvSpPr/>
            <p:nvPr/>
          </p:nvSpPr>
          <p:spPr>
            <a:xfrm>
              <a:off x="5076443" y="4599431"/>
              <a:ext cx="2379345" cy="1510665"/>
            </a:xfrm>
            <a:custGeom>
              <a:avLst/>
              <a:gdLst/>
              <a:ahLst/>
              <a:cxnLst/>
              <a:rect l="l" t="t" r="r" b="b"/>
              <a:pathLst>
                <a:path w="2379345" h="1510664">
                  <a:moveTo>
                    <a:pt x="2227960" y="0"/>
                  </a:moveTo>
                  <a:lnTo>
                    <a:pt x="151002" y="0"/>
                  </a:lnTo>
                  <a:lnTo>
                    <a:pt x="103258" y="7694"/>
                  </a:lnTo>
                  <a:lnTo>
                    <a:pt x="61804" y="29122"/>
                  </a:lnTo>
                  <a:lnTo>
                    <a:pt x="29122" y="61804"/>
                  </a:lnTo>
                  <a:lnTo>
                    <a:pt x="7694" y="103258"/>
                  </a:lnTo>
                  <a:lnTo>
                    <a:pt x="0" y="151003"/>
                  </a:lnTo>
                  <a:lnTo>
                    <a:pt x="0" y="1359255"/>
                  </a:lnTo>
                  <a:lnTo>
                    <a:pt x="7694" y="1406993"/>
                  </a:lnTo>
                  <a:lnTo>
                    <a:pt x="29122" y="1448452"/>
                  </a:lnTo>
                  <a:lnTo>
                    <a:pt x="61804" y="1481145"/>
                  </a:lnTo>
                  <a:lnTo>
                    <a:pt x="103258" y="1502584"/>
                  </a:lnTo>
                  <a:lnTo>
                    <a:pt x="151002" y="1510284"/>
                  </a:lnTo>
                  <a:lnTo>
                    <a:pt x="2227960" y="1510284"/>
                  </a:lnTo>
                  <a:lnTo>
                    <a:pt x="2275705" y="1502584"/>
                  </a:lnTo>
                  <a:lnTo>
                    <a:pt x="2317159" y="1481145"/>
                  </a:lnTo>
                  <a:lnTo>
                    <a:pt x="2349841" y="1448452"/>
                  </a:lnTo>
                  <a:lnTo>
                    <a:pt x="2371269" y="1406993"/>
                  </a:lnTo>
                  <a:lnTo>
                    <a:pt x="2378963" y="1359255"/>
                  </a:lnTo>
                  <a:lnTo>
                    <a:pt x="2378963" y="151003"/>
                  </a:lnTo>
                  <a:lnTo>
                    <a:pt x="2371269" y="103258"/>
                  </a:lnTo>
                  <a:lnTo>
                    <a:pt x="2349841" y="61804"/>
                  </a:lnTo>
                  <a:lnTo>
                    <a:pt x="2317159" y="29122"/>
                  </a:lnTo>
                  <a:lnTo>
                    <a:pt x="2275705" y="7694"/>
                  </a:lnTo>
                  <a:lnTo>
                    <a:pt x="2227960" y="0"/>
                  </a:lnTo>
                  <a:close/>
                </a:path>
              </a:pathLst>
            </a:custGeom>
            <a:solidFill>
              <a:srgbClr val="E8D1CD">
                <a:alpha val="90194"/>
              </a:srgbClr>
            </a:solidFill>
          </p:spPr>
          <p:txBody>
            <a:bodyPr wrap="square" lIns="0" tIns="0" rIns="0" bIns="0" rtlCol="0"/>
            <a:lstStyle/>
            <a:p>
              <a:endParaRPr sz="1350"/>
            </a:p>
          </p:txBody>
        </p:sp>
        <p:sp>
          <p:nvSpPr>
            <p:cNvPr id="18" name="object 18"/>
            <p:cNvSpPr/>
            <p:nvPr/>
          </p:nvSpPr>
          <p:spPr>
            <a:xfrm>
              <a:off x="5076443" y="4599431"/>
              <a:ext cx="2379345" cy="1510665"/>
            </a:xfrm>
            <a:custGeom>
              <a:avLst/>
              <a:gdLst/>
              <a:ahLst/>
              <a:cxnLst/>
              <a:rect l="l" t="t" r="r" b="b"/>
              <a:pathLst>
                <a:path w="2379345" h="1510664">
                  <a:moveTo>
                    <a:pt x="0" y="151003"/>
                  </a:moveTo>
                  <a:lnTo>
                    <a:pt x="7694" y="103258"/>
                  </a:lnTo>
                  <a:lnTo>
                    <a:pt x="29122" y="61804"/>
                  </a:lnTo>
                  <a:lnTo>
                    <a:pt x="61804" y="29122"/>
                  </a:lnTo>
                  <a:lnTo>
                    <a:pt x="103258" y="7694"/>
                  </a:lnTo>
                  <a:lnTo>
                    <a:pt x="151002" y="0"/>
                  </a:lnTo>
                  <a:lnTo>
                    <a:pt x="2227960" y="0"/>
                  </a:lnTo>
                  <a:lnTo>
                    <a:pt x="2275705" y="7694"/>
                  </a:lnTo>
                  <a:lnTo>
                    <a:pt x="2317159" y="29122"/>
                  </a:lnTo>
                  <a:lnTo>
                    <a:pt x="2349841" y="61804"/>
                  </a:lnTo>
                  <a:lnTo>
                    <a:pt x="2371269" y="103258"/>
                  </a:lnTo>
                  <a:lnTo>
                    <a:pt x="2378963" y="151003"/>
                  </a:lnTo>
                  <a:lnTo>
                    <a:pt x="2378963" y="1359255"/>
                  </a:lnTo>
                  <a:lnTo>
                    <a:pt x="2371269" y="1406993"/>
                  </a:lnTo>
                  <a:lnTo>
                    <a:pt x="2349841" y="1448452"/>
                  </a:lnTo>
                  <a:lnTo>
                    <a:pt x="2317159" y="1481145"/>
                  </a:lnTo>
                  <a:lnTo>
                    <a:pt x="2275705" y="1502584"/>
                  </a:lnTo>
                  <a:lnTo>
                    <a:pt x="2227960" y="1510284"/>
                  </a:lnTo>
                  <a:lnTo>
                    <a:pt x="151002" y="1510284"/>
                  </a:lnTo>
                  <a:lnTo>
                    <a:pt x="103258" y="1502584"/>
                  </a:lnTo>
                  <a:lnTo>
                    <a:pt x="61804" y="1481145"/>
                  </a:lnTo>
                  <a:lnTo>
                    <a:pt x="29122" y="1448452"/>
                  </a:lnTo>
                  <a:lnTo>
                    <a:pt x="7694" y="1406993"/>
                  </a:lnTo>
                  <a:lnTo>
                    <a:pt x="0" y="1359255"/>
                  </a:lnTo>
                  <a:lnTo>
                    <a:pt x="0" y="151003"/>
                  </a:lnTo>
                  <a:close/>
                </a:path>
              </a:pathLst>
            </a:custGeom>
            <a:ln w="15875">
              <a:solidFill>
                <a:srgbClr val="BC572C"/>
              </a:solidFill>
            </a:ln>
          </p:spPr>
          <p:txBody>
            <a:bodyPr wrap="square" lIns="0" tIns="0" rIns="0" bIns="0" rtlCol="0"/>
            <a:lstStyle/>
            <a:p>
              <a:endParaRPr sz="1350"/>
            </a:p>
          </p:txBody>
        </p:sp>
      </p:grpSp>
      <p:sp>
        <p:nvSpPr>
          <p:cNvPr id="19" name="object 19"/>
          <p:cNvSpPr txBox="1"/>
          <p:nvPr/>
        </p:nvSpPr>
        <p:spPr>
          <a:xfrm>
            <a:off x="3946207" y="4526852"/>
            <a:ext cx="1507808" cy="632224"/>
          </a:xfrm>
          <a:prstGeom prst="rect">
            <a:avLst/>
          </a:prstGeom>
        </p:spPr>
        <p:txBody>
          <a:bodyPr vert="horz" wrap="square" lIns="0" tIns="41910" rIns="0" bIns="0" rtlCol="0">
            <a:spAutoFit/>
          </a:bodyPr>
          <a:lstStyle/>
          <a:p>
            <a:pPr marL="9525" marR="3810" indent="255746">
              <a:lnSpc>
                <a:spcPts val="2303"/>
              </a:lnSpc>
              <a:spcBef>
                <a:spcPts val="330"/>
              </a:spcBef>
            </a:pPr>
            <a:r>
              <a:rPr sz="2100" spc="-8" dirty="0">
                <a:latin typeface="Calibri"/>
                <a:cs typeface="Calibri"/>
              </a:rPr>
              <a:t>Selecting </a:t>
            </a:r>
            <a:r>
              <a:rPr sz="2100" dirty="0">
                <a:latin typeface="Calibri"/>
                <a:cs typeface="Calibri"/>
              </a:rPr>
              <a:t>Specific</a:t>
            </a:r>
            <a:r>
              <a:rPr sz="2100" spc="-11" dirty="0">
                <a:latin typeface="Calibri"/>
                <a:cs typeface="Calibri"/>
              </a:rPr>
              <a:t> </a:t>
            </a:r>
            <a:r>
              <a:rPr sz="2100" spc="-8" dirty="0">
                <a:latin typeface="Calibri"/>
                <a:cs typeface="Calibri"/>
              </a:rPr>
              <a:t>Items</a:t>
            </a:r>
            <a:endParaRPr sz="2100">
              <a:latin typeface="Calibri"/>
              <a:cs typeface="Calibri"/>
            </a:endParaRPr>
          </a:p>
        </p:txBody>
      </p:sp>
      <p:grpSp>
        <p:nvGrpSpPr>
          <p:cNvPr id="20" name="object 20"/>
          <p:cNvGrpSpPr/>
          <p:nvPr/>
        </p:nvGrpSpPr>
        <p:grpSpPr>
          <a:xfrm>
            <a:off x="5784485" y="4112276"/>
            <a:ext cx="1994059" cy="1333500"/>
            <a:chOff x="7712646" y="4340034"/>
            <a:chExt cx="2658745" cy="1778000"/>
          </a:xfrm>
        </p:grpSpPr>
        <p:sp>
          <p:nvSpPr>
            <p:cNvPr id="21" name="object 21"/>
            <p:cNvSpPr/>
            <p:nvPr/>
          </p:nvSpPr>
          <p:spPr>
            <a:xfrm>
              <a:off x="7720583" y="4347971"/>
              <a:ext cx="2379345" cy="1510665"/>
            </a:xfrm>
            <a:custGeom>
              <a:avLst/>
              <a:gdLst/>
              <a:ahLst/>
              <a:cxnLst/>
              <a:rect l="l" t="t" r="r" b="b"/>
              <a:pathLst>
                <a:path w="2379345" h="1510664">
                  <a:moveTo>
                    <a:pt x="0" y="151002"/>
                  </a:moveTo>
                  <a:lnTo>
                    <a:pt x="7694" y="103258"/>
                  </a:lnTo>
                  <a:lnTo>
                    <a:pt x="29122" y="61804"/>
                  </a:lnTo>
                  <a:lnTo>
                    <a:pt x="61804" y="29122"/>
                  </a:lnTo>
                  <a:lnTo>
                    <a:pt x="103258" y="7694"/>
                  </a:lnTo>
                  <a:lnTo>
                    <a:pt x="151002" y="0"/>
                  </a:lnTo>
                  <a:lnTo>
                    <a:pt x="2227961" y="0"/>
                  </a:lnTo>
                  <a:lnTo>
                    <a:pt x="2275705" y="7694"/>
                  </a:lnTo>
                  <a:lnTo>
                    <a:pt x="2317159" y="29122"/>
                  </a:lnTo>
                  <a:lnTo>
                    <a:pt x="2349841" y="61804"/>
                  </a:lnTo>
                  <a:lnTo>
                    <a:pt x="2371269" y="103258"/>
                  </a:lnTo>
                  <a:lnTo>
                    <a:pt x="2378964" y="151002"/>
                  </a:lnTo>
                  <a:lnTo>
                    <a:pt x="2378964" y="1359255"/>
                  </a:lnTo>
                  <a:lnTo>
                    <a:pt x="2371269" y="1406993"/>
                  </a:lnTo>
                  <a:lnTo>
                    <a:pt x="2349841" y="1448452"/>
                  </a:lnTo>
                  <a:lnTo>
                    <a:pt x="2317159" y="1481145"/>
                  </a:lnTo>
                  <a:lnTo>
                    <a:pt x="2275705" y="1502584"/>
                  </a:lnTo>
                  <a:lnTo>
                    <a:pt x="2227961" y="1510283"/>
                  </a:lnTo>
                  <a:lnTo>
                    <a:pt x="151002" y="1510283"/>
                  </a:lnTo>
                  <a:lnTo>
                    <a:pt x="103258" y="1502584"/>
                  </a:lnTo>
                  <a:lnTo>
                    <a:pt x="61804" y="1481145"/>
                  </a:lnTo>
                  <a:lnTo>
                    <a:pt x="29122" y="1448452"/>
                  </a:lnTo>
                  <a:lnTo>
                    <a:pt x="7694" y="1406993"/>
                  </a:lnTo>
                  <a:lnTo>
                    <a:pt x="0" y="1359255"/>
                  </a:lnTo>
                  <a:lnTo>
                    <a:pt x="0" y="151002"/>
                  </a:lnTo>
                  <a:close/>
                </a:path>
              </a:pathLst>
            </a:custGeom>
            <a:ln w="15875">
              <a:solidFill>
                <a:srgbClr val="AB4F27"/>
              </a:solidFill>
            </a:ln>
          </p:spPr>
          <p:txBody>
            <a:bodyPr wrap="square" lIns="0" tIns="0" rIns="0" bIns="0" rtlCol="0"/>
            <a:lstStyle/>
            <a:p>
              <a:endParaRPr sz="1350"/>
            </a:p>
          </p:txBody>
        </p:sp>
        <p:sp>
          <p:nvSpPr>
            <p:cNvPr id="22" name="object 22"/>
            <p:cNvSpPr/>
            <p:nvPr/>
          </p:nvSpPr>
          <p:spPr>
            <a:xfrm>
              <a:off x="7984235" y="4599431"/>
              <a:ext cx="2379345" cy="1510665"/>
            </a:xfrm>
            <a:custGeom>
              <a:avLst/>
              <a:gdLst/>
              <a:ahLst/>
              <a:cxnLst/>
              <a:rect l="l" t="t" r="r" b="b"/>
              <a:pathLst>
                <a:path w="2379345" h="1510664">
                  <a:moveTo>
                    <a:pt x="2227961" y="0"/>
                  </a:moveTo>
                  <a:lnTo>
                    <a:pt x="151003" y="0"/>
                  </a:lnTo>
                  <a:lnTo>
                    <a:pt x="103258" y="7694"/>
                  </a:lnTo>
                  <a:lnTo>
                    <a:pt x="61804" y="29122"/>
                  </a:lnTo>
                  <a:lnTo>
                    <a:pt x="29122" y="61804"/>
                  </a:lnTo>
                  <a:lnTo>
                    <a:pt x="7694" y="103258"/>
                  </a:lnTo>
                  <a:lnTo>
                    <a:pt x="0" y="151003"/>
                  </a:lnTo>
                  <a:lnTo>
                    <a:pt x="0" y="1359255"/>
                  </a:lnTo>
                  <a:lnTo>
                    <a:pt x="7694" y="1406993"/>
                  </a:lnTo>
                  <a:lnTo>
                    <a:pt x="29122" y="1448452"/>
                  </a:lnTo>
                  <a:lnTo>
                    <a:pt x="61804" y="1481145"/>
                  </a:lnTo>
                  <a:lnTo>
                    <a:pt x="103258" y="1502584"/>
                  </a:lnTo>
                  <a:lnTo>
                    <a:pt x="151003" y="1510284"/>
                  </a:lnTo>
                  <a:lnTo>
                    <a:pt x="2227961" y="1510284"/>
                  </a:lnTo>
                  <a:lnTo>
                    <a:pt x="2275705" y="1502584"/>
                  </a:lnTo>
                  <a:lnTo>
                    <a:pt x="2317159" y="1481145"/>
                  </a:lnTo>
                  <a:lnTo>
                    <a:pt x="2349841" y="1448452"/>
                  </a:lnTo>
                  <a:lnTo>
                    <a:pt x="2371269" y="1406993"/>
                  </a:lnTo>
                  <a:lnTo>
                    <a:pt x="2378964" y="1359255"/>
                  </a:lnTo>
                  <a:lnTo>
                    <a:pt x="2378964" y="151003"/>
                  </a:lnTo>
                  <a:lnTo>
                    <a:pt x="2371269" y="103258"/>
                  </a:lnTo>
                  <a:lnTo>
                    <a:pt x="2349841" y="61804"/>
                  </a:lnTo>
                  <a:lnTo>
                    <a:pt x="2317159" y="29122"/>
                  </a:lnTo>
                  <a:lnTo>
                    <a:pt x="2275705" y="7694"/>
                  </a:lnTo>
                  <a:lnTo>
                    <a:pt x="2227961" y="0"/>
                  </a:lnTo>
                  <a:close/>
                </a:path>
              </a:pathLst>
            </a:custGeom>
            <a:solidFill>
              <a:srgbClr val="E8D1CD">
                <a:alpha val="90194"/>
              </a:srgbClr>
            </a:solidFill>
          </p:spPr>
          <p:txBody>
            <a:bodyPr wrap="square" lIns="0" tIns="0" rIns="0" bIns="0" rtlCol="0"/>
            <a:lstStyle/>
            <a:p>
              <a:endParaRPr sz="1350"/>
            </a:p>
          </p:txBody>
        </p:sp>
        <p:sp>
          <p:nvSpPr>
            <p:cNvPr id="23" name="object 23"/>
            <p:cNvSpPr/>
            <p:nvPr/>
          </p:nvSpPr>
          <p:spPr>
            <a:xfrm>
              <a:off x="7984235" y="4599431"/>
              <a:ext cx="2379345" cy="1510665"/>
            </a:xfrm>
            <a:custGeom>
              <a:avLst/>
              <a:gdLst/>
              <a:ahLst/>
              <a:cxnLst/>
              <a:rect l="l" t="t" r="r" b="b"/>
              <a:pathLst>
                <a:path w="2379345" h="1510664">
                  <a:moveTo>
                    <a:pt x="0" y="151003"/>
                  </a:moveTo>
                  <a:lnTo>
                    <a:pt x="7694" y="103258"/>
                  </a:lnTo>
                  <a:lnTo>
                    <a:pt x="29122" y="61804"/>
                  </a:lnTo>
                  <a:lnTo>
                    <a:pt x="61804" y="29122"/>
                  </a:lnTo>
                  <a:lnTo>
                    <a:pt x="103258" y="7694"/>
                  </a:lnTo>
                  <a:lnTo>
                    <a:pt x="151003" y="0"/>
                  </a:lnTo>
                  <a:lnTo>
                    <a:pt x="2227961" y="0"/>
                  </a:lnTo>
                  <a:lnTo>
                    <a:pt x="2275705" y="7694"/>
                  </a:lnTo>
                  <a:lnTo>
                    <a:pt x="2317159" y="29122"/>
                  </a:lnTo>
                  <a:lnTo>
                    <a:pt x="2349841" y="61804"/>
                  </a:lnTo>
                  <a:lnTo>
                    <a:pt x="2371269" y="103258"/>
                  </a:lnTo>
                  <a:lnTo>
                    <a:pt x="2378964" y="151003"/>
                  </a:lnTo>
                  <a:lnTo>
                    <a:pt x="2378964" y="1359255"/>
                  </a:lnTo>
                  <a:lnTo>
                    <a:pt x="2371269" y="1406993"/>
                  </a:lnTo>
                  <a:lnTo>
                    <a:pt x="2349841" y="1448452"/>
                  </a:lnTo>
                  <a:lnTo>
                    <a:pt x="2317159" y="1481145"/>
                  </a:lnTo>
                  <a:lnTo>
                    <a:pt x="2275705" y="1502584"/>
                  </a:lnTo>
                  <a:lnTo>
                    <a:pt x="2227961" y="1510284"/>
                  </a:lnTo>
                  <a:lnTo>
                    <a:pt x="151003" y="1510284"/>
                  </a:lnTo>
                  <a:lnTo>
                    <a:pt x="103258" y="1502584"/>
                  </a:lnTo>
                  <a:lnTo>
                    <a:pt x="61804" y="1481145"/>
                  </a:lnTo>
                  <a:lnTo>
                    <a:pt x="29122" y="1448452"/>
                  </a:lnTo>
                  <a:lnTo>
                    <a:pt x="7694" y="1406993"/>
                  </a:lnTo>
                  <a:lnTo>
                    <a:pt x="0" y="1359255"/>
                  </a:lnTo>
                  <a:lnTo>
                    <a:pt x="0" y="151003"/>
                  </a:lnTo>
                  <a:close/>
                </a:path>
              </a:pathLst>
            </a:custGeom>
            <a:ln w="15875">
              <a:solidFill>
                <a:srgbClr val="BC572C"/>
              </a:solidFill>
            </a:ln>
          </p:spPr>
          <p:txBody>
            <a:bodyPr wrap="square" lIns="0" tIns="0" rIns="0" bIns="0" rtlCol="0"/>
            <a:lstStyle/>
            <a:p>
              <a:endParaRPr sz="1350"/>
            </a:p>
          </p:txBody>
        </p:sp>
      </p:grpSp>
      <p:sp>
        <p:nvSpPr>
          <p:cNvPr id="24" name="object 24"/>
          <p:cNvSpPr txBox="1"/>
          <p:nvPr/>
        </p:nvSpPr>
        <p:spPr>
          <a:xfrm>
            <a:off x="6377368" y="4526852"/>
            <a:ext cx="1009174" cy="965649"/>
          </a:xfrm>
          <a:prstGeom prst="rect">
            <a:avLst/>
          </a:prstGeom>
        </p:spPr>
        <p:txBody>
          <a:bodyPr vert="horz" wrap="square" lIns="0" tIns="41910" rIns="0" bIns="0" rtlCol="0">
            <a:spAutoFit/>
          </a:bodyPr>
          <a:lstStyle/>
          <a:p>
            <a:pPr marL="9525" marR="3810" indent="201930">
              <a:lnSpc>
                <a:spcPts val="2303"/>
              </a:lnSpc>
              <a:spcBef>
                <a:spcPts val="330"/>
              </a:spcBef>
            </a:pPr>
            <a:r>
              <a:rPr sz="2100" spc="-8" dirty="0">
                <a:latin typeface="Calibri"/>
                <a:cs typeface="Calibri"/>
              </a:rPr>
              <a:t>Audit Sampling</a:t>
            </a:r>
            <a:endParaRPr lang="en-IN" sz="2100" spc="-8" dirty="0">
              <a:latin typeface="Calibri"/>
              <a:cs typeface="Calibri"/>
            </a:endParaRPr>
          </a:p>
          <a:p>
            <a:pPr marL="9525" marR="3810" indent="201930">
              <a:lnSpc>
                <a:spcPts val="2303"/>
              </a:lnSpc>
              <a:spcBef>
                <a:spcPts val="330"/>
              </a:spcBef>
            </a:pPr>
            <a:r>
              <a:rPr lang="en-IN" sz="1600" spc="-8" dirty="0">
                <a:latin typeface="Calibri"/>
                <a:cs typeface="Calibri"/>
              </a:rPr>
              <a:t>SA 530</a:t>
            </a:r>
            <a:endParaRPr sz="16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6076" y="3201162"/>
            <a:ext cx="2048351" cy="2015966"/>
          </a:xfrm>
          <a:custGeom>
            <a:avLst/>
            <a:gdLst/>
            <a:ahLst/>
            <a:cxnLst/>
            <a:rect l="l" t="t" r="r" b="b"/>
            <a:pathLst>
              <a:path w="2731134" h="2687954">
                <a:moveTo>
                  <a:pt x="1943862" y="427609"/>
                </a:moveTo>
                <a:lnTo>
                  <a:pt x="2158110" y="247650"/>
                </a:lnTo>
                <a:lnTo>
                  <a:pt x="2329560" y="391413"/>
                </a:lnTo>
                <a:lnTo>
                  <a:pt x="2189733" y="633730"/>
                </a:lnTo>
                <a:lnTo>
                  <a:pt x="2221994" y="671724"/>
                </a:lnTo>
                <a:lnTo>
                  <a:pt x="2252458" y="711073"/>
                </a:lnTo>
                <a:lnTo>
                  <a:pt x="2281084" y="751708"/>
                </a:lnTo>
                <a:lnTo>
                  <a:pt x="2307835" y="793563"/>
                </a:lnTo>
                <a:lnTo>
                  <a:pt x="2332673" y="836571"/>
                </a:lnTo>
                <a:lnTo>
                  <a:pt x="2355558" y="880665"/>
                </a:lnTo>
                <a:lnTo>
                  <a:pt x="2376452" y="925778"/>
                </a:lnTo>
                <a:lnTo>
                  <a:pt x="2395315" y="971843"/>
                </a:lnTo>
                <a:lnTo>
                  <a:pt x="2412110" y="1018794"/>
                </a:lnTo>
                <a:lnTo>
                  <a:pt x="2691892" y="1018667"/>
                </a:lnTo>
                <a:lnTo>
                  <a:pt x="2730754" y="1238885"/>
                </a:lnTo>
                <a:lnTo>
                  <a:pt x="2467864" y="1334516"/>
                </a:lnTo>
                <a:lnTo>
                  <a:pt x="2468172" y="1384386"/>
                </a:lnTo>
                <a:lnTo>
                  <a:pt x="2466226" y="1434126"/>
                </a:lnTo>
                <a:lnTo>
                  <a:pt x="2462040" y="1483661"/>
                </a:lnTo>
                <a:lnTo>
                  <a:pt x="2455628" y="1532916"/>
                </a:lnTo>
                <a:lnTo>
                  <a:pt x="2447003" y="1581819"/>
                </a:lnTo>
                <a:lnTo>
                  <a:pt x="2436179" y="1630294"/>
                </a:lnTo>
                <a:lnTo>
                  <a:pt x="2423170" y="1678267"/>
                </a:lnTo>
                <a:lnTo>
                  <a:pt x="2407988" y="1725664"/>
                </a:lnTo>
                <a:lnTo>
                  <a:pt x="2390648" y="1772412"/>
                </a:lnTo>
                <a:lnTo>
                  <a:pt x="2604897" y="1952244"/>
                </a:lnTo>
                <a:lnTo>
                  <a:pt x="2493009" y="2145919"/>
                </a:lnTo>
                <a:lnTo>
                  <a:pt x="2230120" y="2050034"/>
                </a:lnTo>
                <a:lnTo>
                  <a:pt x="2198290" y="2088431"/>
                </a:lnTo>
                <a:lnTo>
                  <a:pt x="2164816" y="2125277"/>
                </a:lnTo>
                <a:lnTo>
                  <a:pt x="2129757" y="2160524"/>
                </a:lnTo>
                <a:lnTo>
                  <a:pt x="2093170" y="2194124"/>
                </a:lnTo>
                <a:lnTo>
                  <a:pt x="2055115" y="2226030"/>
                </a:lnTo>
                <a:lnTo>
                  <a:pt x="2015649" y="2256197"/>
                </a:lnTo>
                <a:lnTo>
                  <a:pt x="1974833" y="2284576"/>
                </a:lnTo>
                <a:lnTo>
                  <a:pt x="1932723" y="2311120"/>
                </a:lnTo>
                <a:lnTo>
                  <a:pt x="1889378" y="2335784"/>
                </a:lnTo>
                <a:lnTo>
                  <a:pt x="1937893" y="2611386"/>
                </a:lnTo>
                <a:lnTo>
                  <a:pt x="1727707" y="2687853"/>
                </a:lnTo>
                <a:lnTo>
                  <a:pt x="1587753" y="2445512"/>
                </a:lnTo>
                <a:lnTo>
                  <a:pt x="1538697" y="2454460"/>
                </a:lnTo>
                <a:lnTo>
                  <a:pt x="1489370" y="2461171"/>
                </a:lnTo>
                <a:lnTo>
                  <a:pt x="1439850" y="2465645"/>
                </a:lnTo>
                <a:lnTo>
                  <a:pt x="1390214" y="2467882"/>
                </a:lnTo>
                <a:lnTo>
                  <a:pt x="1340539" y="2467882"/>
                </a:lnTo>
                <a:lnTo>
                  <a:pt x="1290903" y="2465645"/>
                </a:lnTo>
                <a:lnTo>
                  <a:pt x="1241383" y="2461171"/>
                </a:lnTo>
                <a:lnTo>
                  <a:pt x="1192056" y="2454460"/>
                </a:lnTo>
                <a:lnTo>
                  <a:pt x="1143000" y="2445512"/>
                </a:lnTo>
                <a:lnTo>
                  <a:pt x="1003046" y="2687853"/>
                </a:lnTo>
                <a:lnTo>
                  <a:pt x="792860" y="2611386"/>
                </a:lnTo>
                <a:lnTo>
                  <a:pt x="841375" y="2335784"/>
                </a:lnTo>
                <a:lnTo>
                  <a:pt x="798030" y="2311120"/>
                </a:lnTo>
                <a:lnTo>
                  <a:pt x="755920" y="2284576"/>
                </a:lnTo>
                <a:lnTo>
                  <a:pt x="715104" y="2256197"/>
                </a:lnTo>
                <a:lnTo>
                  <a:pt x="675638" y="2226030"/>
                </a:lnTo>
                <a:lnTo>
                  <a:pt x="637583" y="2194124"/>
                </a:lnTo>
                <a:lnTo>
                  <a:pt x="600996" y="2160524"/>
                </a:lnTo>
                <a:lnTo>
                  <a:pt x="565937" y="2125277"/>
                </a:lnTo>
                <a:lnTo>
                  <a:pt x="532463" y="2088431"/>
                </a:lnTo>
                <a:lnTo>
                  <a:pt x="500634" y="2050034"/>
                </a:lnTo>
                <a:lnTo>
                  <a:pt x="237744" y="2145919"/>
                </a:lnTo>
                <a:lnTo>
                  <a:pt x="125857" y="1952244"/>
                </a:lnTo>
                <a:lnTo>
                  <a:pt x="340106" y="1772412"/>
                </a:lnTo>
                <a:lnTo>
                  <a:pt x="322765" y="1725664"/>
                </a:lnTo>
                <a:lnTo>
                  <a:pt x="307583" y="1678267"/>
                </a:lnTo>
                <a:lnTo>
                  <a:pt x="294574" y="1630294"/>
                </a:lnTo>
                <a:lnTo>
                  <a:pt x="283750" y="1581819"/>
                </a:lnTo>
                <a:lnTo>
                  <a:pt x="275125" y="1532916"/>
                </a:lnTo>
                <a:lnTo>
                  <a:pt x="268713" y="1483661"/>
                </a:lnTo>
                <a:lnTo>
                  <a:pt x="264527" y="1434126"/>
                </a:lnTo>
                <a:lnTo>
                  <a:pt x="262581" y="1384386"/>
                </a:lnTo>
                <a:lnTo>
                  <a:pt x="262889" y="1334516"/>
                </a:lnTo>
                <a:lnTo>
                  <a:pt x="0" y="1238885"/>
                </a:lnTo>
                <a:lnTo>
                  <a:pt x="38862" y="1018667"/>
                </a:lnTo>
                <a:lnTo>
                  <a:pt x="318643" y="1018794"/>
                </a:lnTo>
                <a:lnTo>
                  <a:pt x="335438" y="971843"/>
                </a:lnTo>
                <a:lnTo>
                  <a:pt x="354301" y="925778"/>
                </a:lnTo>
                <a:lnTo>
                  <a:pt x="375195" y="880665"/>
                </a:lnTo>
                <a:lnTo>
                  <a:pt x="398080" y="836571"/>
                </a:lnTo>
                <a:lnTo>
                  <a:pt x="422918" y="793563"/>
                </a:lnTo>
                <a:lnTo>
                  <a:pt x="449669" y="751708"/>
                </a:lnTo>
                <a:lnTo>
                  <a:pt x="478295" y="711073"/>
                </a:lnTo>
                <a:lnTo>
                  <a:pt x="508759" y="671724"/>
                </a:lnTo>
                <a:lnTo>
                  <a:pt x="541020" y="633730"/>
                </a:lnTo>
                <a:lnTo>
                  <a:pt x="401193" y="391413"/>
                </a:lnTo>
                <a:lnTo>
                  <a:pt x="572643" y="247650"/>
                </a:lnTo>
                <a:lnTo>
                  <a:pt x="786892" y="427609"/>
                </a:lnTo>
                <a:lnTo>
                  <a:pt x="829928" y="402439"/>
                </a:lnTo>
                <a:lnTo>
                  <a:pt x="873985" y="379273"/>
                </a:lnTo>
                <a:lnTo>
                  <a:pt x="918990" y="358140"/>
                </a:lnTo>
                <a:lnTo>
                  <a:pt x="964874" y="339066"/>
                </a:lnTo>
                <a:lnTo>
                  <a:pt x="1011565" y="322081"/>
                </a:lnTo>
                <a:lnTo>
                  <a:pt x="1058991" y="307213"/>
                </a:lnTo>
                <a:lnTo>
                  <a:pt x="1107083" y="294489"/>
                </a:lnTo>
                <a:lnTo>
                  <a:pt x="1155768" y="283939"/>
                </a:lnTo>
                <a:lnTo>
                  <a:pt x="1204976" y="275589"/>
                </a:lnTo>
                <a:lnTo>
                  <a:pt x="1253490" y="0"/>
                </a:lnTo>
                <a:lnTo>
                  <a:pt x="1477264" y="0"/>
                </a:lnTo>
                <a:lnTo>
                  <a:pt x="1525777" y="275589"/>
                </a:lnTo>
                <a:lnTo>
                  <a:pt x="1574985" y="283939"/>
                </a:lnTo>
                <a:lnTo>
                  <a:pt x="1623670" y="294489"/>
                </a:lnTo>
                <a:lnTo>
                  <a:pt x="1671762" y="307213"/>
                </a:lnTo>
                <a:lnTo>
                  <a:pt x="1719188" y="322081"/>
                </a:lnTo>
                <a:lnTo>
                  <a:pt x="1765879" y="339066"/>
                </a:lnTo>
                <a:lnTo>
                  <a:pt x="1811763" y="358139"/>
                </a:lnTo>
                <a:lnTo>
                  <a:pt x="1856768" y="379273"/>
                </a:lnTo>
                <a:lnTo>
                  <a:pt x="1900825" y="402439"/>
                </a:lnTo>
                <a:lnTo>
                  <a:pt x="1943862" y="427609"/>
                </a:lnTo>
                <a:close/>
              </a:path>
            </a:pathLst>
          </a:custGeom>
          <a:ln w="15874">
            <a:solidFill>
              <a:srgbClr val="AB4F27"/>
            </a:solidFill>
          </a:ln>
        </p:spPr>
        <p:txBody>
          <a:bodyPr wrap="square" lIns="0" tIns="0" rIns="0" bIns="0" rtlCol="0"/>
          <a:lstStyle/>
          <a:p>
            <a:endParaRPr sz="1350"/>
          </a:p>
        </p:txBody>
      </p:sp>
      <p:sp>
        <p:nvSpPr>
          <p:cNvPr id="5" name="object 5"/>
          <p:cNvSpPr/>
          <p:nvPr/>
        </p:nvSpPr>
        <p:spPr>
          <a:xfrm>
            <a:off x="3278885" y="2720721"/>
            <a:ext cx="1353026" cy="1468279"/>
          </a:xfrm>
          <a:custGeom>
            <a:avLst/>
            <a:gdLst/>
            <a:ahLst/>
            <a:cxnLst/>
            <a:rect l="l" t="t" r="r" b="b"/>
            <a:pathLst>
              <a:path w="1804035" h="1957704">
                <a:moveTo>
                  <a:pt x="1010792" y="0"/>
                </a:moveTo>
                <a:lnTo>
                  <a:pt x="793114" y="0"/>
                </a:lnTo>
                <a:lnTo>
                  <a:pt x="722502" y="300609"/>
                </a:lnTo>
                <a:lnTo>
                  <a:pt x="671583" y="316180"/>
                </a:lnTo>
                <a:lnTo>
                  <a:pt x="622157" y="335494"/>
                </a:lnTo>
                <a:lnTo>
                  <a:pt x="574426" y="358438"/>
                </a:lnTo>
                <a:lnTo>
                  <a:pt x="528592" y="384899"/>
                </a:lnTo>
                <a:lnTo>
                  <a:pt x="484857" y="414764"/>
                </a:lnTo>
                <a:lnTo>
                  <a:pt x="443424" y="447919"/>
                </a:lnTo>
                <a:lnTo>
                  <a:pt x="404494" y="484250"/>
                </a:lnTo>
                <a:lnTo>
                  <a:pt x="108838" y="395097"/>
                </a:lnTo>
                <a:lnTo>
                  <a:pt x="0" y="583564"/>
                </a:lnTo>
                <a:lnTo>
                  <a:pt x="225043" y="795020"/>
                </a:lnTo>
                <a:lnTo>
                  <a:pt x="213054" y="846922"/>
                </a:lnTo>
                <a:lnTo>
                  <a:pt x="205060" y="899391"/>
                </a:lnTo>
                <a:lnTo>
                  <a:pt x="201064" y="952200"/>
                </a:lnTo>
                <a:lnTo>
                  <a:pt x="201064" y="1005123"/>
                </a:lnTo>
                <a:lnTo>
                  <a:pt x="205060" y="1057932"/>
                </a:lnTo>
                <a:lnTo>
                  <a:pt x="213054" y="1110401"/>
                </a:lnTo>
                <a:lnTo>
                  <a:pt x="225043" y="1162304"/>
                </a:lnTo>
                <a:lnTo>
                  <a:pt x="0" y="1373759"/>
                </a:lnTo>
                <a:lnTo>
                  <a:pt x="108838" y="1562227"/>
                </a:lnTo>
                <a:lnTo>
                  <a:pt x="404494" y="1473073"/>
                </a:lnTo>
                <a:lnTo>
                  <a:pt x="443424" y="1509404"/>
                </a:lnTo>
                <a:lnTo>
                  <a:pt x="484857" y="1542559"/>
                </a:lnTo>
                <a:lnTo>
                  <a:pt x="528592" y="1572424"/>
                </a:lnTo>
                <a:lnTo>
                  <a:pt x="574426" y="1598885"/>
                </a:lnTo>
                <a:lnTo>
                  <a:pt x="622157" y="1621829"/>
                </a:lnTo>
                <a:lnTo>
                  <a:pt x="671583" y="1641143"/>
                </a:lnTo>
                <a:lnTo>
                  <a:pt x="722502" y="1656715"/>
                </a:lnTo>
                <a:lnTo>
                  <a:pt x="793114" y="1957324"/>
                </a:lnTo>
                <a:lnTo>
                  <a:pt x="1010792" y="1957324"/>
                </a:lnTo>
                <a:lnTo>
                  <a:pt x="1081404" y="1656715"/>
                </a:lnTo>
                <a:lnTo>
                  <a:pt x="1132324" y="1641143"/>
                </a:lnTo>
                <a:lnTo>
                  <a:pt x="1181750" y="1621829"/>
                </a:lnTo>
                <a:lnTo>
                  <a:pt x="1229481" y="1598885"/>
                </a:lnTo>
                <a:lnTo>
                  <a:pt x="1275315" y="1572424"/>
                </a:lnTo>
                <a:lnTo>
                  <a:pt x="1319050" y="1542559"/>
                </a:lnTo>
                <a:lnTo>
                  <a:pt x="1360483" y="1509404"/>
                </a:lnTo>
                <a:lnTo>
                  <a:pt x="1399413" y="1473073"/>
                </a:lnTo>
                <a:lnTo>
                  <a:pt x="1695068" y="1562227"/>
                </a:lnTo>
                <a:lnTo>
                  <a:pt x="1803907" y="1373759"/>
                </a:lnTo>
                <a:lnTo>
                  <a:pt x="1578864" y="1162304"/>
                </a:lnTo>
                <a:lnTo>
                  <a:pt x="1590853" y="1110401"/>
                </a:lnTo>
                <a:lnTo>
                  <a:pt x="1598847" y="1057932"/>
                </a:lnTo>
                <a:lnTo>
                  <a:pt x="1602843" y="1005123"/>
                </a:lnTo>
                <a:lnTo>
                  <a:pt x="1602843" y="952200"/>
                </a:lnTo>
                <a:lnTo>
                  <a:pt x="1598847" y="899391"/>
                </a:lnTo>
                <a:lnTo>
                  <a:pt x="1590853" y="846922"/>
                </a:lnTo>
                <a:lnTo>
                  <a:pt x="1578864" y="795020"/>
                </a:lnTo>
                <a:lnTo>
                  <a:pt x="1803907" y="583564"/>
                </a:lnTo>
                <a:lnTo>
                  <a:pt x="1695068" y="395097"/>
                </a:lnTo>
                <a:lnTo>
                  <a:pt x="1399413" y="484250"/>
                </a:lnTo>
                <a:lnTo>
                  <a:pt x="1360483" y="447919"/>
                </a:lnTo>
                <a:lnTo>
                  <a:pt x="1319050" y="414764"/>
                </a:lnTo>
                <a:lnTo>
                  <a:pt x="1275315" y="384899"/>
                </a:lnTo>
                <a:lnTo>
                  <a:pt x="1229481" y="358438"/>
                </a:lnTo>
                <a:lnTo>
                  <a:pt x="1181750" y="335494"/>
                </a:lnTo>
                <a:lnTo>
                  <a:pt x="1132324" y="316180"/>
                </a:lnTo>
                <a:lnTo>
                  <a:pt x="1081404" y="300609"/>
                </a:lnTo>
                <a:lnTo>
                  <a:pt x="1010792" y="0"/>
                </a:lnTo>
                <a:close/>
              </a:path>
            </a:pathLst>
          </a:custGeom>
          <a:solidFill>
            <a:srgbClr val="FFFFFF"/>
          </a:solidFill>
        </p:spPr>
        <p:txBody>
          <a:bodyPr wrap="square" lIns="0" tIns="0" rIns="0" bIns="0" rtlCol="0"/>
          <a:lstStyle/>
          <a:p>
            <a:endParaRPr sz="1350"/>
          </a:p>
        </p:txBody>
      </p:sp>
      <p:sp>
        <p:nvSpPr>
          <p:cNvPr id="6" name="object 6"/>
          <p:cNvSpPr/>
          <p:nvPr/>
        </p:nvSpPr>
        <p:spPr>
          <a:xfrm>
            <a:off x="3278885" y="2720721"/>
            <a:ext cx="1353026" cy="1468279"/>
          </a:xfrm>
          <a:custGeom>
            <a:avLst/>
            <a:gdLst/>
            <a:ahLst/>
            <a:cxnLst/>
            <a:rect l="l" t="t" r="r" b="b"/>
            <a:pathLst>
              <a:path w="1804035" h="1957704">
                <a:moveTo>
                  <a:pt x="1399413" y="484250"/>
                </a:moveTo>
                <a:lnTo>
                  <a:pt x="1695068" y="395097"/>
                </a:lnTo>
                <a:lnTo>
                  <a:pt x="1803907" y="583564"/>
                </a:lnTo>
                <a:lnTo>
                  <a:pt x="1578864" y="795020"/>
                </a:lnTo>
                <a:lnTo>
                  <a:pt x="1590853" y="846922"/>
                </a:lnTo>
                <a:lnTo>
                  <a:pt x="1598847" y="899391"/>
                </a:lnTo>
                <a:lnTo>
                  <a:pt x="1602843" y="952200"/>
                </a:lnTo>
                <a:lnTo>
                  <a:pt x="1602843" y="1005123"/>
                </a:lnTo>
                <a:lnTo>
                  <a:pt x="1598847" y="1057932"/>
                </a:lnTo>
                <a:lnTo>
                  <a:pt x="1590853" y="1110401"/>
                </a:lnTo>
                <a:lnTo>
                  <a:pt x="1578864" y="1162304"/>
                </a:lnTo>
                <a:lnTo>
                  <a:pt x="1803907" y="1373759"/>
                </a:lnTo>
                <a:lnTo>
                  <a:pt x="1695068" y="1562227"/>
                </a:lnTo>
                <a:lnTo>
                  <a:pt x="1399413" y="1473073"/>
                </a:lnTo>
                <a:lnTo>
                  <a:pt x="1360483" y="1509404"/>
                </a:lnTo>
                <a:lnTo>
                  <a:pt x="1319050" y="1542559"/>
                </a:lnTo>
                <a:lnTo>
                  <a:pt x="1275315" y="1572424"/>
                </a:lnTo>
                <a:lnTo>
                  <a:pt x="1229481" y="1598885"/>
                </a:lnTo>
                <a:lnTo>
                  <a:pt x="1181750" y="1621829"/>
                </a:lnTo>
                <a:lnTo>
                  <a:pt x="1132324" y="1641143"/>
                </a:lnTo>
                <a:lnTo>
                  <a:pt x="1081404" y="1656715"/>
                </a:lnTo>
                <a:lnTo>
                  <a:pt x="1010792" y="1957324"/>
                </a:lnTo>
                <a:lnTo>
                  <a:pt x="793114" y="1957324"/>
                </a:lnTo>
                <a:lnTo>
                  <a:pt x="722502" y="1656715"/>
                </a:lnTo>
                <a:lnTo>
                  <a:pt x="671583" y="1641143"/>
                </a:lnTo>
                <a:lnTo>
                  <a:pt x="622157" y="1621829"/>
                </a:lnTo>
                <a:lnTo>
                  <a:pt x="574426" y="1598885"/>
                </a:lnTo>
                <a:lnTo>
                  <a:pt x="528592" y="1572424"/>
                </a:lnTo>
                <a:lnTo>
                  <a:pt x="484857" y="1542559"/>
                </a:lnTo>
                <a:lnTo>
                  <a:pt x="443424" y="1509404"/>
                </a:lnTo>
                <a:lnTo>
                  <a:pt x="404494" y="1473073"/>
                </a:lnTo>
                <a:lnTo>
                  <a:pt x="108838" y="1562227"/>
                </a:lnTo>
                <a:lnTo>
                  <a:pt x="0" y="1373759"/>
                </a:lnTo>
                <a:lnTo>
                  <a:pt x="225043" y="1162304"/>
                </a:lnTo>
                <a:lnTo>
                  <a:pt x="213054" y="1110401"/>
                </a:lnTo>
                <a:lnTo>
                  <a:pt x="205060" y="1057932"/>
                </a:lnTo>
                <a:lnTo>
                  <a:pt x="201064" y="1005123"/>
                </a:lnTo>
                <a:lnTo>
                  <a:pt x="201064" y="952200"/>
                </a:lnTo>
                <a:lnTo>
                  <a:pt x="205060" y="899391"/>
                </a:lnTo>
                <a:lnTo>
                  <a:pt x="213054" y="846922"/>
                </a:lnTo>
                <a:lnTo>
                  <a:pt x="225043" y="795020"/>
                </a:lnTo>
                <a:lnTo>
                  <a:pt x="0" y="583564"/>
                </a:lnTo>
                <a:lnTo>
                  <a:pt x="108838" y="395097"/>
                </a:lnTo>
                <a:lnTo>
                  <a:pt x="404494" y="484250"/>
                </a:lnTo>
                <a:lnTo>
                  <a:pt x="443424" y="447919"/>
                </a:lnTo>
                <a:lnTo>
                  <a:pt x="484857" y="414764"/>
                </a:lnTo>
                <a:lnTo>
                  <a:pt x="528592" y="384899"/>
                </a:lnTo>
                <a:lnTo>
                  <a:pt x="574426" y="358438"/>
                </a:lnTo>
                <a:lnTo>
                  <a:pt x="622157" y="335494"/>
                </a:lnTo>
                <a:lnTo>
                  <a:pt x="671583" y="316180"/>
                </a:lnTo>
                <a:lnTo>
                  <a:pt x="722502" y="300609"/>
                </a:lnTo>
                <a:lnTo>
                  <a:pt x="793114" y="0"/>
                </a:lnTo>
                <a:lnTo>
                  <a:pt x="1010792" y="0"/>
                </a:lnTo>
                <a:lnTo>
                  <a:pt x="1081404" y="300609"/>
                </a:lnTo>
                <a:lnTo>
                  <a:pt x="1132324" y="316180"/>
                </a:lnTo>
                <a:lnTo>
                  <a:pt x="1181750" y="335494"/>
                </a:lnTo>
                <a:lnTo>
                  <a:pt x="1229481" y="358438"/>
                </a:lnTo>
                <a:lnTo>
                  <a:pt x="1275315" y="384899"/>
                </a:lnTo>
                <a:lnTo>
                  <a:pt x="1319050" y="414764"/>
                </a:lnTo>
                <a:lnTo>
                  <a:pt x="1360483" y="447919"/>
                </a:lnTo>
                <a:lnTo>
                  <a:pt x="1399413" y="484250"/>
                </a:lnTo>
                <a:close/>
              </a:path>
            </a:pathLst>
          </a:custGeom>
          <a:ln w="15875">
            <a:solidFill>
              <a:srgbClr val="AB4F27"/>
            </a:solidFill>
          </a:ln>
        </p:spPr>
        <p:txBody>
          <a:bodyPr wrap="square" lIns="0" tIns="0" rIns="0" bIns="0" rtlCol="0"/>
          <a:lstStyle/>
          <a:p>
            <a:endParaRPr sz="1350"/>
          </a:p>
        </p:txBody>
      </p:sp>
      <p:sp>
        <p:nvSpPr>
          <p:cNvPr id="7" name="object 7"/>
          <p:cNvSpPr txBox="1">
            <a:spLocks noGrp="1"/>
          </p:cNvSpPr>
          <p:nvPr>
            <p:ph type="title"/>
          </p:nvPr>
        </p:nvSpPr>
        <p:spPr>
          <a:xfrm>
            <a:off x="342901" y="1008450"/>
            <a:ext cx="6174581" cy="792813"/>
          </a:xfrm>
          <a:prstGeom prst="rect">
            <a:avLst/>
          </a:prstGeom>
        </p:spPr>
        <p:txBody>
          <a:bodyPr vert="horz" wrap="square" lIns="0" tIns="293656" rIns="0" bIns="0" rtlCol="0" anchor="t" anchorCtr="0">
            <a:spAutoFit/>
          </a:bodyPr>
          <a:lstStyle/>
          <a:p>
            <a:pPr marL="571024">
              <a:lnSpc>
                <a:spcPct val="100000"/>
              </a:lnSpc>
              <a:spcBef>
                <a:spcPts val="71"/>
              </a:spcBef>
            </a:pPr>
            <a:r>
              <a:rPr spc="-34" dirty="0"/>
              <a:t>Audit</a:t>
            </a:r>
            <a:r>
              <a:rPr spc="-124" dirty="0"/>
              <a:t> </a:t>
            </a:r>
            <a:r>
              <a:rPr spc="-38" dirty="0"/>
              <a:t>Evidence</a:t>
            </a:r>
          </a:p>
        </p:txBody>
      </p:sp>
      <p:sp>
        <p:nvSpPr>
          <p:cNvPr id="8" name="object 8"/>
          <p:cNvSpPr txBox="1"/>
          <p:nvPr/>
        </p:nvSpPr>
        <p:spPr>
          <a:xfrm>
            <a:off x="3589782" y="3253549"/>
            <a:ext cx="2364105" cy="1290257"/>
          </a:xfrm>
          <a:prstGeom prst="rect">
            <a:avLst/>
          </a:prstGeom>
        </p:spPr>
        <p:txBody>
          <a:bodyPr vert="horz" wrap="square" lIns="0" tIns="28099" rIns="0" bIns="0" rtlCol="0">
            <a:spAutoFit/>
          </a:bodyPr>
          <a:lstStyle/>
          <a:p>
            <a:pPr marL="66675" marR="1636871" indent="-57150">
              <a:lnSpc>
                <a:spcPts val="1313"/>
              </a:lnSpc>
              <a:spcBef>
                <a:spcPts val="221"/>
              </a:spcBef>
            </a:pPr>
            <a:r>
              <a:rPr sz="1200" b="1" dirty="0">
                <a:latin typeface="Calibri"/>
                <a:cs typeface="Calibri"/>
              </a:rPr>
              <a:t>Doubt</a:t>
            </a:r>
            <a:r>
              <a:rPr sz="1200" b="1" spc="-34" dirty="0">
                <a:latin typeface="Calibri"/>
                <a:cs typeface="Calibri"/>
              </a:rPr>
              <a:t> </a:t>
            </a:r>
            <a:r>
              <a:rPr sz="1200" b="1" spc="-15" dirty="0">
                <a:latin typeface="Calibri"/>
                <a:cs typeface="Calibri"/>
              </a:rPr>
              <a:t>over </a:t>
            </a:r>
            <a:r>
              <a:rPr sz="1200" b="1" spc="-8" dirty="0">
                <a:latin typeface="Calibri"/>
                <a:cs typeface="Calibri"/>
              </a:rPr>
              <a:t>reliability</a:t>
            </a:r>
            <a:endParaRPr sz="1200" dirty="0">
              <a:latin typeface="Calibri"/>
              <a:cs typeface="Calibri"/>
            </a:endParaRPr>
          </a:p>
          <a:p>
            <a:pPr>
              <a:spcBef>
                <a:spcPts val="488"/>
              </a:spcBef>
            </a:pPr>
            <a:endParaRPr sz="1200" dirty="0">
              <a:latin typeface="Calibri"/>
              <a:cs typeface="Calibri"/>
            </a:endParaRPr>
          </a:p>
          <a:p>
            <a:pPr marL="1347788" marR="3810" indent="953" algn="ctr">
              <a:lnSpc>
                <a:spcPct val="91500"/>
              </a:lnSpc>
            </a:pPr>
            <a:r>
              <a:rPr sz="1200" b="1" dirty="0">
                <a:latin typeface="Calibri"/>
                <a:cs typeface="Calibri"/>
              </a:rPr>
              <a:t>Resolve</a:t>
            </a:r>
            <a:r>
              <a:rPr sz="1200" b="1" spc="-49" dirty="0">
                <a:latin typeface="Calibri"/>
                <a:cs typeface="Calibri"/>
              </a:rPr>
              <a:t> </a:t>
            </a:r>
            <a:r>
              <a:rPr sz="1200" b="1" spc="-19" dirty="0">
                <a:latin typeface="Calibri"/>
                <a:cs typeface="Calibri"/>
              </a:rPr>
              <a:t>the </a:t>
            </a:r>
            <a:r>
              <a:rPr sz="1200" b="1" dirty="0">
                <a:latin typeface="Calibri"/>
                <a:cs typeface="Calibri"/>
              </a:rPr>
              <a:t>Conflict</a:t>
            </a:r>
            <a:r>
              <a:rPr sz="1200" b="1" spc="-53" dirty="0">
                <a:latin typeface="Calibri"/>
                <a:cs typeface="Calibri"/>
              </a:rPr>
              <a:t> </a:t>
            </a:r>
            <a:r>
              <a:rPr sz="1200" b="1" spc="-19" dirty="0">
                <a:latin typeface="Calibri"/>
                <a:cs typeface="Calibri"/>
              </a:rPr>
              <a:t>by </a:t>
            </a:r>
            <a:r>
              <a:rPr sz="1200" b="1" dirty="0">
                <a:latin typeface="Calibri"/>
                <a:cs typeface="Calibri"/>
              </a:rPr>
              <a:t>Extending</a:t>
            </a:r>
            <a:r>
              <a:rPr sz="1200" b="1" spc="-49" dirty="0">
                <a:latin typeface="Calibri"/>
                <a:cs typeface="Calibri"/>
              </a:rPr>
              <a:t> </a:t>
            </a:r>
            <a:r>
              <a:rPr sz="1200" b="1" spc="-8" dirty="0">
                <a:latin typeface="Calibri"/>
                <a:cs typeface="Calibri"/>
              </a:rPr>
              <a:t>Audit Procedures</a:t>
            </a:r>
            <a:endParaRPr sz="1200" dirty="0">
              <a:latin typeface="Calibri"/>
              <a:cs typeface="Calibri"/>
            </a:endParaRPr>
          </a:p>
        </p:txBody>
      </p:sp>
      <p:grpSp>
        <p:nvGrpSpPr>
          <p:cNvPr id="9" name="object 9"/>
          <p:cNvGrpSpPr/>
          <p:nvPr/>
        </p:nvGrpSpPr>
        <p:grpSpPr>
          <a:xfrm>
            <a:off x="4061126" y="1681400"/>
            <a:ext cx="1443038" cy="1443038"/>
            <a:chOff x="5414835" y="1098867"/>
            <a:chExt cx="1924050" cy="1924050"/>
          </a:xfrm>
        </p:grpSpPr>
        <p:sp>
          <p:nvSpPr>
            <p:cNvPr id="10" name="object 10"/>
            <p:cNvSpPr/>
            <p:nvPr/>
          </p:nvSpPr>
          <p:spPr>
            <a:xfrm>
              <a:off x="5422772" y="1106805"/>
              <a:ext cx="1908175" cy="1908175"/>
            </a:xfrm>
            <a:custGeom>
              <a:avLst/>
              <a:gdLst/>
              <a:ahLst/>
              <a:cxnLst/>
              <a:rect l="l" t="t" r="r" b="b"/>
              <a:pathLst>
                <a:path w="1908175" h="1908175">
                  <a:moveTo>
                    <a:pt x="808736" y="0"/>
                  </a:moveTo>
                  <a:lnTo>
                    <a:pt x="602741" y="55118"/>
                  </a:lnTo>
                  <a:lnTo>
                    <a:pt x="612139" y="357632"/>
                  </a:lnTo>
                  <a:lnTo>
                    <a:pt x="567877" y="385286"/>
                  </a:lnTo>
                  <a:lnTo>
                    <a:pt x="525982" y="416108"/>
                  </a:lnTo>
                  <a:lnTo>
                    <a:pt x="486616" y="449938"/>
                  </a:lnTo>
                  <a:lnTo>
                    <a:pt x="449938" y="486616"/>
                  </a:lnTo>
                  <a:lnTo>
                    <a:pt x="416108" y="525982"/>
                  </a:lnTo>
                  <a:lnTo>
                    <a:pt x="385286" y="567877"/>
                  </a:lnTo>
                  <a:lnTo>
                    <a:pt x="357631" y="612140"/>
                  </a:lnTo>
                  <a:lnTo>
                    <a:pt x="55117" y="602742"/>
                  </a:lnTo>
                  <a:lnTo>
                    <a:pt x="0" y="808736"/>
                  </a:lnTo>
                  <a:lnTo>
                    <a:pt x="266573" y="951865"/>
                  </a:lnTo>
                  <a:lnTo>
                    <a:pt x="268390" y="1004010"/>
                  </a:lnTo>
                  <a:lnTo>
                    <a:pt x="274134" y="1055688"/>
                  </a:lnTo>
                  <a:lnTo>
                    <a:pt x="283747" y="1106683"/>
                  </a:lnTo>
                  <a:lnTo>
                    <a:pt x="297175" y="1156775"/>
                  </a:lnTo>
                  <a:lnTo>
                    <a:pt x="314362" y="1205748"/>
                  </a:lnTo>
                  <a:lnTo>
                    <a:pt x="335252" y="1253383"/>
                  </a:lnTo>
                  <a:lnTo>
                    <a:pt x="359790" y="1299464"/>
                  </a:lnTo>
                  <a:lnTo>
                    <a:pt x="200405" y="1556639"/>
                  </a:lnTo>
                  <a:lnTo>
                    <a:pt x="351154" y="1707515"/>
                  </a:lnTo>
                  <a:lnTo>
                    <a:pt x="608456" y="1548130"/>
                  </a:lnTo>
                  <a:lnTo>
                    <a:pt x="654537" y="1572621"/>
                  </a:lnTo>
                  <a:lnTo>
                    <a:pt x="702172" y="1593477"/>
                  </a:lnTo>
                  <a:lnTo>
                    <a:pt x="751145" y="1610641"/>
                  </a:lnTo>
                  <a:lnTo>
                    <a:pt x="801237" y="1624056"/>
                  </a:lnTo>
                  <a:lnTo>
                    <a:pt x="852232" y="1633662"/>
                  </a:lnTo>
                  <a:lnTo>
                    <a:pt x="903910" y="1639403"/>
                  </a:lnTo>
                  <a:lnTo>
                    <a:pt x="956055" y="1641221"/>
                  </a:lnTo>
                  <a:lnTo>
                    <a:pt x="1099184" y="1907921"/>
                  </a:lnTo>
                  <a:lnTo>
                    <a:pt x="1305178" y="1852676"/>
                  </a:lnTo>
                  <a:lnTo>
                    <a:pt x="1295780" y="1550289"/>
                  </a:lnTo>
                  <a:lnTo>
                    <a:pt x="1340043" y="1522634"/>
                  </a:lnTo>
                  <a:lnTo>
                    <a:pt x="1381938" y="1491812"/>
                  </a:lnTo>
                  <a:lnTo>
                    <a:pt x="1421304" y="1457982"/>
                  </a:lnTo>
                  <a:lnTo>
                    <a:pt x="1457982" y="1421304"/>
                  </a:lnTo>
                  <a:lnTo>
                    <a:pt x="1491812" y="1381938"/>
                  </a:lnTo>
                  <a:lnTo>
                    <a:pt x="1522634" y="1340043"/>
                  </a:lnTo>
                  <a:lnTo>
                    <a:pt x="1550288" y="1295781"/>
                  </a:lnTo>
                  <a:lnTo>
                    <a:pt x="1852676" y="1305179"/>
                  </a:lnTo>
                  <a:lnTo>
                    <a:pt x="1907921" y="1099185"/>
                  </a:lnTo>
                  <a:lnTo>
                    <a:pt x="1641221" y="956056"/>
                  </a:lnTo>
                  <a:lnTo>
                    <a:pt x="1639403" y="903910"/>
                  </a:lnTo>
                  <a:lnTo>
                    <a:pt x="1633662" y="852232"/>
                  </a:lnTo>
                  <a:lnTo>
                    <a:pt x="1624056" y="801237"/>
                  </a:lnTo>
                  <a:lnTo>
                    <a:pt x="1610641" y="751145"/>
                  </a:lnTo>
                  <a:lnTo>
                    <a:pt x="1593477" y="702172"/>
                  </a:lnTo>
                  <a:lnTo>
                    <a:pt x="1572621" y="654537"/>
                  </a:lnTo>
                  <a:lnTo>
                    <a:pt x="1548129" y="608457"/>
                  </a:lnTo>
                  <a:lnTo>
                    <a:pt x="1707515" y="351155"/>
                  </a:lnTo>
                  <a:lnTo>
                    <a:pt x="1556638" y="200406"/>
                  </a:lnTo>
                  <a:lnTo>
                    <a:pt x="1299463" y="359791"/>
                  </a:lnTo>
                  <a:lnTo>
                    <a:pt x="1253383" y="335252"/>
                  </a:lnTo>
                  <a:lnTo>
                    <a:pt x="1205748" y="314362"/>
                  </a:lnTo>
                  <a:lnTo>
                    <a:pt x="1156775" y="297175"/>
                  </a:lnTo>
                  <a:lnTo>
                    <a:pt x="1106683" y="283747"/>
                  </a:lnTo>
                  <a:lnTo>
                    <a:pt x="1055688" y="274134"/>
                  </a:lnTo>
                  <a:lnTo>
                    <a:pt x="1004010" y="268390"/>
                  </a:lnTo>
                  <a:lnTo>
                    <a:pt x="951864" y="266573"/>
                  </a:lnTo>
                  <a:lnTo>
                    <a:pt x="808736" y="0"/>
                  </a:lnTo>
                  <a:close/>
                </a:path>
              </a:pathLst>
            </a:custGeom>
            <a:solidFill>
              <a:srgbClr val="FFFFFF"/>
            </a:solidFill>
          </p:spPr>
          <p:txBody>
            <a:bodyPr wrap="square" lIns="0" tIns="0" rIns="0" bIns="0" rtlCol="0"/>
            <a:lstStyle/>
            <a:p>
              <a:endParaRPr sz="1350"/>
            </a:p>
          </p:txBody>
        </p:sp>
        <p:sp>
          <p:nvSpPr>
            <p:cNvPr id="11" name="object 11"/>
            <p:cNvSpPr/>
            <p:nvPr/>
          </p:nvSpPr>
          <p:spPr>
            <a:xfrm>
              <a:off x="5422772" y="1106805"/>
              <a:ext cx="1908175" cy="1908175"/>
            </a:xfrm>
            <a:custGeom>
              <a:avLst/>
              <a:gdLst/>
              <a:ahLst/>
              <a:cxnLst/>
              <a:rect l="l" t="t" r="r" b="b"/>
              <a:pathLst>
                <a:path w="1908175" h="1908175">
                  <a:moveTo>
                    <a:pt x="1299463" y="359791"/>
                  </a:moveTo>
                  <a:lnTo>
                    <a:pt x="1556638" y="200406"/>
                  </a:lnTo>
                  <a:lnTo>
                    <a:pt x="1707515" y="351155"/>
                  </a:lnTo>
                  <a:lnTo>
                    <a:pt x="1548129" y="608457"/>
                  </a:lnTo>
                  <a:lnTo>
                    <a:pt x="1572621" y="654537"/>
                  </a:lnTo>
                  <a:lnTo>
                    <a:pt x="1593477" y="702172"/>
                  </a:lnTo>
                  <a:lnTo>
                    <a:pt x="1610641" y="751145"/>
                  </a:lnTo>
                  <a:lnTo>
                    <a:pt x="1624056" y="801237"/>
                  </a:lnTo>
                  <a:lnTo>
                    <a:pt x="1633662" y="852232"/>
                  </a:lnTo>
                  <a:lnTo>
                    <a:pt x="1639403" y="903910"/>
                  </a:lnTo>
                  <a:lnTo>
                    <a:pt x="1641221" y="956056"/>
                  </a:lnTo>
                  <a:lnTo>
                    <a:pt x="1907921" y="1099185"/>
                  </a:lnTo>
                  <a:lnTo>
                    <a:pt x="1852676" y="1305179"/>
                  </a:lnTo>
                  <a:lnTo>
                    <a:pt x="1550288" y="1295781"/>
                  </a:lnTo>
                  <a:lnTo>
                    <a:pt x="1522634" y="1340043"/>
                  </a:lnTo>
                  <a:lnTo>
                    <a:pt x="1491812" y="1381938"/>
                  </a:lnTo>
                  <a:lnTo>
                    <a:pt x="1457982" y="1421304"/>
                  </a:lnTo>
                  <a:lnTo>
                    <a:pt x="1421304" y="1457982"/>
                  </a:lnTo>
                  <a:lnTo>
                    <a:pt x="1381938" y="1491812"/>
                  </a:lnTo>
                  <a:lnTo>
                    <a:pt x="1340043" y="1522634"/>
                  </a:lnTo>
                  <a:lnTo>
                    <a:pt x="1295780" y="1550289"/>
                  </a:lnTo>
                  <a:lnTo>
                    <a:pt x="1305178" y="1852676"/>
                  </a:lnTo>
                  <a:lnTo>
                    <a:pt x="1099184" y="1907921"/>
                  </a:lnTo>
                  <a:lnTo>
                    <a:pt x="956055" y="1641221"/>
                  </a:lnTo>
                  <a:lnTo>
                    <a:pt x="903910" y="1639403"/>
                  </a:lnTo>
                  <a:lnTo>
                    <a:pt x="852232" y="1633662"/>
                  </a:lnTo>
                  <a:lnTo>
                    <a:pt x="801237" y="1624056"/>
                  </a:lnTo>
                  <a:lnTo>
                    <a:pt x="751145" y="1610641"/>
                  </a:lnTo>
                  <a:lnTo>
                    <a:pt x="702172" y="1593477"/>
                  </a:lnTo>
                  <a:lnTo>
                    <a:pt x="654537" y="1572621"/>
                  </a:lnTo>
                  <a:lnTo>
                    <a:pt x="608456" y="1548130"/>
                  </a:lnTo>
                  <a:lnTo>
                    <a:pt x="351154" y="1707515"/>
                  </a:lnTo>
                  <a:lnTo>
                    <a:pt x="200405" y="1556639"/>
                  </a:lnTo>
                  <a:lnTo>
                    <a:pt x="359790" y="1299464"/>
                  </a:lnTo>
                  <a:lnTo>
                    <a:pt x="335252" y="1253383"/>
                  </a:lnTo>
                  <a:lnTo>
                    <a:pt x="314362" y="1205748"/>
                  </a:lnTo>
                  <a:lnTo>
                    <a:pt x="297175" y="1156775"/>
                  </a:lnTo>
                  <a:lnTo>
                    <a:pt x="283747" y="1106683"/>
                  </a:lnTo>
                  <a:lnTo>
                    <a:pt x="274134" y="1055688"/>
                  </a:lnTo>
                  <a:lnTo>
                    <a:pt x="268390" y="1004010"/>
                  </a:lnTo>
                  <a:lnTo>
                    <a:pt x="266573" y="951865"/>
                  </a:lnTo>
                  <a:lnTo>
                    <a:pt x="0" y="808736"/>
                  </a:lnTo>
                  <a:lnTo>
                    <a:pt x="55117" y="602742"/>
                  </a:lnTo>
                  <a:lnTo>
                    <a:pt x="357631" y="612140"/>
                  </a:lnTo>
                  <a:lnTo>
                    <a:pt x="385286" y="567877"/>
                  </a:lnTo>
                  <a:lnTo>
                    <a:pt x="416108" y="525982"/>
                  </a:lnTo>
                  <a:lnTo>
                    <a:pt x="449938" y="486616"/>
                  </a:lnTo>
                  <a:lnTo>
                    <a:pt x="486616" y="449938"/>
                  </a:lnTo>
                  <a:lnTo>
                    <a:pt x="525982" y="416108"/>
                  </a:lnTo>
                  <a:lnTo>
                    <a:pt x="567877" y="385286"/>
                  </a:lnTo>
                  <a:lnTo>
                    <a:pt x="612139" y="357632"/>
                  </a:lnTo>
                  <a:lnTo>
                    <a:pt x="602741" y="55118"/>
                  </a:lnTo>
                  <a:lnTo>
                    <a:pt x="808736" y="0"/>
                  </a:lnTo>
                  <a:lnTo>
                    <a:pt x="951864" y="266573"/>
                  </a:lnTo>
                  <a:lnTo>
                    <a:pt x="1004010" y="268390"/>
                  </a:lnTo>
                  <a:lnTo>
                    <a:pt x="1055688" y="274134"/>
                  </a:lnTo>
                  <a:lnTo>
                    <a:pt x="1106683" y="283747"/>
                  </a:lnTo>
                  <a:lnTo>
                    <a:pt x="1156775" y="297175"/>
                  </a:lnTo>
                  <a:lnTo>
                    <a:pt x="1205748" y="314362"/>
                  </a:lnTo>
                  <a:lnTo>
                    <a:pt x="1253383" y="335252"/>
                  </a:lnTo>
                  <a:lnTo>
                    <a:pt x="1299463" y="359791"/>
                  </a:lnTo>
                  <a:close/>
                </a:path>
              </a:pathLst>
            </a:custGeom>
            <a:ln w="15875">
              <a:solidFill>
                <a:srgbClr val="AB4F27"/>
              </a:solidFill>
            </a:ln>
          </p:spPr>
          <p:txBody>
            <a:bodyPr wrap="square" lIns="0" tIns="0" rIns="0" bIns="0" rtlCol="0"/>
            <a:lstStyle/>
            <a:p>
              <a:endParaRPr sz="1350"/>
            </a:p>
          </p:txBody>
        </p:sp>
      </p:grpSp>
      <p:sp>
        <p:nvSpPr>
          <p:cNvPr id="12" name="object 12"/>
          <p:cNvSpPr txBox="1"/>
          <p:nvPr/>
        </p:nvSpPr>
        <p:spPr>
          <a:xfrm>
            <a:off x="4391500" y="2284667"/>
            <a:ext cx="783908" cy="193803"/>
          </a:xfrm>
          <a:prstGeom prst="rect">
            <a:avLst/>
          </a:prstGeom>
        </p:spPr>
        <p:txBody>
          <a:bodyPr vert="horz" wrap="square" lIns="0" tIns="9049" rIns="0" bIns="0" rtlCol="0">
            <a:spAutoFit/>
          </a:bodyPr>
          <a:lstStyle/>
          <a:p>
            <a:pPr marL="9525">
              <a:spcBef>
                <a:spcPts val="71"/>
              </a:spcBef>
            </a:pPr>
            <a:r>
              <a:rPr sz="1200" b="1" spc="-8" dirty="0">
                <a:latin typeface="Calibri"/>
                <a:cs typeface="Calibri"/>
              </a:rPr>
              <a:t>Inconsistent</a:t>
            </a:r>
            <a:endParaRPr sz="1200">
              <a:latin typeface="Calibri"/>
              <a:cs typeface="Calibri"/>
            </a:endParaRPr>
          </a:p>
        </p:txBody>
      </p:sp>
      <p:sp>
        <p:nvSpPr>
          <p:cNvPr id="13" name="object 13"/>
          <p:cNvSpPr/>
          <p:nvPr/>
        </p:nvSpPr>
        <p:spPr>
          <a:xfrm>
            <a:off x="2944177" y="1673637"/>
            <a:ext cx="3873818" cy="3423285"/>
          </a:xfrm>
          <a:custGeom>
            <a:avLst/>
            <a:gdLst/>
            <a:ahLst/>
            <a:cxnLst/>
            <a:rect l="l" t="t" r="r" b="b"/>
            <a:pathLst>
              <a:path w="5165090" h="4564380">
                <a:moveTo>
                  <a:pt x="884555" y="1279779"/>
                </a:moveTo>
                <a:lnTo>
                  <a:pt x="820674" y="1127252"/>
                </a:lnTo>
                <a:lnTo>
                  <a:pt x="775284" y="1147381"/>
                </a:lnTo>
                <a:lnTo>
                  <a:pt x="731088" y="1169238"/>
                </a:lnTo>
                <a:lnTo>
                  <a:pt x="688124" y="1192784"/>
                </a:lnTo>
                <a:lnTo>
                  <a:pt x="646404" y="1217968"/>
                </a:lnTo>
                <a:lnTo>
                  <a:pt x="605955" y="1244727"/>
                </a:lnTo>
                <a:lnTo>
                  <a:pt x="566839" y="1273022"/>
                </a:lnTo>
                <a:lnTo>
                  <a:pt x="529056" y="1302791"/>
                </a:lnTo>
                <a:lnTo>
                  <a:pt x="492658" y="1333982"/>
                </a:lnTo>
                <a:lnTo>
                  <a:pt x="457657" y="1366545"/>
                </a:lnTo>
                <a:lnTo>
                  <a:pt x="424103" y="1400429"/>
                </a:lnTo>
                <a:lnTo>
                  <a:pt x="392010" y="1435582"/>
                </a:lnTo>
                <a:lnTo>
                  <a:pt x="361429" y="1471942"/>
                </a:lnTo>
                <a:lnTo>
                  <a:pt x="332384" y="1509471"/>
                </a:lnTo>
                <a:lnTo>
                  <a:pt x="304888" y="1548104"/>
                </a:lnTo>
                <a:lnTo>
                  <a:pt x="279006" y="1587804"/>
                </a:lnTo>
                <a:lnTo>
                  <a:pt x="254736" y="1628508"/>
                </a:lnTo>
                <a:lnTo>
                  <a:pt x="232130" y="1670164"/>
                </a:lnTo>
                <a:lnTo>
                  <a:pt x="211201" y="1712709"/>
                </a:lnTo>
                <a:lnTo>
                  <a:pt x="192011" y="1756117"/>
                </a:lnTo>
                <a:lnTo>
                  <a:pt x="174561" y="1800313"/>
                </a:lnTo>
                <a:lnTo>
                  <a:pt x="158902" y="1845246"/>
                </a:lnTo>
                <a:lnTo>
                  <a:pt x="145046" y="1890877"/>
                </a:lnTo>
                <a:lnTo>
                  <a:pt x="133045" y="1937143"/>
                </a:lnTo>
                <a:lnTo>
                  <a:pt x="122910" y="1984006"/>
                </a:lnTo>
                <a:lnTo>
                  <a:pt x="114693" y="2031390"/>
                </a:lnTo>
                <a:lnTo>
                  <a:pt x="108407" y="2079256"/>
                </a:lnTo>
                <a:lnTo>
                  <a:pt x="104101" y="2127554"/>
                </a:lnTo>
                <a:lnTo>
                  <a:pt x="101790" y="2176221"/>
                </a:lnTo>
                <a:lnTo>
                  <a:pt x="101511" y="2225217"/>
                </a:lnTo>
                <a:lnTo>
                  <a:pt x="103301" y="2274493"/>
                </a:lnTo>
                <a:lnTo>
                  <a:pt x="107188" y="2323973"/>
                </a:lnTo>
                <a:lnTo>
                  <a:pt x="0" y="2347468"/>
                </a:lnTo>
                <a:lnTo>
                  <a:pt x="209296" y="2440686"/>
                </a:lnTo>
                <a:lnTo>
                  <a:pt x="376936" y="2264918"/>
                </a:lnTo>
                <a:lnTo>
                  <a:pt x="270002" y="2288413"/>
                </a:lnTo>
                <a:lnTo>
                  <a:pt x="267284" y="2240356"/>
                </a:lnTo>
                <a:lnTo>
                  <a:pt x="266865" y="2192566"/>
                </a:lnTo>
                <a:lnTo>
                  <a:pt x="268693" y="2145131"/>
                </a:lnTo>
                <a:lnTo>
                  <a:pt x="272719" y="2098103"/>
                </a:lnTo>
                <a:lnTo>
                  <a:pt x="278930" y="2051570"/>
                </a:lnTo>
                <a:lnTo>
                  <a:pt x="287261" y="2005571"/>
                </a:lnTo>
                <a:lnTo>
                  <a:pt x="297688" y="1960168"/>
                </a:lnTo>
                <a:lnTo>
                  <a:pt x="310159" y="1915452"/>
                </a:lnTo>
                <a:lnTo>
                  <a:pt x="324650" y="1871472"/>
                </a:lnTo>
                <a:lnTo>
                  <a:pt x="341109" y="1828292"/>
                </a:lnTo>
                <a:lnTo>
                  <a:pt x="359498" y="1785988"/>
                </a:lnTo>
                <a:lnTo>
                  <a:pt x="379780" y="1744599"/>
                </a:lnTo>
                <a:lnTo>
                  <a:pt x="401929" y="1704225"/>
                </a:lnTo>
                <a:lnTo>
                  <a:pt x="425881" y="1664893"/>
                </a:lnTo>
                <a:lnTo>
                  <a:pt x="451612" y="1626704"/>
                </a:lnTo>
                <a:lnTo>
                  <a:pt x="479082" y="1589697"/>
                </a:lnTo>
                <a:lnTo>
                  <a:pt x="508241" y="1553946"/>
                </a:lnTo>
                <a:lnTo>
                  <a:pt x="539064" y="1519529"/>
                </a:lnTo>
                <a:lnTo>
                  <a:pt x="571500" y="1486484"/>
                </a:lnTo>
                <a:lnTo>
                  <a:pt x="605523" y="1454886"/>
                </a:lnTo>
                <a:lnTo>
                  <a:pt x="641083" y="1424813"/>
                </a:lnTo>
                <a:lnTo>
                  <a:pt x="678141" y="1396314"/>
                </a:lnTo>
                <a:lnTo>
                  <a:pt x="716661" y="1369453"/>
                </a:lnTo>
                <a:lnTo>
                  <a:pt x="756602" y="1344320"/>
                </a:lnTo>
                <a:lnTo>
                  <a:pt x="797915" y="1320939"/>
                </a:lnTo>
                <a:lnTo>
                  <a:pt x="840587" y="1299413"/>
                </a:lnTo>
                <a:lnTo>
                  <a:pt x="884555" y="1279779"/>
                </a:lnTo>
                <a:close/>
              </a:path>
              <a:path w="5165090" h="4564380">
                <a:moveTo>
                  <a:pt x="1639697" y="288798"/>
                </a:moveTo>
                <a:lnTo>
                  <a:pt x="1608328" y="48387"/>
                </a:lnTo>
                <a:lnTo>
                  <a:pt x="1383792" y="0"/>
                </a:lnTo>
                <a:lnTo>
                  <a:pt x="1456563" y="82169"/>
                </a:lnTo>
                <a:lnTo>
                  <a:pt x="1423352" y="120167"/>
                </a:lnTo>
                <a:lnTo>
                  <a:pt x="1391805" y="159308"/>
                </a:lnTo>
                <a:lnTo>
                  <a:pt x="1361922" y="199517"/>
                </a:lnTo>
                <a:lnTo>
                  <a:pt x="1333715" y="240766"/>
                </a:lnTo>
                <a:lnTo>
                  <a:pt x="1307223" y="282968"/>
                </a:lnTo>
                <a:lnTo>
                  <a:pt x="1282446" y="326110"/>
                </a:lnTo>
                <a:lnTo>
                  <a:pt x="1259408" y="370103"/>
                </a:lnTo>
                <a:lnTo>
                  <a:pt x="1238135" y="414909"/>
                </a:lnTo>
                <a:lnTo>
                  <a:pt x="1218641" y="460463"/>
                </a:lnTo>
                <a:lnTo>
                  <a:pt x="1200937" y="506730"/>
                </a:lnTo>
                <a:lnTo>
                  <a:pt x="1185049" y="553631"/>
                </a:lnTo>
                <a:lnTo>
                  <a:pt x="1170990" y="601129"/>
                </a:lnTo>
                <a:lnTo>
                  <a:pt x="1158786" y="649160"/>
                </a:lnTo>
                <a:lnTo>
                  <a:pt x="1148461" y="697687"/>
                </a:lnTo>
                <a:lnTo>
                  <a:pt x="1140015" y="746633"/>
                </a:lnTo>
                <a:lnTo>
                  <a:pt x="1133475" y="795947"/>
                </a:lnTo>
                <a:lnTo>
                  <a:pt x="1128864" y="845578"/>
                </a:lnTo>
                <a:lnTo>
                  <a:pt x="1126197" y="895489"/>
                </a:lnTo>
                <a:lnTo>
                  <a:pt x="1125486" y="945591"/>
                </a:lnTo>
                <a:lnTo>
                  <a:pt x="1126769" y="995857"/>
                </a:lnTo>
                <a:lnTo>
                  <a:pt x="1130046" y="1046226"/>
                </a:lnTo>
                <a:lnTo>
                  <a:pt x="1294765" y="1032129"/>
                </a:lnTo>
                <a:lnTo>
                  <a:pt x="1291640" y="982052"/>
                </a:lnTo>
                <a:lnTo>
                  <a:pt x="1290802" y="932078"/>
                </a:lnTo>
                <a:lnTo>
                  <a:pt x="1292212" y="882294"/>
                </a:lnTo>
                <a:lnTo>
                  <a:pt x="1295831" y="832777"/>
                </a:lnTo>
                <a:lnTo>
                  <a:pt x="1301661" y="783590"/>
                </a:lnTo>
                <a:lnTo>
                  <a:pt x="1309662" y="734809"/>
                </a:lnTo>
                <a:lnTo>
                  <a:pt x="1319822" y="686498"/>
                </a:lnTo>
                <a:lnTo>
                  <a:pt x="1332103" y="638733"/>
                </a:lnTo>
                <a:lnTo>
                  <a:pt x="1346492" y="591591"/>
                </a:lnTo>
                <a:lnTo>
                  <a:pt x="1362964" y="545134"/>
                </a:lnTo>
                <a:lnTo>
                  <a:pt x="1381506" y="499427"/>
                </a:lnTo>
                <a:lnTo>
                  <a:pt x="1402067" y="454558"/>
                </a:lnTo>
                <a:lnTo>
                  <a:pt x="1424647" y="410591"/>
                </a:lnTo>
                <a:lnTo>
                  <a:pt x="1449222" y="367588"/>
                </a:lnTo>
                <a:lnTo>
                  <a:pt x="1475752" y="325640"/>
                </a:lnTo>
                <a:lnTo>
                  <a:pt x="1504226" y="284810"/>
                </a:lnTo>
                <a:lnTo>
                  <a:pt x="1534629" y="245160"/>
                </a:lnTo>
                <a:lnTo>
                  <a:pt x="1566926" y="206756"/>
                </a:lnTo>
                <a:lnTo>
                  <a:pt x="1639697" y="288798"/>
                </a:lnTo>
                <a:close/>
              </a:path>
              <a:path w="5165090" h="4564380">
                <a:moveTo>
                  <a:pt x="5164518" y="3382670"/>
                </a:moveTo>
                <a:lnTo>
                  <a:pt x="5164264" y="3333940"/>
                </a:lnTo>
                <a:lnTo>
                  <a:pt x="5162562" y="3285121"/>
                </a:lnTo>
                <a:lnTo>
                  <a:pt x="5159413" y="3236239"/>
                </a:lnTo>
                <a:lnTo>
                  <a:pt x="5154803" y="3187319"/>
                </a:lnTo>
                <a:lnTo>
                  <a:pt x="5148923" y="3139770"/>
                </a:lnTo>
                <a:lnTo>
                  <a:pt x="5141734" y="3092704"/>
                </a:lnTo>
                <a:lnTo>
                  <a:pt x="5133264" y="3046133"/>
                </a:lnTo>
                <a:lnTo>
                  <a:pt x="5123535" y="3000083"/>
                </a:lnTo>
                <a:lnTo>
                  <a:pt x="5112563" y="2954566"/>
                </a:lnTo>
                <a:lnTo>
                  <a:pt x="5100371" y="2909582"/>
                </a:lnTo>
                <a:lnTo>
                  <a:pt x="5086959" y="2865170"/>
                </a:lnTo>
                <a:lnTo>
                  <a:pt x="5072380" y="2821343"/>
                </a:lnTo>
                <a:lnTo>
                  <a:pt x="5056632" y="2778099"/>
                </a:lnTo>
                <a:lnTo>
                  <a:pt x="5039753" y="2735478"/>
                </a:lnTo>
                <a:lnTo>
                  <a:pt x="5021745" y="2693479"/>
                </a:lnTo>
                <a:lnTo>
                  <a:pt x="5002631" y="2652128"/>
                </a:lnTo>
                <a:lnTo>
                  <a:pt x="4982438" y="2611437"/>
                </a:lnTo>
                <a:lnTo>
                  <a:pt x="4961191" y="2571419"/>
                </a:lnTo>
                <a:lnTo>
                  <a:pt x="4938890" y="2532100"/>
                </a:lnTo>
                <a:lnTo>
                  <a:pt x="4915586" y="2493492"/>
                </a:lnTo>
                <a:lnTo>
                  <a:pt x="4891265" y="2455608"/>
                </a:lnTo>
                <a:lnTo>
                  <a:pt x="4865967" y="2418473"/>
                </a:lnTo>
                <a:lnTo>
                  <a:pt x="4839716" y="2382088"/>
                </a:lnTo>
                <a:lnTo>
                  <a:pt x="4812525" y="2346490"/>
                </a:lnTo>
                <a:lnTo>
                  <a:pt x="4784420" y="2311679"/>
                </a:lnTo>
                <a:lnTo>
                  <a:pt x="4755400" y="2277668"/>
                </a:lnTo>
                <a:lnTo>
                  <a:pt x="4725517" y="2244483"/>
                </a:lnTo>
                <a:lnTo>
                  <a:pt x="4694771" y="2212149"/>
                </a:lnTo>
                <a:lnTo>
                  <a:pt x="4663186" y="2180653"/>
                </a:lnTo>
                <a:lnTo>
                  <a:pt x="4630775" y="2150046"/>
                </a:lnTo>
                <a:lnTo>
                  <a:pt x="4597578" y="2120328"/>
                </a:lnTo>
                <a:lnTo>
                  <a:pt x="4563592" y="2091499"/>
                </a:lnTo>
                <a:lnTo>
                  <a:pt x="4528858" y="2063610"/>
                </a:lnTo>
                <a:lnTo>
                  <a:pt x="4493387" y="2036648"/>
                </a:lnTo>
                <a:lnTo>
                  <a:pt x="4457204" y="2010651"/>
                </a:lnTo>
                <a:lnTo>
                  <a:pt x="4420311" y="1985619"/>
                </a:lnTo>
                <a:lnTo>
                  <a:pt x="4382757" y="1961565"/>
                </a:lnTo>
                <a:lnTo>
                  <a:pt x="4344543" y="1938528"/>
                </a:lnTo>
                <a:lnTo>
                  <a:pt x="4305693" y="1916506"/>
                </a:lnTo>
                <a:lnTo>
                  <a:pt x="4266222" y="1895513"/>
                </a:lnTo>
                <a:lnTo>
                  <a:pt x="4226153" y="1875574"/>
                </a:lnTo>
                <a:lnTo>
                  <a:pt x="4185526" y="1856714"/>
                </a:lnTo>
                <a:lnTo>
                  <a:pt x="4144327" y="1838934"/>
                </a:lnTo>
                <a:lnTo>
                  <a:pt x="4102608" y="1822246"/>
                </a:lnTo>
                <a:lnTo>
                  <a:pt x="4060367" y="1806689"/>
                </a:lnTo>
                <a:lnTo>
                  <a:pt x="4017632" y="1792249"/>
                </a:lnTo>
                <a:lnTo>
                  <a:pt x="3974427" y="1778977"/>
                </a:lnTo>
                <a:lnTo>
                  <a:pt x="3930777" y="1766862"/>
                </a:lnTo>
                <a:lnTo>
                  <a:pt x="3886682" y="1755927"/>
                </a:lnTo>
                <a:lnTo>
                  <a:pt x="3842181" y="1746186"/>
                </a:lnTo>
                <a:lnTo>
                  <a:pt x="3797274" y="1737677"/>
                </a:lnTo>
                <a:lnTo>
                  <a:pt x="3752011" y="1730387"/>
                </a:lnTo>
                <a:lnTo>
                  <a:pt x="3706393" y="1724342"/>
                </a:lnTo>
                <a:lnTo>
                  <a:pt x="3660444" y="1719567"/>
                </a:lnTo>
                <a:lnTo>
                  <a:pt x="3614178" y="1716074"/>
                </a:lnTo>
                <a:lnTo>
                  <a:pt x="3567620" y="1713877"/>
                </a:lnTo>
                <a:lnTo>
                  <a:pt x="3520795" y="1712988"/>
                </a:lnTo>
                <a:lnTo>
                  <a:pt x="3473729" y="1713433"/>
                </a:lnTo>
                <a:lnTo>
                  <a:pt x="3426422" y="1715211"/>
                </a:lnTo>
                <a:lnTo>
                  <a:pt x="3378911" y="1718360"/>
                </a:lnTo>
                <a:lnTo>
                  <a:pt x="3331210" y="1722882"/>
                </a:lnTo>
                <a:lnTo>
                  <a:pt x="3349244" y="1887347"/>
                </a:lnTo>
                <a:lnTo>
                  <a:pt x="3399713" y="1882698"/>
                </a:lnTo>
                <a:lnTo>
                  <a:pt x="3450158" y="1879790"/>
                </a:lnTo>
                <a:lnTo>
                  <a:pt x="3500513" y="1878584"/>
                </a:lnTo>
                <a:lnTo>
                  <a:pt x="3550742" y="1879079"/>
                </a:lnTo>
                <a:lnTo>
                  <a:pt x="3600818" y="1881263"/>
                </a:lnTo>
                <a:lnTo>
                  <a:pt x="3650678" y="1885124"/>
                </a:lnTo>
                <a:lnTo>
                  <a:pt x="3700297" y="1890649"/>
                </a:lnTo>
                <a:lnTo>
                  <a:pt x="3749637" y="1897824"/>
                </a:lnTo>
                <a:lnTo>
                  <a:pt x="3798633" y="1906638"/>
                </a:lnTo>
                <a:lnTo>
                  <a:pt x="3847274" y="1917077"/>
                </a:lnTo>
                <a:lnTo>
                  <a:pt x="3895509" y="1929117"/>
                </a:lnTo>
                <a:lnTo>
                  <a:pt x="3943299" y="1942769"/>
                </a:lnTo>
                <a:lnTo>
                  <a:pt x="3990594" y="1957997"/>
                </a:lnTo>
                <a:lnTo>
                  <a:pt x="4037368" y="1974799"/>
                </a:lnTo>
                <a:lnTo>
                  <a:pt x="4083570" y="1993163"/>
                </a:lnTo>
                <a:lnTo>
                  <a:pt x="4129163" y="2013077"/>
                </a:lnTo>
                <a:lnTo>
                  <a:pt x="4174109" y="2034527"/>
                </a:lnTo>
                <a:lnTo>
                  <a:pt x="4218368" y="2057488"/>
                </a:lnTo>
                <a:lnTo>
                  <a:pt x="4261891" y="2081961"/>
                </a:lnTo>
                <a:lnTo>
                  <a:pt x="4304652" y="2107920"/>
                </a:lnTo>
                <a:lnTo>
                  <a:pt x="4346587" y="2135365"/>
                </a:lnTo>
                <a:lnTo>
                  <a:pt x="4387685" y="2164283"/>
                </a:lnTo>
                <a:lnTo>
                  <a:pt x="4427880" y="2194661"/>
                </a:lnTo>
                <a:lnTo>
                  <a:pt x="4467149" y="2226475"/>
                </a:lnTo>
                <a:lnTo>
                  <a:pt x="4505452" y="2259711"/>
                </a:lnTo>
                <a:lnTo>
                  <a:pt x="4540770" y="2292477"/>
                </a:lnTo>
                <a:lnTo>
                  <a:pt x="4574794" y="2326106"/>
                </a:lnTo>
                <a:lnTo>
                  <a:pt x="4607522" y="2360574"/>
                </a:lnTo>
                <a:lnTo>
                  <a:pt x="4638954" y="2395842"/>
                </a:lnTo>
                <a:lnTo>
                  <a:pt x="4669079" y="2431885"/>
                </a:lnTo>
                <a:lnTo>
                  <a:pt x="4697908" y="2468676"/>
                </a:lnTo>
                <a:lnTo>
                  <a:pt x="4725428" y="2506167"/>
                </a:lnTo>
                <a:lnTo>
                  <a:pt x="4751641" y="2544330"/>
                </a:lnTo>
                <a:lnTo>
                  <a:pt x="4776546" y="2583154"/>
                </a:lnTo>
                <a:lnTo>
                  <a:pt x="4800143" y="2622575"/>
                </a:lnTo>
                <a:lnTo>
                  <a:pt x="4822431" y="2662567"/>
                </a:lnTo>
                <a:lnTo>
                  <a:pt x="4843399" y="2703118"/>
                </a:lnTo>
                <a:lnTo>
                  <a:pt x="4863058" y="2744178"/>
                </a:lnTo>
                <a:lnTo>
                  <a:pt x="4881397" y="2785707"/>
                </a:lnTo>
                <a:lnTo>
                  <a:pt x="4898415" y="2827693"/>
                </a:lnTo>
                <a:lnTo>
                  <a:pt x="4914112" y="2870098"/>
                </a:lnTo>
                <a:lnTo>
                  <a:pt x="4928489" y="2912872"/>
                </a:lnTo>
                <a:lnTo>
                  <a:pt x="4941544" y="2956001"/>
                </a:lnTo>
                <a:lnTo>
                  <a:pt x="4953266" y="2999448"/>
                </a:lnTo>
                <a:lnTo>
                  <a:pt x="4963668" y="3043174"/>
                </a:lnTo>
                <a:lnTo>
                  <a:pt x="4972736" y="3087154"/>
                </a:lnTo>
                <a:lnTo>
                  <a:pt x="4980470" y="3131362"/>
                </a:lnTo>
                <a:lnTo>
                  <a:pt x="4986871" y="3175749"/>
                </a:lnTo>
                <a:lnTo>
                  <a:pt x="4991951" y="3220288"/>
                </a:lnTo>
                <a:lnTo>
                  <a:pt x="4995684" y="3264941"/>
                </a:lnTo>
                <a:lnTo>
                  <a:pt x="4998072" y="3309683"/>
                </a:lnTo>
                <a:lnTo>
                  <a:pt x="4999139" y="3354489"/>
                </a:lnTo>
                <a:lnTo>
                  <a:pt x="4998847" y="3399320"/>
                </a:lnTo>
                <a:lnTo>
                  <a:pt x="4997221" y="3444138"/>
                </a:lnTo>
                <a:lnTo>
                  <a:pt x="4994249" y="3488906"/>
                </a:lnTo>
                <a:lnTo>
                  <a:pt x="4989919" y="3533610"/>
                </a:lnTo>
                <a:lnTo>
                  <a:pt x="4984254" y="3578199"/>
                </a:lnTo>
                <a:lnTo>
                  <a:pt x="4977231" y="3622649"/>
                </a:lnTo>
                <a:lnTo>
                  <a:pt x="4968862" y="3666921"/>
                </a:lnTo>
                <a:lnTo>
                  <a:pt x="4959134" y="3710990"/>
                </a:lnTo>
                <a:lnTo>
                  <a:pt x="4948059" y="3754831"/>
                </a:lnTo>
                <a:lnTo>
                  <a:pt x="4935613" y="3798392"/>
                </a:lnTo>
                <a:lnTo>
                  <a:pt x="4921821" y="3841648"/>
                </a:lnTo>
                <a:lnTo>
                  <a:pt x="4906657" y="3884574"/>
                </a:lnTo>
                <a:lnTo>
                  <a:pt x="4890135" y="3927132"/>
                </a:lnTo>
                <a:lnTo>
                  <a:pt x="4872253" y="3969283"/>
                </a:lnTo>
                <a:lnTo>
                  <a:pt x="4853000" y="4011003"/>
                </a:lnTo>
                <a:lnTo>
                  <a:pt x="4832388" y="4052252"/>
                </a:lnTo>
                <a:lnTo>
                  <a:pt x="4810391" y="4093006"/>
                </a:lnTo>
                <a:lnTo>
                  <a:pt x="4787036" y="4133227"/>
                </a:lnTo>
                <a:lnTo>
                  <a:pt x="4762297" y="4172889"/>
                </a:lnTo>
                <a:lnTo>
                  <a:pt x="4736185" y="4211955"/>
                </a:lnTo>
                <a:lnTo>
                  <a:pt x="4708703" y="4250385"/>
                </a:lnTo>
                <a:lnTo>
                  <a:pt x="4679835" y="4288142"/>
                </a:lnTo>
                <a:lnTo>
                  <a:pt x="4649597" y="4325226"/>
                </a:lnTo>
                <a:lnTo>
                  <a:pt x="4617974" y="4361561"/>
                </a:lnTo>
                <a:lnTo>
                  <a:pt x="4543298" y="4280916"/>
                </a:lnTo>
                <a:lnTo>
                  <a:pt x="4578350" y="4519574"/>
                </a:lnTo>
                <a:lnTo>
                  <a:pt x="4805553" y="4564037"/>
                </a:lnTo>
                <a:lnTo>
                  <a:pt x="4730877" y="4483354"/>
                </a:lnTo>
                <a:lnTo>
                  <a:pt x="4763490" y="4446638"/>
                </a:lnTo>
                <a:lnTo>
                  <a:pt x="4794910" y="4409071"/>
                </a:lnTo>
                <a:lnTo>
                  <a:pt x="4825123" y="4370705"/>
                </a:lnTo>
                <a:lnTo>
                  <a:pt x="4854118" y="4331551"/>
                </a:lnTo>
                <a:lnTo>
                  <a:pt x="4881880" y="4291660"/>
                </a:lnTo>
                <a:lnTo>
                  <a:pt x="4908410" y="4251045"/>
                </a:lnTo>
                <a:lnTo>
                  <a:pt x="4933696" y="4209758"/>
                </a:lnTo>
                <a:lnTo>
                  <a:pt x="4957724" y="4167797"/>
                </a:lnTo>
                <a:lnTo>
                  <a:pt x="4980483" y="4125214"/>
                </a:lnTo>
                <a:lnTo>
                  <a:pt x="5001971" y="4082034"/>
                </a:lnTo>
                <a:lnTo>
                  <a:pt x="5022177" y="4038282"/>
                </a:lnTo>
                <a:lnTo>
                  <a:pt x="5041087" y="3993997"/>
                </a:lnTo>
                <a:lnTo>
                  <a:pt x="5058676" y="3949204"/>
                </a:lnTo>
                <a:lnTo>
                  <a:pt x="5074971" y="3903916"/>
                </a:lnTo>
                <a:lnTo>
                  <a:pt x="5089931" y="3858196"/>
                </a:lnTo>
                <a:lnTo>
                  <a:pt x="5103558" y="3812044"/>
                </a:lnTo>
                <a:lnTo>
                  <a:pt x="5115839" y="3765499"/>
                </a:lnTo>
                <a:lnTo>
                  <a:pt x="5126761" y="3718598"/>
                </a:lnTo>
                <a:lnTo>
                  <a:pt x="5136324" y="3671366"/>
                </a:lnTo>
                <a:lnTo>
                  <a:pt x="5144516" y="3623830"/>
                </a:lnTo>
                <a:lnTo>
                  <a:pt x="5151323" y="3576028"/>
                </a:lnTo>
                <a:lnTo>
                  <a:pt x="5156733" y="3527971"/>
                </a:lnTo>
                <a:lnTo>
                  <a:pt x="5160746" y="3479711"/>
                </a:lnTo>
                <a:lnTo>
                  <a:pt x="5163337" y="3431273"/>
                </a:lnTo>
                <a:lnTo>
                  <a:pt x="5164518" y="3382670"/>
                </a:lnTo>
                <a:close/>
              </a:path>
            </a:pathLst>
          </a:custGeom>
          <a:solidFill>
            <a:srgbClr val="DBB4AC"/>
          </a:solidFill>
        </p:spPr>
        <p:txBody>
          <a:bodyPr wrap="square" lIns="0" tIns="0" rIns="0" bIns="0" rtlCol="0"/>
          <a:lstStyle/>
          <a:p>
            <a:endParaRPr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06067" y="1656303"/>
            <a:ext cx="3468529" cy="702115"/>
          </a:xfrm>
          <a:prstGeom prst="rect">
            <a:avLst/>
          </a:prstGeom>
        </p:spPr>
        <p:txBody>
          <a:bodyPr vert="horz" wrap="square" lIns="0" tIns="9525" rIns="0" bIns="0" rtlCol="0" anchor="t" anchorCtr="0">
            <a:spAutoFit/>
          </a:bodyPr>
          <a:lstStyle/>
          <a:p>
            <a:pPr marL="9525">
              <a:lnSpc>
                <a:spcPct val="100000"/>
              </a:lnSpc>
              <a:spcBef>
                <a:spcPts val="75"/>
              </a:spcBef>
            </a:pPr>
            <a:r>
              <a:rPr sz="4500" spc="-83" dirty="0"/>
              <a:t>Documentation</a:t>
            </a:r>
            <a:endParaRPr sz="4500"/>
          </a:p>
        </p:txBody>
      </p:sp>
      <p:grpSp>
        <p:nvGrpSpPr>
          <p:cNvPr id="4" name="object 4"/>
          <p:cNvGrpSpPr/>
          <p:nvPr/>
        </p:nvGrpSpPr>
        <p:grpSpPr>
          <a:xfrm>
            <a:off x="217360" y="1074610"/>
            <a:ext cx="2341721" cy="2603659"/>
            <a:chOff x="289813" y="289813"/>
            <a:chExt cx="3122295" cy="3471545"/>
          </a:xfrm>
        </p:grpSpPr>
        <p:sp>
          <p:nvSpPr>
            <p:cNvPr id="5" name="object 5"/>
            <p:cNvSpPr/>
            <p:nvPr/>
          </p:nvSpPr>
          <p:spPr>
            <a:xfrm>
              <a:off x="321563" y="321563"/>
              <a:ext cx="3058795" cy="3408045"/>
            </a:xfrm>
            <a:custGeom>
              <a:avLst/>
              <a:gdLst/>
              <a:ahLst/>
              <a:cxnLst/>
              <a:rect l="l" t="t" r="r" b="b"/>
              <a:pathLst>
                <a:path w="3058795" h="3408045">
                  <a:moveTo>
                    <a:pt x="0" y="3407664"/>
                  </a:moveTo>
                  <a:lnTo>
                    <a:pt x="3058668" y="3407664"/>
                  </a:lnTo>
                  <a:lnTo>
                    <a:pt x="3058668" y="0"/>
                  </a:lnTo>
                  <a:lnTo>
                    <a:pt x="0" y="0"/>
                  </a:lnTo>
                  <a:lnTo>
                    <a:pt x="0" y="3407664"/>
                  </a:lnTo>
                  <a:close/>
                </a:path>
              </a:pathLst>
            </a:custGeom>
            <a:ln w="63500">
              <a:solidFill>
                <a:srgbClr val="E38312"/>
              </a:solidFill>
            </a:ln>
          </p:spPr>
          <p:txBody>
            <a:bodyPr wrap="square" lIns="0" tIns="0" rIns="0" bIns="0" rtlCol="0"/>
            <a:lstStyle/>
            <a:p>
              <a:endParaRPr sz="1350"/>
            </a:p>
          </p:txBody>
        </p:sp>
        <p:sp>
          <p:nvSpPr>
            <p:cNvPr id="6" name="object 6"/>
            <p:cNvSpPr/>
            <p:nvPr/>
          </p:nvSpPr>
          <p:spPr>
            <a:xfrm>
              <a:off x="966520" y="883995"/>
              <a:ext cx="1778000" cy="2295525"/>
            </a:xfrm>
            <a:custGeom>
              <a:avLst/>
              <a:gdLst/>
              <a:ahLst/>
              <a:cxnLst/>
              <a:rect l="l" t="t" r="r" b="b"/>
              <a:pathLst>
                <a:path w="1778000" h="2295525">
                  <a:moveTo>
                    <a:pt x="768515" y="1738630"/>
                  </a:moveTo>
                  <a:lnTo>
                    <a:pt x="688225" y="1658289"/>
                  </a:lnTo>
                  <a:lnTo>
                    <a:pt x="498957" y="1847646"/>
                  </a:lnTo>
                  <a:lnTo>
                    <a:pt x="424408" y="1773059"/>
                  </a:lnTo>
                  <a:lnTo>
                    <a:pt x="344119" y="1853387"/>
                  </a:lnTo>
                  <a:lnTo>
                    <a:pt x="498957" y="2008327"/>
                  </a:lnTo>
                  <a:lnTo>
                    <a:pt x="768515" y="1738630"/>
                  </a:lnTo>
                  <a:close/>
                </a:path>
                <a:path w="1778000" h="2295525">
                  <a:moveTo>
                    <a:pt x="768515" y="1285290"/>
                  </a:moveTo>
                  <a:lnTo>
                    <a:pt x="688225" y="1204950"/>
                  </a:lnTo>
                  <a:lnTo>
                    <a:pt x="498957" y="1394320"/>
                  </a:lnTo>
                  <a:lnTo>
                    <a:pt x="424408" y="1319720"/>
                  </a:lnTo>
                  <a:lnTo>
                    <a:pt x="344119" y="1400060"/>
                  </a:lnTo>
                  <a:lnTo>
                    <a:pt x="498957" y="1555000"/>
                  </a:lnTo>
                  <a:lnTo>
                    <a:pt x="768515" y="1285290"/>
                  </a:lnTo>
                  <a:close/>
                </a:path>
                <a:path w="1778000" h="2295525">
                  <a:moveTo>
                    <a:pt x="768515" y="826223"/>
                  </a:moveTo>
                  <a:lnTo>
                    <a:pt x="688225" y="745883"/>
                  </a:lnTo>
                  <a:lnTo>
                    <a:pt x="498957" y="935253"/>
                  </a:lnTo>
                  <a:lnTo>
                    <a:pt x="424408" y="860653"/>
                  </a:lnTo>
                  <a:lnTo>
                    <a:pt x="344119" y="940993"/>
                  </a:lnTo>
                  <a:lnTo>
                    <a:pt x="498957" y="1095933"/>
                  </a:lnTo>
                  <a:lnTo>
                    <a:pt x="768515" y="826223"/>
                  </a:lnTo>
                  <a:close/>
                </a:path>
                <a:path w="1778000" h="2295525">
                  <a:moveTo>
                    <a:pt x="768515" y="367157"/>
                  </a:moveTo>
                  <a:lnTo>
                    <a:pt x="688225" y="286816"/>
                  </a:lnTo>
                  <a:lnTo>
                    <a:pt x="498957" y="476186"/>
                  </a:lnTo>
                  <a:lnTo>
                    <a:pt x="424408" y="401586"/>
                  </a:lnTo>
                  <a:lnTo>
                    <a:pt x="344119" y="481926"/>
                  </a:lnTo>
                  <a:lnTo>
                    <a:pt x="498957" y="636854"/>
                  </a:lnTo>
                  <a:lnTo>
                    <a:pt x="768515" y="367157"/>
                  </a:lnTo>
                  <a:close/>
                </a:path>
                <a:path w="1778000" h="2295525">
                  <a:moveTo>
                    <a:pt x="1433804" y="1807489"/>
                  </a:moveTo>
                  <a:lnTo>
                    <a:pt x="946315" y="1807489"/>
                  </a:lnTo>
                  <a:lnTo>
                    <a:pt x="946315" y="1922246"/>
                  </a:lnTo>
                  <a:lnTo>
                    <a:pt x="1433804" y="1922246"/>
                  </a:lnTo>
                  <a:lnTo>
                    <a:pt x="1433804" y="1807489"/>
                  </a:lnTo>
                  <a:close/>
                </a:path>
                <a:path w="1778000" h="2295525">
                  <a:moveTo>
                    <a:pt x="1433804" y="1348409"/>
                  </a:moveTo>
                  <a:lnTo>
                    <a:pt x="946315" y="1348409"/>
                  </a:lnTo>
                  <a:lnTo>
                    <a:pt x="946315" y="1463179"/>
                  </a:lnTo>
                  <a:lnTo>
                    <a:pt x="1433804" y="1463179"/>
                  </a:lnTo>
                  <a:lnTo>
                    <a:pt x="1433804" y="1348409"/>
                  </a:lnTo>
                  <a:close/>
                </a:path>
                <a:path w="1778000" h="2295525">
                  <a:moveTo>
                    <a:pt x="1433804" y="889342"/>
                  </a:moveTo>
                  <a:lnTo>
                    <a:pt x="946315" y="889342"/>
                  </a:lnTo>
                  <a:lnTo>
                    <a:pt x="946315" y="1004112"/>
                  </a:lnTo>
                  <a:lnTo>
                    <a:pt x="1433804" y="1004112"/>
                  </a:lnTo>
                  <a:lnTo>
                    <a:pt x="1433804" y="889342"/>
                  </a:lnTo>
                  <a:close/>
                </a:path>
                <a:path w="1778000" h="2295525">
                  <a:moveTo>
                    <a:pt x="1433804" y="430276"/>
                  </a:moveTo>
                  <a:lnTo>
                    <a:pt x="946315" y="430276"/>
                  </a:lnTo>
                  <a:lnTo>
                    <a:pt x="946315" y="545045"/>
                  </a:lnTo>
                  <a:lnTo>
                    <a:pt x="1433804" y="545045"/>
                  </a:lnTo>
                  <a:lnTo>
                    <a:pt x="1433804" y="430276"/>
                  </a:lnTo>
                  <a:close/>
                </a:path>
                <a:path w="1778000" h="2295525">
                  <a:moveTo>
                    <a:pt x="1777911" y="0"/>
                  </a:moveTo>
                  <a:lnTo>
                    <a:pt x="0" y="0"/>
                  </a:lnTo>
                  <a:lnTo>
                    <a:pt x="0" y="171488"/>
                  </a:lnTo>
                  <a:lnTo>
                    <a:pt x="0" y="2122754"/>
                  </a:lnTo>
                  <a:lnTo>
                    <a:pt x="0" y="2295512"/>
                  </a:lnTo>
                  <a:lnTo>
                    <a:pt x="1777911" y="2295512"/>
                  </a:lnTo>
                  <a:lnTo>
                    <a:pt x="1777911" y="2123097"/>
                  </a:lnTo>
                  <a:lnTo>
                    <a:pt x="1777911" y="2122754"/>
                  </a:lnTo>
                  <a:lnTo>
                    <a:pt x="1777911" y="172046"/>
                  </a:lnTo>
                  <a:lnTo>
                    <a:pt x="1605851" y="172046"/>
                  </a:lnTo>
                  <a:lnTo>
                    <a:pt x="1605851" y="2122754"/>
                  </a:lnTo>
                  <a:lnTo>
                    <a:pt x="172059" y="2122754"/>
                  </a:lnTo>
                  <a:lnTo>
                    <a:pt x="172059" y="171488"/>
                  </a:lnTo>
                  <a:lnTo>
                    <a:pt x="1777911" y="171488"/>
                  </a:lnTo>
                  <a:lnTo>
                    <a:pt x="1777911" y="0"/>
                  </a:lnTo>
                  <a:close/>
                </a:path>
              </a:pathLst>
            </a:custGeom>
            <a:solidFill>
              <a:srgbClr val="000000"/>
            </a:solidFill>
          </p:spPr>
          <p:txBody>
            <a:bodyPr wrap="square" lIns="0" tIns="0" rIns="0" bIns="0" rtlCol="0"/>
            <a:lstStyle/>
            <a:p>
              <a:endParaRPr sz="1350"/>
            </a:p>
          </p:txBody>
        </p:sp>
      </p:grpSp>
      <p:sp>
        <p:nvSpPr>
          <p:cNvPr id="7" name="object 7"/>
          <p:cNvSpPr/>
          <p:nvPr/>
        </p:nvSpPr>
        <p:spPr>
          <a:xfrm>
            <a:off x="2634615" y="1098422"/>
            <a:ext cx="1937385" cy="1466850"/>
          </a:xfrm>
          <a:custGeom>
            <a:avLst/>
            <a:gdLst/>
            <a:ahLst/>
            <a:cxnLst/>
            <a:rect l="l" t="t" r="r" b="b"/>
            <a:pathLst>
              <a:path w="2583179" h="1955800">
                <a:moveTo>
                  <a:pt x="2583179" y="0"/>
                </a:moveTo>
                <a:lnTo>
                  <a:pt x="0" y="0"/>
                </a:lnTo>
                <a:lnTo>
                  <a:pt x="0" y="1955292"/>
                </a:lnTo>
                <a:lnTo>
                  <a:pt x="2583179" y="1955292"/>
                </a:lnTo>
                <a:lnTo>
                  <a:pt x="2583179" y="0"/>
                </a:lnTo>
                <a:close/>
              </a:path>
            </a:pathLst>
          </a:custGeom>
          <a:solidFill>
            <a:srgbClr val="E38312"/>
          </a:solidFill>
        </p:spPr>
        <p:txBody>
          <a:bodyPr wrap="square" lIns="0" tIns="0" rIns="0" bIns="0" rtlCol="0"/>
          <a:lstStyle/>
          <a:p>
            <a:endParaRPr sz="1350"/>
          </a:p>
        </p:txBody>
      </p:sp>
      <p:sp>
        <p:nvSpPr>
          <p:cNvPr id="8" name="object 8"/>
          <p:cNvSpPr/>
          <p:nvPr/>
        </p:nvSpPr>
        <p:spPr>
          <a:xfrm>
            <a:off x="5129783" y="2422016"/>
            <a:ext cx="3086100" cy="0"/>
          </a:xfrm>
          <a:custGeom>
            <a:avLst/>
            <a:gdLst/>
            <a:ahLst/>
            <a:cxnLst/>
            <a:rect l="l" t="t" r="r" b="b"/>
            <a:pathLst>
              <a:path w="4114800">
                <a:moveTo>
                  <a:pt x="0" y="0"/>
                </a:moveTo>
                <a:lnTo>
                  <a:pt x="4114800" y="0"/>
                </a:lnTo>
              </a:path>
            </a:pathLst>
          </a:custGeom>
          <a:ln w="6350">
            <a:solidFill>
              <a:srgbClr val="7E7E7E"/>
            </a:solidFill>
          </a:ln>
        </p:spPr>
        <p:txBody>
          <a:bodyPr wrap="square" lIns="0" tIns="0" rIns="0" bIns="0" rtlCol="0"/>
          <a:lstStyle/>
          <a:p>
            <a:endParaRPr sz="1350"/>
          </a:p>
        </p:txBody>
      </p:sp>
      <p:sp>
        <p:nvSpPr>
          <p:cNvPr id="9" name="object 9"/>
          <p:cNvSpPr/>
          <p:nvPr/>
        </p:nvSpPr>
        <p:spPr>
          <a:xfrm>
            <a:off x="241173" y="3766185"/>
            <a:ext cx="2294096" cy="1602581"/>
          </a:xfrm>
          <a:custGeom>
            <a:avLst/>
            <a:gdLst/>
            <a:ahLst/>
            <a:cxnLst/>
            <a:rect l="l" t="t" r="r" b="b"/>
            <a:pathLst>
              <a:path w="3058795" h="2136775">
                <a:moveTo>
                  <a:pt x="3058668" y="0"/>
                </a:moveTo>
                <a:lnTo>
                  <a:pt x="0" y="0"/>
                </a:lnTo>
                <a:lnTo>
                  <a:pt x="0" y="2136648"/>
                </a:lnTo>
                <a:lnTo>
                  <a:pt x="3058668" y="2136648"/>
                </a:lnTo>
                <a:lnTo>
                  <a:pt x="3058668" y="0"/>
                </a:lnTo>
                <a:close/>
              </a:path>
            </a:pathLst>
          </a:custGeom>
          <a:solidFill>
            <a:srgbClr val="ACC7DD"/>
          </a:solidFill>
        </p:spPr>
        <p:txBody>
          <a:bodyPr wrap="square" lIns="0" tIns="0" rIns="0" bIns="0" rtlCol="0"/>
          <a:lstStyle/>
          <a:p>
            <a:endParaRPr sz="1350"/>
          </a:p>
        </p:txBody>
      </p:sp>
      <p:grpSp>
        <p:nvGrpSpPr>
          <p:cNvPr id="10" name="object 10"/>
          <p:cNvGrpSpPr/>
          <p:nvPr/>
        </p:nvGrpSpPr>
        <p:grpSpPr>
          <a:xfrm>
            <a:off x="2622232" y="2671382"/>
            <a:ext cx="1973580" cy="2697480"/>
            <a:chOff x="3496309" y="2418842"/>
            <a:chExt cx="2631440" cy="3596640"/>
          </a:xfrm>
        </p:grpSpPr>
        <p:sp>
          <p:nvSpPr>
            <p:cNvPr id="11" name="object 11"/>
            <p:cNvSpPr/>
            <p:nvPr/>
          </p:nvSpPr>
          <p:spPr>
            <a:xfrm>
              <a:off x="3528059" y="2450592"/>
              <a:ext cx="2567940" cy="3533140"/>
            </a:xfrm>
            <a:custGeom>
              <a:avLst/>
              <a:gdLst/>
              <a:ahLst/>
              <a:cxnLst/>
              <a:rect l="l" t="t" r="r" b="b"/>
              <a:pathLst>
                <a:path w="2567940" h="3533140">
                  <a:moveTo>
                    <a:pt x="0" y="3532632"/>
                  </a:moveTo>
                  <a:lnTo>
                    <a:pt x="2567940" y="3532632"/>
                  </a:lnTo>
                  <a:lnTo>
                    <a:pt x="2567940" y="0"/>
                  </a:lnTo>
                  <a:lnTo>
                    <a:pt x="0" y="0"/>
                  </a:lnTo>
                  <a:lnTo>
                    <a:pt x="0" y="3532632"/>
                  </a:lnTo>
                  <a:close/>
                </a:path>
              </a:pathLst>
            </a:custGeom>
            <a:ln w="63500">
              <a:solidFill>
                <a:srgbClr val="E38312"/>
              </a:solidFill>
            </a:ln>
          </p:spPr>
          <p:txBody>
            <a:bodyPr wrap="square" lIns="0" tIns="0" rIns="0" bIns="0" rtlCol="0"/>
            <a:lstStyle/>
            <a:p>
              <a:endParaRPr sz="1350"/>
            </a:p>
          </p:txBody>
        </p:sp>
        <p:sp>
          <p:nvSpPr>
            <p:cNvPr id="12" name="object 12"/>
            <p:cNvSpPr/>
            <p:nvPr/>
          </p:nvSpPr>
          <p:spPr>
            <a:xfrm>
              <a:off x="4040441" y="3277806"/>
              <a:ext cx="1577340" cy="1889760"/>
            </a:xfrm>
            <a:custGeom>
              <a:avLst/>
              <a:gdLst/>
              <a:ahLst/>
              <a:cxnLst/>
              <a:rect l="l" t="t" r="r" b="b"/>
              <a:pathLst>
                <a:path w="1577339" h="1889760">
                  <a:moveTo>
                    <a:pt x="907681" y="1841525"/>
                  </a:moveTo>
                  <a:lnTo>
                    <a:pt x="905992" y="1832279"/>
                  </a:lnTo>
                  <a:lnTo>
                    <a:pt x="900836" y="1824418"/>
                  </a:lnTo>
                  <a:lnTo>
                    <a:pt x="893343" y="1819325"/>
                  </a:lnTo>
                  <a:lnTo>
                    <a:pt x="884478" y="1817408"/>
                  </a:lnTo>
                  <a:lnTo>
                    <a:pt x="875245" y="1819224"/>
                  </a:lnTo>
                  <a:lnTo>
                    <a:pt x="812965" y="1838883"/>
                  </a:lnTo>
                  <a:lnTo>
                    <a:pt x="768642" y="1841639"/>
                  </a:lnTo>
                  <a:lnTo>
                    <a:pt x="737184" y="1830920"/>
                  </a:lnTo>
                  <a:lnTo>
                    <a:pt x="713536" y="1810092"/>
                  </a:lnTo>
                  <a:lnTo>
                    <a:pt x="670674" y="1753489"/>
                  </a:lnTo>
                  <a:lnTo>
                    <a:pt x="642797" y="1725523"/>
                  </a:lnTo>
                  <a:lnTo>
                    <a:pt x="605485" y="1703273"/>
                  </a:lnTo>
                  <a:lnTo>
                    <a:pt x="555244" y="1691297"/>
                  </a:lnTo>
                  <a:lnTo>
                    <a:pt x="500773" y="1693595"/>
                  </a:lnTo>
                  <a:lnTo>
                    <a:pt x="449478" y="1708277"/>
                  </a:lnTo>
                  <a:lnTo>
                    <a:pt x="400545" y="1731022"/>
                  </a:lnTo>
                  <a:lnTo>
                    <a:pt x="313055" y="1780209"/>
                  </a:lnTo>
                  <a:lnTo>
                    <a:pt x="272656" y="1800567"/>
                  </a:lnTo>
                  <a:lnTo>
                    <a:pt x="231025" y="1816620"/>
                  </a:lnTo>
                  <a:lnTo>
                    <a:pt x="187248" y="1826387"/>
                  </a:lnTo>
                  <a:lnTo>
                    <a:pt x="140385" y="1827898"/>
                  </a:lnTo>
                  <a:lnTo>
                    <a:pt x="89522" y="1819186"/>
                  </a:lnTo>
                  <a:lnTo>
                    <a:pt x="33705" y="1798256"/>
                  </a:lnTo>
                  <a:lnTo>
                    <a:pt x="24599" y="1796008"/>
                  </a:lnTo>
                  <a:lnTo>
                    <a:pt x="15646" y="1797380"/>
                  </a:lnTo>
                  <a:lnTo>
                    <a:pt x="7848" y="1802015"/>
                  </a:lnTo>
                  <a:lnTo>
                    <a:pt x="2247" y="1809546"/>
                  </a:lnTo>
                  <a:lnTo>
                    <a:pt x="0" y="1818665"/>
                  </a:lnTo>
                  <a:lnTo>
                    <a:pt x="1371" y="1827631"/>
                  </a:lnTo>
                  <a:lnTo>
                    <a:pt x="70866" y="1863026"/>
                  </a:lnTo>
                  <a:lnTo>
                    <a:pt x="123913" y="1873821"/>
                  </a:lnTo>
                  <a:lnTo>
                    <a:pt x="173101" y="1875116"/>
                  </a:lnTo>
                  <a:lnTo>
                    <a:pt x="218884" y="1868601"/>
                  </a:lnTo>
                  <a:lnTo>
                    <a:pt x="261696" y="1855978"/>
                  </a:lnTo>
                  <a:lnTo>
                    <a:pt x="301980" y="1838947"/>
                  </a:lnTo>
                  <a:lnTo>
                    <a:pt x="420281" y="1774037"/>
                  </a:lnTo>
                  <a:lnTo>
                    <a:pt x="463346" y="1753641"/>
                  </a:lnTo>
                  <a:lnTo>
                    <a:pt x="506653" y="1740611"/>
                  </a:lnTo>
                  <a:lnTo>
                    <a:pt x="550951" y="1738261"/>
                  </a:lnTo>
                  <a:lnTo>
                    <a:pt x="586930" y="1746605"/>
                  </a:lnTo>
                  <a:lnTo>
                    <a:pt x="613816" y="1762645"/>
                  </a:lnTo>
                  <a:lnTo>
                    <a:pt x="635076" y="1784426"/>
                  </a:lnTo>
                  <a:lnTo>
                    <a:pt x="675563" y="1838350"/>
                  </a:lnTo>
                  <a:lnTo>
                    <a:pt x="701332" y="1863864"/>
                  </a:lnTo>
                  <a:lnTo>
                    <a:pt x="734949" y="1882279"/>
                  </a:lnTo>
                  <a:lnTo>
                    <a:pt x="779868" y="1889353"/>
                  </a:lnTo>
                  <a:lnTo>
                    <a:pt x="808939" y="1886788"/>
                  </a:lnTo>
                  <a:lnTo>
                    <a:pt x="865593" y="1873605"/>
                  </a:lnTo>
                  <a:lnTo>
                    <a:pt x="900671" y="1857908"/>
                  </a:lnTo>
                  <a:lnTo>
                    <a:pt x="905776" y="1850402"/>
                  </a:lnTo>
                  <a:lnTo>
                    <a:pt x="907681" y="1841525"/>
                  </a:lnTo>
                  <a:close/>
                </a:path>
                <a:path w="1577339" h="1889760">
                  <a:moveTo>
                    <a:pt x="1577327" y="228600"/>
                  </a:moveTo>
                  <a:lnTo>
                    <a:pt x="1570583" y="190500"/>
                  </a:lnTo>
                  <a:lnTo>
                    <a:pt x="1555851" y="152400"/>
                  </a:lnTo>
                  <a:lnTo>
                    <a:pt x="1533105" y="101600"/>
                  </a:lnTo>
                  <a:lnTo>
                    <a:pt x="1530184" y="98844"/>
                  </a:lnTo>
                  <a:lnTo>
                    <a:pt x="1530184" y="266700"/>
                  </a:lnTo>
                  <a:lnTo>
                    <a:pt x="1522818" y="304800"/>
                  </a:lnTo>
                  <a:lnTo>
                    <a:pt x="1507236" y="342900"/>
                  </a:lnTo>
                  <a:lnTo>
                    <a:pt x="1484401" y="381000"/>
                  </a:lnTo>
                  <a:lnTo>
                    <a:pt x="1455280" y="419100"/>
                  </a:lnTo>
                  <a:lnTo>
                    <a:pt x="1408049" y="457200"/>
                  </a:lnTo>
                  <a:lnTo>
                    <a:pt x="1350797" y="482600"/>
                  </a:lnTo>
                  <a:lnTo>
                    <a:pt x="1327073" y="482600"/>
                  </a:lnTo>
                  <a:lnTo>
                    <a:pt x="1303134" y="495300"/>
                  </a:lnTo>
                  <a:lnTo>
                    <a:pt x="1224927" y="495300"/>
                  </a:lnTo>
                  <a:lnTo>
                    <a:pt x="1195285" y="482600"/>
                  </a:lnTo>
                  <a:lnTo>
                    <a:pt x="1165961" y="482600"/>
                  </a:lnTo>
                  <a:lnTo>
                    <a:pt x="1137094" y="469900"/>
                  </a:lnTo>
                  <a:lnTo>
                    <a:pt x="1132535" y="469900"/>
                  </a:lnTo>
                  <a:lnTo>
                    <a:pt x="1131798" y="482600"/>
                  </a:lnTo>
                  <a:lnTo>
                    <a:pt x="1133309" y="482600"/>
                  </a:lnTo>
                  <a:lnTo>
                    <a:pt x="1169314" y="508000"/>
                  </a:lnTo>
                  <a:lnTo>
                    <a:pt x="1207287" y="520700"/>
                  </a:lnTo>
                  <a:lnTo>
                    <a:pt x="1246911" y="533400"/>
                  </a:lnTo>
                  <a:lnTo>
                    <a:pt x="1287881" y="546100"/>
                  </a:lnTo>
                  <a:lnTo>
                    <a:pt x="1296136" y="546100"/>
                  </a:lnTo>
                  <a:lnTo>
                    <a:pt x="1294993" y="558800"/>
                  </a:lnTo>
                  <a:lnTo>
                    <a:pt x="1291983" y="558800"/>
                  </a:lnTo>
                  <a:lnTo>
                    <a:pt x="1249781" y="596900"/>
                  </a:lnTo>
                  <a:lnTo>
                    <a:pt x="1164742" y="660400"/>
                  </a:lnTo>
                  <a:lnTo>
                    <a:pt x="1123365" y="685800"/>
                  </a:lnTo>
                  <a:lnTo>
                    <a:pt x="1083703" y="711200"/>
                  </a:lnTo>
                  <a:lnTo>
                    <a:pt x="1046505" y="749300"/>
                  </a:lnTo>
                  <a:lnTo>
                    <a:pt x="1005814" y="787400"/>
                  </a:lnTo>
                  <a:lnTo>
                    <a:pt x="966685" y="825500"/>
                  </a:lnTo>
                  <a:lnTo>
                    <a:pt x="929132" y="863600"/>
                  </a:lnTo>
                  <a:lnTo>
                    <a:pt x="893229" y="901700"/>
                  </a:lnTo>
                  <a:lnTo>
                    <a:pt x="857846" y="939800"/>
                  </a:lnTo>
                  <a:lnTo>
                    <a:pt x="817968" y="965200"/>
                  </a:lnTo>
                  <a:lnTo>
                    <a:pt x="774293" y="990600"/>
                  </a:lnTo>
                  <a:lnTo>
                    <a:pt x="727557" y="1016000"/>
                  </a:lnTo>
                  <a:lnTo>
                    <a:pt x="678459" y="1028700"/>
                  </a:lnTo>
                  <a:lnTo>
                    <a:pt x="573112" y="1028700"/>
                  </a:lnTo>
                  <a:lnTo>
                    <a:pt x="614705" y="1054100"/>
                  </a:lnTo>
                  <a:lnTo>
                    <a:pt x="657847" y="1066800"/>
                  </a:lnTo>
                  <a:lnTo>
                    <a:pt x="702144" y="1066800"/>
                  </a:lnTo>
                  <a:lnTo>
                    <a:pt x="747166" y="1079500"/>
                  </a:lnTo>
                  <a:lnTo>
                    <a:pt x="726516" y="1104900"/>
                  </a:lnTo>
                  <a:lnTo>
                    <a:pt x="668870" y="1155700"/>
                  </a:lnTo>
                  <a:lnTo>
                    <a:pt x="580631" y="1231900"/>
                  </a:lnTo>
                  <a:lnTo>
                    <a:pt x="468249" y="1282700"/>
                  </a:lnTo>
                  <a:lnTo>
                    <a:pt x="444817" y="1282700"/>
                  </a:lnTo>
                  <a:lnTo>
                    <a:pt x="421030" y="1295400"/>
                  </a:lnTo>
                  <a:lnTo>
                    <a:pt x="341998" y="1295400"/>
                  </a:lnTo>
                  <a:lnTo>
                    <a:pt x="327190" y="1282700"/>
                  </a:lnTo>
                  <a:lnTo>
                    <a:pt x="312940" y="1282700"/>
                  </a:lnTo>
                  <a:lnTo>
                    <a:pt x="264922" y="1257300"/>
                  </a:lnTo>
                  <a:lnTo>
                    <a:pt x="282257" y="1231900"/>
                  </a:lnTo>
                  <a:lnTo>
                    <a:pt x="290918" y="1219200"/>
                  </a:lnTo>
                  <a:lnTo>
                    <a:pt x="317703" y="1168400"/>
                  </a:lnTo>
                  <a:lnTo>
                    <a:pt x="345262" y="1130300"/>
                  </a:lnTo>
                  <a:lnTo>
                    <a:pt x="373583" y="1079500"/>
                  </a:lnTo>
                  <a:lnTo>
                    <a:pt x="402666" y="1041400"/>
                  </a:lnTo>
                  <a:lnTo>
                    <a:pt x="432498" y="990600"/>
                  </a:lnTo>
                  <a:lnTo>
                    <a:pt x="463080" y="952500"/>
                  </a:lnTo>
                  <a:lnTo>
                    <a:pt x="494398" y="914400"/>
                  </a:lnTo>
                  <a:lnTo>
                    <a:pt x="526453" y="863600"/>
                  </a:lnTo>
                  <a:lnTo>
                    <a:pt x="559219" y="825500"/>
                  </a:lnTo>
                  <a:lnTo>
                    <a:pt x="592709" y="787400"/>
                  </a:lnTo>
                  <a:lnTo>
                    <a:pt x="626910" y="749300"/>
                  </a:lnTo>
                  <a:lnTo>
                    <a:pt x="661809" y="711200"/>
                  </a:lnTo>
                  <a:lnTo>
                    <a:pt x="697407" y="673100"/>
                  </a:lnTo>
                  <a:lnTo>
                    <a:pt x="732320" y="635000"/>
                  </a:lnTo>
                  <a:lnTo>
                    <a:pt x="768057" y="596900"/>
                  </a:lnTo>
                  <a:lnTo>
                    <a:pt x="804621" y="571500"/>
                  </a:lnTo>
                  <a:lnTo>
                    <a:pt x="841997" y="533400"/>
                  </a:lnTo>
                  <a:lnTo>
                    <a:pt x="880148" y="508000"/>
                  </a:lnTo>
                  <a:lnTo>
                    <a:pt x="919073" y="482600"/>
                  </a:lnTo>
                  <a:lnTo>
                    <a:pt x="960551" y="444500"/>
                  </a:lnTo>
                  <a:lnTo>
                    <a:pt x="941387" y="444500"/>
                  </a:lnTo>
                  <a:lnTo>
                    <a:pt x="928243" y="457200"/>
                  </a:lnTo>
                  <a:lnTo>
                    <a:pt x="915530" y="457200"/>
                  </a:lnTo>
                  <a:lnTo>
                    <a:pt x="903274" y="469900"/>
                  </a:lnTo>
                  <a:lnTo>
                    <a:pt x="861085" y="495300"/>
                  </a:lnTo>
                  <a:lnTo>
                    <a:pt x="819734" y="520700"/>
                  </a:lnTo>
                  <a:lnTo>
                    <a:pt x="779272" y="546100"/>
                  </a:lnTo>
                  <a:lnTo>
                    <a:pt x="739698" y="584200"/>
                  </a:lnTo>
                  <a:lnTo>
                    <a:pt x="701040" y="609600"/>
                  </a:lnTo>
                  <a:lnTo>
                    <a:pt x="663333" y="647700"/>
                  </a:lnTo>
                  <a:lnTo>
                    <a:pt x="626618" y="685800"/>
                  </a:lnTo>
                  <a:lnTo>
                    <a:pt x="590880" y="723900"/>
                  </a:lnTo>
                  <a:lnTo>
                    <a:pt x="560539" y="749300"/>
                  </a:lnTo>
                  <a:lnTo>
                    <a:pt x="528726" y="787400"/>
                  </a:lnTo>
                  <a:lnTo>
                    <a:pt x="495833" y="825500"/>
                  </a:lnTo>
                  <a:lnTo>
                    <a:pt x="462292" y="863600"/>
                  </a:lnTo>
                  <a:lnTo>
                    <a:pt x="394931" y="965200"/>
                  </a:lnTo>
                  <a:lnTo>
                    <a:pt x="361950" y="1003300"/>
                  </a:lnTo>
                  <a:lnTo>
                    <a:pt x="329984" y="1054100"/>
                  </a:lnTo>
                  <a:lnTo>
                    <a:pt x="299453" y="1104900"/>
                  </a:lnTo>
                  <a:lnTo>
                    <a:pt x="270764" y="1143000"/>
                  </a:lnTo>
                  <a:lnTo>
                    <a:pt x="244360" y="1193800"/>
                  </a:lnTo>
                  <a:lnTo>
                    <a:pt x="220637" y="1231900"/>
                  </a:lnTo>
                  <a:lnTo>
                    <a:pt x="198107" y="1193800"/>
                  </a:lnTo>
                  <a:lnTo>
                    <a:pt x="183197" y="1155700"/>
                  </a:lnTo>
                  <a:lnTo>
                    <a:pt x="176263" y="1117600"/>
                  </a:lnTo>
                  <a:lnTo>
                    <a:pt x="177634" y="1079500"/>
                  </a:lnTo>
                  <a:lnTo>
                    <a:pt x="183210" y="1028700"/>
                  </a:lnTo>
                  <a:lnTo>
                    <a:pt x="192722" y="990600"/>
                  </a:lnTo>
                  <a:lnTo>
                    <a:pt x="205536" y="939800"/>
                  </a:lnTo>
                  <a:lnTo>
                    <a:pt x="221056" y="889000"/>
                  </a:lnTo>
                  <a:lnTo>
                    <a:pt x="238620" y="838200"/>
                  </a:lnTo>
                  <a:lnTo>
                    <a:pt x="257619" y="800100"/>
                  </a:lnTo>
                  <a:lnTo>
                    <a:pt x="277431" y="749300"/>
                  </a:lnTo>
                  <a:lnTo>
                    <a:pt x="297421" y="711200"/>
                  </a:lnTo>
                  <a:lnTo>
                    <a:pt x="307416" y="749300"/>
                  </a:lnTo>
                  <a:lnTo>
                    <a:pt x="320814" y="787400"/>
                  </a:lnTo>
                  <a:lnTo>
                    <a:pt x="337553" y="812800"/>
                  </a:lnTo>
                  <a:lnTo>
                    <a:pt x="357505" y="850900"/>
                  </a:lnTo>
                  <a:lnTo>
                    <a:pt x="365455" y="850900"/>
                  </a:lnTo>
                  <a:lnTo>
                    <a:pt x="359689" y="825500"/>
                  </a:lnTo>
                  <a:lnTo>
                    <a:pt x="355041" y="800100"/>
                  </a:lnTo>
                  <a:lnTo>
                    <a:pt x="351548" y="787400"/>
                  </a:lnTo>
                  <a:lnTo>
                    <a:pt x="349211" y="762000"/>
                  </a:lnTo>
                  <a:lnTo>
                    <a:pt x="349656" y="711200"/>
                  </a:lnTo>
                  <a:lnTo>
                    <a:pt x="358381" y="660400"/>
                  </a:lnTo>
                  <a:lnTo>
                    <a:pt x="375094" y="609600"/>
                  </a:lnTo>
                  <a:lnTo>
                    <a:pt x="399440" y="558800"/>
                  </a:lnTo>
                  <a:lnTo>
                    <a:pt x="431114" y="520700"/>
                  </a:lnTo>
                  <a:lnTo>
                    <a:pt x="463359" y="482600"/>
                  </a:lnTo>
                  <a:lnTo>
                    <a:pt x="496544" y="444500"/>
                  </a:lnTo>
                  <a:lnTo>
                    <a:pt x="530656" y="419100"/>
                  </a:lnTo>
                  <a:lnTo>
                    <a:pt x="565658" y="381000"/>
                  </a:lnTo>
                  <a:lnTo>
                    <a:pt x="601548" y="355600"/>
                  </a:lnTo>
                  <a:lnTo>
                    <a:pt x="638302" y="317500"/>
                  </a:lnTo>
                  <a:lnTo>
                    <a:pt x="675881" y="292100"/>
                  </a:lnTo>
                  <a:lnTo>
                    <a:pt x="714286" y="266700"/>
                  </a:lnTo>
                  <a:lnTo>
                    <a:pt x="753491" y="241300"/>
                  </a:lnTo>
                  <a:lnTo>
                    <a:pt x="793623" y="203200"/>
                  </a:lnTo>
                  <a:lnTo>
                    <a:pt x="834669" y="177800"/>
                  </a:lnTo>
                  <a:lnTo>
                    <a:pt x="876579" y="165100"/>
                  </a:lnTo>
                  <a:lnTo>
                    <a:pt x="919302" y="139700"/>
                  </a:lnTo>
                  <a:lnTo>
                    <a:pt x="962812" y="114300"/>
                  </a:lnTo>
                  <a:lnTo>
                    <a:pt x="1007059" y="101600"/>
                  </a:lnTo>
                  <a:lnTo>
                    <a:pt x="1019162" y="101600"/>
                  </a:lnTo>
                  <a:lnTo>
                    <a:pt x="1019022" y="114300"/>
                  </a:lnTo>
                  <a:lnTo>
                    <a:pt x="1018781" y="114300"/>
                  </a:lnTo>
                  <a:lnTo>
                    <a:pt x="1012825" y="139700"/>
                  </a:lnTo>
                  <a:lnTo>
                    <a:pt x="1009624" y="177800"/>
                  </a:lnTo>
                  <a:lnTo>
                    <a:pt x="1009192" y="215900"/>
                  </a:lnTo>
                  <a:lnTo>
                    <a:pt x="1011529" y="241300"/>
                  </a:lnTo>
                  <a:lnTo>
                    <a:pt x="1012024" y="254000"/>
                  </a:lnTo>
                  <a:lnTo>
                    <a:pt x="1013548" y="254000"/>
                  </a:lnTo>
                  <a:lnTo>
                    <a:pt x="1015415" y="266700"/>
                  </a:lnTo>
                  <a:lnTo>
                    <a:pt x="1019746" y="266700"/>
                  </a:lnTo>
                  <a:lnTo>
                    <a:pt x="1021588" y="254000"/>
                  </a:lnTo>
                  <a:lnTo>
                    <a:pt x="1025918" y="241300"/>
                  </a:lnTo>
                  <a:lnTo>
                    <a:pt x="1031074" y="215900"/>
                  </a:lnTo>
                  <a:lnTo>
                    <a:pt x="1037386" y="190500"/>
                  </a:lnTo>
                  <a:lnTo>
                    <a:pt x="1044867" y="177800"/>
                  </a:lnTo>
                  <a:lnTo>
                    <a:pt x="1071105" y="127000"/>
                  </a:lnTo>
                  <a:lnTo>
                    <a:pt x="1095730" y="101600"/>
                  </a:lnTo>
                  <a:lnTo>
                    <a:pt x="1108049" y="88900"/>
                  </a:lnTo>
                  <a:lnTo>
                    <a:pt x="1130757" y="76200"/>
                  </a:lnTo>
                  <a:lnTo>
                    <a:pt x="1153464" y="63500"/>
                  </a:lnTo>
                  <a:lnTo>
                    <a:pt x="1205128" y="50800"/>
                  </a:lnTo>
                  <a:lnTo>
                    <a:pt x="1223162" y="50800"/>
                  </a:lnTo>
                  <a:lnTo>
                    <a:pt x="1241247" y="38100"/>
                  </a:lnTo>
                  <a:lnTo>
                    <a:pt x="1277518" y="38100"/>
                  </a:lnTo>
                  <a:lnTo>
                    <a:pt x="1335036" y="50800"/>
                  </a:lnTo>
                  <a:lnTo>
                    <a:pt x="1386090" y="63500"/>
                  </a:lnTo>
                  <a:lnTo>
                    <a:pt x="1429956" y="76200"/>
                  </a:lnTo>
                  <a:lnTo>
                    <a:pt x="1465935" y="101600"/>
                  </a:lnTo>
                  <a:lnTo>
                    <a:pt x="1516380" y="177800"/>
                  </a:lnTo>
                  <a:lnTo>
                    <a:pt x="1528356" y="215900"/>
                  </a:lnTo>
                  <a:lnTo>
                    <a:pt x="1530184" y="266700"/>
                  </a:lnTo>
                  <a:lnTo>
                    <a:pt x="1530184" y="98844"/>
                  </a:lnTo>
                  <a:lnTo>
                    <a:pt x="1506258" y="76200"/>
                  </a:lnTo>
                  <a:lnTo>
                    <a:pt x="1472501" y="50800"/>
                  </a:lnTo>
                  <a:lnTo>
                    <a:pt x="1452397" y="38100"/>
                  </a:lnTo>
                  <a:lnTo>
                    <a:pt x="1432293" y="25400"/>
                  </a:lnTo>
                  <a:lnTo>
                    <a:pt x="1386103" y="12700"/>
                  </a:lnTo>
                  <a:lnTo>
                    <a:pt x="1334376" y="0"/>
                  </a:lnTo>
                  <a:lnTo>
                    <a:pt x="1199134" y="0"/>
                  </a:lnTo>
                  <a:lnTo>
                    <a:pt x="1158595" y="12700"/>
                  </a:lnTo>
                  <a:lnTo>
                    <a:pt x="1120317" y="25400"/>
                  </a:lnTo>
                  <a:lnTo>
                    <a:pt x="1085100" y="50800"/>
                  </a:lnTo>
                  <a:lnTo>
                    <a:pt x="1053706" y="76200"/>
                  </a:lnTo>
                  <a:lnTo>
                    <a:pt x="1040472" y="63500"/>
                  </a:lnTo>
                  <a:lnTo>
                    <a:pt x="1024559" y="50800"/>
                  </a:lnTo>
                  <a:lnTo>
                    <a:pt x="989888" y="50800"/>
                  </a:lnTo>
                  <a:lnTo>
                    <a:pt x="898956" y="101600"/>
                  </a:lnTo>
                  <a:lnTo>
                    <a:pt x="854684" y="114300"/>
                  </a:lnTo>
                  <a:lnTo>
                    <a:pt x="811263" y="139700"/>
                  </a:lnTo>
                  <a:lnTo>
                    <a:pt x="768743" y="165100"/>
                  </a:lnTo>
                  <a:lnTo>
                    <a:pt x="727163" y="190500"/>
                  </a:lnTo>
                  <a:lnTo>
                    <a:pt x="686562" y="228600"/>
                  </a:lnTo>
                  <a:lnTo>
                    <a:pt x="647090" y="254000"/>
                  </a:lnTo>
                  <a:lnTo>
                    <a:pt x="608469" y="279400"/>
                  </a:lnTo>
                  <a:lnTo>
                    <a:pt x="570712" y="317500"/>
                  </a:lnTo>
                  <a:lnTo>
                    <a:pt x="533831" y="342900"/>
                  </a:lnTo>
                  <a:lnTo>
                    <a:pt x="497852" y="381000"/>
                  </a:lnTo>
                  <a:lnTo>
                    <a:pt x="462800" y="419100"/>
                  </a:lnTo>
                  <a:lnTo>
                    <a:pt x="428701" y="457200"/>
                  </a:lnTo>
                  <a:lnTo>
                    <a:pt x="395554" y="482600"/>
                  </a:lnTo>
                  <a:lnTo>
                    <a:pt x="365366" y="520700"/>
                  </a:lnTo>
                  <a:lnTo>
                    <a:pt x="340588" y="571500"/>
                  </a:lnTo>
                  <a:lnTo>
                    <a:pt x="321475" y="609600"/>
                  </a:lnTo>
                  <a:lnTo>
                    <a:pt x="308330" y="660400"/>
                  </a:lnTo>
                  <a:lnTo>
                    <a:pt x="277571" y="660400"/>
                  </a:lnTo>
                  <a:lnTo>
                    <a:pt x="264769" y="673100"/>
                  </a:lnTo>
                  <a:lnTo>
                    <a:pt x="234721" y="723900"/>
                  </a:lnTo>
                  <a:lnTo>
                    <a:pt x="214236" y="774700"/>
                  </a:lnTo>
                  <a:lnTo>
                    <a:pt x="194500" y="825500"/>
                  </a:lnTo>
                  <a:lnTo>
                    <a:pt x="176187" y="876300"/>
                  </a:lnTo>
                  <a:lnTo>
                    <a:pt x="159969" y="927100"/>
                  </a:lnTo>
                  <a:lnTo>
                    <a:pt x="146507" y="977900"/>
                  </a:lnTo>
                  <a:lnTo>
                    <a:pt x="136474" y="1028700"/>
                  </a:lnTo>
                  <a:lnTo>
                    <a:pt x="130543" y="1066800"/>
                  </a:lnTo>
                  <a:lnTo>
                    <a:pt x="130797" y="1130300"/>
                  </a:lnTo>
                  <a:lnTo>
                    <a:pt x="141401" y="1181100"/>
                  </a:lnTo>
                  <a:lnTo>
                    <a:pt x="161544" y="1231900"/>
                  </a:lnTo>
                  <a:lnTo>
                    <a:pt x="190398" y="1270000"/>
                  </a:lnTo>
                  <a:lnTo>
                    <a:pt x="227139" y="1295400"/>
                  </a:lnTo>
                  <a:lnTo>
                    <a:pt x="237286" y="1295400"/>
                  </a:lnTo>
                  <a:lnTo>
                    <a:pt x="223964" y="1320800"/>
                  </a:lnTo>
                  <a:lnTo>
                    <a:pt x="206489" y="1346200"/>
                  </a:lnTo>
                  <a:lnTo>
                    <a:pt x="185737" y="1384300"/>
                  </a:lnTo>
                  <a:lnTo>
                    <a:pt x="162547" y="1422400"/>
                  </a:lnTo>
                  <a:lnTo>
                    <a:pt x="137782" y="1473200"/>
                  </a:lnTo>
                  <a:lnTo>
                    <a:pt x="112306" y="1511300"/>
                  </a:lnTo>
                  <a:lnTo>
                    <a:pt x="86969" y="1574800"/>
                  </a:lnTo>
                  <a:lnTo>
                    <a:pt x="62636" y="1625600"/>
                  </a:lnTo>
                  <a:lnTo>
                    <a:pt x="40170" y="1676400"/>
                  </a:lnTo>
                  <a:lnTo>
                    <a:pt x="20421" y="1727200"/>
                  </a:lnTo>
                  <a:lnTo>
                    <a:pt x="4254" y="1778000"/>
                  </a:lnTo>
                  <a:lnTo>
                    <a:pt x="34620" y="1752600"/>
                  </a:lnTo>
                  <a:lnTo>
                    <a:pt x="66167" y="1714500"/>
                  </a:lnTo>
                  <a:lnTo>
                    <a:pt x="98869" y="1676400"/>
                  </a:lnTo>
                  <a:lnTo>
                    <a:pt x="132689" y="1638300"/>
                  </a:lnTo>
                  <a:lnTo>
                    <a:pt x="138709" y="1625600"/>
                  </a:lnTo>
                  <a:lnTo>
                    <a:pt x="162864" y="1562100"/>
                  </a:lnTo>
                  <a:lnTo>
                    <a:pt x="214261" y="1460500"/>
                  </a:lnTo>
                  <a:lnTo>
                    <a:pt x="302056" y="1333500"/>
                  </a:lnTo>
                  <a:lnTo>
                    <a:pt x="319100" y="1333500"/>
                  </a:lnTo>
                  <a:lnTo>
                    <a:pt x="336651" y="1346200"/>
                  </a:lnTo>
                  <a:lnTo>
                    <a:pt x="400202" y="1346200"/>
                  </a:lnTo>
                  <a:lnTo>
                    <a:pt x="427456" y="1333500"/>
                  </a:lnTo>
                  <a:lnTo>
                    <a:pt x="454393" y="1333500"/>
                  </a:lnTo>
                  <a:lnTo>
                    <a:pt x="480910" y="1320800"/>
                  </a:lnTo>
                  <a:lnTo>
                    <a:pt x="544652" y="1295400"/>
                  </a:lnTo>
                  <a:lnTo>
                    <a:pt x="602526" y="1270000"/>
                  </a:lnTo>
                  <a:lnTo>
                    <a:pt x="653796" y="1231900"/>
                  </a:lnTo>
                  <a:lnTo>
                    <a:pt x="697738" y="1193800"/>
                  </a:lnTo>
                  <a:lnTo>
                    <a:pt x="733615" y="1155700"/>
                  </a:lnTo>
                  <a:lnTo>
                    <a:pt x="760704" y="1130300"/>
                  </a:lnTo>
                  <a:lnTo>
                    <a:pt x="778256" y="1104900"/>
                  </a:lnTo>
                  <a:lnTo>
                    <a:pt x="785558" y="1104900"/>
                  </a:lnTo>
                  <a:lnTo>
                    <a:pt x="792505" y="1092200"/>
                  </a:lnTo>
                  <a:lnTo>
                    <a:pt x="794397" y="1066800"/>
                  </a:lnTo>
                  <a:lnTo>
                    <a:pt x="791273" y="1054100"/>
                  </a:lnTo>
                  <a:lnTo>
                    <a:pt x="783196" y="1041400"/>
                  </a:lnTo>
                  <a:lnTo>
                    <a:pt x="824255" y="1016000"/>
                  </a:lnTo>
                  <a:lnTo>
                    <a:pt x="862533" y="990600"/>
                  </a:lnTo>
                  <a:lnTo>
                    <a:pt x="897674" y="965200"/>
                  </a:lnTo>
                  <a:lnTo>
                    <a:pt x="929322" y="927100"/>
                  </a:lnTo>
                  <a:lnTo>
                    <a:pt x="963980" y="889000"/>
                  </a:lnTo>
                  <a:lnTo>
                    <a:pt x="1000226" y="850900"/>
                  </a:lnTo>
                  <a:lnTo>
                    <a:pt x="1038009" y="812800"/>
                  </a:lnTo>
                  <a:lnTo>
                    <a:pt x="1077264" y="787400"/>
                  </a:lnTo>
                  <a:lnTo>
                    <a:pt x="1113129" y="749300"/>
                  </a:lnTo>
                  <a:lnTo>
                    <a:pt x="1151496" y="723900"/>
                  </a:lnTo>
                  <a:lnTo>
                    <a:pt x="1191920" y="698500"/>
                  </a:lnTo>
                  <a:lnTo>
                    <a:pt x="1233982" y="660400"/>
                  </a:lnTo>
                  <a:lnTo>
                    <a:pt x="1277226" y="635000"/>
                  </a:lnTo>
                  <a:lnTo>
                    <a:pt x="1298930" y="609600"/>
                  </a:lnTo>
                  <a:lnTo>
                    <a:pt x="1320419" y="596900"/>
                  </a:lnTo>
                  <a:lnTo>
                    <a:pt x="1331899" y="584200"/>
                  </a:lnTo>
                  <a:lnTo>
                    <a:pt x="1339418" y="571500"/>
                  </a:lnTo>
                  <a:lnTo>
                    <a:pt x="1342644" y="558800"/>
                  </a:lnTo>
                  <a:lnTo>
                    <a:pt x="1341221" y="546100"/>
                  </a:lnTo>
                  <a:lnTo>
                    <a:pt x="1340408" y="533400"/>
                  </a:lnTo>
                  <a:lnTo>
                    <a:pt x="1353883" y="533400"/>
                  </a:lnTo>
                  <a:lnTo>
                    <a:pt x="1361846" y="520700"/>
                  </a:lnTo>
                  <a:lnTo>
                    <a:pt x="1398460" y="520700"/>
                  </a:lnTo>
                  <a:lnTo>
                    <a:pt x="1432585" y="495300"/>
                  </a:lnTo>
                  <a:lnTo>
                    <a:pt x="1463636" y="469900"/>
                  </a:lnTo>
                  <a:lnTo>
                    <a:pt x="1524279" y="406400"/>
                  </a:lnTo>
                  <a:lnTo>
                    <a:pt x="1549539" y="355600"/>
                  </a:lnTo>
                  <a:lnTo>
                    <a:pt x="1566799" y="317500"/>
                  </a:lnTo>
                  <a:lnTo>
                    <a:pt x="1576057" y="279400"/>
                  </a:lnTo>
                  <a:lnTo>
                    <a:pt x="1577327" y="228600"/>
                  </a:lnTo>
                  <a:close/>
                </a:path>
              </a:pathLst>
            </a:custGeom>
            <a:solidFill>
              <a:srgbClr val="000000"/>
            </a:solidFill>
          </p:spPr>
          <p:txBody>
            <a:bodyPr wrap="square" lIns="0" tIns="0" rIns="0" bIns="0" rtlCol="0"/>
            <a:lstStyle/>
            <a:p>
              <a:endParaRPr sz="1350"/>
            </a:p>
          </p:txBody>
        </p:sp>
      </p:grpSp>
      <p:sp>
        <p:nvSpPr>
          <p:cNvPr id="13" name="object 13"/>
          <p:cNvSpPr txBox="1"/>
          <p:nvPr/>
        </p:nvSpPr>
        <p:spPr>
          <a:xfrm>
            <a:off x="4662392" y="2380292"/>
            <a:ext cx="4097655" cy="2835231"/>
          </a:xfrm>
          <a:prstGeom prst="rect">
            <a:avLst/>
          </a:prstGeom>
        </p:spPr>
        <p:txBody>
          <a:bodyPr vert="horz" wrap="square" lIns="0" tIns="105251" rIns="0" bIns="0" rtlCol="0">
            <a:spAutoFit/>
          </a:bodyPr>
          <a:lstStyle/>
          <a:p>
            <a:pPr marL="567214" indent="-557689">
              <a:spcBef>
                <a:spcPts val="829"/>
              </a:spcBef>
              <a:buClr>
                <a:srgbClr val="E38312"/>
              </a:buClr>
              <a:buAutoNum type="arabicPeriod"/>
              <a:tabLst>
                <a:tab pos="567214" algn="l"/>
              </a:tabLst>
            </a:pPr>
            <a:r>
              <a:rPr sz="2400" dirty="0">
                <a:solidFill>
                  <a:srgbClr val="404040"/>
                </a:solidFill>
                <a:latin typeface="Calibri"/>
                <a:cs typeface="Calibri"/>
              </a:rPr>
              <a:t>Compliance</a:t>
            </a:r>
            <a:r>
              <a:rPr sz="2400" spc="-26" dirty="0">
                <a:solidFill>
                  <a:srgbClr val="404040"/>
                </a:solidFill>
                <a:latin typeface="Calibri"/>
                <a:cs typeface="Calibri"/>
              </a:rPr>
              <a:t> </a:t>
            </a:r>
            <a:r>
              <a:rPr sz="2400" dirty="0">
                <a:solidFill>
                  <a:srgbClr val="404040"/>
                </a:solidFill>
                <a:latin typeface="Calibri"/>
                <a:cs typeface="Calibri"/>
              </a:rPr>
              <a:t>of</a:t>
            </a:r>
            <a:r>
              <a:rPr sz="2400" spc="-34" dirty="0">
                <a:solidFill>
                  <a:srgbClr val="404040"/>
                </a:solidFill>
                <a:latin typeface="Calibri"/>
                <a:cs typeface="Calibri"/>
              </a:rPr>
              <a:t> </a:t>
            </a:r>
            <a:r>
              <a:rPr sz="2400" dirty="0">
                <a:solidFill>
                  <a:srgbClr val="404040"/>
                </a:solidFill>
                <a:latin typeface="Calibri"/>
                <a:cs typeface="Calibri"/>
              </a:rPr>
              <a:t>SA</a:t>
            </a:r>
            <a:r>
              <a:rPr sz="2400" spc="-38" dirty="0">
                <a:solidFill>
                  <a:srgbClr val="404040"/>
                </a:solidFill>
                <a:latin typeface="Calibri"/>
                <a:cs typeface="Calibri"/>
              </a:rPr>
              <a:t> </a:t>
            </a:r>
            <a:r>
              <a:rPr sz="2400" spc="-19" dirty="0">
                <a:solidFill>
                  <a:srgbClr val="404040"/>
                </a:solidFill>
                <a:latin typeface="Calibri"/>
                <a:cs typeface="Calibri"/>
              </a:rPr>
              <a:t>500</a:t>
            </a:r>
            <a:endParaRPr sz="2400" dirty="0">
              <a:latin typeface="Calibri"/>
              <a:cs typeface="Calibri"/>
            </a:endParaRPr>
          </a:p>
          <a:p>
            <a:pPr marL="567214" indent="-557689">
              <a:spcBef>
                <a:spcPts val="754"/>
              </a:spcBef>
              <a:buClr>
                <a:srgbClr val="E38312"/>
              </a:buClr>
              <a:buAutoNum type="arabicPeriod"/>
              <a:tabLst>
                <a:tab pos="567214" algn="l"/>
              </a:tabLst>
            </a:pPr>
            <a:r>
              <a:rPr sz="2400" dirty="0">
                <a:solidFill>
                  <a:srgbClr val="404040"/>
                </a:solidFill>
                <a:latin typeface="Calibri"/>
                <a:cs typeface="Calibri"/>
              </a:rPr>
              <a:t>Audit</a:t>
            </a:r>
            <a:r>
              <a:rPr sz="2400" spc="-49" dirty="0">
                <a:solidFill>
                  <a:srgbClr val="404040"/>
                </a:solidFill>
                <a:latin typeface="Calibri"/>
                <a:cs typeface="Calibri"/>
              </a:rPr>
              <a:t> </a:t>
            </a:r>
            <a:r>
              <a:rPr sz="2400" dirty="0">
                <a:solidFill>
                  <a:srgbClr val="404040"/>
                </a:solidFill>
                <a:latin typeface="Calibri"/>
                <a:cs typeface="Calibri"/>
              </a:rPr>
              <a:t>Procedures</a:t>
            </a:r>
            <a:r>
              <a:rPr sz="2400" spc="-79" dirty="0">
                <a:solidFill>
                  <a:srgbClr val="404040"/>
                </a:solidFill>
                <a:latin typeface="Calibri"/>
                <a:cs typeface="Calibri"/>
              </a:rPr>
              <a:t> </a:t>
            </a:r>
            <a:r>
              <a:rPr sz="2400" spc="-8" dirty="0">
                <a:solidFill>
                  <a:srgbClr val="404040"/>
                </a:solidFill>
                <a:latin typeface="Calibri"/>
                <a:cs typeface="Calibri"/>
              </a:rPr>
              <a:t>Performed</a:t>
            </a:r>
            <a:endParaRPr sz="2400" dirty="0">
              <a:latin typeface="Calibri"/>
              <a:cs typeface="Calibri"/>
            </a:endParaRPr>
          </a:p>
          <a:p>
            <a:pPr marL="567214" indent="-557689">
              <a:spcBef>
                <a:spcPts val="769"/>
              </a:spcBef>
              <a:buClr>
                <a:srgbClr val="E38312"/>
              </a:buClr>
              <a:buAutoNum type="arabicPeriod"/>
              <a:tabLst>
                <a:tab pos="567214" algn="l"/>
              </a:tabLst>
            </a:pPr>
            <a:r>
              <a:rPr lang="en-IN" sz="2400" spc="-15" dirty="0">
                <a:solidFill>
                  <a:srgbClr val="404040"/>
                </a:solidFill>
                <a:latin typeface="Calibri"/>
                <a:cs typeface="Calibri"/>
              </a:rPr>
              <a:t>Samples selected	</a:t>
            </a:r>
          </a:p>
          <a:p>
            <a:pPr marL="1024414" lvl="1" indent="-557689">
              <a:spcBef>
                <a:spcPts val="769"/>
              </a:spcBef>
              <a:buClr>
                <a:srgbClr val="E38312"/>
              </a:buClr>
              <a:buFont typeface="+mj-lt"/>
              <a:buAutoNum type="alphaLcPeriod"/>
              <a:tabLst>
                <a:tab pos="567214" algn="l"/>
              </a:tabLst>
            </a:pPr>
            <a:r>
              <a:rPr lang="en-IN" sz="2400" spc="-15" dirty="0">
                <a:solidFill>
                  <a:srgbClr val="404040"/>
                </a:solidFill>
                <a:latin typeface="Calibri"/>
                <a:cs typeface="Calibri"/>
              </a:rPr>
              <a:t>Test of Controls</a:t>
            </a:r>
          </a:p>
          <a:p>
            <a:pPr marL="1024414" lvl="1" indent="-557689">
              <a:spcBef>
                <a:spcPts val="769"/>
              </a:spcBef>
              <a:buClr>
                <a:srgbClr val="E38312"/>
              </a:buClr>
              <a:buFont typeface="+mj-lt"/>
              <a:buAutoNum type="alphaLcPeriod"/>
              <a:tabLst>
                <a:tab pos="567214" algn="l"/>
              </a:tabLst>
            </a:pPr>
            <a:r>
              <a:rPr lang="en-IN" sz="2400" spc="-15" dirty="0">
                <a:solidFill>
                  <a:srgbClr val="404040"/>
                </a:solidFill>
                <a:latin typeface="Calibri"/>
                <a:cs typeface="Calibri"/>
              </a:rPr>
              <a:t>Test of details</a:t>
            </a:r>
          </a:p>
          <a:p>
            <a:pPr marL="567214" indent="-557689">
              <a:spcBef>
                <a:spcPts val="764"/>
              </a:spcBef>
              <a:buClr>
                <a:srgbClr val="E38312"/>
              </a:buClr>
              <a:buAutoNum type="arabicPeriod"/>
              <a:tabLst>
                <a:tab pos="567214" algn="l"/>
              </a:tabLst>
            </a:pPr>
            <a:r>
              <a:rPr sz="2400" spc="-8" dirty="0">
                <a:solidFill>
                  <a:srgbClr val="404040"/>
                </a:solidFill>
                <a:latin typeface="Calibri"/>
                <a:cs typeface="Calibri"/>
              </a:rPr>
              <a:t>Conclusions</a:t>
            </a:r>
            <a:r>
              <a:rPr sz="2400" spc="-68" dirty="0">
                <a:solidFill>
                  <a:srgbClr val="404040"/>
                </a:solidFill>
                <a:latin typeface="Calibri"/>
                <a:cs typeface="Calibri"/>
              </a:rPr>
              <a:t> </a:t>
            </a:r>
            <a:r>
              <a:rPr sz="2400" spc="-8" dirty="0">
                <a:solidFill>
                  <a:srgbClr val="404040"/>
                </a:solidFill>
                <a:latin typeface="Calibri"/>
                <a:cs typeface="Calibri"/>
              </a:rPr>
              <a:t>reached</a:t>
            </a:r>
            <a:endParaRPr sz="24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C6081EC-F334-AA55-3F19-85F7235F609B}"/>
              </a:ext>
            </a:extLst>
          </p:cNvPr>
          <p:cNvGraphicFramePr/>
          <p:nvPr>
            <p:extLst>
              <p:ext uri="{D42A27DB-BD31-4B8C-83A1-F6EECF244321}">
                <p14:modId xmlns:p14="http://schemas.microsoft.com/office/powerpoint/2010/main" val="675965011"/>
              </p:ext>
            </p:extLst>
          </p:nvPr>
        </p:nvGraphicFramePr>
        <p:xfrm>
          <a:off x="107504" y="60876"/>
          <a:ext cx="8928992" cy="8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2">
            <a:extLst>
              <a:ext uri="{FF2B5EF4-FFF2-40B4-BE49-F238E27FC236}">
                <a16:creationId xmlns:a16="http://schemas.microsoft.com/office/drawing/2014/main" id="{4243F597-EE6D-6325-ABC3-A4E84664F6ED}"/>
              </a:ext>
            </a:extLst>
          </p:cNvPr>
          <p:cNvSpPr txBox="1">
            <a:spLocks/>
          </p:cNvSpPr>
          <p:nvPr/>
        </p:nvSpPr>
        <p:spPr>
          <a:xfrm>
            <a:off x="2864511" y="2132856"/>
            <a:ext cx="6150984" cy="3542774"/>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12700" marR="5080" algn="just">
              <a:lnSpc>
                <a:spcPts val="3020"/>
              </a:lnSpc>
              <a:spcBef>
                <a:spcPts val="480"/>
              </a:spcBef>
            </a:pPr>
            <a:r>
              <a:rPr lang="en-IN" sz="2800" dirty="0">
                <a:solidFill>
                  <a:srgbClr val="404040"/>
                </a:solidFill>
                <a:latin typeface="Calibri"/>
                <a:cs typeface="Calibri"/>
              </a:rPr>
              <a:t>Existence and condition of Inventory</a:t>
            </a:r>
          </a:p>
          <a:p>
            <a:pPr marL="12700" marR="5080" algn="just">
              <a:lnSpc>
                <a:spcPts val="3020"/>
              </a:lnSpc>
              <a:spcBef>
                <a:spcPts val="480"/>
              </a:spcBef>
            </a:pPr>
            <a:endParaRPr lang="en-IN" sz="2800" dirty="0">
              <a:solidFill>
                <a:srgbClr val="404040"/>
              </a:solidFill>
              <a:latin typeface="Calibri"/>
              <a:cs typeface="Calibri"/>
            </a:endParaRPr>
          </a:p>
          <a:p>
            <a:pPr marL="12700" marR="5080" algn="just">
              <a:lnSpc>
                <a:spcPts val="3020"/>
              </a:lnSpc>
              <a:spcBef>
                <a:spcPts val="480"/>
              </a:spcBef>
            </a:pPr>
            <a:r>
              <a:rPr lang="en-IN" sz="2800" dirty="0">
                <a:solidFill>
                  <a:srgbClr val="404040"/>
                </a:solidFill>
                <a:latin typeface="Calibri"/>
                <a:cs typeface="Calibri"/>
              </a:rPr>
              <a:t>Completeness of Litigation and claims</a:t>
            </a:r>
          </a:p>
          <a:p>
            <a:pPr marL="12700" marR="5080" algn="just">
              <a:lnSpc>
                <a:spcPts val="3020"/>
              </a:lnSpc>
              <a:spcBef>
                <a:spcPts val="480"/>
              </a:spcBef>
            </a:pPr>
            <a:endParaRPr lang="en-IN" sz="2800" dirty="0">
              <a:solidFill>
                <a:srgbClr val="404040"/>
              </a:solidFill>
              <a:latin typeface="Calibri"/>
              <a:cs typeface="Calibri"/>
            </a:endParaRPr>
          </a:p>
          <a:p>
            <a:pPr marL="12700" marR="5080" algn="just">
              <a:lnSpc>
                <a:spcPts val="3020"/>
              </a:lnSpc>
              <a:spcBef>
                <a:spcPts val="480"/>
              </a:spcBef>
            </a:pPr>
            <a:r>
              <a:rPr lang="en-IN" sz="2800" dirty="0">
                <a:solidFill>
                  <a:srgbClr val="404040"/>
                </a:solidFill>
                <a:latin typeface="Calibri"/>
                <a:cs typeface="Calibri"/>
              </a:rPr>
              <a:t>Presentation and disclosure of Segment Information as per applicable financial reporting framework</a:t>
            </a:r>
          </a:p>
        </p:txBody>
      </p:sp>
      <p:sp>
        <p:nvSpPr>
          <p:cNvPr id="4" name="object 4">
            <a:extLst>
              <a:ext uri="{FF2B5EF4-FFF2-40B4-BE49-F238E27FC236}">
                <a16:creationId xmlns:a16="http://schemas.microsoft.com/office/drawing/2014/main" id="{66E9EC50-BD28-87C3-2E3D-9CC69E5DF4C0}"/>
              </a:ext>
            </a:extLst>
          </p:cNvPr>
          <p:cNvSpPr/>
          <p:nvPr/>
        </p:nvSpPr>
        <p:spPr>
          <a:xfrm>
            <a:off x="683568" y="2420888"/>
            <a:ext cx="1368152" cy="2202180"/>
          </a:xfrm>
          <a:custGeom>
            <a:avLst/>
            <a:gdLst/>
            <a:ahLst/>
            <a:cxnLst/>
            <a:rect l="l" t="t" r="r" b="b"/>
            <a:pathLst>
              <a:path w="2167254" h="2202179">
                <a:moveTo>
                  <a:pt x="1867877" y="1226908"/>
                </a:moveTo>
                <a:lnTo>
                  <a:pt x="1828317" y="1203909"/>
                </a:lnTo>
                <a:lnTo>
                  <a:pt x="1786318" y="1188643"/>
                </a:lnTo>
                <a:lnTo>
                  <a:pt x="1742909" y="1181023"/>
                </a:lnTo>
                <a:lnTo>
                  <a:pt x="1699094" y="1180973"/>
                </a:lnTo>
                <a:lnTo>
                  <a:pt x="1655927" y="1188389"/>
                </a:lnTo>
                <a:lnTo>
                  <a:pt x="1614411" y="1203210"/>
                </a:lnTo>
                <a:lnTo>
                  <a:pt x="1575574" y="1225321"/>
                </a:lnTo>
                <a:lnTo>
                  <a:pt x="1540446" y="1254734"/>
                </a:lnTo>
                <a:lnTo>
                  <a:pt x="1509928" y="1291653"/>
                </a:lnTo>
                <a:lnTo>
                  <a:pt x="1487195" y="1332890"/>
                </a:lnTo>
                <a:lnTo>
                  <a:pt x="1472501" y="1377251"/>
                </a:lnTo>
                <a:lnTo>
                  <a:pt x="1466138" y="1423530"/>
                </a:lnTo>
                <a:lnTo>
                  <a:pt x="1468386" y="1470571"/>
                </a:lnTo>
                <a:lnTo>
                  <a:pt x="1479499" y="1517154"/>
                </a:lnTo>
                <a:lnTo>
                  <a:pt x="1732851" y="1517154"/>
                </a:lnTo>
                <a:lnTo>
                  <a:pt x="1867877" y="1226908"/>
                </a:lnTo>
                <a:close/>
              </a:path>
              <a:path w="2167254" h="2202179">
                <a:moveTo>
                  <a:pt x="1895297" y="325170"/>
                </a:moveTo>
                <a:lnTo>
                  <a:pt x="1886775" y="282968"/>
                </a:lnTo>
                <a:lnTo>
                  <a:pt x="1863547" y="248488"/>
                </a:lnTo>
                <a:lnTo>
                  <a:pt x="1829092" y="225247"/>
                </a:lnTo>
                <a:lnTo>
                  <a:pt x="1786915" y="216725"/>
                </a:lnTo>
                <a:lnTo>
                  <a:pt x="974712" y="216725"/>
                </a:lnTo>
                <a:lnTo>
                  <a:pt x="663041" y="11264"/>
                </a:lnTo>
                <a:lnTo>
                  <a:pt x="633056" y="1727"/>
                </a:lnTo>
                <a:lnTo>
                  <a:pt x="108381" y="0"/>
                </a:lnTo>
                <a:lnTo>
                  <a:pt x="66192" y="8521"/>
                </a:lnTo>
                <a:lnTo>
                  <a:pt x="31737" y="31762"/>
                </a:lnTo>
                <a:lnTo>
                  <a:pt x="8509" y="66230"/>
                </a:lnTo>
                <a:lnTo>
                  <a:pt x="0" y="108445"/>
                </a:lnTo>
                <a:lnTo>
                  <a:pt x="0" y="1460627"/>
                </a:lnTo>
                <a:lnTo>
                  <a:pt x="359714" y="588899"/>
                </a:lnTo>
                <a:lnTo>
                  <a:pt x="383197" y="550075"/>
                </a:lnTo>
                <a:lnTo>
                  <a:pt x="414248" y="518160"/>
                </a:lnTo>
                <a:lnTo>
                  <a:pt x="451408" y="494106"/>
                </a:lnTo>
                <a:lnTo>
                  <a:pt x="493229" y="478828"/>
                </a:lnTo>
                <a:lnTo>
                  <a:pt x="538251" y="473303"/>
                </a:lnTo>
                <a:lnTo>
                  <a:pt x="1895297" y="473303"/>
                </a:lnTo>
                <a:lnTo>
                  <a:pt x="1895297" y="325170"/>
                </a:lnTo>
                <a:close/>
              </a:path>
              <a:path w="2167254" h="2202179">
                <a:moveTo>
                  <a:pt x="2111908" y="677214"/>
                </a:moveTo>
                <a:lnTo>
                  <a:pt x="2104682" y="637603"/>
                </a:lnTo>
                <a:lnTo>
                  <a:pt x="2084311" y="604316"/>
                </a:lnTo>
                <a:lnTo>
                  <a:pt x="2053501" y="580364"/>
                </a:lnTo>
                <a:lnTo>
                  <a:pt x="2014969" y="568769"/>
                </a:lnTo>
                <a:lnTo>
                  <a:pt x="538734" y="568769"/>
                </a:lnTo>
                <a:lnTo>
                  <a:pt x="484022" y="585127"/>
                </a:lnTo>
                <a:lnTo>
                  <a:pt x="446659" y="628332"/>
                </a:lnTo>
                <a:lnTo>
                  <a:pt x="81229" y="1517154"/>
                </a:lnTo>
                <a:lnTo>
                  <a:pt x="1185532" y="1517154"/>
                </a:lnTo>
                <a:lnTo>
                  <a:pt x="1180122" y="1465986"/>
                </a:lnTo>
                <a:lnTo>
                  <a:pt x="1179576" y="1414995"/>
                </a:lnTo>
                <a:lnTo>
                  <a:pt x="1183767" y="1364513"/>
                </a:lnTo>
                <a:lnTo>
                  <a:pt x="1192618" y="1314831"/>
                </a:lnTo>
                <a:lnTo>
                  <a:pt x="1206017" y="1266291"/>
                </a:lnTo>
                <a:lnTo>
                  <a:pt x="1223860" y="1219212"/>
                </a:lnTo>
                <a:lnTo>
                  <a:pt x="1246035" y="1173886"/>
                </a:lnTo>
                <a:lnTo>
                  <a:pt x="1272451" y="1130668"/>
                </a:lnTo>
                <a:lnTo>
                  <a:pt x="1302994" y="1089837"/>
                </a:lnTo>
                <a:lnTo>
                  <a:pt x="1337564" y="1051750"/>
                </a:lnTo>
                <a:lnTo>
                  <a:pt x="1373365" y="1019009"/>
                </a:lnTo>
                <a:lnTo>
                  <a:pt x="1411401" y="989965"/>
                </a:lnTo>
                <a:lnTo>
                  <a:pt x="1451432" y="964653"/>
                </a:lnTo>
                <a:lnTo>
                  <a:pt x="1536395" y="925360"/>
                </a:lnTo>
                <a:lnTo>
                  <a:pt x="1626082" y="901433"/>
                </a:lnTo>
                <a:lnTo>
                  <a:pt x="1718411" y="893140"/>
                </a:lnTo>
                <a:lnTo>
                  <a:pt x="1811223" y="900772"/>
                </a:lnTo>
                <a:lnTo>
                  <a:pt x="1857146" y="910640"/>
                </a:lnTo>
                <a:lnTo>
                  <a:pt x="1902396" y="924610"/>
                </a:lnTo>
                <a:lnTo>
                  <a:pt x="1946706" y="942695"/>
                </a:lnTo>
                <a:lnTo>
                  <a:pt x="1989810" y="964946"/>
                </a:lnTo>
                <a:lnTo>
                  <a:pt x="2109279" y="702094"/>
                </a:lnTo>
                <a:lnTo>
                  <a:pt x="2111908" y="677214"/>
                </a:lnTo>
                <a:close/>
              </a:path>
              <a:path w="2167254" h="2202179">
                <a:moveTo>
                  <a:pt x="2167191" y="1452118"/>
                </a:moveTo>
                <a:lnTo>
                  <a:pt x="2166569" y="1406931"/>
                </a:lnTo>
                <a:lnTo>
                  <a:pt x="2161413" y="1362036"/>
                </a:lnTo>
                <a:lnTo>
                  <a:pt x="2151723" y="1317802"/>
                </a:lnTo>
                <a:lnTo>
                  <a:pt x="2137549" y="1274597"/>
                </a:lnTo>
                <a:lnTo>
                  <a:pt x="2118868" y="1232738"/>
                </a:lnTo>
                <a:lnTo>
                  <a:pt x="2095792" y="1192745"/>
                </a:lnTo>
                <a:lnTo>
                  <a:pt x="2071243" y="1158951"/>
                </a:lnTo>
                <a:lnTo>
                  <a:pt x="2071243" y="1435188"/>
                </a:lnTo>
                <a:lnTo>
                  <a:pt x="2068398" y="1479981"/>
                </a:lnTo>
                <a:lnTo>
                  <a:pt x="2059838" y="1524190"/>
                </a:lnTo>
                <a:lnTo>
                  <a:pt x="2045589" y="1567218"/>
                </a:lnTo>
                <a:lnTo>
                  <a:pt x="2025650" y="1608467"/>
                </a:lnTo>
                <a:lnTo>
                  <a:pt x="2000008" y="1647355"/>
                </a:lnTo>
                <a:lnTo>
                  <a:pt x="1968690" y="1683283"/>
                </a:lnTo>
                <a:lnTo>
                  <a:pt x="1932774" y="1714677"/>
                </a:lnTo>
                <a:lnTo>
                  <a:pt x="1893912" y="1740357"/>
                </a:lnTo>
                <a:lnTo>
                  <a:pt x="1852688" y="1760334"/>
                </a:lnTo>
                <a:lnTo>
                  <a:pt x="1809686" y="1774609"/>
                </a:lnTo>
                <a:lnTo>
                  <a:pt x="1765490" y="1783168"/>
                </a:lnTo>
                <a:lnTo>
                  <a:pt x="1720761" y="1786026"/>
                </a:lnTo>
                <a:lnTo>
                  <a:pt x="1675968" y="1783168"/>
                </a:lnTo>
                <a:lnTo>
                  <a:pt x="1657604" y="1779600"/>
                </a:lnTo>
                <a:lnTo>
                  <a:pt x="1631784" y="1774596"/>
                </a:lnTo>
                <a:lnTo>
                  <a:pt x="1588782" y="1760321"/>
                </a:lnTo>
                <a:lnTo>
                  <a:pt x="1547558" y="1740344"/>
                </a:lnTo>
                <a:lnTo>
                  <a:pt x="1508696" y="1714652"/>
                </a:lnTo>
                <a:lnTo>
                  <a:pt x="1472780" y="1683258"/>
                </a:lnTo>
                <a:lnTo>
                  <a:pt x="1441399" y="1647304"/>
                </a:lnTo>
                <a:lnTo>
                  <a:pt x="1415719" y="1608416"/>
                </a:lnTo>
                <a:lnTo>
                  <a:pt x="1395768" y="1567167"/>
                </a:lnTo>
                <a:lnTo>
                  <a:pt x="1381506" y="1524152"/>
                </a:lnTo>
                <a:lnTo>
                  <a:pt x="1372946" y="1479956"/>
                </a:lnTo>
                <a:lnTo>
                  <a:pt x="1370101" y="1435176"/>
                </a:lnTo>
                <a:lnTo>
                  <a:pt x="1372958" y="1390383"/>
                </a:lnTo>
                <a:lnTo>
                  <a:pt x="1381518" y="1346187"/>
                </a:lnTo>
                <a:lnTo>
                  <a:pt x="1395780" y="1303159"/>
                </a:lnTo>
                <a:lnTo>
                  <a:pt x="1415745" y="1261910"/>
                </a:lnTo>
                <a:lnTo>
                  <a:pt x="1441424" y="1223022"/>
                </a:lnTo>
                <a:lnTo>
                  <a:pt x="1472806" y="1187094"/>
                </a:lnTo>
                <a:lnTo>
                  <a:pt x="1508709" y="1155700"/>
                </a:lnTo>
                <a:lnTo>
                  <a:pt x="1547571" y="1130007"/>
                </a:lnTo>
                <a:lnTo>
                  <a:pt x="1588795" y="1110018"/>
                </a:lnTo>
                <a:lnTo>
                  <a:pt x="1631784" y="1095743"/>
                </a:lnTo>
                <a:lnTo>
                  <a:pt x="1675968" y="1087183"/>
                </a:lnTo>
                <a:lnTo>
                  <a:pt x="1720735" y="1084326"/>
                </a:lnTo>
                <a:lnTo>
                  <a:pt x="1765515" y="1087183"/>
                </a:lnTo>
                <a:lnTo>
                  <a:pt x="1809699" y="1095743"/>
                </a:lnTo>
                <a:lnTo>
                  <a:pt x="1852688" y="1110018"/>
                </a:lnTo>
                <a:lnTo>
                  <a:pt x="1893925" y="1130007"/>
                </a:lnTo>
                <a:lnTo>
                  <a:pt x="1932787" y="1155700"/>
                </a:lnTo>
                <a:lnTo>
                  <a:pt x="1968690" y="1187094"/>
                </a:lnTo>
                <a:lnTo>
                  <a:pt x="2000046" y="1223035"/>
                </a:lnTo>
                <a:lnTo>
                  <a:pt x="2025675" y="1261922"/>
                </a:lnTo>
                <a:lnTo>
                  <a:pt x="2045614" y="1303172"/>
                </a:lnTo>
                <a:lnTo>
                  <a:pt x="2059851" y="1346200"/>
                </a:lnTo>
                <a:lnTo>
                  <a:pt x="2068398" y="1390383"/>
                </a:lnTo>
                <a:lnTo>
                  <a:pt x="2071243" y="1435188"/>
                </a:lnTo>
                <a:lnTo>
                  <a:pt x="2071243" y="1158951"/>
                </a:lnTo>
                <a:lnTo>
                  <a:pt x="2068258" y="1154836"/>
                </a:lnTo>
                <a:lnTo>
                  <a:pt x="2036330" y="1119416"/>
                </a:lnTo>
                <a:lnTo>
                  <a:pt x="2000135" y="1086853"/>
                </a:lnTo>
                <a:lnTo>
                  <a:pt x="1996630" y="1084326"/>
                </a:lnTo>
                <a:lnTo>
                  <a:pt x="1961426" y="1058938"/>
                </a:lnTo>
                <a:lnTo>
                  <a:pt x="1920608" y="1035672"/>
                </a:lnTo>
                <a:lnTo>
                  <a:pt x="1878050" y="1017041"/>
                </a:lnTo>
                <a:lnTo>
                  <a:pt x="1834134" y="1003058"/>
                </a:lnTo>
                <a:lnTo>
                  <a:pt x="1789264" y="993736"/>
                </a:lnTo>
                <a:lnTo>
                  <a:pt x="1743811" y="989050"/>
                </a:lnTo>
                <a:lnTo>
                  <a:pt x="1698155" y="989012"/>
                </a:lnTo>
                <a:lnTo>
                  <a:pt x="1652689" y="993635"/>
                </a:lnTo>
                <a:lnTo>
                  <a:pt x="1607807" y="1002893"/>
                </a:lnTo>
                <a:lnTo>
                  <a:pt x="1563878" y="1016800"/>
                </a:lnTo>
                <a:lnTo>
                  <a:pt x="1521282" y="1035367"/>
                </a:lnTo>
                <a:lnTo>
                  <a:pt x="1480426" y="1058570"/>
                </a:lnTo>
                <a:lnTo>
                  <a:pt x="1441691" y="1086434"/>
                </a:lnTo>
                <a:lnTo>
                  <a:pt x="1405432" y="1118946"/>
                </a:lnTo>
                <a:lnTo>
                  <a:pt x="1373454" y="1154493"/>
                </a:lnTo>
                <a:lnTo>
                  <a:pt x="1345895" y="1192542"/>
                </a:lnTo>
                <a:lnTo>
                  <a:pt x="1322768" y="1232789"/>
                </a:lnTo>
                <a:lnTo>
                  <a:pt x="1304175" y="1274686"/>
                </a:lnTo>
                <a:lnTo>
                  <a:pt x="1290040" y="1318044"/>
                </a:lnTo>
                <a:lnTo>
                  <a:pt x="1280439" y="1362417"/>
                </a:lnTo>
                <a:lnTo>
                  <a:pt x="1275384" y="1407439"/>
                </a:lnTo>
                <a:lnTo>
                  <a:pt x="1274902" y="1452753"/>
                </a:lnTo>
                <a:lnTo>
                  <a:pt x="1279004" y="1497965"/>
                </a:lnTo>
                <a:lnTo>
                  <a:pt x="1287716" y="1542719"/>
                </a:lnTo>
                <a:lnTo>
                  <a:pt x="1301064" y="1586636"/>
                </a:lnTo>
                <a:lnTo>
                  <a:pt x="1319085" y="1629346"/>
                </a:lnTo>
                <a:lnTo>
                  <a:pt x="1341780" y="1670481"/>
                </a:lnTo>
                <a:lnTo>
                  <a:pt x="1369174" y="1709674"/>
                </a:lnTo>
                <a:lnTo>
                  <a:pt x="1299286" y="1779600"/>
                </a:lnTo>
                <a:lnTo>
                  <a:pt x="1270292" y="1775752"/>
                </a:lnTo>
                <a:lnTo>
                  <a:pt x="1241755" y="1779473"/>
                </a:lnTo>
                <a:lnTo>
                  <a:pt x="1215148" y="1790395"/>
                </a:lnTo>
                <a:lnTo>
                  <a:pt x="1191882" y="1808124"/>
                </a:lnTo>
                <a:lnTo>
                  <a:pt x="989012" y="2011108"/>
                </a:lnTo>
                <a:lnTo>
                  <a:pt x="964501" y="2048040"/>
                </a:lnTo>
                <a:lnTo>
                  <a:pt x="956335" y="2090051"/>
                </a:lnTo>
                <a:lnTo>
                  <a:pt x="964501" y="2132063"/>
                </a:lnTo>
                <a:lnTo>
                  <a:pt x="989012" y="2168995"/>
                </a:lnTo>
                <a:lnTo>
                  <a:pt x="1025918" y="2193518"/>
                </a:lnTo>
                <a:lnTo>
                  <a:pt x="1067904" y="2201684"/>
                </a:lnTo>
                <a:lnTo>
                  <a:pt x="1109891" y="2193518"/>
                </a:lnTo>
                <a:lnTo>
                  <a:pt x="1146797" y="2168995"/>
                </a:lnTo>
                <a:lnTo>
                  <a:pt x="1349679" y="1966010"/>
                </a:lnTo>
                <a:lnTo>
                  <a:pt x="1378318" y="1916099"/>
                </a:lnTo>
                <a:lnTo>
                  <a:pt x="1382039" y="1887562"/>
                </a:lnTo>
                <a:lnTo>
                  <a:pt x="1378178" y="1858543"/>
                </a:lnTo>
                <a:lnTo>
                  <a:pt x="1448320" y="1788375"/>
                </a:lnTo>
                <a:lnTo>
                  <a:pt x="1488338" y="1816074"/>
                </a:lnTo>
                <a:lnTo>
                  <a:pt x="1530273" y="1838858"/>
                </a:lnTo>
                <a:lnTo>
                  <a:pt x="1573707" y="1856752"/>
                </a:lnTo>
                <a:lnTo>
                  <a:pt x="1618284" y="1869833"/>
                </a:lnTo>
                <a:lnTo>
                  <a:pt x="1663598" y="1878114"/>
                </a:lnTo>
                <a:lnTo>
                  <a:pt x="1709293" y="1881670"/>
                </a:lnTo>
                <a:lnTo>
                  <a:pt x="1754974" y="1880552"/>
                </a:lnTo>
                <a:lnTo>
                  <a:pt x="1800250" y="1874786"/>
                </a:lnTo>
                <a:lnTo>
                  <a:pt x="1844763" y="1864436"/>
                </a:lnTo>
                <a:lnTo>
                  <a:pt x="1888109" y="1849551"/>
                </a:lnTo>
                <a:lnTo>
                  <a:pt x="1929917" y="1830171"/>
                </a:lnTo>
                <a:lnTo>
                  <a:pt x="1969795" y="1806359"/>
                </a:lnTo>
                <a:lnTo>
                  <a:pt x="1993760" y="1788375"/>
                </a:lnTo>
                <a:lnTo>
                  <a:pt x="1996897" y="1786026"/>
                </a:lnTo>
                <a:lnTo>
                  <a:pt x="2042274" y="1745589"/>
                </a:lnTo>
                <a:lnTo>
                  <a:pt x="2074100" y="1708746"/>
                </a:lnTo>
                <a:lnTo>
                  <a:pt x="2101253" y="1669542"/>
                </a:lnTo>
                <a:lnTo>
                  <a:pt x="2123719" y="1628419"/>
                </a:lnTo>
                <a:lnTo>
                  <a:pt x="2141524" y="1585747"/>
                </a:lnTo>
                <a:lnTo>
                  <a:pt x="2154682" y="1541894"/>
                </a:lnTo>
                <a:lnTo>
                  <a:pt x="2163229" y="1497228"/>
                </a:lnTo>
                <a:lnTo>
                  <a:pt x="2167191" y="145211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3046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14825" y="548680"/>
            <a:ext cx="4314349" cy="563616"/>
          </a:xfrm>
          <a:prstGeom prst="rect">
            <a:avLst/>
          </a:prstGeom>
        </p:spPr>
        <p:txBody>
          <a:bodyPr vert="horz" wrap="square" lIns="0" tIns="9525" rIns="0" bIns="0" rtlCol="0" anchor="t" anchorCtr="0">
            <a:spAutoFit/>
          </a:bodyPr>
          <a:lstStyle/>
          <a:p>
            <a:pPr marL="9525">
              <a:lnSpc>
                <a:spcPct val="100000"/>
              </a:lnSpc>
              <a:spcBef>
                <a:spcPts val="75"/>
              </a:spcBef>
            </a:pPr>
            <a:r>
              <a:rPr sz="3600" spc="-60" dirty="0">
                <a:solidFill>
                  <a:srgbClr val="FF0000"/>
                </a:solidFill>
              </a:rPr>
              <a:t>Verification</a:t>
            </a:r>
            <a:r>
              <a:rPr sz="3600" spc="-131" dirty="0">
                <a:solidFill>
                  <a:srgbClr val="FF0000"/>
                </a:solidFill>
              </a:rPr>
              <a:t> </a:t>
            </a:r>
            <a:r>
              <a:rPr sz="3600" dirty="0">
                <a:solidFill>
                  <a:srgbClr val="FF0000"/>
                </a:solidFill>
              </a:rPr>
              <a:t>of</a:t>
            </a:r>
            <a:r>
              <a:rPr sz="3600" spc="-139" dirty="0">
                <a:solidFill>
                  <a:srgbClr val="FF0000"/>
                </a:solidFill>
              </a:rPr>
              <a:t> </a:t>
            </a:r>
            <a:r>
              <a:rPr sz="3600" spc="-34" dirty="0">
                <a:solidFill>
                  <a:srgbClr val="FF0000"/>
                </a:solidFill>
              </a:rPr>
              <a:t>Inventory</a:t>
            </a:r>
            <a:endParaRPr sz="3600" dirty="0"/>
          </a:p>
        </p:txBody>
      </p:sp>
      <p:sp>
        <p:nvSpPr>
          <p:cNvPr id="4" name="object 4"/>
          <p:cNvSpPr txBox="1"/>
          <p:nvPr/>
        </p:nvSpPr>
        <p:spPr>
          <a:xfrm>
            <a:off x="558164" y="1628800"/>
            <a:ext cx="8027670" cy="2730395"/>
          </a:xfrm>
          <a:prstGeom prst="rect">
            <a:avLst/>
          </a:prstGeom>
        </p:spPr>
        <p:txBody>
          <a:bodyPr vert="horz" wrap="square" lIns="0" tIns="92869" rIns="0" bIns="0" rtlCol="0">
            <a:spAutoFit/>
          </a:bodyPr>
          <a:lstStyle/>
          <a:p>
            <a:pPr marL="567214" indent="-557689">
              <a:spcBef>
                <a:spcPts val="731"/>
              </a:spcBef>
              <a:buClr>
                <a:srgbClr val="E38312"/>
              </a:buClr>
              <a:buAutoNum type="arabicPeriod"/>
              <a:tabLst>
                <a:tab pos="567214" algn="l"/>
              </a:tabLst>
            </a:pPr>
            <a:r>
              <a:rPr sz="3300" dirty="0">
                <a:latin typeface="Calibri"/>
                <a:cs typeface="Calibri"/>
              </a:rPr>
              <a:t>Basic</a:t>
            </a:r>
            <a:r>
              <a:rPr sz="3300" spc="-45" dirty="0">
                <a:latin typeface="Calibri"/>
                <a:cs typeface="Calibri"/>
              </a:rPr>
              <a:t> </a:t>
            </a:r>
            <a:r>
              <a:rPr sz="3300" spc="-8" dirty="0">
                <a:latin typeface="Calibri"/>
                <a:cs typeface="Calibri"/>
              </a:rPr>
              <a:t>Responsibility</a:t>
            </a:r>
            <a:r>
              <a:rPr sz="3300" spc="-79" dirty="0">
                <a:latin typeface="Calibri"/>
                <a:cs typeface="Calibri"/>
              </a:rPr>
              <a:t> </a:t>
            </a:r>
            <a:r>
              <a:rPr sz="3300" dirty="0">
                <a:latin typeface="Calibri"/>
                <a:cs typeface="Calibri"/>
              </a:rPr>
              <a:t>with</a:t>
            </a:r>
            <a:r>
              <a:rPr sz="3300" spc="-41" dirty="0">
                <a:latin typeface="Calibri"/>
                <a:cs typeface="Calibri"/>
              </a:rPr>
              <a:t> </a:t>
            </a:r>
            <a:r>
              <a:rPr sz="3300" dirty="0">
                <a:latin typeface="Calibri"/>
                <a:cs typeface="Calibri"/>
              </a:rPr>
              <a:t>the</a:t>
            </a:r>
            <a:r>
              <a:rPr sz="3300" spc="-49" dirty="0">
                <a:latin typeface="Calibri"/>
                <a:cs typeface="Calibri"/>
              </a:rPr>
              <a:t> </a:t>
            </a:r>
            <a:r>
              <a:rPr sz="3300" spc="-8" dirty="0">
                <a:latin typeface="Calibri"/>
                <a:cs typeface="Calibri"/>
              </a:rPr>
              <a:t>Management</a:t>
            </a:r>
            <a:endParaRPr sz="3300" dirty="0">
              <a:latin typeface="Calibri"/>
              <a:cs typeface="Calibri"/>
            </a:endParaRPr>
          </a:p>
          <a:p>
            <a:pPr marL="567214" marR="3810" indent="-558165">
              <a:lnSpc>
                <a:spcPts val="3563"/>
              </a:lnSpc>
              <a:spcBef>
                <a:spcPts val="1110"/>
              </a:spcBef>
              <a:buClr>
                <a:srgbClr val="E38312"/>
              </a:buClr>
              <a:buAutoNum type="arabicPeriod"/>
              <a:tabLst>
                <a:tab pos="567214" algn="l"/>
                <a:tab pos="2457926" algn="l"/>
                <a:tab pos="3343751" algn="l"/>
                <a:tab pos="5807393" algn="l"/>
                <a:tab pos="7667149" algn="l"/>
              </a:tabLst>
            </a:pPr>
            <a:r>
              <a:rPr sz="3300" spc="-8" dirty="0">
                <a:latin typeface="Calibri"/>
                <a:cs typeface="Calibri"/>
              </a:rPr>
              <a:t>Periodic</a:t>
            </a:r>
            <a:r>
              <a:rPr sz="3300" dirty="0">
                <a:latin typeface="Calibri"/>
                <a:cs typeface="Calibri"/>
              </a:rPr>
              <a:t>	</a:t>
            </a:r>
            <a:r>
              <a:rPr sz="3300" spc="-19" dirty="0">
                <a:latin typeface="Calibri"/>
                <a:cs typeface="Calibri"/>
              </a:rPr>
              <a:t>or</a:t>
            </a:r>
            <a:r>
              <a:rPr sz="3300" dirty="0">
                <a:latin typeface="Calibri"/>
                <a:cs typeface="Calibri"/>
              </a:rPr>
              <a:t>	</a:t>
            </a:r>
            <a:r>
              <a:rPr sz="3300" spc="-8" dirty="0">
                <a:latin typeface="Calibri"/>
                <a:cs typeface="Calibri"/>
              </a:rPr>
              <a:t>Continuous</a:t>
            </a:r>
            <a:r>
              <a:rPr sz="3300" dirty="0">
                <a:latin typeface="Calibri"/>
                <a:cs typeface="Calibri"/>
              </a:rPr>
              <a:t>	</a:t>
            </a:r>
            <a:r>
              <a:rPr sz="3300" spc="-8" dirty="0">
                <a:latin typeface="Calibri"/>
                <a:cs typeface="Calibri"/>
              </a:rPr>
              <a:t>method</a:t>
            </a:r>
            <a:r>
              <a:rPr sz="3300" dirty="0">
                <a:latin typeface="Calibri"/>
                <a:cs typeface="Calibri"/>
              </a:rPr>
              <a:t>	</a:t>
            </a:r>
            <a:r>
              <a:rPr sz="3300" spc="-19" dirty="0">
                <a:latin typeface="Calibri"/>
                <a:cs typeface="Calibri"/>
              </a:rPr>
              <a:t>of </a:t>
            </a:r>
            <a:r>
              <a:rPr sz="3300" spc="-8" dirty="0">
                <a:latin typeface="Calibri"/>
                <a:cs typeface="Calibri"/>
              </a:rPr>
              <a:t>verification</a:t>
            </a:r>
            <a:endParaRPr sz="3300" dirty="0">
              <a:latin typeface="Calibri"/>
              <a:cs typeface="Calibri"/>
            </a:endParaRPr>
          </a:p>
          <a:p>
            <a:pPr marL="567214" marR="4286" indent="-558165">
              <a:lnSpc>
                <a:spcPts val="3570"/>
              </a:lnSpc>
              <a:spcBef>
                <a:spcPts val="1050"/>
              </a:spcBef>
              <a:buClr>
                <a:srgbClr val="E38312"/>
              </a:buClr>
              <a:buAutoNum type="arabicPeriod"/>
              <a:tabLst>
                <a:tab pos="567214" algn="l"/>
                <a:tab pos="2053114" algn="l"/>
                <a:tab pos="2613184" algn="l"/>
                <a:tab pos="3743801" algn="l"/>
                <a:tab pos="5592128" algn="l"/>
                <a:tab pos="7701439" algn="l"/>
              </a:tabLst>
            </a:pPr>
            <a:r>
              <a:rPr sz="3300" spc="-8" dirty="0">
                <a:latin typeface="Calibri"/>
                <a:cs typeface="Calibri"/>
              </a:rPr>
              <a:t>Auditor</a:t>
            </a:r>
            <a:r>
              <a:rPr sz="3300" dirty="0">
                <a:latin typeface="Calibri"/>
                <a:cs typeface="Calibri"/>
              </a:rPr>
              <a:t>	</a:t>
            </a:r>
            <a:r>
              <a:rPr sz="3300" spc="-19" dirty="0">
                <a:latin typeface="Calibri"/>
                <a:cs typeface="Calibri"/>
              </a:rPr>
              <a:t>to</a:t>
            </a:r>
            <a:r>
              <a:rPr sz="3300" dirty="0">
                <a:latin typeface="Calibri"/>
                <a:cs typeface="Calibri"/>
              </a:rPr>
              <a:t>	</a:t>
            </a:r>
            <a:r>
              <a:rPr sz="3300" spc="-8" dirty="0">
                <a:latin typeface="Calibri"/>
                <a:cs typeface="Calibri"/>
              </a:rPr>
              <a:t>apply</a:t>
            </a:r>
            <a:r>
              <a:rPr sz="3300" dirty="0">
                <a:latin typeface="Calibri"/>
                <a:cs typeface="Calibri"/>
              </a:rPr>
              <a:t>	</a:t>
            </a:r>
            <a:r>
              <a:rPr sz="3300" spc="-8" dirty="0">
                <a:latin typeface="Calibri"/>
                <a:cs typeface="Calibri"/>
              </a:rPr>
              <a:t>principles</a:t>
            </a:r>
            <a:r>
              <a:rPr sz="3300" dirty="0">
                <a:latin typeface="Calibri"/>
                <a:cs typeface="Calibri"/>
              </a:rPr>
              <a:t>	</a:t>
            </a:r>
            <a:r>
              <a:rPr sz="3300" spc="-8" dirty="0">
                <a:latin typeface="Calibri"/>
                <a:cs typeface="Calibri"/>
              </a:rPr>
              <a:t>enunciated</a:t>
            </a:r>
            <a:r>
              <a:rPr sz="3300" dirty="0">
                <a:latin typeface="Calibri"/>
                <a:cs typeface="Calibri"/>
              </a:rPr>
              <a:t>	</a:t>
            </a:r>
            <a:r>
              <a:rPr sz="3300" spc="-19" dirty="0">
                <a:latin typeface="Calibri"/>
                <a:cs typeface="Calibri"/>
              </a:rPr>
              <a:t>in </a:t>
            </a:r>
            <a:r>
              <a:rPr sz="3300" dirty="0">
                <a:latin typeface="Calibri"/>
                <a:cs typeface="Calibri"/>
              </a:rPr>
              <a:t>SA</a:t>
            </a:r>
            <a:r>
              <a:rPr sz="3300" spc="-19" dirty="0">
                <a:latin typeface="Calibri"/>
                <a:cs typeface="Calibri"/>
              </a:rPr>
              <a:t> </a:t>
            </a:r>
            <a:r>
              <a:rPr sz="3300" dirty="0">
                <a:latin typeface="Calibri"/>
                <a:cs typeface="Calibri"/>
              </a:rPr>
              <a:t>500</a:t>
            </a:r>
            <a:r>
              <a:rPr sz="3300" spc="-30" dirty="0">
                <a:latin typeface="Calibri"/>
                <a:cs typeface="Calibri"/>
              </a:rPr>
              <a:t> </a:t>
            </a:r>
            <a:r>
              <a:rPr sz="3300" dirty="0">
                <a:latin typeface="Calibri"/>
                <a:cs typeface="Calibri"/>
              </a:rPr>
              <a:t>&amp;</a:t>
            </a:r>
            <a:r>
              <a:rPr sz="3300" spc="-26" dirty="0">
                <a:latin typeface="Calibri"/>
                <a:cs typeface="Calibri"/>
              </a:rPr>
              <a:t> </a:t>
            </a:r>
            <a:r>
              <a:rPr sz="3300" spc="-19" dirty="0">
                <a:latin typeface="Calibri"/>
                <a:cs typeface="Calibri"/>
              </a:rPr>
              <a:t>501</a:t>
            </a:r>
            <a:endParaRPr sz="33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491" y="437289"/>
            <a:ext cx="5975509" cy="505427"/>
          </a:xfrm>
          <a:prstGeom prst="rect">
            <a:avLst/>
          </a:prstGeom>
        </p:spPr>
        <p:txBody>
          <a:bodyPr vert="horz" wrap="square" lIns="0" tIns="9049" rIns="0" bIns="0" rtlCol="0" anchor="t" anchorCtr="0">
            <a:spAutoFit/>
          </a:bodyPr>
          <a:lstStyle/>
          <a:p>
            <a:pPr marL="9525">
              <a:lnSpc>
                <a:spcPct val="100000"/>
              </a:lnSpc>
              <a:spcBef>
                <a:spcPts val="71"/>
              </a:spcBef>
            </a:pPr>
            <a:r>
              <a:rPr spc="-53" dirty="0">
                <a:solidFill>
                  <a:schemeClr val="tx1"/>
                </a:solidFill>
              </a:rPr>
              <a:t>Procedures</a:t>
            </a:r>
            <a:r>
              <a:rPr spc="-131" dirty="0">
                <a:solidFill>
                  <a:schemeClr val="tx1"/>
                </a:solidFill>
              </a:rPr>
              <a:t> </a:t>
            </a:r>
            <a:r>
              <a:rPr dirty="0">
                <a:solidFill>
                  <a:schemeClr val="tx1"/>
                </a:solidFill>
              </a:rPr>
              <a:t>to</a:t>
            </a:r>
            <a:r>
              <a:rPr spc="-150" dirty="0">
                <a:solidFill>
                  <a:schemeClr val="tx1"/>
                </a:solidFill>
              </a:rPr>
              <a:t> </a:t>
            </a:r>
            <a:r>
              <a:rPr dirty="0">
                <a:solidFill>
                  <a:schemeClr val="tx1"/>
                </a:solidFill>
              </a:rPr>
              <a:t>be</a:t>
            </a:r>
            <a:r>
              <a:rPr spc="-124" dirty="0">
                <a:solidFill>
                  <a:schemeClr val="tx1"/>
                </a:solidFill>
              </a:rPr>
              <a:t> </a:t>
            </a:r>
            <a:r>
              <a:rPr spc="-53" dirty="0">
                <a:solidFill>
                  <a:schemeClr val="tx1"/>
                </a:solidFill>
              </a:rPr>
              <a:t>followed</a:t>
            </a:r>
            <a:r>
              <a:rPr spc="-127" dirty="0">
                <a:solidFill>
                  <a:schemeClr val="tx1"/>
                </a:solidFill>
              </a:rPr>
              <a:t> </a:t>
            </a:r>
            <a:r>
              <a:rPr dirty="0">
                <a:solidFill>
                  <a:schemeClr val="tx1"/>
                </a:solidFill>
              </a:rPr>
              <a:t>by</a:t>
            </a:r>
            <a:r>
              <a:rPr spc="-131" dirty="0">
                <a:solidFill>
                  <a:schemeClr val="tx1"/>
                </a:solidFill>
              </a:rPr>
              <a:t> </a:t>
            </a:r>
            <a:r>
              <a:rPr spc="-8" dirty="0">
                <a:solidFill>
                  <a:schemeClr val="tx1"/>
                </a:solidFill>
              </a:rPr>
              <a:t>Auditor</a:t>
            </a:r>
          </a:p>
        </p:txBody>
      </p:sp>
      <p:sp>
        <p:nvSpPr>
          <p:cNvPr id="3" name="object 3"/>
          <p:cNvSpPr/>
          <p:nvPr/>
        </p:nvSpPr>
        <p:spPr>
          <a:xfrm>
            <a:off x="3042607" y="2574912"/>
            <a:ext cx="517208" cy="77629"/>
          </a:xfrm>
          <a:custGeom>
            <a:avLst/>
            <a:gdLst/>
            <a:ahLst/>
            <a:cxnLst/>
            <a:rect l="l" t="t" r="r" b="b"/>
            <a:pathLst>
              <a:path w="689610" h="103505">
                <a:moveTo>
                  <a:pt x="664373" y="51688"/>
                </a:moveTo>
                <a:lnTo>
                  <a:pt x="594487" y="92455"/>
                </a:lnTo>
                <a:lnTo>
                  <a:pt x="593471" y="96265"/>
                </a:lnTo>
                <a:lnTo>
                  <a:pt x="597026" y="102362"/>
                </a:lnTo>
                <a:lnTo>
                  <a:pt x="600963" y="103377"/>
                </a:lnTo>
                <a:lnTo>
                  <a:pt x="603885" y="101600"/>
                </a:lnTo>
                <a:lnTo>
                  <a:pt x="678592" y="58038"/>
                </a:lnTo>
                <a:lnTo>
                  <a:pt x="676910" y="58038"/>
                </a:lnTo>
                <a:lnTo>
                  <a:pt x="676910" y="57150"/>
                </a:lnTo>
                <a:lnTo>
                  <a:pt x="673735" y="57150"/>
                </a:lnTo>
                <a:lnTo>
                  <a:pt x="664373" y="51688"/>
                </a:lnTo>
                <a:close/>
              </a:path>
              <a:path w="689610" h="103505">
                <a:moveTo>
                  <a:pt x="653487" y="45338"/>
                </a:moveTo>
                <a:lnTo>
                  <a:pt x="0" y="45338"/>
                </a:lnTo>
                <a:lnTo>
                  <a:pt x="0" y="58038"/>
                </a:lnTo>
                <a:lnTo>
                  <a:pt x="653487" y="58038"/>
                </a:lnTo>
                <a:lnTo>
                  <a:pt x="664373" y="51688"/>
                </a:lnTo>
                <a:lnTo>
                  <a:pt x="653487" y="45338"/>
                </a:lnTo>
                <a:close/>
              </a:path>
              <a:path w="689610" h="103505">
                <a:moveTo>
                  <a:pt x="678592" y="45338"/>
                </a:moveTo>
                <a:lnTo>
                  <a:pt x="676910" y="45338"/>
                </a:lnTo>
                <a:lnTo>
                  <a:pt x="676910" y="58038"/>
                </a:lnTo>
                <a:lnTo>
                  <a:pt x="678592" y="58038"/>
                </a:lnTo>
                <a:lnTo>
                  <a:pt x="689483" y="51688"/>
                </a:lnTo>
                <a:lnTo>
                  <a:pt x="678592" y="45338"/>
                </a:lnTo>
                <a:close/>
              </a:path>
              <a:path w="689610" h="103505">
                <a:moveTo>
                  <a:pt x="673735" y="46227"/>
                </a:moveTo>
                <a:lnTo>
                  <a:pt x="664373" y="51688"/>
                </a:lnTo>
                <a:lnTo>
                  <a:pt x="673735" y="57150"/>
                </a:lnTo>
                <a:lnTo>
                  <a:pt x="673735" y="46227"/>
                </a:lnTo>
                <a:close/>
              </a:path>
              <a:path w="689610" h="103505">
                <a:moveTo>
                  <a:pt x="676910" y="46227"/>
                </a:moveTo>
                <a:lnTo>
                  <a:pt x="673735" y="46227"/>
                </a:lnTo>
                <a:lnTo>
                  <a:pt x="673735" y="57150"/>
                </a:lnTo>
                <a:lnTo>
                  <a:pt x="676910" y="57150"/>
                </a:lnTo>
                <a:lnTo>
                  <a:pt x="676910" y="46227"/>
                </a:lnTo>
                <a:close/>
              </a:path>
              <a:path w="689610" h="103505">
                <a:moveTo>
                  <a:pt x="600963" y="0"/>
                </a:moveTo>
                <a:lnTo>
                  <a:pt x="597026" y="1015"/>
                </a:lnTo>
                <a:lnTo>
                  <a:pt x="593471" y="7112"/>
                </a:lnTo>
                <a:lnTo>
                  <a:pt x="594487" y="10922"/>
                </a:lnTo>
                <a:lnTo>
                  <a:pt x="664373" y="51688"/>
                </a:lnTo>
                <a:lnTo>
                  <a:pt x="673735" y="46227"/>
                </a:lnTo>
                <a:lnTo>
                  <a:pt x="676910" y="46227"/>
                </a:lnTo>
                <a:lnTo>
                  <a:pt x="676910" y="45338"/>
                </a:lnTo>
                <a:lnTo>
                  <a:pt x="678592" y="45338"/>
                </a:lnTo>
                <a:lnTo>
                  <a:pt x="603885" y="1777"/>
                </a:lnTo>
                <a:lnTo>
                  <a:pt x="600963" y="0"/>
                </a:lnTo>
                <a:close/>
              </a:path>
            </a:pathLst>
          </a:custGeom>
          <a:solidFill>
            <a:srgbClr val="E38312"/>
          </a:solidFill>
        </p:spPr>
        <p:txBody>
          <a:bodyPr wrap="square" lIns="0" tIns="0" rIns="0" bIns="0" rtlCol="0"/>
          <a:lstStyle/>
          <a:p>
            <a:endParaRPr sz="1350"/>
          </a:p>
        </p:txBody>
      </p:sp>
      <p:sp>
        <p:nvSpPr>
          <p:cNvPr id="4" name="object 4"/>
          <p:cNvSpPr/>
          <p:nvPr/>
        </p:nvSpPr>
        <p:spPr>
          <a:xfrm>
            <a:off x="5930968" y="2574912"/>
            <a:ext cx="517208" cy="77629"/>
          </a:xfrm>
          <a:custGeom>
            <a:avLst/>
            <a:gdLst/>
            <a:ahLst/>
            <a:cxnLst/>
            <a:rect l="l" t="t" r="r" b="b"/>
            <a:pathLst>
              <a:path w="689609" h="103505">
                <a:moveTo>
                  <a:pt x="664373" y="51688"/>
                </a:moveTo>
                <a:lnTo>
                  <a:pt x="594487" y="92455"/>
                </a:lnTo>
                <a:lnTo>
                  <a:pt x="593471" y="96265"/>
                </a:lnTo>
                <a:lnTo>
                  <a:pt x="597026" y="102362"/>
                </a:lnTo>
                <a:lnTo>
                  <a:pt x="600964" y="103377"/>
                </a:lnTo>
                <a:lnTo>
                  <a:pt x="603884" y="101600"/>
                </a:lnTo>
                <a:lnTo>
                  <a:pt x="678592" y="58038"/>
                </a:lnTo>
                <a:lnTo>
                  <a:pt x="676909" y="58038"/>
                </a:lnTo>
                <a:lnTo>
                  <a:pt x="676909" y="57150"/>
                </a:lnTo>
                <a:lnTo>
                  <a:pt x="673734" y="57150"/>
                </a:lnTo>
                <a:lnTo>
                  <a:pt x="664373" y="51688"/>
                </a:lnTo>
                <a:close/>
              </a:path>
              <a:path w="689609" h="103505">
                <a:moveTo>
                  <a:pt x="653487" y="45338"/>
                </a:moveTo>
                <a:lnTo>
                  <a:pt x="0" y="45338"/>
                </a:lnTo>
                <a:lnTo>
                  <a:pt x="0" y="58038"/>
                </a:lnTo>
                <a:lnTo>
                  <a:pt x="653487" y="58038"/>
                </a:lnTo>
                <a:lnTo>
                  <a:pt x="664373" y="51688"/>
                </a:lnTo>
                <a:lnTo>
                  <a:pt x="653487" y="45338"/>
                </a:lnTo>
                <a:close/>
              </a:path>
              <a:path w="689609" h="103505">
                <a:moveTo>
                  <a:pt x="678592" y="45338"/>
                </a:moveTo>
                <a:lnTo>
                  <a:pt x="676909" y="45338"/>
                </a:lnTo>
                <a:lnTo>
                  <a:pt x="676909" y="58038"/>
                </a:lnTo>
                <a:lnTo>
                  <a:pt x="678592" y="58038"/>
                </a:lnTo>
                <a:lnTo>
                  <a:pt x="689482" y="51688"/>
                </a:lnTo>
                <a:lnTo>
                  <a:pt x="678592" y="45338"/>
                </a:lnTo>
                <a:close/>
              </a:path>
              <a:path w="689609" h="103505">
                <a:moveTo>
                  <a:pt x="673734" y="46227"/>
                </a:moveTo>
                <a:lnTo>
                  <a:pt x="664373" y="51688"/>
                </a:lnTo>
                <a:lnTo>
                  <a:pt x="673734" y="57150"/>
                </a:lnTo>
                <a:lnTo>
                  <a:pt x="673734" y="46227"/>
                </a:lnTo>
                <a:close/>
              </a:path>
              <a:path w="689609" h="103505">
                <a:moveTo>
                  <a:pt x="676909" y="46227"/>
                </a:moveTo>
                <a:lnTo>
                  <a:pt x="673734" y="46227"/>
                </a:lnTo>
                <a:lnTo>
                  <a:pt x="673734" y="57150"/>
                </a:lnTo>
                <a:lnTo>
                  <a:pt x="676909" y="57150"/>
                </a:lnTo>
                <a:lnTo>
                  <a:pt x="676909" y="46227"/>
                </a:lnTo>
                <a:close/>
              </a:path>
              <a:path w="689609" h="103505">
                <a:moveTo>
                  <a:pt x="600964" y="0"/>
                </a:moveTo>
                <a:lnTo>
                  <a:pt x="597026" y="1015"/>
                </a:lnTo>
                <a:lnTo>
                  <a:pt x="593471" y="7112"/>
                </a:lnTo>
                <a:lnTo>
                  <a:pt x="594487" y="10922"/>
                </a:lnTo>
                <a:lnTo>
                  <a:pt x="664373" y="51688"/>
                </a:lnTo>
                <a:lnTo>
                  <a:pt x="673734" y="46227"/>
                </a:lnTo>
                <a:lnTo>
                  <a:pt x="676909" y="46227"/>
                </a:lnTo>
                <a:lnTo>
                  <a:pt x="676909" y="45338"/>
                </a:lnTo>
                <a:lnTo>
                  <a:pt x="678592" y="45338"/>
                </a:lnTo>
                <a:lnTo>
                  <a:pt x="603884" y="1777"/>
                </a:lnTo>
                <a:lnTo>
                  <a:pt x="600964" y="0"/>
                </a:lnTo>
                <a:close/>
              </a:path>
            </a:pathLst>
          </a:custGeom>
          <a:solidFill>
            <a:srgbClr val="E38312"/>
          </a:solidFill>
        </p:spPr>
        <p:txBody>
          <a:bodyPr wrap="square" lIns="0" tIns="0" rIns="0" bIns="0" rtlCol="0"/>
          <a:lstStyle/>
          <a:p>
            <a:endParaRPr sz="1350"/>
          </a:p>
        </p:txBody>
      </p:sp>
      <p:sp>
        <p:nvSpPr>
          <p:cNvPr id="5" name="object 5"/>
          <p:cNvSpPr/>
          <p:nvPr/>
        </p:nvSpPr>
        <p:spPr>
          <a:xfrm>
            <a:off x="1831121" y="3316624"/>
            <a:ext cx="5820251" cy="517208"/>
          </a:xfrm>
          <a:custGeom>
            <a:avLst/>
            <a:gdLst/>
            <a:ahLst/>
            <a:cxnLst/>
            <a:rect l="l" t="t" r="r" b="b"/>
            <a:pathLst>
              <a:path w="7760334" h="689610">
                <a:moveTo>
                  <a:pt x="7112" y="593470"/>
                </a:moveTo>
                <a:lnTo>
                  <a:pt x="1016" y="597026"/>
                </a:lnTo>
                <a:lnTo>
                  <a:pt x="0" y="600963"/>
                </a:lnTo>
                <a:lnTo>
                  <a:pt x="1778" y="603884"/>
                </a:lnTo>
                <a:lnTo>
                  <a:pt x="51689" y="689482"/>
                </a:lnTo>
                <a:lnTo>
                  <a:pt x="59020" y="676909"/>
                </a:lnTo>
                <a:lnTo>
                  <a:pt x="45339" y="676909"/>
                </a:lnTo>
                <a:lnTo>
                  <a:pt x="45339" y="653487"/>
                </a:lnTo>
                <a:lnTo>
                  <a:pt x="10922" y="594487"/>
                </a:lnTo>
                <a:lnTo>
                  <a:pt x="7112" y="593470"/>
                </a:lnTo>
                <a:close/>
              </a:path>
              <a:path w="7760334" h="689610">
                <a:moveTo>
                  <a:pt x="45339" y="653487"/>
                </a:moveTo>
                <a:lnTo>
                  <a:pt x="45339" y="676909"/>
                </a:lnTo>
                <a:lnTo>
                  <a:pt x="58039" y="676909"/>
                </a:lnTo>
                <a:lnTo>
                  <a:pt x="58039" y="673734"/>
                </a:lnTo>
                <a:lnTo>
                  <a:pt x="46228" y="673734"/>
                </a:lnTo>
                <a:lnTo>
                  <a:pt x="51688" y="664373"/>
                </a:lnTo>
                <a:lnTo>
                  <a:pt x="45339" y="653487"/>
                </a:lnTo>
                <a:close/>
              </a:path>
              <a:path w="7760334" h="689610">
                <a:moveTo>
                  <a:pt x="96266" y="593470"/>
                </a:moveTo>
                <a:lnTo>
                  <a:pt x="92456" y="594487"/>
                </a:lnTo>
                <a:lnTo>
                  <a:pt x="58039" y="653487"/>
                </a:lnTo>
                <a:lnTo>
                  <a:pt x="58039" y="676909"/>
                </a:lnTo>
                <a:lnTo>
                  <a:pt x="59020" y="676909"/>
                </a:lnTo>
                <a:lnTo>
                  <a:pt x="101600" y="603884"/>
                </a:lnTo>
                <a:lnTo>
                  <a:pt x="103378" y="600963"/>
                </a:lnTo>
                <a:lnTo>
                  <a:pt x="102362" y="597026"/>
                </a:lnTo>
                <a:lnTo>
                  <a:pt x="96266" y="593470"/>
                </a:lnTo>
                <a:close/>
              </a:path>
              <a:path w="7760334" h="689610">
                <a:moveTo>
                  <a:pt x="51689" y="664373"/>
                </a:moveTo>
                <a:lnTo>
                  <a:pt x="46228" y="673734"/>
                </a:lnTo>
                <a:lnTo>
                  <a:pt x="57150" y="673734"/>
                </a:lnTo>
                <a:lnTo>
                  <a:pt x="51689" y="664373"/>
                </a:lnTo>
                <a:close/>
              </a:path>
              <a:path w="7760334" h="689610">
                <a:moveTo>
                  <a:pt x="58039" y="653487"/>
                </a:moveTo>
                <a:lnTo>
                  <a:pt x="51689" y="664373"/>
                </a:lnTo>
                <a:lnTo>
                  <a:pt x="57150" y="673734"/>
                </a:lnTo>
                <a:lnTo>
                  <a:pt x="58039" y="673734"/>
                </a:lnTo>
                <a:lnTo>
                  <a:pt x="58039" y="653487"/>
                </a:lnTo>
                <a:close/>
              </a:path>
              <a:path w="7760334" h="689610">
                <a:moveTo>
                  <a:pt x="7747381" y="355473"/>
                </a:moveTo>
                <a:lnTo>
                  <a:pt x="48133" y="355473"/>
                </a:lnTo>
                <a:lnTo>
                  <a:pt x="45339" y="358393"/>
                </a:lnTo>
                <a:lnTo>
                  <a:pt x="45339" y="653487"/>
                </a:lnTo>
                <a:lnTo>
                  <a:pt x="51689" y="664373"/>
                </a:lnTo>
                <a:lnTo>
                  <a:pt x="58038" y="653487"/>
                </a:lnTo>
                <a:lnTo>
                  <a:pt x="58039" y="368173"/>
                </a:lnTo>
                <a:lnTo>
                  <a:pt x="51689" y="368173"/>
                </a:lnTo>
                <a:lnTo>
                  <a:pt x="58039" y="361823"/>
                </a:lnTo>
                <a:lnTo>
                  <a:pt x="7747381" y="361823"/>
                </a:lnTo>
                <a:lnTo>
                  <a:pt x="7747381" y="355473"/>
                </a:lnTo>
                <a:close/>
              </a:path>
              <a:path w="7760334" h="689610">
                <a:moveTo>
                  <a:pt x="58039" y="361823"/>
                </a:moveTo>
                <a:lnTo>
                  <a:pt x="51689" y="368173"/>
                </a:lnTo>
                <a:lnTo>
                  <a:pt x="58039" y="368173"/>
                </a:lnTo>
                <a:lnTo>
                  <a:pt x="58039" y="361823"/>
                </a:lnTo>
                <a:close/>
              </a:path>
              <a:path w="7760334" h="689610">
                <a:moveTo>
                  <a:pt x="7760081" y="355473"/>
                </a:moveTo>
                <a:lnTo>
                  <a:pt x="7753731" y="355473"/>
                </a:lnTo>
                <a:lnTo>
                  <a:pt x="7747381" y="361823"/>
                </a:lnTo>
                <a:lnTo>
                  <a:pt x="58039" y="361823"/>
                </a:lnTo>
                <a:lnTo>
                  <a:pt x="58039" y="368173"/>
                </a:lnTo>
                <a:lnTo>
                  <a:pt x="7757286" y="368173"/>
                </a:lnTo>
                <a:lnTo>
                  <a:pt x="7760081" y="365378"/>
                </a:lnTo>
                <a:lnTo>
                  <a:pt x="7760081" y="355473"/>
                </a:lnTo>
                <a:close/>
              </a:path>
              <a:path w="7760334" h="689610">
                <a:moveTo>
                  <a:pt x="7760081" y="0"/>
                </a:moveTo>
                <a:lnTo>
                  <a:pt x="7747381" y="0"/>
                </a:lnTo>
                <a:lnTo>
                  <a:pt x="7747381" y="361823"/>
                </a:lnTo>
                <a:lnTo>
                  <a:pt x="7753731" y="355473"/>
                </a:lnTo>
                <a:lnTo>
                  <a:pt x="7760081" y="355473"/>
                </a:lnTo>
                <a:lnTo>
                  <a:pt x="7760081" y="0"/>
                </a:lnTo>
                <a:close/>
              </a:path>
            </a:pathLst>
          </a:custGeom>
          <a:solidFill>
            <a:srgbClr val="E38312"/>
          </a:solidFill>
        </p:spPr>
        <p:txBody>
          <a:bodyPr wrap="square" lIns="0" tIns="0" rIns="0" bIns="0" rtlCol="0"/>
          <a:lstStyle/>
          <a:p>
            <a:endParaRPr sz="1350"/>
          </a:p>
        </p:txBody>
      </p:sp>
      <p:graphicFrame>
        <p:nvGraphicFramePr>
          <p:cNvPr id="6" name="object 6"/>
          <p:cNvGraphicFramePr>
            <a:graphicFrameLocks noGrp="1"/>
          </p:cNvGraphicFramePr>
          <p:nvPr>
            <p:extLst>
              <p:ext uri="{D42A27DB-BD31-4B8C-83A1-F6EECF244321}">
                <p14:modId xmlns:p14="http://schemas.microsoft.com/office/powerpoint/2010/main" val="4105974769"/>
              </p:ext>
            </p:extLst>
          </p:nvPr>
        </p:nvGraphicFramePr>
        <p:xfrm>
          <a:off x="690074" y="1902494"/>
          <a:ext cx="8124825" cy="1514158"/>
        </p:xfrm>
        <a:graphic>
          <a:graphicData uri="http://schemas.openxmlformats.org/drawingml/2006/table">
            <a:tbl>
              <a:tblPr firstRow="1" bandRow="1">
                <a:tableStyleId>{2D5ABB26-0587-4C30-8999-92F81FD0307C}</a:tableStyleId>
              </a:tblPr>
              <a:tblGrid>
                <a:gridCol w="2347913">
                  <a:extLst>
                    <a:ext uri="{9D8B030D-6E8A-4147-A177-3AD203B41FA5}">
                      <a16:colId xmlns:a16="http://schemas.microsoft.com/office/drawing/2014/main" val="20000"/>
                    </a:ext>
                  </a:extLst>
                </a:gridCol>
                <a:gridCol w="539591">
                  <a:extLst>
                    <a:ext uri="{9D8B030D-6E8A-4147-A177-3AD203B41FA5}">
                      <a16:colId xmlns:a16="http://schemas.microsoft.com/office/drawing/2014/main" val="20001"/>
                    </a:ext>
                  </a:extLst>
                </a:gridCol>
                <a:gridCol w="2348865">
                  <a:extLst>
                    <a:ext uri="{9D8B030D-6E8A-4147-A177-3AD203B41FA5}">
                      <a16:colId xmlns:a16="http://schemas.microsoft.com/office/drawing/2014/main" val="20002"/>
                    </a:ext>
                  </a:extLst>
                </a:gridCol>
                <a:gridCol w="539591">
                  <a:extLst>
                    <a:ext uri="{9D8B030D-6E8A-4147-A177-3AD203B41FA5}">
                      <a16:colId xmlns:a16="http://schemas.microsoft.com/office/drawing/2014/main" val="20003"/>
                    </a:ext>
                  </a:extLst>
                </a:gridCol>
                <a:gridCol w="2348865">
                  <a:extLst>
                    <a:ext uri="{9D8B030D-6E8A-4147-A177-3AD203B41FA5}">
                      <a16:colId xmlns:a16="http://schemas.microsoft.com/office/drawing/2014/main" val="20004"/>
                    </a:ext>
                  </a:extLst>
                </a:gridCol>
              </a:tblGrid>
              <a:tr h="407670">
                <a:tc rowSpan="2">
                  <a:txBody>
                    <a:bodyPr/>
                    <a:lstStyle/>
                    <a:p>
                      <a:pPr>
                        <a:lnSpc>
                          <a:spcPct val="100000"/>
                        </a:lnSpc>
                        <a:spcBef>
                          <a:spcPts val="1430"/>
                        </a:spcBef>
                      </a:pPr>
                      <a:endParaRPr sz="2000" dirty="0">
                        <a:latin typeface="Times New Roman"/>
                        <a:cs typeface="Times New Roman"/>
                      </a:endParaRPr>
                    </a:p>
                    <a:p>
                      <a:pPr marL="236220" marR="217804" indent="-12700">
                        <a:lnSpc>
                          <a:spcPts val="2860"/>
                        </a:lnSpc>
                      </a:pPr>
                      <a:r>
                        <a:rPr sz="1800" spc="-95" dirty="0">
                          <a:latin typeface="Calibri"/>
                          <a:cs typeface="Calibri"/>
                        </a:rPr>
                        <a:t>To</a:t>
                      </a:r>
                      <a:r>
                        <a:rPr sz="1800" spc="-50" dirty="0">
                          <a:latin typeface="Calibri"/>
                          <a:cs typeface="Calibri"/>
                        </a:rPr>
                        <a:t> </a:t>
                      </a:r>
                      <a:r>
                        <a:rPr sz="1800" dirty="0">
                          <a:latin typeface="Calibri"/>
                          <a:cs typeface="Calibri"/>
                        </a:rPr>
                        <a:t>be</a:t>
                      </a:r>
                      <a:r>
                        <a:rPr sz="1800" spc="-65" dirty="0">
                          <a:latin typeface="Calibri"/>
                          <a:cs typeface="Calibri"/>
                        </a:rPr>
                        <a:t> </a:t>
                      </a:r>
                      <a:r>
                        <a:rPr sz="1800" dirty="0">
                          <a:latin typeface="Calibri"/>
                          <a:cs typeface="Calibri"/>
                        </a:rPr>
                        <a:t>present</a:t>
                      </a:r>
                      <a:r>
                        <a:rPr sz="1800" spc="-70" dirty="0">
                          <a:latin typeface="Calibri"/>
                          <a:cs typeface="Calibri"/>
                        </a:rPr>
                        <a:t> </a:t>
                      </a:r>
                      <a:r>
                        <a:rPr sz="1800" dirty="0">
                          <a:latin typeface="Calibri"/>
                          <a:cs typeface="Calibri"/>
                        </a:rPr>
                        <a:t>at</a:t>
                      </a:r>
                      <a:r>
                        <a:rPr sz="1800" spc="-45" dirty="0">
                          <a:latin typeface="Calibri"/>
                          <a:cs typeface="Calibri"/>
                        </a:rPr>
                        <a:t> </a:t>
                      </a:r>
                      <a:r>
                        <a:rPr sz="1800" spc="-25" dirty="0">
                          <a:latin typeface="Calibri"/>
                          <a:cs typeface="Calibri"/>
                        </a:rPr>
                        <a:t>the </a:t>
                      </a:r>
                      <a:r>
                        <a:rPr sz="1800" dirty="0">
                          <a:latin typeface="Calibri"/>
                          <a:cs typeface="Calibri"/>
                        </a:rPr>
                        <a:t>time</a:t>
                      </a:r>
                      <a:r>
                        <a:rPr sz="1800" spc="-45" dirty="0">
                          <a:latin typeface="Calibri"/>
                          <a:cs typeface="Calibri"/>
                        </a:rPr>
                        <a:t> </a:t>
                      </a:r>
                      <a:r>
                        <a:rPr sz="1800" dirty="0">
                          <a:latin typeface="Calibri"/>
                          <a:cs typeface="Calibri"/>
                        </a:rPr>
                        <a:t>of</a:t>
                      </a:r>
                      <a:r>
                        <a:rPr sz="1800" spc="-30" dirty="0">
                          <a:latin typeface="Calibri"/>
                          <a:cs typeface="Calibri"/>
                        </a:rPr>
                        <a:t> </a:t>
                      </a:r>
                      <a:r>
                        <a:rPr lang="en-IN" sz="1800" dirty="0">
                          <a:latin typeface="Calibri"/>
                          <a:cs typeface="Calibri"/>
                        </a:rPr>
                        <a:t>physical verification</a:t>
                      </a:r>
                      <a:endParaRPr sz="1800" dirty="0">
                        <a:latin typeface="Calibri"/>
                        <a:cs typeface="Calibri"/>
                      </a:endParaRPr>
                    </a:p>
                  </a:txBody>
                  <a:tcPr marL="0" marR="0" marT="136208"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2000" dirty="0">
                        <a:latin typeface="Times New Roman"/>
                        <a:cs typeface="Times New Roman"/>
                      </a:endParaRPr>
                    </a:p>
                  </a:txBody>
                  <a:tcPr marL="0" marR="0" marT="0" marB="0">
                    <a:lnL w="19050">
                      <a:solidFill>
                        <a:srgbClr val="CF760E"/>
                      </a:solidFill>
                      <a:prstDash val="solid"/>
                    </a:lnL>
                    <a:lnR w="19050">
                      <a:solidFill>
                        <a:srgbClr val="CF760E"/>
                      </a:solidFill>
                      <a:prstDash val="solid"/>
                    </a:lnR>
                    <a:lnB w="6350">
                      <a:solidFill>
                        <a:srgbClr val="7E7E7E"/>
                      </a:solidFill>
                      <a:prstDash val="solid"/>
                    </a:lnB>
                  </a:tcPr>
                </a:tc>
                <a:tc rowSpan="2">
                  <a:txBody>
                    <a:bodyPr/>
                    <a:lstStyle/>
                    <a:p>
                      <a:pPr>
                        <a:lnSpc>
                          <a:spcPct val="100000"/>
                        </a:lnSpc>
                      </a:pPr>
                      <a:endParaRPr sz="2000" dirty="0">
                        <a:latin typeface="Times New Roman"/>
                        <a:cs typeface="Times New Roman"/>
                      </a:endParaRPr>
                    </a:p>
                    <a:p>
                      <a:pPr marL="339725" marR="330200" indent="-635" algn="ctr">
                        <a:lnSpc>
                          <a:spcPts val="2860"/>
                        </a:lnSpc>
                      </a:pPr>
                      <a:r>
                        <a:rPr sz="1800" dirty="0">
                          <a:latin typeface="Calibri"/>
                          <a:cs typeface="Calibri"/>
                        </a:rPr>
                        <a:t>Observe</a:t>
                      </a:r>
                      <a:r>
                        <a:rPr sz="1800" spc="-40" dirty="0">
                          <a:latin typeface="Calibri"/>
                          <a:cs typeface="Calibri"/>
                        </a:rPr>
                        <a:t> </a:t>
                      </a:r>
                      <a:r>
                        <a:rPr sz="1800" spc="-25" dirty="0">
                          <a:latin typeface="Calibri"/>
                          <a:cs typeface="Calibri"/>
                        </a:rPr>
                        <a:t>the </a:t>
                      </a:r>
                      <a:r>
                        <a:rPr sz="1800" spc="-10" dirty="0">
                          <a:latin typeface="Calibri"/>
                          <a:cs typeface="Calibri"/>
                        </a:rPr>
                        <a:t>procedure </a:t>
                      </a:r>
                      <a:r>
                        <a:rPr sz="1800" dirty="0">
                          <a:latin typeface="Calibri"/>
                          <a:cs typeface="Calibri"/>
                        </a:rPr>
                        <a:t>performed</a:t>
                      </a:r>
                      <a:r>
                        <a:rPr sz="1800" spc="-80" dirty="0">
                          <a:latin typeface="Calibri"/>
                          <a:cs typeface="Calibri"/>
                        </a:rPr>
                        <a:t> </a:t>
                      </a:r>
                      <a:r>
                        <a:rPr sz="1800" dirty="0">
                          <a:latin typeface="Calibri"/>
                          <a:cs typeface="Calibri"/>
                        </a:rPr>
                        <a:t>by</a:t>
                      </a:r>
                      <a:r>
                        <a:rPr sz="1800" spc="-50" dirty="0">
                          <a:latin typeface="Calibri"/>
                          <a:cs typeface="Calibri"/>
                        </a:rPr>
                        <a:t> </a:t>
                      </a:r>
                      <a:r>
                        <a:rPr sz="1800" spc="-25" dirty="0">
                          <a:latin typeface="Calibri"/>
                          <a:cs typeface="Calibri"/>
                        </a:rPr>
                        <a:t>Mgt</a:t>
                      </a:r>
                      <a:endParaRPr sz="1800" dirty="0">
                        <a:latin typeface="Calibri"/>
                        <a:cs typeface="Calibri"/>
                      </a:endParaRPr>
                    </a:p>
                  </a:txBody>
                  <a:tcPr marL="0" marR="0" marT="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2000" dirty="0">
                        <a:latin typeface="Times New Roman"/>
                        <a:cs typeface="Times New Roman"/>
                      </a:endParaRPr>
                    </a:p>
                  </a:txBody>
                  <a:tcPr marL="0" marR="0" marT="0" marB="0">
                    <a:lnL w="19050">
                      <a:solidFill>
                        <a:srgbClr val="CF760E"/>
                      </a:solidFill>
                      <a:prstDash val="solid"/>
                    </a:lnL>
                    <a:lnR w="19050">
                      <a:solidFill>
                        <a:srgbClr val="CF760E"/>
                      </a:solidFill>
                      <a:prstDash val="solid"/>
                    </a:lnR>
                    <a:lnB w="6350">
                      <a:solidFill>
                        <a:srgbClr val="7E7E7E"/>
                      </a:solidFill>
                      <a:prstDash val="solid"/>
                    </a:lnB>
                  </a:tcPr>
                </a:tc>
                <a:tc rowSpan="2">
                  <a:txBody>
                    <a:bodyPr/>
                    <a:lstStyle/>
                    <a:p>
                      <a:pPr>
                        <a:lnSpc>
                          <a:spcPct val="100000"/>
                        </a:lnSpc>
                        <a:spcBef>
                          <a:spcPts val="1430"/>
                        </a:spcBef>
                      </a:pPr>
                      <a:endParaRPr sz="2000" dirty="0">
                        <a:latin typeface="Times New Roman"/>
                        <a:cs typeface="Times New Roman"/>
                      </a:endParaRPr>
                    </a:p>
                    <a:p>
                      <a:pPr marL="213995" marR="204470" indent="38100">
                        <a:lnSpc>
                          <a:spcPts val="2860"/>
                        </a:lnSpc>
                      </a:pPr>
                      <a:r>
                        <a:rPr sz="1800" dirty="0">
                          <a:latin typeface="Calibri"/>
                          <a:cs typeface="Calibri"/>
                        </a:rPr>
                        <a:t>Inspect</a:t>
                      </a:r>
                      <a:r>
                        <a:rPr sz="1800" spc="-65" dirty="0">
                          <a:latin typeface="Calibri"/>
                          <a:cs typeface="Calibri"/>
                        </a:rPr>
                        <a:t> </a:t>
                      </a:r>
                      <a:r>
                        <a:rPr sz="1800" spc="-10" dirty="0">
                          <a:latin typeface="Calibri"/>
                          <a:cs typeface="Calibri"/>
                        </a:rPr>
                        <a:t>Inventory</a:t>
                      </a:r>
                      <a:r>
                        <a:rPr sz="1800" spc="-60" dirty="0">
                          <a:latin typeface="Calibri"/>
                          <a:cs typeface="Calibri"/>
                        </a:rPr>
                        <a:t> </a:t>
                      </a:r>
                      <a:r>
                        <a:rPr sz="1800" spc="-50" dirty="0">
                          <a:latin typeface="Calibri"/>
                          <a:cs typeface="Calibri"/>
                        </a:rPr>
                        <a:t>&amp; </a:t>
                      </a:r>
                      <a:r>
                        <a:rPr sz="1800" spc="-10" dirty="0">
                          <a:latin typeface="Calibri"/>
                          <a:cs typeface="Calibri"/>
                        </a:rPr>
                        <a:t>Perform</a:t>
                      </a:r>
                      <a:r>
                        <a:rPr sz="1800" spc="-110" dirty="0">
                          <a:latin typeface="Calibri"/>
                          <a:cs typeface="Calibri"/>
                        </a:rPr>
                        <a:t> </a:t>
                      </a:r>
                      <a:r>
                        <a:rPr sz="1800" spc="-50" dirty="0">
                          <a:latin typeface="Calibri"/>
                          <a:cs typeface="Calibri"/>
                        </a:rPr>
                        <a:t>Test</a:t>
                      </a:r>
                      <a:r>
                        <a:rPr sz="1800" spc="-95" dirty="0">
                          <a:latin typeface="Calibri"/>
                          <a:cs typeface="Calibri"/>
                        </a:rPr>
                        <a:t> </a:t>
                      </a:r>
                      <a:r>
                        <a:rPr sz="1800" spc="-10" dirty="0">
                          <a:latin typeface="Calibri"/>
                          <a:cs typeface="Calibri"/>
                        </a:rPr>
                        <a:t>Counts</a:t>
                      </a:r>
                      <a:endParaRPr sz="1800" dirty="0">
                        <a:latin typeface="Calibri"/>
                        <a:cs typeface="Calibri"/>
                      </a:endParaRPr>
                    </a:p>
                  </a:txBody>
                  <a:tcPr marL="0" marR="0" marT="136208"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extLst>
                  <a:ext uri="{0D108BD9-81ED-4DB2-BD59-A6C34878D82A}">
                    <a16:rowId xmlns:a16="http://schemas.microsoft.com/office/drawing/2014/main" val="10000"/>
                  </a:ext>
                </a:extLst>
              </a:tr>
              <a:tr h="1001078">
                <a:tc vMerge="1">
                  <a:txBody>
                    <a:bodyPr/>
                    <a:lstStyle/>
                    <a:p>
                      <a:endParaRPr/>
                    </a:p>
                  </a:txBody>
                  <a:tcPr marL="0" marR="0" marT="18161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2000">
                        <a:latin typeface="Times New Roman"/>
                        <a:cs typeface="Times New Roman"/>
                      </a:endParaRPr>
                    </a:p>
                  </a:txBody>
                  <a:tcPr marL="0" marR="0" marT="0" marB="0">
                    <a:lnL w="19050">
                      <a:solidFill>
                        <a:srgbClr val="CF760E"/>
                      </a:solidFill>
                      <a:prstDash val="solid"/>
                    </a:lnL>
                    <a:lnR w="19050">
                      <a:solidFill>
                        <a:srgbClr val="CF760E"/>
                      </a:solidFill>
                      <a:prstDash val="solid"/>
                    </a:lnR>
                    <a:lnT w="6350">
                      <a:solidFill>
                        <a:srgbClr val="7E7E7E"/>
                      </a:solidFill>
                      <a:prstDash val="solid"/>
                    </a:lnT>
                  </a:tcPr>
                </a:tc>
                <a:tc vMerge="1">
                  <a:txBody>
                    <a:bodyPr/>
                    <a:lstStyle/>
                    <a:p>
                      <a:endParaRPr/>
                    </a:p>
                  </a:txBody>
                  <a:tcPr marL="0" marR="0" marT="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2000" dirty="0">
                        <a:latin typeface="Times New Roman"/>
                        <a:cs typeface="Times New Roman"/>
                      </a:endParaRPr>
                    </a:p>
                  </a:txBody>
                  <a:tcPr marL="0" marR="0" marT="0" marB="0">
                    <a:lnL w="19050">
                      <a:solidFill>
                        <a:srgbClr val="CF760E"/>
                      </a:solidFill>
                      <a:prstDash val="solid"/>
                    </a:lnL>
                    <a:lnR w="19050">
                      <a:solidFill>
                        <a:srgbClr val="CF760E"/>
                      </a:solidFill>
                      <a:prstDash val="solid"/>
                    </a:lnR>
                    <a:lnT w="6350">
                      <a:solidFill>
                        <a:srgbClr val="7E7E7E"/>
                      </a:solidFill>
                      <a:prstDash val="solid"/>
                    </a:lnT>
                  </a:tcPr>
                </a:tc>
                <a:tc vMerge="1">
                  <a:txBody>
                    <a:bodyPr/>
                    <a:lstStyle/>
                    <a:p>
                      <a:endParaRPr/>
                    </a:p>
                  </a:txBody>
                  <a:tcPr marL="0" marR="0" marT="18161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extLst>
                  <a:ext uri="{0D108BD9-81ED-4DB2-BD59-A6C34878D82A}">
                    <a16:rowId xmlns:a16="http://schemas.microsoft.com/office/drawing/2014/main" val="10001"/>
                  </a:ext>
                </a:extLst>
              </a:tr>
            </a:tbl>
          </a:graphicData>
        </a:graphic>
      </p:graphicFrame>
      <p:sp>
        <p:nvSpPr>
          <p:cNvPr id="7" name="object 7"/>
          <p:cNvSpPr/>
          <p:nvPr/>
        </p:nvSpPr>
        <p:spPr>
          <a:xfrm>
            <a:off x="3042607" y="4523727"/>
            <a:ext cx="517208" cy="77629"/>
          </a:xfrm>
          <a:custGeom>
            <a:avLst/>
            <a:gdLst/>
            <a:ahLst/>
            <a:cxnLst/>
            <a:rect l="l" t="t" r="r" b="b"/>
            <a:pathLst>
              <a:path w="689610" h="103504">
                <a:moveTo>
                  <a:pt x="664373" y="51689"/>
                </a:moveTo>
                <a:lnTo>
                  <a:pt x="594487" y="92456"/>
                </a:lnTo>
                <a:lnTo>
                  <a:pt x="593471" y="96266"/>
                </a:lnTo>
                <a:lnTo>
                  <a:pt x="597026" y="102362"/>
                </a:lnTo>
                <a:lnTo>
                  <a:pt x="600963" y="103378"/>
                </a:lnTo>
                <a:lnTo>
                  <a:pt x="603885" y="101600"/>
                </a:lnTo>
                <a:lnTo>
                  <a:pt x="678592" y="58039"/>
                </a:lnTo>
                <a:lnTo>
                  <a:pt x="676910" y="58039"/>
                </a:lnTo>
                <a:lnTo>
                  <a:pt x="676910" y="57150"/>
                </a:lnTo>
                <a:lnTo>
                  <a:pt x="673735" y="57150"/>
                </a:lnTo>
                <a:lnTo>
                  <a:pt x="664373" y="51689"/>
                </a:lnTo>
                <a:close/>
              </a:path>
              <a:path w="689610" h="103504">
                <a:moveTo>
                  <a:pt x="653487" y="45339"/>
                </a:moveTo>
                <a:lnTo>
                  <a:pt x="0" y="45339"/>
                </a:lnTo>
                <a:lnTo>
                  <a:pt x="0" y="58039"/>
                </a:lnTo>
                <a:lnTo>
                  <a:pt x="653487" y="58039"/>
                </a:lnTo>
                <a:lnTo>
                  <a:pt x="664373" y="51689"/>
                </a:lnTo>
                <a:lnTo>
                  <a:pt x="653487" y="45339"/>
                </a:lnTo>
                <a:close/>
              </a:path>
              <a:path w="689610" h="103504">
                <a:moveTo>
                  <a:pt x="678592" y="45339"/>
                </a:moveTo>
                <a:lnTo>
                  <a:pt x="676910" y="45339"/>
                </a:lnTo>
                <a:lnTo>
                  <a:pt x="676910" y="58039"/>
                </a:lnTo>
                <a:lnTo>
                  <a:pt x="678592" y="58039"/>
                </a:lnTo>
                <a:lnTo>
                  <a:pt x="689483" y="51689"/>
                </a:lnTo>
                <a:lnTo>
                  <a:pt x="678592" y="45339"/>
                </a:lnTo>
                <a:close/>
              </a:path>
              <a:path w="689610" h="103504">
                <a:moveTo>
                  <a:pt x="673735" y="46228"/>
                </a:moveTo>
                <a:lnTo>
                  <a:pt x="664373" y="51689"/>
                </a:lnTo>
                <a:lnTo>
                  <a:pt x="673735" y="57150"/>
                </a:lnTo>
                <a:lnTo>
                  <a:pt x="673735" y="46228"/>
                </a:lnTo>
                <a:close/>
              </a:path>
              <a:path w="689610" h="103504">
                <a:moveTo>
                  <a:pt x="676910" y="46228"/>
                </a:moveTo>
                <a:lnTo>
                  <a:pt x="673735" y="46228"/>
                </a:lnTo>
                <a:lnTo>
                  <a:pt x="673735" y="57150"/>
                </a:lnTo>
                <a:lnTo>
                  <a:pt x="676910" y="57150"/>
                </a:lnTo>
                <a:lnTo>
                  <a:pt x="676910" y="46228"/>
                </a:lnTo>
                <a:close/>
              </a:path>
              <a:path w="689610" h="103504">
                <a:moveTo>
                  <a:pt x="600963" y="0"/>
                </a:moveTo>
                <a:lnTo>
                  <a:pt x="597026" y="1016"/>
                </a:lnTo>
                <a:lnTo>
                  <a:pt x="593471" y="7112"/>
                </a:lnTo>
                <a:lnTo>
                  <a:pt x="594487" y="10922"/>
                </a:lnTo>
                <a:lnTo>
                  <a:pt x="664373" y="51689"/>
                </a:lnTo>
                <a:lnTo>
                  <a:pt x="673735" y="46228"/>
                </a:lnTo>
                <a:lnTo>
                  <a:pt x="676910" y="46228"/>
                </a:lnTo>
                <a:lnTo>
                  <a:pt x="676910" y="45339"/>
                </a:lnTo>
                <a:lnTo>
                  <a:pt x="678592" y="45339"/>
                </a:lnTo>
                <a:lnTo>
                  <a:pt x="603885" y="1778"/>
                </a:lnTo>
                <a:lnTo>
                  <a:pt x="600963" y="0"/>
                </a:lnTo>
                <a:close/>
              </a:path>
            </a:pathLst>
          </a:custGeom>
          <a:solidFill>
            <a:srgbClr val="E38312"/>
          </a:solidFill>
        </p:spPr>
        <p:txBody>
          <a:bodyPr wrap="square" lIns="0" tIns="0" rIns="0" bIns="0" rtlCol="0"/>
          <a:lstStyle/>
          <a:p>
            <a:endParaRPr sz="1350"/>
          </a:p>
        </p:txBody>
      </p:sp>
      <p:sp>
        <p:nvSpPr>
          <p:cNvPr id="8" name="object 8"/>
          <p:cNvSpPr txBox="1"/>
          <p:nvPr/>
        </p:nvSpPr>
        <p:spPr>
          <a:xfrm>
            <a:off x="696028" y="3858406"/>
            <a:ext cx="2347913" cy="1226778"/>
          </a:xfrm>
          <a:prstGeom prst="rect">
            <a:avLst/>
          </a:prstGeom>
          <a:ln w="15875">
            <a:solidFill>
              <a:srgbClr val="CF760E"/>
            </a:solidFill>
          </a:ln>
        </p:spPr>
        <p:txBody>
          <a:bodyPr vert="horz" wrap="square" lIns="0" tIns="148114" rIns="0" bIns="0" rtlCol="0">
            <a:spAutoFit/>
          </a:bodyPr>
          <a:lstStyle/>
          <a:p>
            <a:pPr marL="138113" marR="133826" algn="ctr">
              <a:lnSpc>
                <a:spcPts val="2145"/>
              </a:lnSpc>
              <a:spcBef>
                <a:spcPts val="1166"/>
              </a:spcBef>
            </a:pPr>
            <a:r>
              <a:rPr sz="1950" spc="-8" dirty="0">
                <a:latin typeface="Calibri"/>
                <a:cs typeface="Calibri"/>
              </a:rPr>
              <a:t>Verify</a:t>
            </a:r>
            <a:r>
              <a:rPr sz="1950" spc="-49" dirty="0">
                <a:latin typeface="Calibri"/>
                <a:cs typeface="Calibri"/>
              </a:rPr>
              <a:t> </a:t>
            </a:r>
            <a:r>
              <a:rPr sz="1950" spc="-8" dirty="0">
                <a:latin typeface="Calibri"/>
                <a:cs typeface="Calibri"/>
              </a:rPr>
              <a:t>estimations</a:t>
            </a:r>
            <a:r>
              <a:rPr sz="1950" spc="-53" dirty="0">
                <a:latin typeface="Calibri"/>
                <a:cs typeface="Calibri"/>
              </a:rPr>
              <a:t> </a:t>
            </a:r>
            <a:r>
              <a:rPr sz="1950" spc="-19" dirty="0">
                <a:latin typeface="Calibri"/>
                <a:cs typeface="Calibri"/>
              </a:rPr>
              <a:t>of </a:t>
            </a:r>
            <a:r>
              <a:rPr sz="1950" dirty="0">
                <a:latin typeface="Calibri"/>
                <a:cs typeface="Calibri"/>
              </a:rPr>
              <a:t>the</a:t>
            </a:r>
            <a:r>
              <a:rPr sz="1950" spc="-30" dirty="0">
                <a:latin typeface="Calibri"/>
                <a:cs typeface="Calibri"/>
              </a:rPr>
              <a:t> </a:t>
            </a:r>
            <a:r>
              <a:rPr sz="1950" dirty="0">
                <a:latin typeface="Calibri"/>
                <a:cs typeface="Calibri"/>
              </a:rPr>
              <a:t>Mgt/</a:t>
            </a:r>
            <a:r>
              <a:rPr sz="1950" spc="-30" dirty="0">
                <a:latin typeface="Calibri"/>
                <a:cs typeface="Calibri"/>
              </a:rPr>
              <a:t> </a:t>
            </a:r>
            <a:r>
              <a:rPr sz="1950" spc="-19" dirty="0">
                <a:solidFill>
                  <a:srgbClr val="FF0000"/>
                </a:solidFill>
                <a:latin typeface="Calibri"/>
                <a:cs typeface="Calibri"/>
              </a:rPr>
              <a:t>WIP </a:t>
            </a:r>
            <a:r>
              <a:rPr sz="1950" spc="-8" dirty="0">
                <a:solidFill>
                  <a:srgbClr val="FF0000"/>
                </a:solidFill>
                <a:latin typeface="Calibri"/>
                <a:cs typeface="Calibri"/>
              </a:rPr>
              <a:t>Estimation</a:t>
            </a:r>
            <a:r>
              <a:rPr sz="1950" spc="-49" dirty="0">
                <a:solidFill>
                  <a:srgbClr val="FF0000"/>
                </a:solidFill>
                <a:latin typeface="Calibri"/>
                <a:cs typeface="Calibri"/>
              </a:rPr>
              <a:t> </a:t>
            </a:r>
            <a:r>
              <a:rPr sz="1950" dirty="0">
                <a:latin typeface="Calibri"/>
                <a:cs typeface="Calibri"/>
              </a:rPr>
              <a:t>/</a:t>
            </a:r>
            <a:r>
              <a:rPr sz="1950" spc="-34" dirty="0">
                <a:latin typeface="Calibri"/>
                <a:cs typeface="Calibri"/>
              </a:rPr>
              <a:t> </a:t>
            </a:r>
            <a:r>
              <a:rPr sz="1950" dirty="0">
                <a:latin typeface="Calibri"/>
                <a:cs typeface="Calibri"/>
              </a:rPr>
              <a:t>Slow</a:t>
            </a:r>
            <a:r>
              <a:rPr sz="1950" spc="-38" dirty="0">
                <a:latin typeface="Calibri"/>
                <a:cs typeface="Calibri"/>
              </a:rPr>
              <a:t> &amp; </a:t>
            </a:r>
            <a:r>
              <a:rPr sz="1950" dirty="0">
                <a:latin typeface="Calibri"/>
                <a:cs typeface="Calibri"/>
              </a:rPr>
              <a:t>Non</a:t>
            </a:r>
            <a:r>
              <a:rPr sz="1950" spc="-34" dirty="0">
                <a:latin typeface="Calibri"/>
                <a:cs typeface="Calibri"/>
              </a:rPr>
              <a:t> </a:t>
            </a:r>
            <a:r>
              <a:rPr sz="1950" dirty="0">
                <a:latin typeface="Calibri"/>
                <a:cs typeface="Calibri"/>
              </a:rPr>
              <a:t>Moving</a:t>
            </a:r>
            <a:r>
              <a:rPr sz="1950" spc="-38" dirty="0">
                <a:latin typeface="Calibri"/>
                <a:cs typeface="Calibri"/>
              </a:rPr>
              <a:t> </a:t>
            </a:r>
            <a:r>
              <a:rPr sz="1950" spc="-8" dirty="0">
                <a:latin typeface="Calibri"/>
                <a:cs typeface="Calibri"/>
              </a:rPr>
              <a:t>items</a:t>
            </a:r>
            <a:endParaRPr sz="1950">
              <a:latin typeface="Calibri"/>
              <a:cs typeface="Calibri"/>
            </a:endParaRPr>
          </a:p>
        </p:txBody>
      </p:sp>
      <p:sp>
        <p:nvSpPr>
          <p:cNvPr id="9" name="object 9"/>
          <p:cNvSpPr/>
          <p:nvPr/>
        </p:nvSpPr>
        <p:spPr>
          <a:xfrm>
            <a:off x="5930968" y="4523727"/>
            <a:ext cx="517208" cy="77629"/>
          </a:xfrm>
          <a:custGeom>
            <a:avLst/>
            <a:gdLst/>
            <a:ahLst/>
            <a:cxnLst/>
            <a:rect l="l" t="t" r="r" b="b"/>
            <a:pathLst>
              <a:path w="689609" h="103504">
                <a:moveTo>
                  <a:pt x="664373" y="51689"/>
                </a:moveTo>
                <a:lnTo>
                  <a:pt x="594487" y="92456"/>
                </a:lnTo>
                <a:lnTo>
                  <a:pt x="593471" y="96266"/>
                </a:lnTo>
                <a:lnTo>
                  <a:pt x="597026" y="102362"/>
                </a:lnTo>
                <a:lnTo>
                  <a:pt x="600964" y="103378"/>
                </a:lnTo>
                <a:lnTo>
                  <a:pt x="603884" y="101600"/>
                </a:lnTo>
                <a:lnTo>
                  <a:pt x="678592" y="58039"/>
                </a:lnTo>
                <a:lnTo>
                  <a:pt x="676909" y="58039"/>
                </a:lnTo>
                <a:lnTo>
                  <a:pt x="676909" y="57150"/>
                </a:lnTo>
                <a:lnTo>
                  <a:pt x="673734" y="57150"/>
                </a:lnTo>
                <a:lnTo>
                  <a:pt x="664373" y="51689"/>
                </a:lnTo>
                <a:close/>
              </a:path>
              <a:path w="689609" h="103504">
                <a:moveTo>
                  <a:pt x="653487" y="45339"/>
                </a:moveTo>
                <a:lnTo>
                  <a:pt x="0" y="45339"/>
                </a:lnTo>
                <a:lnTo>
                  <a:pt x="0" y="58039"/>
                </a:lnTo>
                <a:lnTo>
                  <a:pt x="653487" y="58039"/>
                </a:lnTo>
                <a:lnTo>
                  <a:pt x="664373" y="51689"/>
                </a:lnTo>
                <a:lnTo>
                  <a:pt x="653487" y="45339"/>
                </a:lnTo>
                <a:close/>
              </a:path>
              <a:path w="689609" h="103504">
                <a:moveTo>
                  <a:pt x="678592" y="45339"/>
                </a:moveTo>
                <a:lnTo>
                  <a:pt x="676909" y="45339"/>
                </a:lnTo>
                <a:lnTo>
                  <a:pt x="676909" y="58039"/>
                </a:lnTo>
                <a:lnTo>
                  <a:pt x="678592" y="58039"/>
                </a:lnTo>
                <a:lnTo>
                  <a:pt x="689482" y="51689"/>
                </a:lnTo>
                <a:lnTo>
                  <a:pt x="678592" y="45339"/>
                </a:lnTo>
                <a:close/>
              </a:path>
              <a:path w="689609" h="103504">
                <a:moveTo>
                  <a:pt x="673734" y="46228"/>
                </a:moveTo>
                <a:lnTo>
                  <a:pt x="664373" y="51689"/>
                </a:lnTo>
                <a:lnTo>
                  <a:pt x="673734" y="57150"/>
                </a:lnTo>
                <a:lnTo>
                  <a:pt x="673734" y="46228"/>
                </a:lnTo>
                <a:close/>
              </a:path>
              <a:path w="689609" h="103504">
                <a:moveTo>
                  <a:pt x="676909" y="46228"/>
                </a:moveTo>
                <a:lnTo>
                  <a:pt x="673734" y="46228"/>
                </a:lnTo>
                <a:lnTo>
                  <a:pt x="673734" y="57150"/>
                </a:lnTo>
                <a:lnTo>
                  <a:pt x="676909" y="57150"/>
                </a:lnTo>
                <a:lnTo>
                  <a:pt x="676909" y="46228"/>
                </a:lnTo>
                <a:close/>
              </a:path>
              <a:path w="689609" h="103504">
                <a:moveTo>
                  <a:pt x="600964" y="0"/>
                </a:moveTo>
                <a:lnTo>
                  <a:pt x="597026" y="1016"/>
                </a:lnTo>
                <a:lnTo>
                  <a:pt x="593471" y="7112"/>
                </a:lnTo>
                <a:lnTo>
                  <a:pt x="594487" y="10922"/>
                </a:lnTo>
                <a:lnTo>
                  <a:pt x="664373" y="51689"/>
                </a:lnTo>
                <a:lnTo>
                  <a:pt x="673734" y="46228"/>
                </a:lnTo>
                <a:lnTo>
                  <a:pt x="676909" y="46228"/>
                </a:lnTo>
                <a:lnTo>
                  <a:pt x="676909" y="45339"/>
                </a:lnTo>
                <a:lnTo>
                  <a:pt x="678592" y="45339"/>
                </a:lnTo>
                <a:lnTo>
                  <a:pt x="603884" y="1778"/>
                </a:lnTo>
                <a:lnTo>
                  <a:pt x="600964" y="0"/>
                </a:lnTo>
                <a:close/>
              </a:path>
            </a:pathLst>
          </a:custGeom>
          <a:solidFill>
            <a:srgbClr val="E38312"/>
          </a:solidFill>
        </p:spPr>
        <p:txBody>
          <a:bodyPr wrap="square" lIns="0" tIns="0" rIns="0" bIns="0" rtlCol="0"/>
          <a:lstStyle/>
          <a:p>
            <a:endParaRPr sz="1350"/>
          </a:p>
        </p:txBody>
      </p:sp>
      <p:sp>
        <p:nvSpPr>
          <p:cNvPr id="10" name="object 10"/>
          <p:cNvSpPr txBox="1"/>
          <p:nvPr/>
        </p:nvSpPr>
        <p:spPr>
          <a:xfrm>
            <a:off x="3583245" y="3858406"/>
            <a:ext cx="2348865" cy="975748"/>
          </a:xfrm>
          <a:prstGeom prst="rect">
            <a:avLst/>
          </a:prstGeom>
          <a:ln w="15875">
            <a:solidFill>
              <a:srgbClr val="CF760E"/>
            </a:solidFill>
          </a:ln>
        </p:spPr>
        <p:txBody>
          <a:bodyPr vert="horz" wrap="square" lIns="0" tIns="135731" rIns="0" bIns="0" rtlCol="0">
            <a:spAutoFit/>
          </a:bodyPr>
          <a:lstStyle/>
          <a:p>
            <a:pPr>
              <a:spcBef>
                <a:spcPts val="1069"/>
              </a:spcBef>
            </a:pPr>
            <a:endParaRPr sz="1950" dirty="0">
              <a:latin typeface="Times New Roman"/>
              <a:cs typeface="Times New Roman"/>
            </a:endParaRPr>
          </a:p>
          <a:p>
            <a:pPr marL="606743" marR="502920" indent="-97154">
              <a:lnSpc>
                <a:spcPts val="2145"/>
              </a:lnSpc>
            </a:pPr>
            <a:r>
              <a:rPr sz="1950" dirty="0">
                <a:latin typeface="Calibri"/>
                <a:cs typeface="Calibri"/>
              </a:rPr>
              <a:t>Apply</a:t>
            </a:r>
            <a:r>
              <a:rPr sz="1950" spc="11" dirty="0">
                <a:latin typeface="Calibri"/>
                <a:cs typeface="Calibri"/>
              </a:rPr>
              <a:t> </a:t>
            </a:r>
            <a:r>
              <a:rPr sz="1950" spc="-8" dirty="0">
                <a:latin typeface="Calibri"/>
                <a:cs typeface="Calibri"/>
              </a:rPr>
              <a:t>Cut-</a:t>
            </a:r>
            <a:r>
              <a:rPr sz="1950" spc="-19" dirty="0">
                <a:latin typeface="Calibri"/>
                <a:cs typeface="Calibri"/>
              </a:rPr>
              <a:t>off </a:t>
            </a:r>
            <a:r>
              <a:rPr sz="1950" spc="-8" dirty="0">
                <a:latin typeface="Calibri"/>
                <a:cs typeface="Calibri"/>
              </a:rPr>
              <a:t>Procedures</a:t>
            </a:r>
            <a:endParaRPr sz="1950" dirty="0">
              <a:latin typeface="Calibri"/>
              <a:cs typeface="Calibri"/>
            </a:endParaRPr>
          </a:p>
        </p:txBody>
      </p:sp>
      <p:sp>
        <p:nvSpPr>
          <p:cNvPr id="11" name="object 11"/>
          <p:cNvSpPr txBox="1"/>
          <p:nvPr/>
        </p:nvSpPr>
        <p:spPr>
          <a:xfrm>
            <a:off x="6471607" y="3858405"/>
            <a:ext cx="2348865" cy="1144544"/>
          </a:xfrm>
          <a:prstGeom prst="rect">
            <a:avLst/>
          </a:prstGeom>
          <a:ln w="15875">
            <a:solidFill>
              <a:srgbClr val="CF760E"/>
            </a:solidFill>
          </a:ln>
        </p:spPr>
        <p:txBody>
          <a:bodyPr vert="horz" wrap="square" lIns="0" tIns="241935" rIns="0" bIns="0" rtlCol="0">
            <a:spAutoFit/>
          </a:bodyPr>
          <a:lstStyle/>
          <a:p>
            <a:pPr marL="546735"/>
            <a:r>
              <a:rPr sz="1950" dirty="0">
                <a:latin typeface="Calibri"/>
                <a:cs typeface="Calibri"/>
              </a:rPr>
              <a:t>Obtain</a:t>
            </a:r>
            <a:r>
              <a:rPr sz="1950" spc="-56" dirty="0">
                <a:latin typeface="Calibri"/>
                <a:cs typeface="Calibri"/>
              </a:rPr>
              <a:t> </a:t>
            </a:r>
            <a:r>
              <a:rPr lang="en-IN" sz="1950" spc="-56" dirty="0">
                <a:latin typeface="Calibri"/>
                <a:cs typeface="Calibri"/>
              </a:rPr>
              <a:t>sufficient and appropriate audit evidence</a:t>
            </a:r>
            <a:endParaRPr sz="195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2751" y="349880"/>
            <a:ext cx="5021580" cy="505427"/>
          </a:xfrm>
          <a:prstGeom prst="rect">
            <a:avLst/>
          </a:prstGeom>
        </p:spPr>
        <p:txBody>
          <a:bodyPr vert="horz" wrap="square" lIns="0" tIns="9049" rIns="0" bIns="0" rtlCol="0" anchor="t" anchorCtr="0">
            <a:spAutoFit/>
          </a:bodyPr>
          <a:lstStyle/>
          <a:p>
            <a:pPr marL="9525">
              <a:lnSpc>
                <a:spcPct val="100000"/>
              </a:lnSpc>
              <a:spcBef>
                <a:spcPts val="71"/>
              </a:spcBef>
            </a:pPr>
            <a:r>
              <a:rPr spc="-34" dirty="0">
                <a:solidFill>
                  <a:schemeClr val="tx1"/>
                </a:solidFill>
              </a:rPr>
              <a:t>Specific</a:t>
            </a:r>
            <a:r>
              <a:rPr spc="-127" dirty="0">
                <a:solidFill>
                  <a:schemeClr val="tx1"/>
                </a:solidFill>
              </a:rPr>
              <a:t> </a:t>
            </a:r>
            <a:r>
              <a:rPr spc="-56" dirty="0">
                <a:solidFill>
                  <a:schemeClr val="tx1"/>
                </a:solidFill>
              </a:rPr>
              <a:t>Requirement</a:t>
            </a:r>
            <a:r>
              <a:rPr spc="-124" dirty="0">
                <a:solidFill>
                  <a:schemeClr val="tx1"/>
                </a:solidFill>
              </a:rPr>
              <a:t> </a:t>
            </a:r>
            <a:r>
              <a:rPr dirty="0">
                <a:solidFill>
                  <a:schemeClr val="tx1"/>
                </a:solidFill>
              </a:rPr>
              <a:t>of</a:t>
            </a:r>
            <a:r>
              <a:rPr spc="-139" dirty="0">
                <a:solidFill>
                  <a:schemeClr val="tx1"/>
                </a:solidFill>
              </a:rPr>
              <a:t> </a:t>
            </a:r>
            <a:r>
              <a:rPr dirty="0">
                <a:solidFill>
                  <a:schemeClr val="tx1"/>
                </a:solidFill>
              </a:rPr>
              <a:t>SA</a:t>
            </a:r>
            <a:r>
              <a:rPr spc="-120" dirty="0">
                <a:solidFill>
                  <a:schemeClr val="tx1"/>
                </a:solidFill>
              </a:rPr>
              <a:t> </a:t>
            </a:r>
            <a:r>
              <a:rPr spc="-19" dirty="0">
                <a:solidFill>
                  <a:schemeClr val="tx1"/>
                </a:solidFill>
              </a:rPr>
              <a:t>501</a:t>
            </a:r>
          </a:p>
        </p:txBody>
      </p:sp>
      <p:sp>
        <p:nvSpPr>
          <p:cNvPr id="3" name="object 3"/>
          <p:cNvSpPr/>
          <p:nvPr/>
        </p:nvSpPr>
        <p:spPr>
          <a:xfrm>
            <a:off x="4019931" y="2240376"/>
            <a:ext cx="616268" cy="77629"/>
          </a:xfrm>
          <a:custGeom>
            <a:avLst/>
            <a:gdLst/>
            <a:ahLst/>
            <a:cxnLst/>
            <a:rect l="l" t="t" r="r" b="b"/>
            <a:pathLst>
              <a:path w="821689" h="103505">
                <a:moveTo>
                  <a:pt x="795945" y="51689"/>
                </a:moveTo>
                <a:lnTo>
                  <a:pt x="726058" y="92456"/>
                </a:lnTo>
                <a:lnTo>
                  <a:pt x="725042" y="96266"/>
                </a:lnTo>
                <a:lnTo>
                  <a:pt x="728599" y="102362"/>
                </a:lnTo>
                <a:lnTo>
                  <a:pt x="732536" y="103378"/>
                </a:lnTo>
                <a:lnTo>
                  <a:pt x="810291" y="58038"/>
                </a:lnTo>
                <a:lnTo>
                  <a:pt x="808481" y="58038"/>
                </a:lnTo>
                <a:lnTo>
                  <a:pt x="808481" y="57150"/>
                </a:lnTo>
                <a:lnTo>
                  <a:pt x="805306" y="57150"/>
                </a:lnTo>
                <a:lnTo>
                  <a:pt x="795945" y="51689"/>
                </a:lnTo>
                <a:close/>
              </a:path>
              <a:path w="821689" h="103505">
                <a:moveTo>
                  <a:pt x="785059" y="45338"/>
                </a:moveTo>
                <a:lnTo>
                  <a:pt x="0" y="45338"/>
                </a:lnTo>
                <a:lnTo>
                  <a:pt x="0" y="58038"/>
                </a:lnTo>
                <a:lnTo>
                  <a:pt x="785059" y="58038"/>
                </a:lnTo>
                <a:lnTo>
                  <a:pt x="795945" y="51689"/>
                </a:lnTo>
                <a:lnTo>
                  <a:pt x="785059" y="45338"/>
                </a:lnTo>
                <a:close/>
              </a:path>
              <a:path w="821689" h="103505">
                <a:moveTo>
                  <a:pt x="810291" y="45338"/>
                </a:moveTo>
                <a:lnTo>
                  <a:pt x="808481" y="45338"/>
                </a:lnTo>
                <a:lnTo>
                  <a:pt x="808481" y="58038"/>
                </a:lnTo>
                <a:lnTo>
                  <a:pt x="810291" y="58038"/>
                </a:lnTo>
                <a:lnTo>
                  <a:pt x="821181" y="51689"/>
                </a:lnTo>
                <a:lnTo>
                  <a:pt x="810291" y="45338"/>
                </a:lnTo>
                <a:close/>
              </a:path>
              <a:path w="821689" h="103505">
                <a:moveTo>
                  <a:pt x="805306" y="46228"/>
                </a:moveTo>
                <a:lnTo>
                  <a:pt x="795945" y="51689"/>
                </a:lnTo>
                <a:lnTo>
                  <a:pt x="805306" y="57150"/>
                </a:lnTo>
                <a:lnTo>
                  <a:pt x="805306" y="46228"/>
                </a:lnTo>
                <a:close/>
              </a:path>
              <a:path w="821689" h="103505">
                <a:moveTo>
                  <a:pt x="808481" y="46228"/>
                </a:moveTo>
                <a:lnTo>
                  <a:pt x="805306" y="46228"/>
                </a:lnTo>
                <a:lnTo>
                  <a:pt x="805306" y="57150"/>
                </a:lnTo>
                <a:lnTo>
                  <a:pt x="808481" y="57150"/>
                </a:lnTo>
                <a:lnTo>
                  <a:pt x="808481" y="46228"/>
                </a:lnTo>
                <a:close/>
              </a:path>
              <a:path w="821689" h="103505">
                <a:moveTo>
                  <a:pt x="732536" y="0"/>
                </a:moveTo>
                <a:lnTo>
                  <a:pt x="728599" y="1016"/>
                </a:lnTo>
                <a:lnTo>
                  <a:pt x="725042" y="7112"/>
                </a:lnTo>
                <a:lnTo>
                  <a:pt x="726058" y="10922"/>
                </a:lnTo>
                <a:lnTo>
                  <a:pt x="795945" y="51689"/>
                </a:lnTo>
                <a:lnTo>
                  <a:pt x="805306" y="46228"/>
                </a:lnTo>
                <a:lnTo>
                  <a:pt x="808481" y="46228"/>
                </a:lnTo>
                <a:lnTo>
                  <a:pt x="808481" y="45338"/>
                </a:lnTo>
                <a:lnTo>
                  <a:pt x="810291" y="45338"/>
                </a:lnTo>
                <a:lnTo>
                  <a:pt x="732536" y="0"/>
                </a:lnTo>
                <a:close/>
              </a:path>
            </a:pathLst>
          </a:custGeom>
          <a:solidFill>
            <a:srgbClr val="E38312"/>
          </a:solidFill>
        </p:spPr>
        <p:txBody>
          <a:bodyPr wrap="square" lIns="0" tIns="0" rIns="0" bIns="0" rtlCol="0"/>
          <a:lstStyle/>
          <a:p>
            <a:endParaRPr sz="1350"/>
          </a:p>
        </p:txBody>
      </p:sp>
      <p:sp>
        <p:nvSpPr>
          <p:cNvPr id="4" name="object 4"/>
          <p:cNvSpPr/>
          <p:nvPr/>
        </p:nvSpPr>
        <p:spPr>
          <a:xfrm>
            <a:off x="2593563" y="3111245"/>
            <a:ext cx="3459956" cy="616268"/>
          </a:xfrm>
          <a:custGeom>
            <a:avLst/>
            <a:gdLst/>
            <a:ahLst/>
            <a:cxnLst/>
            <a:rect l="l" t="t" r="r" b="b"/>
            <a:pathLst>
              <a:path w="4613275" h="821689">
                <a:moveTo>
                  <a:pt x="7112" y="725043"/>
                </a:moveTo>
                <a:lnTo>
                  <a:pt x="1015" y="728599"/>
                </a:lnTo>
                <a:lnTo>
                  <a:pt x="0" y="732536"/>
                </a:lnTo>
                <a:lnTo>
                  <a:pt x="51688" y="821182"/>
                </a:lnTo>
                <a:lnTo>
                  <a:pt x="59094" y="808482"/>
                </a:lnTo>
                <a:lnTo>
                  <a:pt x="45338" y="808482"/>
                </a:lnTo>
                <a:lnTo>
                  <a:pt x="45338" y="785059"/>
                </a:lnTo>
                <a:lnTo>
                  <a:pt x="10921" y="726059"/>
                </a:lnTo>
                <a:lnTo>
                  <a:pt x="7112" y="725043"/>
                </a:lnTo>
                <a:close/>
              </a:path>
              <a:path w="4613275" h="821689">
                <a:moveTo>
                  <a:pt x="45338" y="785059"/>
                </a:moveTo>
                <a:lnTo>
                  <a:pt x="45338" y="808482"/>
                </a:lnTo>
                <a:lnTo>
                  <a:pt x="58038" y="808482"/>
                </a:lnTo>
                <a:lnTo>
                  <a:pt x="58038" y="805307"/>
                </a:lnTo>
                <a:lnTo>
                  <a:pt x="46227" y="805307"/>
                </a:lnTo>
                <a:lnTo>
                  <a:pt x="51688" y="795945"/>
                </a:lnTo>
                <a:lnTo>
                  <a:pt x="45338" y="785059"/>
                </a:lnTo>
                <a:close/>
              </a:path>
              <a:path w="4613275" h="821689">
                <a:moveTo>
                  <a:pt x="96265" y="725043"/>
                </a:moveTo>
                <a:lnTo>
                  <a:pt x="92455" y="726059"/>
                </a:lnTo>
                <a:lnTo>
                  <a:pt x="58038" y="785059"/>
                </a:lnTo>
                <a:lnTo>
                  <a:pt x="58038" y="808482"/>
                </a:lnTo>
                <a:lnTo>
                  <a:pt x="59094" y="808482"/>
                </a:lnTo>
                <a:lnTo>
                  <a:pt x="103377" y="732536"/>
                </a:lnTo>
                <a:lnTo>
                  <a:pt x="102362" y="728599"/>
                </a:lnTo>
                <a:lnTo>
                  <a:pt x="96265" y="725043"/>
                </a:lnTo>
                <a:close/>
              </a:path>
              <a:path w="4613275" h="821689">
                <a:moveTo>
                  <a:pt x="51688" y="795945"/>
                </a:moveTo>
                <a:lnTo>
                  <a:pt x="46227" y="805307"/>
                </a:lnTo>
                <a:lnTo>
                  <a:pt x="57150" y="805307"/>
                </a:lnTo>
                <a:lnTo>
                  <a:pt x="51688" y="795945"/>
                </a:lnTo>
                <a:close/>
              </a:path>
              <a:path w="4613275" h="821689">
                <a:moveTo>
                  <a:pt x="58038" y="785059"/>
                </a:moveTo>
                <a:lnTo>
                  <a:pt x="51688" y="795945"/>
                </a:lnTo>
                <a:lnTo>
                  <a:pt x="57150" y="805307"/>
                </a:lnTo>
                <a:lnTo>
                  <a:pt x="58038" y="805307"/>
                </a:lnTo>
                <a:lnTo>
                  <a:pt x="58038" y="785059"/>
                </a:lnTo>
                <a:close/>
              </a:path>
              <a:path w="4613275" h="821689">
                <a:moveTo>
                  <a:pt x="4600067" y="421259"/>
                </a:moveTo>
                <a:lnTo>
                  <a:pt x="48132" y="421259"/>
                </a:lnTo>
                <a:lnTo>
                  <a:pt x="45338" y="424180"/>
                </a:lnTo>
                <a:lnTo>
                  <a:pt x="45338" y="785059"/>
                </a:lnTo>
                <a:lnTo>
                  <a:pt x="51688" y="795945"/>
                </a:lnTo>
                <a:lnTo>
                  <a:pt x="58038" y="785059"/>
                </a:lnTo>
                <a:lnTo>
                  <a:pt x="58038" y="433959"/>
                </a:lnTo>
                <a:lnTo>
                  <a:pt x="51688" y="433959"/>
                </a:lnTo>
                <a:lnTo>
                  <a:pt x="58038" y="427609"/>
                </a:lnTo>
                <a:lnTo>
                  <a:pt x="4600067" y="427609"/>
                </a:lnTo>
                <a:lnTo>
                  <a:pt x="4600067" y="421259"/>
                </a:lnTo>
                <a:close/>
              </a:path>
              <a:path w="4613275" h="821689">
                <a:moveTo>
                  <a:pt x="58038" y="427609"/>
                </a:moveTo>
                <a:lnTo>
                  <a:pt x="51688" y="433959"/>
                </a:lnTo>
                <a:lnTo>
                  <a:pt x="58038" y="433959"/>
                </a:lnTo>
                <a:lnTo>
                  <a:pt x="58038" y="427609"/>
                </a:lnTo>
                <a:close/>
              </a:path>
              <a:path w="4613275" h="821689">
                <a:moveTo>
                  <a:pt x="4612767" y="421259"/>
                </a:moveTo>
                <a:lnTo>
                  <a:pt x="4606417" y="421259"/>
                </a:lnTo>
                <a:lnTo>
                  <a:pt x="4600067" y="427609"/>
                </a:lnTo>
                <a:lnTo>
                  <a:pt x="58038" y="427609"/>
                </a:lnTo>
                <a:lnTo>
                  <a:pt x="58038" y="433959"/>
                </a:lnTo>
                <a:lnTo>
                  <a:pt x="4609972" y="433959"/>
                </a:lnTo>
                <a:lnTo>
                  <a:pt x="4612767" y="431164"/>
                </a:lnTo>
                <a:lnTo>
                  <a:pt x="4612767" y="421259"/>
                </a:lnTo>
                <a:close/>
              </a:path>
              <a:path w="4613275" h="821689">
                <a:moveTo>
                  <a:pt x="4612767" y="0"/>
                </a:moveTo>
                <a:lnTo>
                  <a:pt x="4600067" y="0"/>
                </a:lnTo>
                <a:lnTo>
                  <a:pt x="4600067" y="427609"/>
                </a:lnTo>
                <a:lnTo>
                  <a:pt x="4606417" y="421259"/>
                </a:lnTo>
                <a:lnTo>
                  <a:pt x="4612767" y="421259"/>
                </a:lnTo>
                <a:lnTo>
                  <a:pt x="4612767" y="0"/>
                </a:lnTo>
                <a:close/>
              </a:path>
            </a:pathLst>
          </a:custGeom>
          <a:solidFill>
            <a:srgbClr val="E38312"/>
          </a:solidFill>
        </p:spPr>
        <p:txBody>
          <a:bodyPr wrap="square" lIns="0" tIns="0" rIns="0" bIns="0" rtlCol="0"/>
          <a:lstStyle/>
          <a:p>
            <a:endParaRPr sz="1350"/>
          </a:p>
        </p:txBody>
      </p:sp>
      <p:graphicFrame>
        <p:nvGraphicFramePr>
          <p:cNvPr id="5" name="object 5"/>
          <p:cNvGraphicFramePr>
            <a:graphicFrameLocks noGrp="1"/>
          </p:cNvGraphicFramePr>
          <p:nvPr/>
        </p:nvGraphicFramePr>
        <p:xfrm>
          <a:off x="894969" y="1439942"/>
          <a:ext cx="7475220" cy="1666399"/>
        </p:xfrm>
        <a:graphic>
          <a:graphicData uri="http://schemas.openxmlformats.org/drawingml/2006/table">
            <a:tbl>
              <a:tblPr firstRow="1" bandRow="1">
                <a:tableStyleId>{2D5ABB26-0587-4C30-8999-92F81FD0307C}</a:tableStyleId>
              </a:tblPr>
              <a:tblGrid>
                <a:gridCol w="348615">
                  <a:extLst>
                    <a:ext uri="{9D8B030D-6E8A-4147-A177-3AD203B41FA5}">
                      <a16:colId xmlns:a16="http://schemas.microsoft.com/office/drawing/2014/main" val="20000"/>
                    </a:ext>
                  </a:extLst>
                </a:gridCol>
                <a:gridCol w="2777490">
                  <a:extLst>
                    <a:ext uri="{9D8B030D-6E8A-4147-A177-3AD203B41FA5}">
                      <a16:colId xmlns:a16="http://schemas.microsoft.com/office/drawing/2014/main" val="20001"/>
                    </a:ext>
                  </a:extLst>
                </a:gridCol>
                <a:gridCol w="639128">
                  <a:extLst>
                    <a:ext uri="{9D8B030D-6E8A-4147-A177-3AD203B41FA5}">
                      <a16:colId xmlns:a16="http://schemas.microsoft.com/office/drawing/2014/main" val="20002"/>
                    </a:ext>
                  </a:extLst>
                </a:gridCol>
                <a:gridCol w="2777490">
                  <a:extLst>
                    <a:ext uri="{9D8B030D-6E8A-4147-A177-3AD203B41FA5}">
                      <a16:colId xmlns:a16="http://schemas.microsoft.com/office/drawing/2014/main" val="20003"/>
                    </a:ext>
                  </a:extLst>
                </a:gridCol>
                <a:gridCol w="932497">
                  <a:extLst>
                    <a:ext uri="{9D8B030D-6E8A-4147-A177-3AD203B41FA5}">
                      <a16:colId xmlns:a16="http://schemas.microsoft.com/office/drawing/2014/main" val="20004"/>
                    </a:ext>
                  </a:extLst>
                </a:gridCol>
              </a:tblGrid>
              <a:tr h="714375">
                <a:tc>
                  <a:txBody>
                    <a:bodyPr/>
                    <a:lstStyle/>
                    <a:p>
                      <a:pPr>
                        <a:lnSpc>
                          <a:spcPct val="100000"/>
                        </a:lnSpc>
                      </a:pPr>
                      <a:endParaRPr sz="1700">
                        <a:latin typeface="Times New Roman"/>
                        <a:cs typeface="Times New Roman"/>
                      </a:endParaRPr>
                    </a:p>
                  </a:txBody>
                  <a:tcPr marL="0" marR="0" marT="0" marB="0">
                    <a:lnR w="19050">
                      <a:solidFill>
                        <a:srgbClr val="CF760E"/>
                      </a:solidFill>
                      <a:prstDash val="solid"/>
                    </a:lnR>
                    <a:lnB w="6350">
                      <a:solidFill>
                        <a:srgbClr val="7E7E7E"/>
                      </a:solidFill>
                      <a:prstDash val="solid"/>
                    </a:lnB>
                  </a:tcPr>
                </a:tc>
                <a:tc rowSpan="2">
                  <a:txBody>
                    <a:bodyPr/>
                    <a:lstStyle/>
                    <a:p>
                      <a:pPr>
                        <a:lnSpc>
                          <a:spcPct val="100000"/>
                        </a:lnSpc>
                      </a:pPr>
                      <a:endParaRPr sz="1700" dirty="0">
                        <a:latin typeface="Times New Roman"/>
                        <a:cs typeface="Times New Roman"/>
                      </a:endParaRPr>
                    </a:p>
                    <a:p>
                      <a:pPr>
                        <a:lnSpc>
                          <a:spcPct val="100000"/>
                        </a:lnSpc>
                        <a:spcBef>
                          <a:spcPts val="2105"/>
                        </a:spcBef>
                      </a:pPr>
                      <a:endParaRPr sz="1700" dirty="0">
                        <a:latin typeface="Times New Roman"/>
                        <a:cs typeface="Times New Roman"/>
                      </a:endParaRPr>
                    </a:p>
                    <a:p>
                      <a:pPr marL="873760">
                        <a:lnSpc>
                          <a:spcPct val="100000"/>
                        </a:lnSpc>
                      </a:pPr>
                      <a:r>
                        <a:rPr sz="1700" dirty="0">
                          <a:latin typeface="Calibri"/>
                          <a:cs typeface="Calibri"/>
                        </a:rPr>
                        <a:t>Attendance</a:t>
                      </a:r>
                      <a:r>
                        <a:rPr sz="1700" spc="-65" dirty="0">
                          <a:latin typeface="Calibri"/>
                          <a:cs typeface="Calibri"/>
                        </a:rPr>
                        <a:t> </a:t>
                      </a:r>
                      <a:r>
                        <a:rPr sz="1700" dirty="0">
                          <a:latin typeface="Calibri"/>
                          <a:cs typeface="Calibri"/>
                        </a:rPr>
                        <a:t>at</a:t>
                      </a:r>
                      <a:r>
                        <a:rPr sz="1700" spc="-90" dirty="0">
                          <a:latin typeface="Calibri"/>
                          <a:cs typeface="Calibri"/>
                        </a:rPr>
                        <a:t> </a:t>
                      </a:r>
                      <a:r>
                        <a:rPr sz="1700" spc="-25" dirty="0">
                          <a:latin typeface="Calibri"/>
                          <a:cs typeface="Calibri"/>
                        </a:rPr>
                        <a:t>PV</a:t>
                      </a:r>
                      <a:endParaRPr sz="1700" dirty="0">
                        <a:latin typeface="Calibri"/>
                        <a:cs typeface="Calibri"/>
                      </a:endParaRPr>
                    </a:p>
                  </a:txBody>
                  <a:tcPr marL="0" marR="0" marT="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CF760E"/>
                      </a:solidFill>
                      <a:prstDash val="solid"/>
                    </a:lnL>
                    <a:lnR w="19050">
                      <a:solidFill>
                        <a:srgbClr val="CF760E"/>
                      </a:solidFill>
                      <a:prstDash val="solid"/>
                    </a:lnR>
                    <a:lnB w="6350">
                      <a:solidFill>
                        <a:srgbClr val="7E7E7E"/>
                      </a:solidFill>
                      <a:prstDash val="solid"/>
                    </a:lnB>
                  </a:tcPr>
                </a:tc>
                <a:tc rowSpan="2">
                  <a:txBody>
                    <a:bodyPr/>
                    <a:lstStyle/>
                    <a:p>
                      <a:pPr>
                        <a:lnSpc>
                          <a:spcPct val="100000"/>
                        </a:lnSpc>
                        <a:spcBef>
                          <a:spcPts val="20"/>
                        </a:spcBef>
                      </a:pPr>
                      <a:endParaRPr sz="1700">
                        <a:latin typeface="Times New Roman"/>
                        <a:cs typeface="Times New Roman"/>
                      </a:endParaRPr>
                    </a:p>
                    <a:p>
                      <a:pPr marL="198120" marR="189865" indent="1270" algn="ctr">
                        <a:lnSpc>
                          <a:spcPct val="91600"/>
                        </a:lnSpc>
                      </a:pPr>
                      <a:r>
                        <a:rPr sz="1700" dirty="0">
                          <a:latin typeface="Calibri"/>
                          <a:cs typeface="Calibri"/>
                        </a:rPr>
                        <a:t>PV</a:t>
                      </a:r>
                      <a:r>
                        <a:rPr sz="1700" spc="-55" dirty="0">
                          <a:latin typeface="Calibri"/>
                          <a:cs typeface="Calibri"/>
                        </a:rPr>
                        <a:t> </a:t>
                      </a:r>
                      <a:r>
                        <a:rPr sz="1700" dirty="0">
                          <a:latin typeface="Calibri"/>
                          <a:cs typeface="Calibri"/>
                        </a:rPr>
                        <a:t>conducted</a:t>
                      </a:r>
                      <a:r>
                        <a:rPr sz="1700" spc="-20" dirty="0">
                          <a:latin typeface="Calibri"/>
                          <a:cs typeface="Calibri"/>
                        </a:rPr>
                        <a:t> </a:t>
                      </a:r>
                      <a:r>
                        <a:rPr sz="1700" dirty="0">
                          <a:latin typeface="Calibri"/>
                          <a:cs typeface="Calibri"/>
                        </a:rPr>
                        <a:t>at</a:t>
                      </a:r>
                      <a:r>
                        <a:rPr sz="1700" spc="-55" dirty="0">
                          <a:latin typeface="Calibri"/>
                          <a:cs typeface="Calibri"/>
                        </a:rPr>
                        <a:t> </a:t>
                      </a:r>
                      <a:r>
                        <a:rPr sz="1700" dirty="0">
                          <a:latin typeface="Calibri"/>
                          <a:cs typeface="Calibri"/>
                        </a:rPr>
                        <a:t>a</a:t>
                      </a:r>
                      <a:r>
                        <a:rPr sz="1700" spc="-45" dirty="0">
                          <a:latin typeface="Calibri"/>
                          <a:cs typeface="Calibri"/>
                        </a:rPr>
                        <a:t> </a:t>
                      </a:r>
                      <a:r>
                        <a:rPr sz="1700" dirty="0">
                          <a:latin typeface="Calibri"/>
                          <a:cs typeface="Calibri"/>
                        </a:rPr>
                        <a:t>date</a:t>
                      </a:r>
                      <a:r>
                        <a:rPr sz="1700" spc="-40" dirty="0">
                          <a:latin typeface="Calibri"/>
                          <a:cs typeface="Calibri"/>
                        </a:rPr>
                        <a:t> </a:t>
                      </a:r>
                      <a:r>
                        <a:rPr sz="1700" spc="-10" dirty="0">
                          <a:latin typeface="Calibri"/>
                          <a:cs typeface="Calibri"/>
                        </a:rPr>
                        <a:t>other </a:t>
                      </a:r>
                      <a:r>
                        <a:rPr sz="1700" dirty="0">
                          <a:latin typeface="Calibri"/>
                          <a:cs typeface="Calibri"/>
                        </a:rPr>
                        <a:t>than</a:t>
                      </a:r>
                      <a:r>
                        <a:rPr sz="1700" spc="-45" dirty="0">
                          <a:latin typeface="Calibri"/>
                          <a:cs typeface="Calibri"/>
                        </a:rPr>
                        <a:t> </a:t>
                      </a:r>
                      <a:r>
                        <a:rPr sz="1700" dirty="0">
                          <a:latin typeface="Calibri"/>
                          <a:cs typeface="Calibri"/>
                        </a:rPr>
                        <a:t>date</a:t>
                      </a:r>
                      <a:r>
                        <a:rPr sz="1700" spc="-35" dirty="0">
                          <a:latin typeface="Calibri"/>
                          <a:cs typeface="Calibri"/>
                        </a:rPr>
                        <a:t> </a:t>
                      </a:r>
                      <a:r>
                        <a:rPr sz="1700" dirty="0">
                          <a:latin typeface="Calibri"/>
                          <a:cs typeface="Calibri"/>
                        </a:rPr>
                        <a:t>of</a:t>
                      </a:r>
                      <a:r>
                        <a:rPr sz="1700" spc="-45" dirty="0">
                          <a:latin typeface="Calibri"/>
                          <a:cs typeface="Calibri"/>
                        </a:rPr>
                        <a:t> </a:t>
                      </a:r>
                      <a:r>
                        <a:rPr sz="1700" dirty="0">
                          <a:latin typeface="Calibri"/>
                          <a:cs typeface="Calibri"/>
                        </a:rPr>
                        <a:t>FS</a:t>
                      </a:r>
                      <a:r>
                        <a:rPr sz="1700" spc="-30" dirty="0">
                          <a:latin typeface="Calibri"/>
                          <a:cs typeface="Calibri"/>
                        </a:rPr>
                        <a:t> </a:t>
                      </a:r>
                      <a:r>
                        <a:rPr sz="1700" spc="-50" dirty="0">
                          <a:latin typeface="Calibri"/>
                          <a:cs typeface="Calibri"/>
                        </a:rPr>
                        <a:t>– </a:t>
                      </a:r>
                      <a:r>
                        <a:rPr sz="1700" dirty="0">
                          <a:latin typeface="Calibri"/>
                          <a:cs typeface="Calibri"/>
                        </a:rPr>
                        <a:t>Management</a:t>
                      </a:r>
                      <a:r>
                        <a:rPr sz="1700" spc="-60" dirty="0">
                          <a:latin typeface="Calibri"/>
                          <a:cs typeface="Calibri"/>
                        </a:rPr>
                        <a:t> </a:t>
                      </a:r>
                      <a:r>
                        <a:rPr sz="1700" dirty="0">
                          <a:latin typeface="Calibri"/>
                          <a:cs typeface="Calibri"/>
                        </a:rPr>
                        <a:t>should</a:t>
                      </a:r>
                      <a:r>
                        <a:rPr sz="1700" spc="-95" dirty="0">
                          <a:latin typeface="Calibri"/>
                          <a:cs typeface="Calibri"/>
                        </a:rPr>
                        <a:t> </a:t>
                      </a:r>
                      <a:r>
                        <a:rPr sz="1700" spc="-10" dirty="0">
                          <a:latin typeface="Calibri"/>
                          <a:cs typeface="Calibri"/>
                        </a:rPr>
                        <a:t>disclose </a:t>
                      </a:r>
                      <a:r>
                        <a:rPr sz="1700" dirty="0">
                          <a:latin typeface="Calibri"/>
                          <a:cs typeface="Calibri"/>
                        </a:rPr>
                        <a:t>the</a:t>
                      </a:r>
                      <a:r>
                        <a:rPr sz="1700" spc="-55" dirty="0">
                          <a:latin typeface="Calibri"/>
                          <a:cs typeface="Calibri"/>
                        </a:rPr>
                        <a:t> </a:t>
                      </a:r>
                      <a:r>
                        <a:rPr sz="1700" dirty="0">
                          <a:latin typeface="Calibri"/>
                          <a:cs typeface="Calibri"/>
                        </a:rPr>
                        <a:t>reasons</a:t>
                      </a:r>
                      <a:r>
                        <a:rPr sz="1700" spc="-55" dirty="0">
                          <a:latin typeface="Calibri"/>
                          <a:cs typeface="Calibri"/>
                        </a:rPr>
                        <a:t> </a:t>
                      </a:r>
                      <a:r>
                        <a:rPr sz="1700" dirty="0">
                          <a:latin typeface="Calibri"/>
                          <a:cs typeface="Calibri"/>
                        </a:rPr>
                        <a:t>for</a:t>
                      </a:r>
                      <a:r>
                        <a:rPr sz="1700" spc="-55" dirty="0">
                          <a:latin typeface="Calibri"/>
                          <a:cs typeface="Calibri"/>
                        </a:rPr>
                        <a:t> </a:t>
                      </a:r>
                      <a:r>
                        <a:rPr sz="1700" dirty="0">
                          <a:latin typeface="Calibri"/>
                          <a:cs typeface="Calibri"/>
                        </a:rPr>
                        <a:t>the</a:t>
                      </a:r>
                      <a:r>
                        <a:rPr sz="1700" spc="-50" dirty="0">
                          <a:latin typeface="Calibri"/>
                          <a:cs typeface="Calibri"/>
                        </a:rPr>
                        <a:t> </a:t>
                      </a:r>
                      <a:r>
                        <a:rPr sz="1700" dirty="0">
                          <a:latin typeface="Calibri"/>
                          <a:cs typeface="Calibri"/>
                        </a:rPr>
                        <a:t>same</a:t>
                      </a:r>
                      <a:r>
                        <a:rPr sz="1700" spc="-50" dirty="0">
                          <a:latin typeface="Calibri"/>
                          <a:cs typeface="Calibri"/>
                        </a:rPr>
                        <a:t> </a:t>
                      </a:r>
                      <a:r>
                        <a:rPr sz="1700" spc="-25" dirty="0">
                          <a:latin typeface="Calibri"/>
                          <a:cs typeface="Calibri"/>
                        </a:rPr>
                        <a:t>to </a:t>
                      </a:r>
                      <a:r>
                        <a:rPr sz="1700" dirty="0">
                          <a:latin typeface="Calibri"/>
                          <a:cs typeface="Calibri"/>
                        </a:rPr>
                        <a:t>the</a:t>
                      </a:r>
                      <a:r>
                        <a:rPr sz="1700" spc="-35" dirty="0">
                          <a:latin typeface="Calibri"/>
                          <a:cs typeface="Calibri"/>
                        </a:rPr>
                        <a:t> </a:t>
                      </a:r>
                      <a:r>
                        <a:rPr sz="1700" spc="-10" dirty="0">
                          <a:latin typeface="Calibri"/>
                          <a:cs typeface="Calibri"/>
                        </a:rPr>
                        <a:t>Auditor</a:t>
                      </a:r>
                      <a:endParaRPr sz="1700">
                        <a:latin typeface="Calibri"/>
                        <a:cs typeface="Calibri"/>
                      </a:endParaRPr>
                    </a:p>
                  </a:txBody>
                  <a:tcPr marL="0" marR="0" marT="1905"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700" dirty="0">
                        <a:latin typeface="Times New Roman"/>
                        <a:cs typeface="Times New Roman"/>
                      </a:endParaRPr>
                    </a:p>
                  </a:txBody>
                  <a:tcPr marL="0" marR="0" marT="0" marB="0">
                    <a:lnL w="19050">
                      <a:solidFill>
                        <a:srgbClr val="CF760E"/>
                      </a:solidFill>
                      <a:prstDash val="solid"/>
                    </a:lnL>
                    <a:lnB w="6350">
                      <a:solidFill>
                        <a:srgbClr val="7E7E7E"/>
                      </a:solidFill>
                      <a:prstDash val="solid"/>
                    </a:lnB>
                  </a:tcPr>
                </a:tc>
                <a:extLst>
                  <a:ext uri="{0D108BD9-81ED-4DB2-BD59-A6C34878D82A}">
                    <a16:rowId xmlns:a16="http://schemas.microsoft.com/office/drawing/2014/main" val="10000"/>
                  </a:ext>
                </a:extLst>
              </a:tr>
              <a:tr h="952024">
                <a:tc>
                  <a:txBody>
                    <a:bodyPr/>
                    <a:lstStyle/>
                    <a:p>
                      <a:pPr>
                        <a:lnSpc>
                          <a:spcPct val="100000"/>
                        </a:lnSpc>
                      </a:pPr>
                      <a:endParaRPr sz="1700">
                        <a:latin typeface="Times New Roman"/>
                        <a:cs typeface="Times New Roman"/>
                      </a:endParaRPr>
                    </a:p>
                  </a:txBody>
                  <a:tcPr marL="0" marR="0" marT="0" marB="0">
                    <a:lnR w="19050">
                      <a:solidFill>
                        <a:srgbClr val="CF760E"/>
                      </a:solidFill>
                      <a:prstDash val="solid"/>
                    </a:lnR>
                    <a:lnT w="6350">
                      <a:solidFill>
                        <a:srgbClr val="7E7E7E"/>
                      </a:solidFill>
                      <a:prstDash val="solid"/>
                    </a:lnT>
                  </a:tcPr>
                </a:tc>
                <a:tc vMerge="1">
                  <a:txBody>
                    <a:bodyPr/>
                    <a:lstStyle/>
                    <a:p>
                      <a:endParaRPr/>
                    </a:p>
                  </a:txBody>
                  <a:tcPr marL="0" marR="0" marT="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CF760E"/>
                      </a:solidFill>
                      <a:prstDash val="solid"/>
                    </a:lnL>
                    <a:lnR w="19050">
                      <a:solidFill>
                        <a:srgbClr val="CF760E"/>
                      </a:solidFill>
                      <a:prstDash val="solid"/>
                    </a:lnR>
                    <a:lnT w="6350">
                      <a:solidFill>
                        <a:srgbClr val="7E7E7E"/>
                      </a:solidFill>
                      <a:prstDash val="solid"/>
                    </a:lnT>
                  </a:tcPr>
                </a:tc>
                <a:tc vMerge="1">
                  <a:txBody>
                    <a:bodyPr/>
                    <a:lstStyle/>
                    <a:p>
                      <a:endParaRPr/>
                    </a:p>
                  </a:txBody>
                  <a:tcPr marL="0" marR="0" marT="254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700" dirty="0">
                        <a:latin typeface="Times New Roman"/>
                        <a:cs typeface="Times New Roman"/>
                      </a:endParaRPr>
                    </a:p>
                  </a:txBody>
                  <a:tcPr marL="0" marR="0" marT="0" marB="0">
                    <a:lnL w="19050">
                      <a:solidFill>
                        <a:srgbClr val="CF760E"/>
                      </a:solidFill>
                      <a:prstDash val="solid"/>
                    </a:lnL>
                    <a:lnT w="6350">
                      <a:solidFill>
                        <a:srgbClr val="7E7E7E"/>
                      </a:solidFill>
                      <a:prstDash val="solid"/>
                    </a:lnT>
                  </a:tcPr>
                </a:tc>
                <a:extLst>
                  <a:ext uri="{0D108BD9-81ED-4DB2-BD59-A6C34878D82A}">
                    <a16:rowId xmlns:a16="http://schemas.microsoft.com/office/drawing/2014/main" val="10001"/>
                  </a:ext>
                </a:extLst>
              </a:tr>
            </a:tbl>
          </a:graphicData>
        </a:graphic>
      </p:graphicFrame>
      <p:sp>
        <p:nvSpPr>
          <p:cNvPr id="6" name="object 6"/>
          <p:cNvSpPr/>
          <p:nvPr/>
        </p:nvSpPr>
        <p:spPr>
          <a:xfrm>
            <a:off x="4019931" y="4545807"/>
            <a:ext cx="616268" cy="77629"/>
          </a:xfrm>
          <a:custGeom>
            <a:avLst/>
            <a:gdLst/>
            <a:ahLst/>
            <a:cxnLst/>
            <a:rect l="l" t="t" r="r" b="b"/>
            <a:pathLst>
              <a:path w="821689" h="103504">
                <a:moveTo>
                  <a:pt x="795945" y="51688"/>
                </a:moveTo>
                <a:lnTo>
                  <a:pt x="726058" y="92456"/>
                </a:lnTo>
                <a:lnTo>
                  <a:pt x="725042" y="96266"/>
                </a:lnTo>
                <a:lnTo>
                  <a:pt x="728599" y="102362"/>
                </a:lnTo>
                <a:lnTo>
                  <a:pt x="732536" y="103377"/>
                </a:lnTo>
                <a:lnTo>
                  <a:pt x="810291" y="58038"/>
                </a:lnTo>
                <a:lnTo>
                  <a:pt x="808481" y="58038"/>
                </a:lnTo>
                <a:lnTo>
                  <a:pt x="808481" y="57150"/>
                </a:lnTo>
                <a:lnTo>
                  <a:pt x="805306" y="57150"/>
                </a:lnTo>
                <a:lnTo>
                  <a:pt x="795945" y="51688"/>
                </a:lnTo>
                <a:close/>
              </a:path>
              <a:path w="821689" h="103504">
                <a:moveTo>
                  <a:pt x="785059" y="45338"/>
                </a:moveTo>
                <a:lnTo>
                  <a:pt x="0" y="45338"/>
                </a:lnTo>
                <a:lnTo>
                  <a:pt x="0" y="58038"/>
                </a:lnTo>
                <a:lnTo>
                  <a:pt x="785059" y="58038"/>
                </a:lnTo>
                <a:lnTo>
                  <a:pt x="795945" y="51688"/>
                </a:lnTo>
                <a:lnTo>
                  <a:pt x="785059" y="45338"/>
                </a:lnTo>
                <a:close/>
              </a:path>
              <a:path w="821689" h="103504">
                <a:moveTo>
                  <a:pt x="810291" y="45338"/>
                </a:moveTo>
                <a:lnTo>
                  <a:pt x="808481" y="45338"/>
                </a:lnTo>
                <a:lnTo>
                  <a:pt x="808481" y="58038"/>
                </a:lnTo>
                <a:lnTo>
                  <a:pt x="810291" y="58038"/>
                </a:lnTo>
                <a:lnTo>
                  <a:pt x="821181" y="51688"/>
                </a:lnTo>
                <a:lnTo>
                  <a:pt x="810291" y="45338"/>
                </a:lnTo>
                <a:close/>
              </a:path>
              <a:path w="821689" h="103504">
                <a:moveTo>
                  <a:pt x="805306" y="46227"/>
                </a:moveTo>
                <a:lnTo>
                  <a:pt x="795945" y="51688"/>
                </a:lnTo>
                <a:lnTo>
                  <a:pt x="805306" y="57150"/>
                </a:lnTo>
                <a:lnTo>
                  <a:pt x="805306" y="46227"/>
                </a:lnTo>
                <a:close/>
              </a:path>
              <a:path w="821689" h="103504">
                <a:moveTo>
                  <a:pt x="808481" y="46227"/>
                </a:moveTo>
                <a:lnTo>
                  <a:pt x="805306" y="46227"/>
                </a:lnTo>
                <a:lnTo>
                  <a:pt x="805306" y="57150"/>
                </a:lnTo>
                <a:lnTo>
                  <a:pt x="808481" y="57150"/>
                </a:lnTo>
                <a:lnTo>
                  <a:pt x="808481" y="46227"/>
                </a:lnTo>
                <a:close/>
              </a:path>
              <a:path w="821689" h="103504">
                <a:moveTo>
                  <a:pt x="732536" y="0"/>
                </a:moveTo>
                <a:lnTo>
                  <a:pt x="728599" y="1016"/>
                </a:lnTo>
                <a:lnTo>
                  <a:pt x="725042" y="7112"/>
                </a:lnTo>
                <a:lnTo>
                  <a:pt x="726058" y="10922"/>
                </a:lnTo>
                <a:lnTo>
                  <a:pt x="795945" y="51688"/>
                </a:lnTo>
                <a:lnTo>
                  <a:pt x="805306" y="46227"/>
                </a:lnTo>
                <a:lnTo>
                  <a:pt x="808481" y="46227"/>
                </a:lnTo>
                <a:lnTo>
                  <a:pt x="808481" y="45338"/>
                </a:lnTo>
                <a:lnTo>
                  <a:pt x="810291" y="45338"/>
                </a:lnTo>
                <a:lnTo>
                  <a:pt x="732536" y="0"/>
                </a:lnTo>
                <a:close/>
              </a:path>
            </a:pathLst>
          </a:custGeom>
          <a:solidFill>
            <a:srgbClr val="E38312"/>
          </a:solidFill>
        </p:spPr>
        <p:txBody>
          <a:bodyPr wrap="square" lIns="0" tIns="0" rIns="0" bIns="0" rtlCol="0"/>
          <a:lstStyle/>
          <a:p>
            <a:endParaRPr sz="1350"/>
          </a:p>
        </p:txBody>
      </p:sp>
      <p:sp>
        <p:nvSpPr>
          <p:cNvPr id="7" name="object 7"/>
          <p:cNvSpPr txBox="1"/>
          <p:nvPr/>
        </p:nvSpPr>
        <p:spPr>
          <a:xfrm>
            <a:off x="1243583" y="3751326"/>
            <a:ext cx="2777490" cy="1456745"/>
          </a:xfrm>
          <a:prstGeom prst="rect">
            <a:avLst/>
          </a:prstGeom>
          <a:ln w="15875">
            <a:solidFill>
              <a:srgbClr val="CF760E"/>
            </a:solidFill>
          </a:ln>
        </p:spPr>
        <p:txBody>
          <a:bodyPr vert="horz" wrap="square" lIns="0" tIns="177165" rIns="0" bIns="0" rtlCol="0">
            <a:spAutoFit/>
          </a:bodyPr>
          <a:lstStyle/>
          <a:p>
            <a:pPr algn="ctr">
              <a:lnSpc>
                <a:spcPts val="1898"/>
              </a:lnSpc>
              <a:spcBef>
                <a:spcPts val="1395"/>
              </a:spcBef>
            </a:pPr>
            <a:r>
              <a:rPr sz="1650" dirty="0">
                <a:latin typeface="Calibri"/>
                <a:cs typeface="Calibri"/>
              </a:rPr>
              <a:t>Alternative</a:t>
            </a:r>
            <a:r>
              <a:rPr sz="1650" spc="-34" dirty="0">
                <a:latin typeface="Calibri"/>
                <a:cs typeface="Calibri"/>
              </a:rPr>
              <a:t> </a:t>
            </a:r>
            <a:r>
              <a:rPr sz="1650" spc="-8" dirty="0">
                <a:latin typeface="Calibri"/>
                <a:cs typeface="Calibri"/>
              </a:rPr>
              <a:t>Procedures</a:t>
            </a:r>
            <a:r>
              <a:rPr sz="1650" spc="-41" dirty="0">
                <a:latin typeface="Calibri"/>
                <a:cs typeface="Calibri"/>
              </a:rPr>
              <a:t> </a:t>
            </a:r>
            <a:r>
              <a:rPr sz="1650" dirty="0">
                <a:latin typeface="Calibri"/>
                <a:cs typeface="Calibri"/>
              </a:rPr>
              <a:t>if</a:t>
            </a:r>
            <a:r>
              <a:rPr sz="1650" spc="-41" dirty="0">
                <a:latin typeface="Calibri"/>
                <a:cs typeface="Calibri"/>
              </a:rPr>
              <a:t> </a:t>
            </a:r>
            <a:r>
              <a:rPr sz="1650" spc="-19" dirty="0">
                <a:latin typeface="Calibri"/>
                <a:cs typeface="Calibri"/>
              </a:rPr>
              <a:t>not</a:t>
            </a:r>
            <a:endParaRPr sz="1650" dirty="0">
              <a:latin typeface="Calibri"/>
              <a:cs typeface="Calibri"/>
            </a:endParaRPr>
          </a:p>
          <a:p>
            <a:pPr marL="476" algn="ctr">
              <a:lnSpc>
                <a:spcPts val="1898"/>
              </a:lnSpc>
            </a:pPr>
            <a:r>
              <a:rPr sz="1650" spc="-8" dirty="0">
                <a:latin typeface="Calibri"/>
                <a:cs typeface="Calibri"/>
              </a:rPr>
              <a:t>present</a:t>
            </a:r>
            <a:r>
              <a:rPr sz="1650" spc="-26" dirty="0">
                <a:latin typeface="Calibri"/>
                <a:cs typeface="Calibri"/>
              </a:rPr>
              <a:t> </a:t>
            </a:r>
            <a:r>
              <a:rPr sz="1650" dirty="0">
                <a:latin typeface="Calibri"/>
                <a:cs typeface="Calibri"/>
              </a:rPr>
              <a:t>during</a:t>
            </a:r>
            <a:r>
              <a:rPr sz="1650" spc="-15" dirty="0">
                <a:latin typeface="Calibri"/>
                <a:cs typeface="Calibri"/>
              </a:rPr>
              <a:t> </a:t>
            </a:r>
            <a:r>
              <a:rPr sz="1650" spc="-19" dirty="0">
                <a:latin typeface="Calibri"/>
                <a:cs typeface="Calibri"/>
              </a:rPr>
              <a:t>PV</a:t>
            </a:r>
            <a:endParaRPr sz="1650" dirty="0">
              <a:latin typeface="Calibri"/>
              <a:cs typeface="Calibri"/>
            </a:endParaRPr>
          </a:p>
          <a:p>
            <a:pPr marL="133826" marR="127635" indent="476" algn="ctr">
              <a:lnSpc>
                <a:spcPct val="91600"/>
              </a:lnSpc>
              <a:spcBef>
                <a:spcPts val="701"/>
              </a:spcBef>
            </a:pPr>
            <a:r>
              <a:rPr sz="1650" spc="-8" dirty="0">
                <a:latin typeface="Calibri"/>
                <a:cs typeface="Calibri"/>
              </a:rPr>
              <a:t>(Subsequent</a:t>
            </a:r>
            <a:r>
              <a:rPr sz="1650" spc="-4" dirty="0">
                <a:latin typeface="Calibri"/>
                <a:cs typeface="Calibri"/>
              </a:rPr>
              <a:t> </a:t>
            </a:r>
            <a:r>
              <a:rPr sz="1650" dirty="0">
                <a:latin typeface="Calibri"/>
                <a:cs typeface="Calibri"/>
              </a:rPr>
              <a:t>sale</a:t>
            </a:r>
            <a:r>
              <a:rPr sz="1650" spc="-30" dirty="0">
                <a:latin typeface="Calibri"/>
                <a:cs typeface="Calibri"/>
              </a:rPr>
              <a:t> </a:t>
            </a:r>
            <a:r>
              <a:rPr sz="1650" dirty="0">
                <a:latin typeface="Calibri"/>
                <a:cs typeface="Calibri"/>
              </a:rPr>
              <a:t>of</a:t>
            </a:r>
            <a:r>
              <a:rPr sz="1650" spc="-30" dirty="0">
                <a:latin typeface="Calibri"/>
                <a:cs typeface="Calibri"/>
              </a:rPr>
              <a:t> </a:t>
            </a:r>
            <a:r>
              <a:rPr sz="1650" spc="-8" dirty="0">
                <a:latin typeface="Calibri"/>
                <a:cs typeface="Calibri"/>
              </a:rPr>
              <a:t>specific Inventory</a:t>
            </a:r>
            <a:r>
              <a:rPr sz="1650" spc="-60" dirty="0">
                <a:latin typeface="Calibri"/>
                <a:cs typeface="Calibri"/>
              </a:rPr>
              <a:t> </a:t>
            </a:r>
            <a:r>
              <a:rPr sz="1650" dirty="0">
                <a:latin typeface="Calibri"/>
                <a:cs typeface="Calibri"/>
              </a:rPr>
              <a:t>procured</a:t>
            </a:r>
            <a:r>
              <a:rPr sz="1650" spc="-75" dirty="0">
                <a:latin typeface="Calibri"/>
                <a:cs typeface="Calibri"/>
              </a:rPr>
              <a:t> </a:t>
            </a:r>
            <a:r>
              <a:rPr sz="1650" spc="-8" dirty="0">
                <a:latin typeface="Calibri"/>
                <a:cs typeface="Calibri"/>
              </a:rPr>
              <a:t>before</a:t>
            </a:r>
            <a:r>
              <a:rPr sz="1650" spc="-71" dirty="0">
                <a:latin typeface="Calibri"/>
                <a:cs typeface="Calibri"/>
              </a:rPr>
              <a:t> </a:t>
            </a:r>
            <a:r>
              <a:rPr sz="1650" spc="-19" dirty="0">
                <a:latin typeface="Calibri"/>
                <a:cs typeface="Calibri"/>
              </a:rPr>
              <a:t>PV </a:t>
            </a:r>
            <a:r>
              <a:rPr sz="1650" spc="-8" dirty="0">
                <a:latin typeface="Calibri"/>
                <a:cs typeface="Calibri"/>
              </a:rPr>
              <a:t>date)</a:t>
            </a:r>
            <a:endParaRPr sz="1650" dirty="0">
              <a:latin typeface="Calibri"/>
              <a:cs typeface="Calibri"/>
            </a:endParaRPr>
          </a:p>
        </p:txBody>
      </p:sp>
      <p:sp>
        <p:nvSpPr>
          <p:cNvPr id="8" name="object 8"/>
          <p:cNvSpPr txBox="1"/>
          <p:nvPr/>
        </p:nvSpPr>
        <p:spPr>
          <a:xfrm>
            <a:off x="4660010" y="3751325"/>
            <a:ext cx="2777490" cy="1529905"/>
          </a:xfrm>
          <a:prstGeom prst="rect">
            <a:avLst/>
          </a:prstGeom>
          <a:ln w="15875">
            <a:solidFill>
              <a:srgbClr val="CF760E"/>
            </a:solidFill>
          </a:ln>
        </p:spPr>
        <p:txBody>
          <a:bodyPr vert="horz" wrap="square" lIns="0" tIns="87629" rIns="0" bIns="0" rtlCol="0">
            <a:spAutoFit/>
          </a:bodyPr>
          <a:lstStyle/>
          <a:p>
            <a:pPr algn="ctr">
              <a:lnSpc>
                <a:spcPts val="1901"/>
              </a:lnSpc>
              <a:spcBef>
                <a:spcPts val="689"/>
              </a:spcBef>
            </a:pPr>
            <a:r>
              <a:rPr sz="1650" spc="-8" dirty="0">
                <a:latin typeface="Calibri"/>
                <a:cs typeface="Calibri"/>
              </a:rPr>
              <a:t>Inventory</a:t>
            </a:r>
            <a:r>
              <a:rPr sz="1650" spc="-34" dirty="0">
                <a:latin typeface="Calibri"/>
                <a:cs typeface="Calibri"/>
              </a:rPr>
              <a:t> </a:t>
            </a:r>
            <a:r>
              <a:rPr sz="1650" dirty="0">
                <a:latin typeface="Calibri"/>
                <a:cs typeface="Calibri"/>
              </a:rPr>
              <a:t>under</a:t>
            </a:r>
            <a:r>
              <a:rPr sz="1650" spc="-38" dirty="0">
                <a:latin typeface="Calibri"/>
                <a:cs typeface="Calibri"/>
              </a:rPr>
              <a:t> </a:t>
            </a:r>
            <a:r>
              <a:rPr sz="1650" dirty="0">
                <a:latin typeface="Calibri"/>
                <a:cs typeface="Calibri"/>
              </a:rPr>
              <a:t>the</a:t>
            </a:r>
            <a:r>
              <a:rPr sz="1650" spc="-34" dirty="0">
                <a:latin typeface="Calibri"/>
                <a:cs typeface="Calibri"/>
              </a:rPr>
              <a:t> </a:t>
            </a:r>
            <a:r>
              <a:rPr sz="1650" dirty="0">
                <a:latin typeface="Calibri"/>
                <a:cs typeface="Calibri"/>
              </a:rPr>
              <a:t>custody</a:t>
            </a:r>
            <a:r>
              <a:rPr sz="1650" spc="-26" dirty="0">
                <a:latin typeface="Calibri"/>
                <a:cs typeface="Calibri"/>
              </a:rPr>
              <a:t> </a:t>
            </a:r>
            <a:r>
              <a:rPr sz="1650" spc="-38" dirty="0">
                <a:latin typeface="Calibri"/>
                <a:cs typeface="Calibri"/>
              </a:rPr>
              <a:t>/</a:t>
            </a:r>
            <a:endParaRPr sz="1650" dirty="0">
              <a:latin typeface="Calibri"/>
              <a:cs typeface="Calibri"/>
            </a:endParaRPr>
          </a:p>
          <a:p>
            <a:pPr marL="476" algn="ctr">
              <a:lnSpc>
                <a:spcPts val="1901"/>
              </a:lnSpc>
            </a:pPr>
            <a:r>
              <a:rPr sz="1650" dirty="0">
                <a:latin typeface="Calibri"/>
                <a:cs typeface="Calibri"/>
              </a:rPr>
              <a:t>control</a:t>
            </a:r>
            <a:r>
              <a:rPr sz="1650" spc="-26" dirty="0">
                <a:latin typeface="Calibri"/>
                <a:cs typeface="Calibri"/>
              </a:rPr>
              <a:t> </a:t>
            </a:r>
            <a:r>
              <a:rPr sz="1650" dirty="0">
                <a:latin typeface="Calibri"/>
                <a:cs typeface="Calibri"/>
              </a:rPr>
              <a:t>of</a:t>
            </a:r>
            <a:r>
              <a:rPr sz="1650" spc="-38" dirty="0">
                <a:latin typeface="Calibri"/>
                <a:cs typeface="Calibri"/>
              </a:rPr>
              <a:t> </a:t>
            </a:r>
            <a:r>
              <a:rPr sz="1650" dirty="0">
                <a:latin typeface="Calibri"/>
                <a:cs typeface="Calibri"/>
              </a:rPr>
              <a:t>3</a:t>
            </a:r>
            <a:r>
              <a:rPr sz="1631" baseline="24904" dirty="0">
                <a:latin typeface="Calibri"/>
                <a:cs typeface="Calibri"/>
              </a:rPr>
              <a:t>rd</a:t>
            </a:r>
            <a:r>
              <a:rPr sz="1631" spc="134" baseline="24904" dirty="0">
                <a:latin typeface="Calibri"/>
                <a:cs typeface="Calibri"/>
              </a:rPr>
              <a:t> </a:t>
            </a:r>
            <a:r>
              <a:rPr sz="1650" spc="-8" dirty="0">
                <a:latin typeface="Calibri"/>
                <a:cs typeface="Calibri"/>
              </a:rPr>
              <a:t>Party</a:t>
            </a:r>
            <a:endParaRPr sz="1650" dirty="0">
              <a:latin typeface="Calibri"/>
              <a:cs typeface="Calibri"/>
            </a:endParaRPr>
          </a:p>
          <a:p>
            <a:pPr marL="561023" indent="-200501">
              <a:spcBef>
                <a:spcPts val="533"/>
              </a:spcBef>
              <a:buAutoNum type="alphaLcPeriod"/>
              <a:tabLst>
                <a:tab pos="561023" algn="l"/>
              </a:tabLst>
            </a:pPr>
            <a:r>
              <a:rPr sz="1650" spc="-8" dirty="0">
                <a:latin typeface="Calibri"/>
                <a:cs typeface="Calibri"/>
              </a:rPr>
              <a:t>Request</a:t>
            </a:r>
            <a:r>
              <a:rPr sz="1650" spc="-60" dirty="0">
                <a:latin typeface="Calibri"/>
                <a:cs typeface="Calibri"/>
              </a:rPr>
              <a:t> </a:t>
            </a:r>
            <a:r>
              <a:rPr sz="1650" spc="-8" dirty="0">
                <a:latin typeface="Calibri"/>
                <a:cs typeface="Calibri"/>
              </a:rPr>
              <a:t>Confirmation</a:t>
            </a:r>
            <a:endParaRPr sz="1650" dirty="0">
              <a:latin typeface="Calibri"/>
              <a:cs typeface="Calibri"/>
            </a:endParaRPr>
          </a:p>
          <a:p>
            <a:pPr marL="681989" indent="-209550">
              <a:spcBef>
                <a:spcPts val="540"/>
              </a:spcBef>
              <a:buAutoNum type="alphaLcPeriod"/>
              <a:tabLst>
                <a:tab pos="681989" algn="l"/>
              </a:tabLst>
            </a:pPr>
            <a:r>
              <a:rPr sz="1650" spc="-8" dirty="0">
                <a:latin typeface="Calibri"/>
                <a:cs typeface="Calibri"/>
              </a:rPr>
              <a:t>Perform</a:t>
            </a:r>
            <a:r>
              <a:rPr sz="1650" spc="-83" dirty="0">
                <a:latin typeface="Calibri"/>
                <a:cs typeface="Calibri"/>
              </a:rPr>
              <a:t> </a:t>
            </a:r>
            <a:r>
              <a:rPr sz="1650" spc="-8" dirty="0">
                <a:latin typeface="Calibri"/>
                <a:cs typeface="Calibri"/>
              </a:rPr>
              <a:t>Inspection</a:t>
            </a:r>
            <a:endParaRPr sz="1650" dirty="0">
              <a:latin typeface="Calibri"/>
              <a:cs typeface="Calibri"/>
            </a:endParaRPr>
          </a:p>
          <a:p>
            <a:pPr marL="476" algn="ctr">
              <a:spcBef>
                <a:spcPts val="540"/>
              </a:spcBef>
            </a:pPr>
            <a:endParaRPr sz="165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3514" y="285688"/>
            <a:ext cx="7878128" cy="1046505"/>
          </a:xfrm>
          <a:prstGeom prst="rect">
            <a:avLst/>
          </a:prstGeom>
        </p:spPr>
        <p:txBody>
          <a:bodyPr vert="horz" wrap="square" lIns="0" tIns="93345" rIns="0" bIns="0" rtlCol="0" anchor="t" anchorCtr="0">
            <a:spAutoFit/>
          </a:bodyPr>
          <a:lstStyle/>
          <a:p>
            <a:pPr marL="9525" marR="3810">
              <a:lnSpc>
                <a:spcPts val="3675"/>
              </a:lnSpc>
              <a:spcBef>
                <a:spcPts val="735"/>
              </a:spcBef>
              <a:tabLst>
                <a:tab pos="2590324" algn="l"/>
                <a:tab pos="3459004" algn="l"/>
                <a:tab pos="5380673" algn="l"/>
                <a:tab pos="7599998" algn="l"/>
              </a:tabLst>
            </a:pPr>
            <a:r>
              <a:rPr sz="3600" spc="-8" dirty="0">
                <a:solidFill>
                  <a:schemeClr val="tx1"/>
                </a:solidFill>
              </a:rPr>
              <a:t>Attendance</a:t>
            </a:r>
            <a:r>
              <a:rPr sz="3600" dirty="0">
                <a:solidFill>
                  <a:schemeClr val="tx1"/>
                </a:solidFill>
              </a:rPr>
              <a:t>	</a:t>
            </a:r>
            <a:r>
              <a:rPr sz="3600" spc="-19" dirty="0">
                <a:solidFill>
                  <a:schemeClr val="tx1"/>
                </a:solidFill>
              </a:rPr>
              <a:t>at</a:t>
            </a:r>
            <a:r>
              <a:rPr sz="3600" dirty="0">
                <a:solidFill>
                  <a:schemeClr val="tx1"/>
                </a:solidFill>
              </a:rPr>
              <a:t>	</a:t>
            </a:r>
            <a:r>
              <a:rPr sz="3600" spc="-8" dirty="0">
                <a:solidFill>
                  <a:schemeClr val="tx1"/>
                </a:solidFill>
              </a:rPr>
              <a:t>Physical</a:t>
            </a:r>
            <a:r>
              <a:rPr sz="3600" dirty="0">
                <a:solidFill>
                  <a:schemeClr val="tx1"/>
                </a:solidFill>
              </a:rPr>
              <a:t>	</a:t>
            </a:r>
            <a:r>
              <a:rPr sz="3600" spc="-8" dirty="0">
                <a:solidFill>
                  <a:schemeClr val="tx1"/>
                </a:solidFill>
              </a:rPr>
              <a:t>Inventory</a:t>
            </a:r>
            <a:r>
              <a:rPr sz="3600" dirty="0">
                <a:solidFill>
                  <a:schemeClr val="tx1"/>
                </a:solidFill>
              </a:rPr>
              <a:t>	</a:t>
            </a:r>
            <a:r>
              <a:rPr sz="3600" spc="-60" dirty="0">
                <a:solidFill>
                  <a:schemeClr val="tx1"/>
                </a:solidFill>
              </a:rPr>
              <a:t>is </a:t>
            </a:r>
            <a:r>
              <a:rPr sz="3600" spc="-49" dirty="0">
                <a:solidFill>
                  <a:schemeClr val="tx1"/>
                </a:solidFill>
              </a:rPr>
              <a:t>impracticable</a:t>
            </a:r>
            <a:r>
              <a:rPr sz="3600" spc="-131" dirty="0">
                <a:solidFill>
                  <a:schemeClr val="tx1"/>
                </a:solidFill>
              </a:rPr>
              <a:t> </a:t>
            </a:r>
            <a:r>
              <a:rPr sz="3600" spc="-56" dirty="0">
                <a:solidFill>
                  <a:schemeClr val="tx1"/>
                </a:solidFill>
              </a:rPr>
              <a:t>[Para</a:t>
            </a:r>
            <a:r>
              <a:rPr sz="3600" spc="-146" dirty="0">
                <a:solidFill>
                  <a:schemeClr val="tx1"/>
                </a:solidFill>
              </a:rPr>
              <a:t> </a:t>
            </a:r>
            <a:r>
              <a:rPr sz="3600" spc="-8" dirty="0">
                <a:solidFill>
                  <a:schemeClr val="tx1"/>
                </a:solidFill>
              </a:rPr>
              <a:t>A.12</a:t>
            </a:r>
            <a:r>
              <a:rPr sz="3600" spc="-146" dirty="0">
                <a:solidFill>
                  <a:schemeClr val="tx1"/>
                </a:solidFill>
              </a:rPr>
              <a:t> </a:t>
            </a:r>
            <a:r>
              <a:rPr sz="3600" dirty="0">
                <a:solidFill>
                  <a:schemeClr val="tx1"/>
                </a:solidFill>
              </a:rPr>
              <a:t>of</a:t>
            </a:r>
            <a:r>
              <a:rPr sz="3600" spc="-153" dirty="0">
                <a:solidFill>
                  <a:schemeClr val="tx1"/>
                </a:solidFill>
              </a:rPr>
              <a:t> </a:t>
            </a:r>
            <a:r>
              <a:rPr sz="3600" dirty="0">
                <a:solidFill>
                  <a:schemeClr val="tx1"/>
                </a:solidFill>
              </a:rPr>
              <a:t>SA</a:t>
            </a:r>
            <a:r>
              <a:rPr sz="3600" spc="-135" dirty="0">
                <a:solidFill>
                  <a:schemeClr val="tx1"/>
                </a:solidFill>
              </a:rPr>
              <a:t> </a:t>
            </a:r>
            <a:r>
              <a:rPr sz="3600" spc="-15" dirty="0">
                <a:solidFill>
                  <a:schemeClr val="tx1"/>
                </a:solidFill>
              </a:rPr>
              <a:t>501]</a:t>
            </a:r>
            <a:endParaRPr sz="3600" dirty="0">
              <a:solidFill>
                <a:schemeClr val="tx1"/>
              </a:solidFill>
            </a:endParaRPr>
          </a:p>
        </p:txBody>
      </p:sp>
      <p:sp>
        <p:nvSpPr>
          <p:cNvPr id="4" name="object 4"/>
          <p:cNvSpPr txBox="1"/>
          <p:nvPr/>
        </p:nvSpPr>
        <p:spPr>
          <a:xfrm>
            <a:off x="448389" y="1518046"/>
            <a:ext cx="8247221" cy="1874583"/>
          </a:xfrm>
          <a:prstGeom prst="rect">
            <a:avLst/>
          </a:prstGeom>
        </p:spPr>
        <p:txBody>
          <a:bodyPr vert="horz" wrap="square" lIns="0" tIns="110966" rIns="0" bIns="0" rtlCol="0">
            <a:spAutoFit/>
          </a:bodyPr>
          <a:lstStyle/>
          <a:p>
            <a:pPr marL="9525" algn="just">
              <a:spcBef>
                <a:spcPts val="874"/>
              </a:spcBef>
            </a:pPr>
            <a:r>
              <a:rPr sz="2100" spc="-8" dirty="0">
                <a:latin typeface="Calibri"/>
                <a:cs typeface="Calibri"/>
              </a:rPr>
              <a:t>Auditors</a:t>
            </a:r>
            <a:r>
              <a:rPr sz="2100" spc="-60" dirty="0">
                <a:latin typeface="Calibri"/>
                <a:cs typeface="Calibri"/>
              </a:rPr>
              <a:t> </a:t>
            </a:r>
            <a:r>
              <a:rPr sz="2100" spc="-15" dirty="0">
                <a:latin typeface="Calibri"/>
                <a:cs typeface="Calibri"/>
              </a:rPr>
              <a:t>Attendance</a:t>
            </a:r>
            <a:r>
              <a:rPr sz="2100" spc="-64" dirty="0">
                <a:latin typeface="Calibri"/>
                <a:cs typeface="Calibri"/>
              </a:rPr>
              <a:t> </a:t>
            </a:r>
            <a:r>
              <a:rPr sz="2100" dirty="0">
                <a:latin typeface="Calibri"/>
                <a:cs typeface="Calibri"/>
              </a:rPr>
              <a:t>at</a:t>
            </a:r>
            <a:r>
              <a:rPr sz="2100" spc="-86" dirty="0">
                <a:latin typeface="Calibri"/>
                <a:cs typeface="Calibri"/>
              </a:rPr>
              <a:t> </a:t>
            </a:r>
            <a:r>
              <a:rPr sz="2100" dirty="0">
                <a:latin typeface="Calibri"/>
                <a:cs typeface="Calibri"/>
              </a:rPr>
              <a:t>physical</a:t>
            </a:r>
            <a:r>
              <a:rPr sz="2100" spc="-60" dirty="0">
                <a:latin typeface="Calibri"/>
                <a:cs typeface="Calibri"/>
              </a:rPr>
              <a:t> </a:t>
            </a:r>
            <a:r>
              <a:rPr sz="2100" spc="-8" dirty="0">
                <a:latin typeface="Calibri"/>
                <a:cs typeface="Calibri"/>
              </a:rPr>
              <a:t>inventory</a:t>
            </a:r>
            <a:r>
              <a:rPr sz="2100" spc="-56" dirty="0">
                <a:latin typeface="Calibri"/>
                <a:cs typeface="Calibri"/>
              </a:rPr>
              <a:t> </a:t>
            </a:r>
            <a:r>
              <a:rPr sz="2100" dirty="0">
                <a:latin typeface="Calibri"/>
                <a:cs typeface="Calibri"/>
              </a:rPr>
              <a:t>counting</a:t>
            </a:r>
            <a:r>
              <a:rPr sz="2100" spc="-49" dirty="0">
                <a:latin typeface="Calibri"/>
                <a:cs typeface="Calibri"/>
              </a:rPr>
              <a:t> </a:t>
            </a:r>
            <a:r>
              <a:rPr sz="2100" dirty="0">
                <a:latin typeface="Calibri"/>
                <a:cs typeface="Calibri"/>
              </a:rPr>
              <a:t>may</a:t>
            </a:r>
            <a:r>
              <a:rPr sz="2100" spc="-86" dirty="0">
                <a:latin typeface="Calibri"/>
                <a:cs typeface="Calibri"/>
              </a:rPr>
              <a:t> </a:t>
            </a:r>
            <a:r>
              <a:rPr sz="2100" dirty="0">
                <a:latin typeface="Calibri"/>
                <a:cs typeface="Calibri"/>
              </a:rPr>
              <a:t>be</a:t>
            </a:r>
            <a:r>
              <a:rPr sz="2100" spc="-68" dirty="0">
                <a:latin typeface="Calibri"/>
                <a:cs typeface="Calibri"/>
              </a:rPr>
              <a:t> </a:t>
            </a:r>
            <a:r>
              <a:rPr sz="2100" spc="-8" dirty="0">
                <a:latin typeface="Calibri"/>
                <a:cs typeface="Calibri"/>
              </a:rPr>
              <a:t>impracticable.</a:t>
            </a:r>
            <a:endParaRPr sz="2100" dirty="0">
              <a:latin typeface="Calibri"/>
              <a:cs typeface="Calibri"/>
            </a:endParaRPr>
          </a:p>
          <a:p>
            <a:pPr marL="395764" marR="3810" indent="-386715" algn="just">
              <a:lnSpc>
                <a:spcPct val="90000"/>
              </a:lnSpc>
              <a:spcBef>
                <a:spcPts val="1054"/>
              </a:spcBef>
              <a:buClr>
                <a:srgbClr val="E38312"/>
              </a:buClr>
              <a:buAutoNum type="arabicPeriod"/>
              <a:tabLst>
                <a:tab pos="395764" algn="l"/>
              </a:tabLst>
            </a:pPr>
            <a:r>
              <a:rPr sz="2100" dirty="0">
                <a:latin typeface="Calibri"/>
                <a:cs typeface="Calibri"/>
              </a:rPr>
              <a:t>Factors</a:t>
            </a:r>
            <a:r>
              <a:rPr sz="2100" spc="180" dirty="0">
                <a:latin typeface="Calibri"/>
                <a:cs typeface="Calibri"/>
              </a:rPr>
              <a:t> </a:t>
            </a:r>
            <a:r>
              <a:rPr sz="2100" dirty="0">
                <a:latin typeface="Calibri"/>
                <a:cs typeface="Calibri"/>
              </a:rPr>
              <a:t>such</a:t>
            </a:r>
            <a:r>
              <a:rPr sz="2100" spc="180" dirty="0">
                <a:latin typeface="Calibri"/>
                <a:cs typeface="Calibri"/>
              </a:rPr>
              <a:t> </a:t>
            </a:r>
            <a:r>
              <a:rPr sz="2100" dirty="0">
                <a:latin typeface="Calibri"/>
                <a:cs typeface="Calibri"/>
              </a:rPr>
              <a:t>as</a:t>
            </a:r>
            <a:r>
              <a:rPr sz="2100" spc="184" dirty="0">
                <a:latin typeface="Calibri"/>
                <a:cs typeface="Calibri"/>
              </a:rPr>
              <a:t> </a:t>
            </a:r>
            <a:r>
              <a:rPr sz="2100" dirty="0">
                <a:latin typeface="Calibri"/>
                <a:cs typeface="Calibri"/>
              </a:rPr>
              <a:t>nature</a:t>
            </a:r>
            <a:r>
              <a:rPr sz="2100" spc="184" dirty="0">
                <a:latin typeface="Calibri"/>
                <a:cs typeface="Calibri"/>
              </a:rPr>
              <a:t> </a:t>
            </a:r>
            <a:r>
              <a:rPr sz="2100" dirty="0">
                <a:latin typeface="Calibri"/>
                <a:cs typeface="Calibri"/>
              </a:rPr>
              <a:t>and</a:t>
            </a:r>
            <a:r>
              <a:rPr sz="2100" spc="180" dirty="0">
                <a:latin typeface="Calibri"/>
                <a:cs typeface="Calibri"/>
              </a:rPr>
              <a:t> </a:t>
            </a:r>
            <a:r>
              <a:rPr sz="2100" dirty="0">
                <a:latin typeface="Calibri"/>
                <a:cs typeface="Calibri"/>
              </a:rPr>
              <a:t>location</a:t>
            </a:r>
            <a:r>
              <a:rPr sz="2100" spc="180" dirty="0">
                <a:latin typeface="Calibri"/>
                <a:cs typeface="Calibri"/>
              </a:rPr>
              <a:t> </a:t>
            </a:r>
            <a:r>
              <a:rPr sz="2100" dirty="0">
                <a:latin typeface="Calibri"/>
                <a:cs typeface="Calibri"/>
              </a:rPr>
              <a:t>of</a:t>
            </a:r>
            <a:r>
              <a:rPr sz="2100" spc="184" dirty="0">
                <a:latin typeface="Calibri"/>
                <a:cs typeface="Calibri"/>
              </a:rPr>
              <a:t> </a:t>
            </a:r>
            <a:r>
              <a:rPr sz="2100" dirty="0">
                <a:latin typeface="Calibri"/>
                <a:cs typeface="Calibri"/>
              </a:rPr>
              <a:t>the</a:t>
            </a:r>
            <a:r>
              <a:rPr sz="2100" spc="176" dirty="0">
                <a:latin typeface="Calibri"/>
                <a:cs typeface="Calibri"/>
              </a:rPr>
              <a:t> </a:t>
            </a:r>
            <a:r>
              <a:rPr sz="2100" dirty="0">
                <a:latin typeface="Calibri"/>
                <a:cs typeface="Calibri"/>
              </a:rPr>
              <a:t>inventory,</a:t>
            </a:r>
            <a:r>
              <a:rPr sz="2100" spc="191" dirty="0">
                <a:latin typeface="Calibri"/>
                <a:cs typeface="Calibri"/>
              </a:rPr>
              <a:t> </a:t>
            </a:r>
            <a:r>
              <a:rPr sz="2100" dirty="0">
                <a:latin typeface="Calibri"/>
                <a:cs typeface="Calibri"/>
              </a:rPr>
              <a:t>[Example,</a:t>
            </a:r>
            <a:r>
              <a:rPr sz="2100" spc="180" dirty="0">
                <a:latin typeface="Calibri"/>
                <a:cs typeface="Calibri"/>
              </a:rPr>
              <a:t> </a:t>
            </a:r>
            <a:r>
              <a:rPr sz="2100" spc="-8" dirty="0">
                <a:latin typeface="Calibri"/>
                <a:cs typeface="Calibri"/>
              </a:rPr>
              <a:t>where </a:t>
            </a:r>
            <a:r>
              <a:rPr sz="2100" dirty="0">
                <a:latin typeface="Calibri"/>
                <a:cs typeface="Calibri"/>
              </a:rPr>
              <a:t>inventory</a:t>
            </a:r>
            <a:r>
              <a:rPr sz="2100" spc="26" dirty="0">
                <a:latin typeface="Calibri"/>
                <a:cs typeface="Calibri"/>
              </a:rPr>
              <a:t> </a:t>
            </a:r>
            <a:r>
              <a:rPr sz="2100" dirty="0">
                <a:latin typeface="Calibri"/>
                <a:cs typeface="Calibri"/>
              </a:rPr>
              <a:t>is</a:t>
            </a:r>
            <a:r>
              <a:rPr sz="2100" spc="15" dirty="0">
                <a:latin typeface="Calibri"/>
                <a:cs typeface="Calibri"/>
              </a:rPr>
              <a:t> </a:t>
            </a:r>
            <a:r>
              <a:rPr sz="2100" dirty="0">
                <a:latin typeface="Calibri"/>
                <a:cs typeface="Calibri"/>
              </a:rPr>
              <a:t>held</a:t>
            </a:r>
            <a:r>
              <a:rPr sz="2100" spc="19" dirty="0">
                <a:latin typeface="Calibri"/>
                <a:cs typeface="Calibri"/>
              </a:rPr>
              <a:t> </a:t>
            </a:r>
            <a:r>
              <a:rPr sz="2100" dirty="0">
                <a:latin typeface="Calibri"/>
                <a:cs typeface="Calibri"/>
              </a:rPr>
              <a:t>in</a:t>
            </a:r>
            <a:r>
              <a:rPr sz="2100" spc="15" dirty="0">
                <a:latin typeface="Calibri"/>
                <a:cs typeface="Calibri"/>
              </a:rPr>
              <a:t> </a:t>
            </a:r>
            <a:r>
              <a:rPr sz="2100" dirty="0">
                <a:latin typeface="Calibri"/>
                <a:cs typeface="Calibri"/>
              </a:rPr>
              <a:t>a</a:t>
            </a:r>
            <a:r>
              <a:rPr sz="2100" spc="23" dirty="0">
                <a:latin typeface="Calibri"/>
                <a:cs typeface="Calibri"/>
              </a:rPr>
              <a:t> </a:t>
            </a:r>
            <a:r>
              <a:rPr sz="2100" dirty="0">
                <a:latin typeface="Calibri"/>
                <a:cs typeface="Calibri"/>
              </a:rPr>
              <a:t>location</a:t>
            </a:r>
            <a:r>
              <a:rPr sz="2100" spc="11" dirty="0">
                <a:latin typeface="Calibri"/>
                <a:cs typeface="Calibri"/>
              </a:rPr>
              <a:t> </a:t>
            </a:r>
            <a:r>
              <a:rPr sz="2100" dirty="0">
                <a:latin typeface="Calibri"/>
                <a:cs typeface="Calibri"/>
              </a:rPr>
              <a:t>that</a:t>
            </a:r>
            <a:r>
              <a:rPr sz="2100" spc="23" dirty="0">
                <a:latin typeface="Calibri"/>
                <a:cs typeface="Calibri"/>
              </a:rPr>
              <a:t> </a:t>
            </a:r>
            <a:r>
              <a:rPr sz="2100" dirty="0">
                <a:latin typeface="Calibri"/>
                <a:cs typeface="Calibri"/>
              </a:rPr>
              <a:t>may</a:t>
            </a:r>
            <a:r>
              <a:rPr sz="2100" spc="15" dirty="0">
                <a:latin typeface="Calibri"/>
                <a:cs typeface="Calibri"/>
              </a:rPr>
              <a:t> </a:t>
            </a:r>
            <a:r>
              <a:rPr sz="2100" dirty="0">
                <a:latin typeface="Calibri"/>
                <a:cs typeface="Calibri"/>
              </a:rPr>
              <a:t>pose</a:t>
            </a:r>
            <a:r>
              <a:rPr sz="2100" spc="11" dirty="0">
                <a:latin typeface="Calibri"/>
                <a:cs typeface="Calibri"/>
              </a:rPr>
              <a:t> </a:t>
            </a:r>
            <a:r>
              <a:rPr sz="2100" dirty="0">
                <a:latin typeface="Calibri"/>
                <a:cs typeface="Calibri"/>
              </a:rPr>
              <a:t>threats</a:t>
            </a:r>
            <a:r>
              <a:rPr sz="2100" spc="19" dirty="0">
                <a:latin typeface="Calibri"/>
                <a:cs typeface="Calibri"/>
              </a:rPr>
              <a:t> </a:t>
            </a:r>
            <a:r>
              <a:rPr sz="2100" dirty="0">
                <a:latin typeface="Calibri"/>
                <a:cs typeface="Calibri"/>
              </a:rPr>
              <a:t>to</a:t>
            </a:r>
            <a:r>
              <a:rPr sz="2100" spc="19" dirty="0">
                <a:latin typeface="Calibri"/>
                <a:cs typeface="Calibri"/>
              </a:rPr>
              <a:t> </a:t>
            </a:r>
            <a:r>
              <a:rPr sz="2100" dirty="0">
                <a:latin typeface="Calibri"/>
                <a:cs typeface="Calibri"/>
              </a:rPr>
              <a:t>the</a:t>
            </a:r>
            <a:r>
              <a:rPr sz="2100" spc="15" dirty="0">
                <a:latin typeface="Calibri"/>
                <a:cs typeface="Calibri"/>
              </a:rPr>
              <a:t> </a:t>
            </a:r>
            <a:r>
              <a:rPr sz="2100" dirty="0">
                <a:latin typeface="Calibri"/>
                <a:cs typeface="Calibri"/>
              </a:rPr>
              <a:t>safety</a:t>
            </a:r>
            <a:r>
              <a:rPr sz="2100" spc="11" dirty="0">
                <a:latin typeface="Calibri"/>
                <a:cs typeface="Calibri"/>
              </a:rPr>
              <a:t> </a:t>
            </a:r>
            <a:r>
              <a:rPr sz="2100" dirty="0">
                <a:latin typeface="Calibri"/>
                <a:cs typeface="Calibri"/>
              </a:rPr>
              <a:t>of</a:t>
            </a:r>
            <a:r>
              <a:rPr sz="2100" spc="23" dirty="0">
                <a:latin typeface="Calibri"/>
                <a:cs typeface="Calibri"/>
              </a:rPr>
              <a:t> </a:t>
            </a:r>
            <a:r>
              <a:rPr sz="2100" spc="-19" dirty="0">
                <a:latin typeface="Calibri"/>
                <a:cs typeface="Calibri"/>
              </a:rPr>
              <a:t>the </a:t>
            </a:r>
            <a:r>
              <a:rPr sz="2100" spc="-8" dirty="0">
                <a:latin typeface="Calibri"/>
                <a:cs typeface="Calibri"/>
              </a:rPr>
              <a:t>auditor]</a:t>
            </a:r>
            <a:endParaRPr sz="2100" dirty="0">
              <a:latin typeface="Calibri"/>
              <a:cs typeface="Calibri"/>
            </a:endParaRPr>
          </a:p>
          <a:p>
            <a:pPr marL="396716" indent="-387191" algn="just">
              <a:spcBef>
                <a:spcPts val="799"/>
              </a:spcBef>
              <a:buClr>
                <a:srgbClr val="E38312"/>
              </a:buClr>
              <a:buAutoNum type="arabicPeriod"/>
              <a:tabLst>
                <a:tab pos="396716" algn="l"/>
              </a:tabLst>
            </a:pPr>
            <a:r>
              <a:rPr sz="2100" dirty="0">
                <a:latin typeface="Calibri"/>
                <a:cs typeface="Calibri"/>
              </a:rPr>
              <a:t>The</a:t>
            </a:r>
            <a:r>
              <a:rPr sz="2100" spc="-49" dirty="0">
                <a:latin typeface="Calibri"/>
                <a:cs typeface="Calibri"/>
              </a:rPr>
              <a:t> </a:t>
            </a:r>
            <a:r>
              <a:rPr sz="2100" spc="-8" dirty="0">
                <a:latin typeface="Calibri"/>
                <a:cs typeface="Calibri"/>
              </a:rPr>
              <a:t>matter</a:t>
            </a:r>
            <a:r>
              <a:rPr sz="2100" spc="-56" dirty="0">
                <a:latin typeface="Calibri"/>
                <a:cs typeface="Calibri"/>
              </a:rPr>
              <a:t> </a:t>
            </a:r>
            <a:r>
              <a:rPr sz="2100" dirty="0">
                <a:latin typeface="Calibri"/>
                <a:cs typeface="Calibri"/>
              </a:rPr>
              <a:t>of</a:t>
            </a:r>
            <a:r>
              <a:rPr sz="2100" spc="-49" dirty="0">
                <a:latin typeface="Calibri"/>
                <a:cs typeface="Calibri"/>
              </a:rPr>
              <a:t> </a:t>
            </a:r>
            <a:r>
              <a:rPr sz="2100" dirty="0">
                <a:latin typeface="Calibri"/>
                <a:cs typeface="Calibri"/>
              </a:rPr>
              <a:t>general</a:t>
            </a:r>
            <a:r>
              <a:rPr sz="2100" spc="-45" dirty="0">
                <a:latin typeface="Calibri"/>
                <a:cs typeface="Calibri"/>
              </a:rPr>
              <a:t> </a:t>
            </a:r>
            <a:r>
              <a:rPr sz="2100" spc="-8" dirty="0">
                <a:latin typeface="Calibri"/>
                <a:cs typeface="Calibri"/>
              </a:rPr>
              <a:t>inconvenience</a:t>
            </a:r>
            <a:r>
              <a:rPr sz="2100" spc="-19" dirty="0">
                <a:latin typeface="Calibri"/>
                <a:cs typeface="Calibri"/>
              </a:rPr>
              <a:t> </a:t>
            </a:r>
            <a:r>
              <a:rPr sz="2100" dirty="0">
                <a:latin typeface="Calibri"/>
                <a:cs typeface="Calibri"/>
              </a:rPr>
              <a:t>to</a:t>
            </a:r>
            <a:r>
              <a:rPr sz="2100" spc="-45" dirty="0">
                <a:latin typeface="Calibri"/>
                <a:cs typeface="Calibri"/>
              </a:rPr>
              <a:t> </a:t>
            </a:r>
            <a:r>
              <a:rPr sz="2100" dirty="0">
                <a:latin typeface="Calibri"/>
                <a:cs typeface="Calibri"/>
              </a:rPr>
              <a:t>the</a:t>
            </a:r>
            <a:r>
              <a:rPr sz="2100" spc="-45" dirty="0">
                <a:latin typeface="Calibri"/>
                <a:cs typeface="Calibri"/>
              </a:rPr>
              <a:t> </a:t>
            </a:r>
            <a:r>
              <a:rPr sz="2100" spc="-8" dirty="0">
                <a:latin typeface="Calibri"/>
                <a:cs typeface="Calibri"/>
              </a:rPr>
              <a:t>auditor</a:t>
            </a:r>
            <a:endParaRPr sz="2100" dirty="0">
              <a:latin typeface="Calibri"/>
              <a:cs typeface="Calibri"/>
            </a:endParaRPr>
          </a:p>
        </p:txBody>
      </p:sp>
      <p:sp>
        <p:nvSpPr>
          <p:cNvPr id="5" name="object 5"/>
          <p:cNvSpPr txBox="1"/>
          <p:nvPr/>
        </p:nvSpPr>
        <p:spPr>
          <a:xfrm>
            <a:off x="326326" y="3717032"/>
            <a:ext cx="8245316" cy="655468"/>
          </a:xfrm>
          <a:prstGeom prst="rect">
            <a:avLst/>
          </a:prstGeom>
        </p:spPr>
        <p:txBody>
          <a:bodyPr vert="horz" wrap="square" lIns="0" tIns="9049" rIns="0" bIns="0" rtlCol="0">
            <a:spAutoFit/>
          </a:bodyPr>
          <a:lstStyle/>
          <a:p>
            <a:pPr marL="9525">
              <a:spcBef>
                <a:spcPts val="71"/>
              </a:spcBef>
              <a:tabLst>
                <a:tab pos="822008" algn="l"/>
                <a:tab pos="1345406" algn="l"/>
                <a:tab pos="1890713" algn="l"/>
                <a:tab pos="3062764" algn="l"/>
                <a:tab pos="3464719" algn="l"/>
                <a:tab pos="4487228" algn="l"/>
                <a:tab pos="4790123" algn="l"/>
                <a:tab pos="5857399" algn="l"/>
                <a:tab pos="6290786" algn="l"/>
                <a:tab pos="6827996" algn="l"/>
                <a:tab pos="7790974" algn="l"/>
              </a:tabLst>
            </a:pPr>
            <a:r>
              <a:rPr sz="2100" spc="-8" dirty="0">
                <a:latin typeface="Calibri"/>
                <a:cs typeface="Calibri"/>
              </a:rPr>
              <a:t>These</a:t>
            </a:r>
            <a:r>
              <a:rPr sz="2100" dirty="0">
                <a:latin typeface="Calibri"/>
                <a:cs typeface="Calibri"/>
              </a:rPr>
              <a:t>	</a:t>
            </a:r>
            <a:r>
              <a:rPr sz="2100" spc="-19" dirty="0">
                <a:latin typeface="Calibri"/>
                <a:cs typeface="Calibri"/>
              </a:rPr>
              <a:t>are</a:t>
            </a:r>
            <a:r>
              <a:rPr sz="2100" dirty="0">
                <a:latin typeface="Calibri"/>
                <a:cs typeface="Calibri"/>
              </a:rPr>
              <a:t>	</a:t>
            </a:r>
            <a:r>
              <a:rPr sz="2100" spc="-19" dirty="0">
                <a:latin typeface="Calibri"/>
                <a:cs typeface="Calibri"/>
              </a:rPr>
              <a:t>not</a:t>
            </a:r>
            <a:r>
              <a:rPr sz="2100" dirty="0">
                <a:latin typeface="Calibri"/>
                <a:cs typeface="Calibri"/>
              </a:rPr>
              <a:t>	</a:t>
            </a:r>
            <a:r>
              <a:rPr sz="2100" spc="-8" dirty="0">
                <a:latin typeface="Calibri"/>
                <a:cs typeface="Calibri"/>
              </a:rPr>
              <a:t>sufficient</a:t>
            </a:r>
            <a:r>
              <a:rPr sz="2100" dirty="0">
                <a:latin typeface="Calibri"/>
                <a:cs typeface="Calibri"/>
              </a:rPr>
              <a:t>	</a:t>
            </a:r>
            <a:r>
              <a:rPr sz="2100" spc="-19" dirty="0">
                <a:latin typeface="Calibri"/>
                <a:cs typeface="Calibri"/>
              </a:rPr>
              <a:t>to</a:t>
            </a:r>
            <a:r>
              <a:rPr sz="2100" dirty="0">
                <a:latin typeface="Calibri"/>
                <a:cs typeface="Calibri"/>
              </a:rPr>
              <a:t>	</a:t>
            </a:r>
            <a:r>
              <a:rPr sz="2100" spc="-8" dirty="0">
                <a:latin typeface="Calibri"/>
                <a:cs typeface="Calibri"/>
              </a:rPr>
              <a:t>support</a:t>
            </a:r>
            <a:r>
              <a:rPr sz="2100" dirty="0">
                <a:latin typeface="Calibri"/>
                <a:cs typeface="Calibri"/>
              </a:rPr>
              <a:t>	</a:t>
            </a:r>
            <a:r>
              <a:rPr sz="2100" spc="-38" dirty="0">
                <a:latin typeface="Calibri"/>
                <a:cs typeface="Calibri"/>
              </a:rPr>
              <a:t>a</a:t>
            </a:r>
            <a:r>
              <a:rPr sz="2100" dirty="0">
                <a:latin typeface="Calibri"/>
                <a:cs typeface="Calibri"/>
              </a:rPr>
              <a:t>	</a:t>
            </a:r>
            <a:r>
              <a:rPr sz="2100" spc="-8" dirty="0">
                <a:latin typeface="Calibri"/>
                <a:cs typeface="Calibri"/>
              </a:rPr>
              <a:t>decision</a:t>
            </a:r>
            <a:r>
              <a:rPr sz="2100" dirty="0">
                <a:latin typeface="Calibri"/>
                <a:cs typeface="Calibri"/>
              </a:rPr>
              <a:t>	</a:t>
            </a:r>
            <a:r>
              <a:rPr sz="2100" spc="-19" dirty="0">
                <a:latin typeface="Calibri"/>
                <a:cs typeface="Calibri"/>
              </a:rPr>
              <a:t>by</a:t>
            </a:r>
            <a:r>
              <a:rPr sz="2100" dirty="0">
                <a:latin typeface="Calibri"/>
                <a:cs typeface="Calibri"/>
              </a:rPr>
              <a:t>	</a:t>
            </a:r>
            <a:r>
              <a:rPr sz="2100" spc="-19" dirty="0">
                <a:latin typeface="Calibri"/>
                <a:cs typeface="Calibri"/>
              </a:rPr>
              <a:t>the</a:t>
            </a:r>
            <a:r>
              <a:rPr sz="2100" dirty="0">
                <a:latin typeface="Calibri"/>
                <a:cs typeface="Calibri"/>
              </a:rPr>
              <a:t>	</a:t>
            </a:r>
            <a:r>
              <a:rPr sz="2100" spc="-8" dirty="0">
                <a:latin typeface="Calibri"/>
                <a:cs typeface="Calibri"/>
              </a:rPr>
              <a:t>auditor</a:t>
            </a:r>
            <a:r>
              <a:rPr sz="2100" dirty="0">
                <a:latin typeface="Calibri"/>
                <a:cs typeface="Calibri"/>
              </a:rPr>
              <a:t>	</a:t>
            </a:r>
            <a:r>
              <a:rPr sz="2100" spc="-15" dirty="0">
                <a:latin typeface="Calibri"/>
                <a:cs typeface="Calibri"/>
              </a:rPr>
              <a:t>that</a:t>
            </a:r>
            <a:r>
              <a:rPr lang="en-IN" sz="2100" spc="-15" dirty="0">
                <a:latin typeface="Calibri"/>
                <a:cs typeface="Calibri"/>
              </a:rPr>
              <a:t> </a:t>
            </a:r>
            <a:r>
              <a:rPr lang="en-IN" sz="2100" spc="-8" dirty="0">
                <a:latin typeface="Calibri"/>
                <a:cs typeface="Calibri"/>
              </a:rPr>
              <a:t>attendance</a:t>
            </a:r>
            <a:r>
              <a:rPr lang="en-IN" sz="2100" spc="-56" dirty="0">
                <a:latin typeface="Calibri"/>
                <a:cs typeface="Calibri"/>
              </a:rPr>
              <a:t> </a:t>
            </a:r>
            <a:r>
              <a:rPr lang="en-IN" sz="2100" dirty="0">
                <a:latin typeface="Calibri"/>
                <a:cs typeface="Calibri"/>
              </a:rPr>
              <a:t>is</a:t>
            </a:r>
            <a:r>
              <a:rPr lang="en-IN" sz="2100" spc="-38" dirty="0">
                <a:latin typeface="Calibri"/>
                <a:cs typeface="Calibri"/>
              </a:rPr>
              <a:t> </a:t>
            </a:r>
            <a:r>
              <a:rPr lang="en-IN" sz="2100" spc="-8" dirty="0">
                <a:latin typeface="Calibri"/>
                <a:cs typeface="Calibri"/>
              </a:rPr>
              <a:t>impracticable.</a:t>
            </a:r>
            <a:endParaRPr sz="2100" dirty="0">
              <a:latin typeface="Calibri"/>
              <a:cs typeface="Calibri"/>
            </a:endParaRPr>
          </a:p>
        </p:txBody>
      </p:sp>
      <p:sp>
        <p:nvSpPr>
          <p:cNvPr id="6" name="object 6"/>
          <p:cNvSpPr txBox="1"/>
          <p:nvPr/>
        </p:nvSpPr>
        <p:spPr>
          <a:xfrm>
            <a:off x="325849" y="4603065"/>
            <a:ext cx="8245793" cy="701955"/>
          </a:xfrm>
          <a:prstGeom prst="rect">
            <a:avLst/>
          </a:prstGeom>
        </p:spPr>
        <p:txBody>
          <a:bodyPr vert="horz" wrap="square" lIns="0" tIns="110966" rIns="0" bIns="0" rtlCol="0">
            <a:spAutoFit/>
          </a:bodyPr>
          <a:lstStyle/>
          <a:p>
            <a:pPr marL="9525" marR="3810">
              <a:lnSpc>
                <a:spcPts val="2265"/>
              </a:lnSpc>
              <a:spcBef>
                <a:spcPts val="1091"/>
              </a:spcBef>
            </a:pPr>
            <a:r>
              <a:rPr lang="en-IN" sz="2100" dirty="0">
                <a:latin typeface="Calibri"/>
                <a:cs typeface="Calibri"/>
              </a:rPr>
              <a:t>T</a:t>
            </a:r>
            <a:r>
              <a:rPr sz="2100" dirty="0">
                <a:latin typeface="Calibri"/>
                <a:cs typeface="Calibri"/>
              </a:rPr>
              <a:t>he</a:t>
            </a:r>
            <a:r>
              <a:rPr sz="2100" spc="8" dirty="0">
                <a:latin typeface="Calibri"/>
                <a:cs typeface="Calibri"/>
              </a:rPr>
              <a:t> </a:t>
            </a:r>
            <a:r>
              <a:rPr sz="2100" dirty="0">
                <a:latin typeface="Calibri"/>
                <a:cs typeface="Calibri"/>
              </a:rPr>
              <a:t>matter</a:t>
            </a:r>
            <a:r>
              <a:rPr sz="2100" spc="8" dirty="0">
                <a:latin typeface="Calibri"/>
                <a:cs typeface="Calibri"/>
              </a:rPr>
              <a:t> </a:t>
            </a:r>
            <a:r>
              <a:rPr sz="2100" dirty="0">
                <a:latin typeface="Calibri"/>
                <a:cs typeface="Calibri"/>
              </a:rPr>
              <a:t>of</a:t>
            </a:r>
            <a:r>
              <a:rPr sz="2100" spc="15" dirty="0">
                <a:latin typeface="Calibri"/>
                <a:cs typeface="Calibri"/>
              </a:rPr>
              <a:t> </a:t>
            </a:r>
            <a:r>
              <a:rPr sz="2100" spc="-15" dirty="0">
                <a:latin typeface="Calibri"/>
                <a:cs typeface="Calibri"/>
              </a:rPr>
              <a:t>difficulty,</a:t>
            </a:r>
            <a:r>
              <a:rPr sz="2100" spc="15" dirty="0">
                <a:latin typeface="Calibri"/>
                <a:cs typeface="Calibri"/>
              </a:rPr>
              <a:t> </a:t>
            </a:r>
            <a:r>
              <a:rPr sz="2100" dirty="0">
                <a:latin typeface="Calibri"/>
                <a:cs typeface="Calibri"/>
              </a:rPr>
              <a:t>time,</a:t>
            </a:r>
            <a:r>
              <a:rPr sz="2100" spc="11" dirty="0">
                <a:latin typeface="Calibri"/>
                <a:cs typeface="Calibri"/>
              </a:rPr>
              <a:t> </a:t>
            </a:r>
            <a:r>
              <a:rPr sz="2100" dirty="0">
                <a:latin typeface="Calibri"/>
                <a:cs typeface="Calibri"/>
              </a:rPr>
              <a:t>or</a:t>
            </a:r>
            <a:r>
              <a:rPr sz="2100" spc="15" dirty="0">
                <a:latin typeface="Calibri"/>
                <a:cs typeface="Calibri"/>
              </a:rPr>
              <a:t> </a:t>
            </a:r>
            <a:r>
              <a:rPr sz="2100" dirty="0">
                <a:latin typeface="Calibri"/>
                <a:cs typeface="Calibri"/>
              </a:rPr>
              <a:t>cost</a:t>
            </a:r>
            <a:r>
              <a:rPr sz="2100" spc="15" dirty="0">
                <a:latin typeface="Calibri"/>
                <a:cs typeface="Calibri"/>
              </a:rPr>
              <a:t> </a:t>
            </a:r>
            <a:r>
              <a:rPr sz="2100" dirty="0">
                <a:latin typeface="Calibri"/>
                <a:cs typeface="Calibri"/>
              </a:rPr>
              <a:t>involved</a:t>
            </a:r>
            <a:r>
              <a:rPr sz="2100" spc="23" dirty="0">
                <a:latin typeface="Calibri"/>
                <a:cs typeface="Calibri"/>
              </a:rPr>
              <a:t> </a:t>
            </a:r>
            <a:r>
              <a:rPr sz="2100" dirty="0">
                <a:solidFill>
                  <a:srgbClr val="FF0000"/>
                </a:solidFill>
                <a:latin typeface="Calibri"/>
                <a:cs typeface="Calibri"/>
              </a:rPr>
              <a:t>is</a:t>
            </a:r>
            <a:r>
              <a:rPr sz="2100" spc="23" dirty="0">
                <a:solidFill>
                  <a:srgbClr val="FF0000"/>
                </a:solidFill>
                <a:latin typeface="Calibri"/>
                <a:cs typeface="Calibri"/>
              </a:rPr>
              <a:t> </a:t>
            </a:r>
            <a:r>
              <a:rPr sz="2100" dirty="0">
                <a:solidFill>
                  <a:srgbClr val="FF0000"/>
                </a:solidFill>
                <a:latin typeface="Calibri"/>
                <a:cs typeface="Calibri"/>
              </a:rPr>
              <a:t>not</a:t>
            </a:r>
            <a:r>
              <a:rPr sz="2100" spc="19" dirty="0">
                <a:solidFill>
                  <a:srgbClr val="FF0000"/>
                </a:solidFill>
                <a:latin typeface="Calibri"/>
                <a:cs typeface="Calibri"/>
              </a:rPr>
              <a:t> </a:t>
            </a:r>
            <a:r>
              <a:rPr sz="2100" dirty="0">
                <a:solidFill>
                  <a:srgbClr val="FF0000"/>
                </a:solidFill>
                <a:latin typeface="Calibri"/>
                <a:cs typeface="Calibri"/>
              </a:rPr>
              <a:t>in</a:t>
            </a:r>
            <a:r>
              <a:rPr sz="2100" spc="19" dirty="0">
                <a:solidFill>
                  <a:srgbClr val="FF0000"/>
                </a:solidFill>
                <a:latin typeface="Calibri"/>
                <a:cs typeface="Calibri"/>
              </a:rPr>
              <a:t> </a:t>
            </a:r>
            <a:r>
              <a:rPr sz="2100" dirty="0">
                <a:solidFill>
                  <a:srgbClr val="FF0000"/>
                </a:solidFill>
                <a:latin typeface="Calibri"/>
                <a:cs typeface="Calibri"/>
              </a:rPr>
              <a:t>itself</a:t>
            </a:r>
            <a:r>
              <a:rPr sz="2100" spc="11" dirty="0">
                <a:solidFill>
                  <a:srgbClr val="FF0000"/>
                </a:solidFill>
                <a:latin typeface="Calibri"/>
                <a:cs typeface="Calibri"/>
              </a:rPr>
              <a:t> </a:t>
            </a:r>
            <a:r>
              <a:rPr sz="2100" dirty="0">
                <a:solidFill>
                  <a:srgbClr val="FF0000"/>
                </a:solidFill>
                <a:latin typeface="Calibri"/>
                <a:cs typeface="Calibri"/>
              </a:rPr>
              <a:t>a</a:t>
            </a:r>
            <a:r>
              <a:rPr sz="2100" spc="19" dirty="0">
                <a:solidFill>
                  <a:srgbClr val="FF0000"/>
                </a:solidFill>
                <a:latin typeface="Calibri"/>
                <a:cs typeface="Calibri"/>
              </a:rPr>
              <a:t> </a:t>
            </a:r>
            <a:r>
              <a:rPr sz="2100" dirty="0">
                <a:solidFill>
                  <a:srgbClr val="FF0000"/>
                </a:solidFill>
                <a:latin typeface="Calibri"/>
                <a:cs typeface="Calibri"/>
              </a:rPr>
              <a:t>valid</a:t>
            </a:r>
            <a:r>
              <a:rPr sz="2100" spc="11" dirty="0">
                <a:solidFill>
                  <a:srgbClr val="FF0000"/>
                </a:solidFill>
                <a:latin typeface="Calibri"/>
                <a:cs typeface="Calibri"/>
              </a:rPr>
              <a:t> </a:t>
            </a:r>
            <a:r>
              <a:rPr sz="2100" dirty="0">
                <a:solidFill>
                  <a:srgbClr val="FF0000"/>
                </a:solidFill>
                <a:latin typeface="Calibri"/>
                <a:cs typeface="Calibri"/>
              </a:rPr>
              <a:t>basis</a:t>
            </a:r>
            <a:r>
              <a:rPr sz="2100" spc="30" dirty="0">
                <a:solidFill>
                  <a:srgbClr val="FF0000"/>
                </a:solidFill>
                <a:latin typeface="Calibri"/>
                <a:cs typeface="Calibri"/>
              </a:rPr>
              <a:t> </a:t>
            </a:r>
            <a:r>
              <a:rPr sz="2100" spc="-19" dirty="0">
                <a:solidFill>
                  <a:srgbClr val="FF0000"/>
                </a:solidFill>
                <a:latin typeface="Calibri"/>
                <a:cs typeface="Calibri"/>
              </a:rPr>
              <a:t>for </a:t>
            </a:r>
            <a:r>
              <a:rPr sz="2100" dirty="0">
                <a:solidFill>
                  <a:srgbClr val="FF0000"/>
                </a:solidFill>
                <a:latin typeface="Calibri"/>
                <a:cs typeface="Calibri"/>
              </a:rPr>
              <a:t>the</a:t>
            </a:r>
            <a:r>
              <a:rPr sz="2100" spc="-45" dirty="0">
                <a:solidFill>
                  <a:srgbClr val="FF0000"/>
                </a:solidFill>
                <a:latin typeface="Calibri"/>
                <a:cs typeface="Calibri"/>
              </a:rPr>
              <a:t> </a:t>
            </a:r>
            <a:r>
              <a:rPr sz="2100" dirty="0">
                <a:solidFill>
                  <a:srgbClr val="FF0000"/>
                </a:solidFill>
                <a:latin typeface="Calibri"/>
                <a:cs typeface="Calibri"/>
              </a:rPr>
              <a:t>auditor</a:t>
            </a:r>
            <a:r>
              <a:rPr sz="2100" spc="-34" dirty="0">
                <a:solidFill>
                  <a:srgbClr val="FF0000"/>
                </a:solidFill>
                <a:latin typeface="Calibri"/>
                <a:cs typeface="Calibri"/>
              </a:rPr>
              <a:t> </a:t>
            </a:r>
            <a:r>
              <a:rPr sz="2100" dirty="0">
                <a:solidFill>
                  <a:srgbClr val="FF0000"/>
                </a:solidFill>
                <a:latin typeface="Calibri"/>
                <a:cs typeface="Calibri"/>
              </a:rPr>
              <a:t>to</a:t>
            </a:r>
            <a:r>
              <a:rPr sz="2100" spc="-34" dirty="0">
                <a:solidFill>
                  <a:srgbClr val="FF0000"/>
                </a:solidFill>
                <a:latin typeface="Calibri"/>
                <a:cs typeface="Calibri"/>
              </a:rPr>
              <a:t> </a:t>
            </a:r>
            <a:r>
              <a:rPr sz="2100" dirty="0">
                <a:solidFill>
                  <a:srgbClr val="FF0000"/>
                </a:solidFill>
                <a:latin typeface="Calibri"/>
                <a:cs typeface="Calibri"/>
              </a:rPr>
              <a:t>omit</a:t>
            </a:r>
            <a:r>
              <a:rPr sz="2100" spc="-30" dirty="0">
                <a:solidFill>
                  <a:srgbClr val="FF0000"/>
                </a:solidFill>
                <a:latin typeface="Calibri"/>
                <a:cs typeface="Calibri"/>
              </a:rPr>
              <a:t> </a:t>
            </a:r>
            <a:r>
              <a:rPr sz="2100" dirty="0">
                <a:solidFill>
                  <a:srgbClr val="FF0000"/>
                </a:solidFill>
                <a:latin typeface="Calibri"/>
                <a:cs typeface="Calibri"/>
              </a:rPr>
              <a:t>an</a:t>
            </a:r>
            <a:r>
              <a:rPr sz="2100" spc="-38" dirty="0">
                <a:solidFill>
                  <a:srgbClr val="FF0000"/>
                </a:solidFill>
                <a:latin typeface="Calibri"/>
                <a:cs typeface="Calibri"/>
              </a:rPr>
              <a:t> </a:t>
            </a:r>
            <a:r>
              <a:rPr sz="2100" dirty="0">
                <a:solidFill>
                  <a:srgbClr val="FF0000"/>
                </a:solidFill>
                <a:latin typeface="Calibri"/>
                <a:cs typeface="Calibri"/>
              </a:rPr>
              <a:t>audit</a:t>
            </a:r>
            <a:r>
              <a:rPr sz="2100" spc="-26" dirty="0">
                <a:solidFill>
                  <a:srgbClr val="FF0000"/>
                </a:solidFill>
                <a:latin typeface="Calibri"/>
                <a:cs typeface="Calibri"/>
              </a:rPr>
              <a:t> </a:t>
            </a:r>
            <a:r>
              <a:rPr sz="2100" spc="-8" dirty="0">
                <a:solidFill>
                  <a:srgbClr val="FF0000"/>
                </a:solidFill>
                <a:latin typeface="Calibri"/>
                <a:cs typeface="Calibri"/>
              </a:rPr>
              <a:t>procedure.</a:t>
            </a:r>
            <a:endParaRPr sz="21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4A9B22-82BF-4D21-9FA0-C7FBD56964B3}"/>
              </a:ext>
            </a:extLst>
          </p:cNvPr>
          <p:cNvSpPr/>
          <p:nvPr/>
        </p:nvSpPr>
        <p:spPr>
          <a:xfrm>
            <a:off x="0" y="195082"/>
            <a:ext cx="6516216" cy="88762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IN" sz="3400" b="1" dirty="0">
                <a:solidFill>
                  <a:srgbClr val="646464"/>
                </a:solidFill>
                <a:latin typeface="+mj-lt"/>
                <a:ea typeface="+mj-ea"/>
                <a:cs typeface="Arial" pitchFamily="34" charset="0"/>
              </a:rPr>
              <a:t>What is an Audit?</a:t>
            </a:r>
          </a:p>
        </p:txBody>
      </p:sp>
      <p:sp>
        <p:nvSpPr>
          <p:cNvPr id="4" name="Rectangle: Rounded Corners 3">
            <a:extLst>
              <a:ext uri="{FF2B5EF4-FFF2-40B4-BE49-F238E27FC236}">
                <a16:creationId xmlns:a16="http://schemas.microsoft.com/office/drawing/2014/main" id="{1791EDC7-D254-4E48-9BB7-CB4B60FDB558}"/>
              </a:ext>
            </a:extLst>
          </p:cNvPr>
          <p:cNvSpPr/>
          <p:nvPr/>
        </p:nvSpPr>
        <p:spPr>
          <a:xfrm>
            <a:off x="5076496" y="1628782"/>
            <a:ext cx="2808312" cy="50405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Independent</a:t>
            </a:r>
          </a:p>
        </p:txBody>
      </p:sp>
      <p:sp>
        <p:nvSpPr>
          <p:cNvPr id="10" name="Rectangle: Rounded Corners 9">
            <a:extLst>
              <a:ext uri="{FF2B5EF4-FFF2-40B4-BE49-F238E27FC236}">
                <a16:creationId xmlns:a16="http://schemas.microsoft.com/office/drawing/2014/main" id="{B3E84A11-B0FE-4268-83CE-E345E74C9EF8}"/>
              </a:ext>
            </a:extLst>
          </p:cNvPr>
          <p:cNvSpPr/>
          <p:nvPr/>
        </p:nvSpPr>
        <p:spPr>
          <a:xfrm>
            <a:off x="5093310" y="5321071"/>
            <a:ext cx="2808312" cy="50405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Expression of Opinion</a:t>
            </a:r>
          </a:p>
        </p:txBody>
      </p:sp>
      <p:sp>
        <p:nvSpPr>
          <p:cNvPr id="12" name="Rectangle: Rounded Corners 11">
            <a:extLst>
              <a:ext uri="{FF2B5EF4-FFF2-40B4-BE49-F238E27FC236}">
                <a16:creationId xmlns:a16="http://schemas.microsoft.com/office/drawing/2014/main" id="{39713EA9-EC33-4EBA-B53C-AEEE120B945C}"/>
              </a:ext>
            </a:extLst>
          </p:cNvPr>
          <p:cNvSpPr/>
          <p:nvPr/>
        </p:nvSpPr>
        <p:spPr>
          <a:xfrm>
            <a:off x="5112060" y="4062581"/>
            <a:ext cx="2808312" cy="50405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Financial Information</a:t>
            </a:r>
          </a:p>
        </p:txBody>
      </p:sp>
      <p:sp>
        <p:nvSpPr>
          <p:cNvPr id="13" name="Rectangle: Rounded Corners 12">
            <a:extLst>
              <a:ext uri="{FF2B5EF4-FFF2-40B4-BE49-F238E27FC236}">
                <a16:creationId xmlns:a16="http://schemas.microsoft.com/office/drawing/2014/main" id="{50ABF961-37E1-400C-A3AB-B6F5869167F0}"/>
              </a:ext>
            </a:extLst>
          </p:cNvPr>
          <p:cNvSpPr/>
          <p:nvPr/>
        </p:nvSpPr>
        <p:spPr>
          <a:xfrm>
            <a:off x="5112060" y="2852649"/>
            <a:ext cx="2808312" cy="50405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Examination</a:t>
            </a:r>
          </a:p>
        </p:txBody>
      </p:sp>
      <p:sp>
        <p:nvSpPr>
          <p:cNvPr id="15" name="Rectangle 14">
            <a:extLst>
              <a:ext uri="{FF2B5EF4-FFF2-40B4-BE49-F238E27FC236}">
                <a16:creationId xmlns:a16="http://schemas.microsoft.com/office/drawing/2014/main" id="{D1EA9153-29E5-4F0C-BC3F-EB0CF11DC073}"/>
              </a:ext>
            </a:extLst>
          </p:cNvPr>
          <p:cNvSpPr/>
          <p:nvPr/>
        </p:nvSpPr>
        <p:spPr>
          <a:xfrm>
            <a:off x="0" y="4550984"/>
            <a:ext cx="3744416" cy="1490655"/>
          </a:xfrm>
          <a:prstGeom prst="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2400" dirty="0">
              <a:solidFill>
                <a:schemeClr val="tx1"/>
              </a:solidFill>
            </a:endParaRPr>
          </a:p>
          <a:p>
            <a:pPr algn="ctr"/>
            <a:endParaRPr lang="en-IN" sz="2400" dirty="0">
              <a:solidFill>
                <a:schemeClr val="tx1"/>
              </a:solidFill>
            </a:endParaRPr>
          </a:p>
          <a:p>
            <a:pPr algn="ctr"/>
            <a:r>
              <a:rPr lang="en-IN" sz="2400" b="1" dirty="0">
                <a:solidFill>
                  <a:schemeClr val="tx1"/>
                </a:solidFill>
              </a:rPr>
              <a:t>Reasonable Assurance</a:t>
            </a:r>
          </a:p>
        </p:txBody>
      </p:sp>
      <p:sp>
        <p:nvSpPr>
          <p:cNvPr id="16" name="Arrow: Down 15">
            <a:extLst>
              <a:ext uri="{FF2B5EF4-FFF2-40B4-BE49-F238E27FC236}">
                <a16:creationId xmlns:a16="http://schemas.microsoft.com/office/drawing/2014/main" id="{9CFC12D3-F42C-4D11-95F7-911F3EFA8EAA}"/>
              </a:ext>
            </a:extLst>
          </p:cNvPr>
          <p:cNvSpPr/>
          <p:nvPr/>
        </p:nvSpPr>
        <p:spPr>
          <a:xfrm>
            <a:off x="6372200" y="2132838"/>
            <a:ext cx="360040" cy="719811"/>
          </a:xfrm>
          <a:prstGeom prst="downArrow">
            <a:avLst/>
          </a:prstGeom>
          <a:solidFill>
            <a:schemeClr val="accent4">
              <a:lumMod val="1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7" name="Arrow: Down 16">
            <a:extLst>
              <a:ext uri="{FF2B5EF4-FFF2-40B4-BE49-F238E27FC236}">
                <a16:creationId xmlns:a16="http://schemas.microsoft.com/office/drawing/2014/main" id="{24519BCD-B6AE-4589-ADAD-E2D8CDB9135D}"/>
              </a:ext>
            </a:extLst>
          </p:cNvPr>
          <p:cNvSpPr/>
          <p:nvPr/>
        </p:nvSpPr>
        <p:spPr>
          <a:xfrm>
            <a:off x="6372200" y="3349738"/>
            <a:ext cx="360040" cy="719811"/>
          </a:xfrm>
          <a:prstGeom prst="downArrow">
            <a:avLst/>
          </a:prstGeom>
          <a:solidFill>
            <a:schemeClr val="accent4">
              <a:lumMod val="1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8" name="Arrow: Down 17">
            <a:extLst>
              <a:ext uri="{FF2B5EF4-FFF2-40B4-BE49-F238E27FC236}">
                <a16:creationId xmlns:a16="http://schemas.microsoft.com/office/drawing/2014/main" id="{1CFD1AFA-EFC5-4CF5-9545-FB60679A10BE}"/>
              </a:ext>
            </a:extLst>
          </p:cNvPr>
          <p:cNvSpPr/>
          <p:nvPr/>
        </p:nvSpPr>
        <p:spPr>
          <a:xfrm>
            <a:off x="6336196" y="4576500"/>
            <a:ext cx="360040" cy="719811"/>
          </a:xfrm>
          <a:prstGeom prst="downArrow">
            <a:avLst/>
          </a:prstGeom>
          <a:solidFill>
            <a:schemeClr val="accent4">
              <a:lumMod val="1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0" name="Arrow: Right 19">
            <a:extLst>
              <a:ext uri="{FF2B5EF4-FFF2-40B4-BE49-F238E27FC236}">
                <a16:creationId xmlns:a16="http://schemas.microsoft.com/office/drawing/2014/main" id="{7B83DD58-6D82-4338-95CD-36AD0276EA32}"/>
              </a:ext>
            </a:extLst>
          </p:cNvPr>
          <p:cNvSpPr/>
          <p:nvPr/>
        </p:nvSpPr>
        <p:spPr>
          <a:xfrm>
            <a:off x="3744415" y="5373216"/>
            <a:ext cx="1332081" cy="396963"/>
          </a:xfrm>
          <a:prstGeom prst="right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Tree>
    <p:extLst>
      <p:ext uri="{BB962C8B-B14F-4D97-AF65-F5344CB8AC3E}">
        <p14:creationId xmlns:p14="http://schemas.microsoft.com/office/powerpoint/2010/main" val="124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5" grpId="0" animBg="1"/>
      <p:bldP spid="16" grpId="0" animBg="1"/>
      <p:bldP spid="17" grpId="0" animBg="1"/>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3064" y="523317"/>
            <a:ext cx="6015280"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spc="-38" dirty="0"/>
              <a:t>Documentation </a:t>
            </a:r>
            <a:r>
              <a:rPr lang="en-IN" sz="3600" spc="-169" dirty="0"/>
              <a:t>requirements </a:t>
            </a:r>
            <a:endParaRPr sz="3600" dirty="0"/>
          </a:p>
        </p:txBody>
      </p:sp>
      <p:sp>
        <p:nvSpPr>
          <p:cNvPr id="3" name="object 3"/>
          <p:cNvSpPr/>
          <p:nvPr/>
        </p:nvSpPr>
        <p:spPr>
          <a:xfrm>
            <a:off x="3003803" y="2665572"/>
            <a:ext cx="478155" cy="77629"/>
          </a:xfrm>
          <a:custGeom>
            <a:avLst/>
            <a:gdLst/>
            <a:ahLst/>
            <a:cxnLst/>
            <a:rect l="l" t="t" r="r" b="b"/>
            <a:pathLst>
              <a:path w="637539" h="103505">
                <a:moveTo>
                  <a:pt x="611922" y="51688"/>
                </a:moveTo>
                <a:lnTo>
                  <a:pt x="542036" y="92455"/>
                </a:lnTo>
                <a:lnTo>
                  <a:pt x="541019" y="96265"/>
                </a:lnTo>
                <a:lnTo>
                  <a:pt x="542798" y="99313"/>
                </a:lnTo>
                <a:lnTo>
                  <a:pt x="544449" y="102362"/>
                </a:lnTo>
                <a:lnTo>
                  <a:pt x="548386" y="103377"/>
                </a:lnTo>
                <a:lnTo>
                  <a:pt x="626141" y="58038"/>
                </a:lnTo>
                <a:lnTo>
                  <a:pt x="624458" y="58038"/>
                </a:lnTo>
                <a:lnTo>
                  <a:pt x="624458" y="57150"/>
                </a:lnTo>
                <a:lnTo>
                  <a:pt x="621283" y="57150"/>
                </a:lnTo>
                <a:lnTo>
                  <a:pt x="611922" y="51688"/>
                </a:lnTo>
                <a:close/>
              </a:path>
              <a:path w="637539" h="103505">
                <a:moveTo>
                  <a:pt x="601036" y="45338"/>
                </a:moveTo>
                <a:lnTo>
                  <a:pt x="0" y="45338"/>
                </a:lnTo>
                <a:lnTo>
                  <a:pt x="0" y="58038"/>
                </a:lnTo>
                <a:lnTo>
                  <a:pt x="601036" y="58038"/>
                </a:lnTo>
                <a:lnTo>
                  <a:pt x="611922" y="51688"/>
                </a:lnTo>
                <a:lnTo>
                  <a:pt x="601036" y="45338"/>
                </a:lnTo>
                <a:close/>
              </a:path>
              <a:path w="637539" h="103505">
                <a:moveTo>
                  <a:pt x="626141" y="45338"/>
                </a:moveTo>
                <a:lnTo>
                  <a:pt x="624458" y="45338"/>
                </a:lnTo>
                <a:lnTo>
                  <a:pt x="624458" y="58038"/>
                </a:lnTo>
                <a:lnTo>
                  <a:pt x="626141" y="58038"/>
                </a:lnTo>
                <a:lnTo>
                  <a:pt x="637031" y="51688"/>
                </a:lnTo>
                <a:lnTo>
                  <a:pt x="626141" y="45338"/>
                </a:lnTo>
                <a:close/>
              </a:path>
              <a:path w="637539" h="103505">
                <a:moveTo>
                  <a:pt x="621283" y="46227"/>
                </a:moveTo>
                <a:lnTo>
                  <a:pt x="611922" y="51688"/>
                </a:lnTo>
                <a:lnTo>
                  <a:pt x="621283" y="57150"/>
                </a:lnTo>
                <a:lnTo>
                  <a:pt x="621283" y="46227"/>
                </a:lnTo>
                <a:close/>
              </a:path>
              <a:path w="637539" h="103505">
                <a:moveTo>
                  <a:pt x="624458" y="46227"/>
                </a:moveTo>
                <a:lnTo>
                  <a:pt x="621283" y="46227"/>
                </a:lnTo>
                <a:lnTo>
                  <a:pt x="621283" y="57150"/>
                </a:lnTo>
                <a:lnTo>
                  <a:pt x="624458" y="57150"/>
                </a:lnTo>
                <a:lnTo>
                  <a:pt x="624458" y="46227"/>
                </a:lnTo>
                <a:close/>
              </a:path>
              <a:path w="637539" h="103505">
                <a:moveTo>
                  <a:pt x="548386" y="0"/>
                </a:moveTo>
                <a:lnTo>
                  <a:pt x="544449" y="1015"/>
                </a:lnTo>
                <a:lnTo>
                  <a:pt x="542798" y="4063"/>
                </a:lnTo>
                <a:lnTo>
                  <a:pt x="541019" y="7112"/>
                </a:lnTo>
                <a:lnTo>
                  <a:pt x="542036" y="10921"/>
                </a:lnTo>
                <a:lnTo>
                  <a:pt x="611922" y="51688"/>
                </a:lnTo>
                <a:lnTo>
                  <a:pt x="621283" y="46227"/>
                </a:lnTo>
                <a:lnTo>
                  <a:pt x="624458" y="46227"/>
                </a:lnTo>
                <a:lnTo>
                  <a:pt x="624458" y="45338"/>
                </a:lnTo>
                <a:lnTo>
                  <a:pt x="626141" y="45338"/>
                </a:lnTo>
                <a:lnTo>
                  <a:pt x="548386" y="0"/>
                </a:lnTo>
                <a:close/>
              </a:path>
            </a:pathLst>
          </a:custGeom>
          <a:solidFill>
            <a:srgbClr val="E38312"/>
          </a:solidFill>
        </p:spPr>
        <p:txBody>
          <a:bodyPr wrap="square" lIns="0" tIns="0" rIns="0" bIns="0" rtlCol="0"/>
          <a:lstStyle/>
          <a:p>
            <a:endParaRPr sz="1350"/>
          </a:p>
        </p:txBody>
      </p:sp>
      <p:sp>
        <p:nvSpPr>
          <p:cNvPr id="4" name="object 4"/>
          <p:cNvSpPr/>
          <p:nvPr/>
        </p:nvSpPr>
        <p:spPr>
          <a:xfrm>
            <a:off x="5681853" y="2665572"/>
            <a:ext cx="478155" cy="77629"/>
          </a:xfrm>
          <a:custGeom>
            <a:avLst/>
            <a:gdLst/>
            <a:ahLst/>
            <a:cxnLst/>
            <a:rect l="l" t="t" r="r" b="b"/>
            <a:pathLst>
              <a:path w="637540" h="103505">
                <a:moveTo>
                  <a:pt x="611922" y="51688"/>
                </a:moveTo>
                <a:lnTo>
                  <a:pt x="542036" y="92455"/>
                </a:lnTo>
                <a:lnTo>
                  <a:pt x="541020" y="96265"/>
                </a:lnTo>
                <a:lnTo>
                  <a:pt x="542798" y="99313"/>
                </a:lnTo>
                <a:lnTo>
                  <a:pt x="544449" y="102362"/>
                </a:lnTo>
                <a:lnTo>
                  <a:pt x="548386" y="103377"/>
                </a:lnTo>
                <a:lnTo>
                  <a:pt x="626141" y="58038"/>
                </a:lnTo>
                <a:lnTo>
                  <a:pt x="624459" y="58038"/>
                </a:lnTo>
                <a:lnTo>
                  <a:pt x="624459" y="57150"/>
                </a:lnTo>
                <a:lnTo>
                  <a:pt x="621284" y="57150"/>
                </a:lnTo>
                <a:lnTo>
                  <a:pt x="611922" y="51688"/>
                </a:lnTo>
                <a:close/>
              </a:path>
              <a:path w="637540" h="103505">
                <a:moveTo>
                  <a:pt x="601036" y="45338"/>
                </a:moveTo>
                <a:lnTo>
                  <a:pt x="0" y="45338"/>
                </a:lnTo>
                <a:lnTo>
                  <a:pt x="0" y="58038"/>
                </a:lnTo>
                <a:lnTo>
                  <a:pt x="601036" y="58038"/>
                </a:lnTo>
                <a:lnTo>
                  <a:pt x="611922" y="51688"/>
                </a:lnTo>
                <a:lnTo>
                  <a:pt x="601036" y="45338"/>
                </a:lnTo>
                <a:close/>
              </a:path>
              <a:path w="637540" h="103505">
                <a:moveTo>
                  <a:pt x="626141" y="45338"/>
                </a:moveTo>
                <a:lnTo>
                  <a:pt x="624459" y="45338"/>
                </a:lnTo>
                <a:lnTo>
                  <a:pt x="624459" y="58038"/>
                </a:lnTo>
                <a:lnTo>
                  <a:pt x="626141" y="58038"/>
                </a:lnTo>
                <a:lnTo>
                  <a:pt x="637031" y="51688"/>
                </a:lnTo>
                <a:lnTo>
                  <a:pt x="626141" y="45338"/>
                </a:lnTo>
                <a:close/>
              </a:path>
              <a:path w="637540" h="103505">
                <a:moveTo>
                  <a:pt x="621284" y="46227"/>
                </a:moveTo>
                <a:lnTo>
                  <a:pt x="611922" y="51688"/>
                </a:lnTo>
                <a:lnTo>
                  <a:pt x="621284" y="57150"/>
                </a:lnTo>
                <a:lnTo>
                  <a:pt x="621284" y="46227"/>
                </a:lnTo>
                <a:close/>
              </a:path>
              <a:path w="637540" h="103505">
                <a:moveTo>
                  <a:pt x="624459" y="46227"/>
                </a:moveTo>
                <a:lnTo>
                  <a:pt x="621284" y="46227"/>
                </a:lnTo>
                <a:lnTo>
                  <a:pt x="621284" y="57150"/>
                </a:lnTo>
                <a:lnTo>
                  <a:pt x="624459" y="57150"/>
                </a:lnTo>
                <a:lnTo>
                  <a:pt x="624459" y="46227"/>
                </a:lnTo>
                <a:close/>
              </a:path>
              <a:path w="637540" h="103505">
                <a:moveTo>
                  <a:pt x="548386" y="0"/>
                </a:moveTo>
                <a:lnTo>
                  <a:pt x="544449" y="1015"/>
                </a:lnTo>
                <a:lnTo>
                  <a:pt x="542798" y="4063"/>
                </a:lnTo>
                <a:lnTo>
                  <a:pt x="541020" y="7112"/>
                </a:lnTo>
                <a:lnTo>
                  <a:pt x="542036" y="10921"/>
                </a:lnTo>
                <a:lnTo>
                  <a:pt x="611922" y="51688"/>
                </a:lnTo>
                <a:lnTo>
                  <a:pt x="621284" y="46227"/>
                </a:lnTo>
                <a:lnTo>
                  <a:pt x="624459" y="46227"/>
                </a:lnTo>
                <a:lnTo>
                  <a:pt x="624459" y="45338"/>
                </a:lnTo>
                <a:lnTo>
                  <a:pt x="626141" y="45338"/>
                </a:lnTo>
                <a:lnTo>
                  <a:pt x="548386" y="0"/>
                </a:lnTo>
                <a:close/>
              </a:path>
            </a:pathLst>
          </a:custGeom>
          <a:solidFill>
            <a:srgbClr val="E38312"/>
          </a:solidFill>
        </p:spPr>
        <p:txBody>
          <a:bodyPr wrap="square" lIns="0" tIns="0" rIns="0" bIns="0" rtlCol="0"/>
          <a:lstStyle/>
          <a:p>
            <a:endParaRPr sz="1350"/>
          </a:p>
        </p:txBody>
      </p:sp>
      <p:sp>
        <p:nvSpPr>
          <p:cNvPr id="5" name="object 5"/>
          <p:cNvSpPr/>
          <p:nvPr/>
        </p:nvSpPr>
        <p:spPr>
          <a:xfrm>
            <a:off x="1878044" y="3355848"/>
            <a:ext cx="5398769" cy="478155"/>
          </a:xfrm>
          <a:custGeom>
            <a:avLst/>
            <a:gdLst/>
            <a:ahLst/>
            <a:cxnLst/>
            <a:rect l="l" t="t" r="r" b="b"/>
            <a:pathLst>
              <a:path w="7198359" h="637539">
                <a:moveTo>
                  <a:pt x="7112" y="541019"/>
                </a:moveTo>
                <a:lnTo>
                  <a:pt x="4064" y="542798"/>
                </a:lnTo>
                <a:lnTo>
                  <a:pt x="1016" y="544449"/>
                </a:lnTo>
                <a:lnTo>
                  <a:pt x="0" y="548386"/>
                </a:lnTo>
                <a:lnTo>
                  <a:pt x="51689" y="637032"/>
                </a:lnTo>
                <a:lnTo>
                  <a:pt x="59020" y="624459"/>
                </a:lnTo>
                <a:lnTo>
                  <a:pt x="45339" y="624459"/>
                </a:lnTo>
                <a:lnTo>
                  <a:pt x="45339" y="601036"/>
                </a:lnTo>
                <a:lnTo>
                  <a:pt x="10922" y="542036"/>
                </a:lnTo>
                <a:lnTo>
                  <a:pt x="7112" y="541019"/>
                </a:lnTo>
                <a:close/>
              </a:path>
              <a:path w="7198359" h="637539">
                <a:moveTo>
                  <a:pt x="45339" y="601036"/>
                </a:moveTo>
                <a:lnTo>
                  <a:pt x="45339" y="624459"/>
                </a:lnTo>
                <a:lnTo>
                  <a:pt x="58039" y="624459"/>
                </a:lnTo>
                <a:lnTo>
                  <a:pt x="58039" y="621284"/>
                </a:lnTo>
                <a:lnTo>
                  <a:pt x="46228" y="621284"/>
                </a:lnTo>
                <a:lnTo>
                  <a:pt x="51688" y="611922"/>
                </a:lnTo>
                <a:lnTo>
                  <a:pt x="45339" y="601036"/>
                </a:lnTo>
                <a:close/>
              </a:path>
              <a:path w="7198359" h="637539">
                <a:moveTo>
                  <a:pt x="96266" y="541019"/>
                </a:moveTo>
                <a:lnTo>
                  <a:pt x="92456" y="542036"/>
                </a:lnTo>
                <a:lnTo>
                  <a:pt x="58039" y="601036"/>
                </a:lnTo>
                <a:lnTo>
                  <a:pt x="58039" y="624459"/>
                </a:lnTo>
                <a:lnTo>
                  <a:pt x="59020" y="624459"/>
                </a:lnTo>
                <a:lnTo>
                  <a:pt x="103378" y="548386"/>
                </a:lnTo>
                <a:lnTo>
                  <a:pt x="102362" y="544449"/>
                </a:lnTo>
                <a:lnTo>
                  <a:pt x="99314" y="542798"/>
                </a:lnTo>
                <a:lnTo>
                  <a:pt x="96266" y="541019"/>
                </a:lnTo>
                <a:close/>
              </a:path>
              <a:path w="7198359" h="637539">
                <a:moveTo>
                  <a:pt x="51689" y="611922"/>
                </a:moveTo>
                <a:lnTo>
                  <a:pt x="46228" y="621284"/>
                </a:lnTo>
                <a:lnTo>
                  <a:pt x="57150" y="621284"/>
                </a:lnTo>
                <a:lnTo>
                  <a:pt x="51689" y="611922"/>
                </a:lnTo>
                <a:close/>
              </a:path>
              <a:path w="7198359" h="637539">
                <a:moveTo>
                  <a:pt x="58039" y="601036"/>
                </a:moveTo>
                <a:lnTo>
                  <a:pt x="51689" y="611922"/>
                </a:lnTo>
                <a:lnTo>
                  <a:pt x="57150" y="621284"/>
                </a:lnTo>
                <a:lnTo>
                  <a:pt x="58039" y="621284"/>
                </a:lnTo>
                <a:lnTo>
                  <a:pt x="58039" y="601036"/>
                </a:lnTo>
                <a:close/>
              </a:path>
              <a:path w="7198359" h="637539">
                <a:moveTo>
                  <a:pt x="7185660" y="329184"/>
                </a:moveTo>
                <a:lnTo>
                  <a:pt x="48133" y="329184"/>
                </a:lnTo>
                <a:lnTo>
                  <a:pt x="45339" y="332105"/>
                </a:lnTo>
                <a:lnTo>
                  <a:pt x="45339" y="601036"/>
                </a:lnTo>
                <a:lnTo>
                  <a:pt x="51689" y="611922"/>
                </a:lnTo>
                <a:lnTo>
                  <a:pt x="58038" y="601036"/>
                </a:lnTo>
                <a:lnTo>
                  <a:pt x="58039" y="341884"/>
                </a:lnTo>
                <a:lnTo>
                  <a:pt x="51689" y="341884"/>
                </a:lnTo>
                <a:lnTo>
                  <a:pt x="58039" y="335534"/>
                </a:lnTo>
                <a:lnTo>
                  <a:pt x="7185660" y="335534"/>
                </a:lnTo>
                <a:lnTo>
                  <a:pt x="7185660" y="329184"/>
                </a:lnTo>
                <a:close/>
              </a:path>
              <a:path w="7198359" h="637539">
                <a:moveTo>
                  <a:pt x="58039" y="335534"/>
                </a:moveTo>
                <a:lnTo>
                  <a:pt x="51689" y="341884"/>
                </a:lnTo>
                <a:lnTo>
                  <a:pt x="58039" y="341884"/>
                </a:lnTo>
                <a:lnTo>
                  <a:pt x="58039" y="335534"/>
                </a:lnTo>
                <a:close/>
              </a:path>
              <a:path w="7198359" h="637539">
                <a:moveTo>
                  <a:pt x="7198360" y="329184"/>
                </a:moveTo>
                <a:lnTo>
                  <a:pt x="7192010" y="329184"/>
                </a:lnTo>
                <a:lnTo>
                  <a:pt x="7185660" y="335534"/>
                </a:lnTo>
                <a:lnTo>
                  <a:pt x="58039" y="335534"/>
                </a:lnTo>
                <a:lnTo>
                  <a:pt x="58039" y="341884"/>
                </a:lnTo>
                <a:lnTo>
                  <a:pt x="7195566" y="341884"/>
                </a:lnTo>
                <a:lnTo>
                  <a:pt x="7198360" y="339090"/>
                </a:lnTo>
                <a:lnTo>
                  <a:pt x="7198360" y="329184"/>
                </a:lnTo>
                <a:close/>
              </a:path>
              <a:path w="7198359" h="637539">
                <a:moveTo>
                  <a:pt x="7198360" y="0"/>
                </a:moveTo>
                <a:lnTo>
                  <a:pt x="7185660" y="0"/>
                </a:lnTo>
                <a:lnTo>
                  <a:pt x="7185660" y="335534"/>
                </a:lnTo>
                <a:lnTo>
                  <a:pt x="7192010" y="329184"/>
                </a:lnTo>
                <a:lnTo>
                  <a:pt x="7198360" y="329184"/>
                </a:lnTo>
                <a:lnTo>
                  <a:pt x="7198360" y="0"/>
                </a:lnTo>
                <a:close/>
              </a:path>
            </a:pathLst>
          </a:custGeom>
          <a:solidFill>
            <a:srgbClr val="E38312"/>
          </a:solidFill>
        </p:spPr>
        <p:txBody>
          <a:bodyPr wrap="square" lIns="0" tIns="0" rIns="0" bIns="0" rtlCol="0"/>
          <a:lstStyle/>
          <a:p>
            <a:endParaRPr sz="1350"/>
          </a:p>
        </p:txBody>
      </p:sp>
      <p:graphicFrame>
        <p:nvGraphicFramePr>
          <p:cNvPr id="6" name="object 6"/>
          <p:cNvGraphicFramePr>
            <a:graphicFrameLocks noGrp="1"/>
          </p:cNvGraphicFramePr>
          <p:nvPr/>
        </p:nvGraphicFramePr>
        <p:xfrm>
          <a:off x="821126" y="2045731"/>
          <a:ext cx="7534275" cy="1413193"/>
        </p:xfrm>
        <a:graphic>
          <a:graphicData uri="http://schemas.openxmlformats.org/drawingml/2006/table">
            <a:tbl>
              <a:tblPr firstRow="1" bandRow="1">
                <a:tableStyleId>{2D5ABB26-0587-4C30-8999-92F81FD0307C}</a:tableStyleId>
              </a:tblPr>
              <a:tblGrid>
                <a:gridCol w="2176463">
                  <a:extLst>
                    <a:ext uri="{9D8B030D-6E8A-4147-A177-3AD203B41FA5}">
                      <a16:colId xmlns:a16="http://schemas.microsoft.com/office/drawing/2014/main" val="20000"/>
                    </a:ext>
                  </a:extLst>
                </a:gridCol>
                <a:gridCol w="501015">
                  <a:extLst>
                    <a:ext uri="{9D8B030D-6E8A-4147-A177-3AD203B41FA5}">
                      <a16:colId xmlns:a16="http://schemas.microsoft.com/office/drawing/2014/main" val="20001"/>
                    </a:ext>
                  </a:extLst>
                </a:gridCol>
                <a:gridCol w="2177891">
                  <a:extLst>
                    <a:ext uri="{9D8B030D-6E8A-4147-A177-3AD203B41FA5}">
                      <a16:colId xmlns:a16="http://schemas.microsoft.com/office/drawing/2014/main" val="20002"/>
                    </a:ext>
                  </a:extLst>
                </a:gridCol>
                <a:gridCol w="501015">
                  <a:extLst>
                    <a:ext uri="{9D8B030D-6E8A-4147-A177-3AD203B41FA5}">
                      <a16:colId xmlns:a16="http://schemas.microsoft.com/office/drawing/2014/main" val="20003"/>
                    </a:ext>
                  </a:extLst>
                </a:gridCol>
                <a:gridCol w="2177891">
                  <a:extLst>
                    <a:ext uri="{9D8B030D-6E8A-4147-A177-3AD203B41FA5}">
                      <a16:colId xmlns:a16="http://schemas.microsoft.com/office/drawing/2014/main" val="20004"/>
                    </a:ext>
                  </a:extLst>
                </a:gridCol>
              </a:tblGrid>
              <a:tr h="0">
                <a:tc rowSpan="2">
                  <a:txBody>
                    <a:bodyPr/>
                    <a:lstStyle/>
                    <a:p>
                      <a:pPr>
                        <a:lnSpc>
                          <a:spcPct val="100000"/>
                        </a:lnSpc>
                        <a:spcBef>
                          <a:spcPts val="2010"/>
                        </a:spcBef>
                      </a:pPr>
                      <a:endParaRPr sz="1500">
                        <a:latin typeface="Times New Roman"/>
                        <a:cs typeface="Times New Roman"/>
                      </a:endParaRPr>
                    </a:p>
                    <a:p>
                      <a:pPr algn="ctr">
                        <a:lnSpc>
                          <a:spcPts val="2305"/>
                        </a:lnSpc>
                        <a:spcBef>
                          <a:spcPts val="5"/>
                        </a:spcBef>
                      </a:pPr>
                      <a:r>
                        <a:rPr sz="1500" dirty="0">
                          <a:latin typeface="Calibri"/>
                          <a:cs typeface="Calibri"/>
                        </a:rPr>
                        <a:t>Extent</a:t>
                      </a:r>
                      <a:r>
                        <a:rPr sz="1500" spc="-35" dirty="0">
                          <a:latin typeface="Calibri"/>
                          <a:cs typeface="Calibri"/>
                        </a:rPr>
                        <a:t> </a:t>
                      </a:r>
                      <a:r>
                        <a:rPr sz="1500" dirty="0">
                          <a:latin typeface="Calibri"/>
                          <a:cs typeface="Calibri"/>
                        </a:rPr>
                        <a:t>of</a:t>
                      </a:r>
                      <a:r>
                        <a:rPr sz="1500" spc="-35" dirty="0">
                          <a:latin typeface="Calibri"/>
                          <a:cs typeface="Calibri"/>
                        </a:rPr>
                        <a:t> </a:t>
                      </a:r>
                      <a:r>
                        <a:rPr sz="1500" spc="-10" dirty="0">
                          <a:latin typeface="Calibri"/>
                          <a:cs typeface="Calibri"/>
                        </a:rPr>
                        <a:t>Coverage</a:t>
                      </a:r>
                      <a:r>
                        <a:rPr sz="1500" spc="-45" dirty="0">
                          <a:latin typeface="Calibri"/>
                          <a:cs typeface="Calibri"/>
                        </a:rPr>
                        <a:t> </a:t>
                      </a:r>
                      <a:r>
                        <a:rPr sz="1500" dirty="0">
                          <a:latin typeface="Calibri"/>
                          <a:cs typeface="Calibri"/>
                        </a:rPr>
                        <a:t>of</a:t>
                      </a:r>
                      <a:r>
                        <a:rPr sz="1500" spc="-40" dirty="0">
                          <a:latin typeface="Calibri"/>
                          <a:cs typeface="Calibri"/>
                        </a:rPr>
                        <a:t> </a:t>
                      </a:r>
                      <a:r>
                        <a:rPr sz="1500" spc="-25" dirty="0">
                          <a:latin typeface="Calibri"/>
                          <a:cs typeface="Calibri"/>
                        </a:rPr>
                        <a:t>PV</a:t>
                      </a:r>
                      <a:endParaRPr sz="1500">
                        <a:latin typeface="Calibri"/>
                        <a:cs typeface="Calibri"/>
                      </a:endParaRPr>
                    </a:p>
                    <a:p>
                      <a:pPr marL="1270" algn="ctr">
                        <a:lnSpc>
                          <a:spcPts val="2305"/>
                        </a:lnSpc>
                      </a:pPr>
                      <a:r>
                        <a:rPr sz="1500" dirty="0">
                          <a:latin typeface="Calibri"/>
                          <a:cs typeface="Calibri"/>
                        </a:rPr>
                        <a:t>with</a:t>
                      </a:r>
                      <a:r>
                        <a:rPr sz="1500" spc="-60" dirty="0">
                          <a:latin typeface="Calibri"/>
                          <a:cs typeface="Calibri"/>
                        </a:rPr>
                        <a:t> </a:t>
                      </a:r>
                      <a:r>
                        <a:rPr sz="1500" spc="-10" dirty="0">
                          <a:latin typeface="Calibri"/>
                          <a:cs typeface="Calibri"/>
                        </a:rPr>
                        <a:t>value</a:t>
                      </a:r>
                      <a:endParaRPr sz="1500">
                        <a:latin typeface="Calibri"/>
                        <a:cs typeface="Calibri"/>
                      </a:endParaRPr>
                    </a:p>
                  </a:txBody>
                  <a:tcPr marL="0" marR="0" marT="191453"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600">
                        <a:latin typeface="Times New Roman"/>
                        <a:cs typeface="Times New Roman"/>
                      </a:endParaRPr>
                    </a:p>
                  </a:txBody>
                  <a:tcPr marL="0" marR="0" marT="0" marB="0">
                    <a:lnL w="19050">
                      <a:solidFill>
                        <a:srgbClr val="CF760E"/>
                      </a:solidFill>
                      <a:prstDash val="solid"/>
                    </a:lnL>
                    <a:lnR w="19050">
                      <a:solidFill>
                        <a:srgbClr val="CF760E"/>
                      </a:solidFill>
                      <a:prstDash val="solid"/>
                    </a:lnR>
                    <a:lnB w="6350">
                      <a:solidFill>
                        <a:srgbClr val="7E7E7E"/>
                      </a:solidFill>
                      <a:prstDash val="solid"/>
                    </a:lnB>
                  </a:tcPr>
                </a:tc>
                <a:tc rowSpan="2">
                  <a:txBody>
                    <a:bodyPr/>
                    <a:lstStyle/>
                    <a:p>
                      <a:pPr>
                        <a:lnSpc>
                          <a:spcPct val="100000"/>
                        </a:lnSpc>
                        <a:spcBef>
                          <a:spcPts val="15"/>
                        </a:spcBef>
                      </a:pPr>
                      <a:endParaRPr sz="1500">
                        <a:latin typeface="Times New Roman"/>
                        <a:cs typeface="Times New Roman"/>
                      </a:endParaRPr>
                    </a:p>
                    <a:p>
                      <a:pPr marL="254635" marR="245110" indent="-635" algn="ctr">
                        <a:lnSpc>
                          <a:spcPct val="91700"/>
                        </a:lnSpc>
                      </a:pPr>
                      <a:r>
                        <a:rPr sz="1500" dirty="0">
                          <a:latin typeface="Calibri"/>
                          <a:cs typeface="Calibri"/>
                        </a:rPr>
                        <a:t>Instructions</a:t>
                      </a:r>
                      <a:r>
                        <a:rPr sz="1500" spc="-75" dirty="0">
                          <a:latin typeface="Calibri"/>
                          <a:cs typeface="Calibri"/>
                        </a:rPr>
                        <a:t> </a:t>
                      </a:r>
                      <a:r>
                        <a:rPr sz="1500" dirty="0">
                          <a:latin typeface="Calibri"/>
                          <a:cs typeface="Calibri"/>
                        </a:rPr>
                        <a:t>by</a:t>
                      </a:r>
                      <a:r>
                        <a:rPr sz="1500" spc="-50" dirty="0">
                          <a:latin typeface="Calibri"/>
                          <a:cs typeface="Calibri"/>
                        </a:rPr>
                        <a:t> </a:t>
                      </a:r>
                      <a:r>
                        <a:rPr sz="1500" dirty="0">
                          <a:latin typeface="Calibri"/>
                          <a:cs typeface="Calibri"/>
                        </a:rPr>
                        <a:t>Mgt</a:t>
                      </a:r>
                      <a:r>
                        <a:rPr sz="1500" spc="-55" dirty="0">
                          <a:latin typeface="Calibri"/>
                          <a:cs typeface="Calibri"/>
                        </a:rPr>
                        <a:t> </a:t>
                      </a:r>
                      <a:r>
                        <a:rPr sz="1500" spc="-25" dirty="0">
                          <a:latin typeface="Calibri"/>
                          <a:cs typeface="Calibri"/>
                        </a:rPr>
                        <a:t>to </a:t>
                      </a:r>
                      <a:r>
                        <a:rPr sz="1500" spc="-10" dirty="0">
                          <a:latin typeface="Calibri"/>
                          <a:cs typeface="Calibri"/>
                        </a:rPr>
                        <a:t>staff</a:t>
                      </a:r>
                      <a:r>
                        <a:rPr sz="1500" spc="-60" dirty="0">
                          <a:latin typeface="Calibri"/>
                          <a:cs typeface="Calibri"/>
                        </a:rPr>
                        <a:t> </a:t>
                      </a:r>
                      <a:r>
                        <a:rPr sz="1500" dirty="0">
                          <a:latin typeface="Calibri"/>
                          <a:cs typeface="Calibri"/>
                        </a:rPr>
                        <a:t>and</a:t>
                      </a:r>
                      <a:r>
                        <a:rPr sz="1500" spc="-75" dirty="0">
                          <a:latin typeface="Calibri"/>
                          <a:cs typeface="Calibri"/>
                        </a:rPr>
                        <a:t> </a:t>
                      </a:r>
                      <a:r>
                        <a:rPr sz="1500" dirty="0">
                          <a:latin typeface="Calibri"/>
                          <a:cs typeface="Calibri"/>
                        </a:rPr>
                        <a:t>Instruction</a:t>
                      </a:r>
                      <a:r>
                        <a:rPr sz="1500" spc="-65" dirty="0">
                          <a:latin typeface="Calibri"/>
                          <a:cs typeface="Calibri"/>
                        </a:rPr>
                        <a:t> </a:t>
                      </a:r>
                      <a:r>
                        <a:rPr sz="1500" spc="-25" dirty="0">
                          <a:latin typeface="Calibri"/>
                          <a:cs typeface="Calibri"/>
                        </a:rPr>
                        <a:t>by </a:t>
                      </a:r>
                      <a:r>
                        <a:rPr sz="1500" dirty="0">
                          <a:latin typeface="Calibri"/>
                          <a:cs typeface="Calibri"/>
                        </a:rPr>
                        <a:t>Auditor</a:t>
                      </a:r>
                      <a:r>
                        <a:rPr sz="1500" spc="-70" dirty="0">
                          <a:latin typeface="Calibri"/>
                          <a:cs typeface="Calibri"/>
                        </a:rPr>
                        <a:t> </a:t>
                      </a:r>
                      <a:r>
                        <a:rPr sz="1500" dirty="0">
                          <a:latin typeface="Calibri"/>
                          <a:cs typeface="Calibri"/>
                        </a:rPr>
                        <a:t>to</a:t>
                      </a:r>
                      <a:r>
                        <a:rPr sz="1500" spc="-60" dirty="0">
                          <a:latin typeface="Calibri"/>
                          <a:cs typeface="Calibri"/>
                        </a:rPr>
                        <a:t> </a:t>
                      </a:r>
                      <a:r>
                        <a:rPr sz="1500" spc="-10" dirty="0">
                          <a:latin typeface="Calibri"/>
                          <a:cs typeface="Calibri"/>
                        </a:rPr>
                        <a:t>Engagement </a:t>
                      </a:r>
                      <a:r>
                        <a:rPr sz="1500" spc="-20" dirty="0">
                          <a:latin typeface="Calibri"/>
                          <a:cs typeface="Calibri"/>
                        </a:rPr>
                        <a:t>Team</a:t>
                      </a:r>
                      <a:endParaRPr sz="1500">
                        <a:latin typeface="Calibri"/>
                        <a:cs typeface="Calibri"/>
                      </a:endParaRPr>
                    </a:p>
                  </a:txBody>
                  <a:tcPr marL="0" marR="0" marT="1429"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600">
                        <a:latin typeface="Times New Roman"/>
                        <a:cs typeface="Times New Roman"/>
                      </a:endParaRPr>
                    </a:p>
                  </a:txBody>
                  <a:tcPr marL="0" marR="0" marT="0" marB="0">
                    <a:lnL w="19050">
                      <a:solidFill>
                        <a:srgbClr val="CF760E"/>
                      </a:solidFill>
                      <a:prstDash val="solid"/>
                    </a:lnL>
                    <a:lnR w="19050">
                      <a:solidFill>
                        <a:srgbClr val="CF760E"/>
                      </a:solidFill>
                      <a:prstDash val="solid"/>
                    </a:lnR>
                    <a:lnB w="6350">
                      <a:solidFill>
                        <a:srgbClr val="7E7E7E"/>
                      </a:solidFill>
                      <a:prstDash val="solid"/>
                    </a:lnB>
                  </a:tcPr>
                </a:tc>
                <a:tc rowSpan="2">
                  <a:txBody>
                    <a:bodyPr/>
                    <a:lstStyle/>
                    <a:p>
                      <a:pPr>
                        <a:lnSpc>
                          <a:spcPct val="100000"/>
                        </a:lnSpc>
                        <a:spcBef>
                          <a:spcPts val="1110"/>
                        </a:spcBef>
                      </a:pPr>
                      <a:endParaRPr sz="1500">
                        <a:latin typeface="Times New Roman"/>
                        <a:cs typeface="Times New Roman"/>
                      </a:endParaRPr>
                    </a:p>
                    <a:p>
                      <a:pPr marL="180975" marR="171450" algn="ctr">
                        <a:lnSpc>
                          <a:spcPct val="91800"/>
                        </a:lnSpc>
                      </a:pPr>
                      <a:r>
                        <a:rPr sz="1500" spc="-10" dirty="0">
                          <a:latin typeface="Calibri"/>
                          <a:cs typeface="Calibri"/>
                        </a:rPr>
                        <a:t>Inventory</a:t>
                      </a:r>
                      <a:r>
                        <a:rPr sz="1500" spc="-50" dirty="0">
                          <a:latin typeface="Calibri"/>
                          <a:cs typeface="Calibri"/>
                        </a:rPr>
                        <a:t> </a:t>
                      </a:r>
                      <a:r>
                        <a:rPr sz="1500" dirty="0">
                          <a:latin typeface="Calibri"/>
                          <a:cs typeface="Calibri"/>
                        </a:rPr>
                        <a:t>PV</a:t>
                      </a:r>
                      <a:r>
                        <a:rPr sz="1500" spc="-60" dirty="0">
                          <a:latin typeface="Calibri"/>
                          <a:cs typeface="Calibri"/>
                        </a:rPr>
                        <a:t> </a:t>
                      </a:r>
                      <a:r>
                        <a:rPr sz="1500" dirty="0">
                          <a:latin typeface="Calibri"/>
                          <a:cs typeface="Calibri"/>
                        </a:rPr>
                        <a:t>sheets</a:t>
                      </a:r>
                      <a:r>
                        <a:rPr sz="1500" spc="-50" dirty="0">
                          <a:latin typeface="Calibri"/>
                          <a:cs typeface="Calibri"/>
                        </a:rPr>
                        <a:t> </a:t>
                      </a:r>
                      <a:r>
                        <a:rPr sz="1500" spc="-20" dirty="0">
                          <a:latin typeface="Calibri"/>
                          <a:cs typeface="Calibri"/>
                        </a:rPr>
                        <a:t>duly </a:t>
                      </a:r>
                      <a:r>
                        <a:rPr sz="1500" spc="-10" dirty="0">
                          <a:latin typeface="Calibri"/>
                          <a:cs typeface="Calibri"/>
                        </a:rPr>
                        <a:t>authenticated</a:t>
                      </a:r>
                      <a:r>
                        <a:rPr sz="1500" spc="-70" dirty="0">
                          <a:latin typeface="Calibri"/>
                          <a:cs typeface="Calibri"/>
                        </a:rPr>
                        <a:t> </a:t>
                      </a:r>
                      <a:r>
                        <a:rPr sz="1500" dirty="0">
                          <a:latin typeface="Calibri"/>
                          <a:cs typeface="Calibri"/>
                        </a:rPr>
                        <a:t>by</a:t>
                      </a:r>
                      <a:r>
                        <a:rPr sz="1500" spc="-30" dirty="0">
                          <a:latin typeface="Calibri"/>
                          <a:cs typeface="Calibri"/>
                        </a:rPr>
                        <a:t> </a:t>
                      </a:r>
                      <a:r>
                        <a:rPr sz="1500" spc="-25" dirty="0">
                          <a:latin typeface="Calibri"/>
                          <a:cs typeface="Calibri"/>
                        </a:rPr>
                        <a:t>the </a:t>
                      </a:r>
                      <a:r>
                        <a:rPr sz="1500" spc="-10" dirty="0">
                          <a:latin typeface="Calibri"/>
                          <a:cs typeface="Calibri"/>
                        </a:rPr>
                        <a:t>entity</a:t>
                      </a:r>
                      <a:endParaRPr sz="1500">
                        <a:latin typeface="Calibri"/>
                        <a:cs typeface="Calibri"/>
                      </a:endParaRPr>
                    </a:p>
                  </a:txBody>
                  <a:tcPr marL="0" marR="0" marT="105728" marB="0">
                    <a:lnL w="19050">
                      <a:solidFill>
                        <a:srgbClr val="CF760E"/>
                      </a:solidFill>
                      <a:prstDash val="solid"/>
                    </a:lnL>
                    <a:lnR w="28575">
                      <a:solidFill>
                        <a:srgbClr val="CF760E"/>
                      </a:solidFill>
                      <a:prstDash val="solid"/>
                    </a:lnR>
                    <a:lnT w="19050">
                      <a:solidFill>
                        <a:srgbClr val="CF760E"/>
                      </a:solidFill>
                      <a:prstDash val="solid"/>
                    </a:lnT>
                    <a:lnB w="19050">
                      <a:solidFill>
                        <a:srgbClr val="CF760E"/>
                      </a:solidFill>
                      <a:prstDash val="solid"/>
                    </a:lnB>
                  </a:tcPr>
                </a:tc>
                <a:extLst>
                  <a:ext uri="{0D108BD9-81ED-4DB2-BD59-A6C34878D82A}">
                    <a16:rowId xmlns:a16="http://schemas.microsoft.com/office/drawing/2014/main" val="10000"/>
                  </a:ext>
                </a:extLst>
              </a:tr>
              <a:tr h="1196340">
                <a:tc vMerge="1">
                  <a:txBody>
                    <a:bodyPr/>
                    <a:lstStyle/>
                    <a:p>
                      <a:endParaRPr/>
                    </a:p>
                  </a:txBody>
                  <a:tcPr marL="0" marR="0" marT="255270"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CF760E"/>
                      </a:solidFill>
                      <a:prstDash val="solid"/>
                    </a:lnL>
                    <a:lnR w="19050">
                      <a:solidFill>
                        <a:srgbClr val="CF760E"/>
                      </a:solidFill>
                      <a:prstDash val="solid"/>
                    </a:lnR>
                    <a:lnT w="6350">
                      <a:solidFill>
                        <a:srgbClr val="7E7E7E"/>
                      </a:solidFill>
                      <a:prstDash val="solid"/>
                    </a:lnT>
                  </a:tcPr>
                </a:tc>
                <a:tc vMerge="1">
                  <a:txBody>
                    <a:bodyPr/>
                    <a:lstStyle/>
                    <a:p>
                      <a:endParaRPr/>
                    </a:p>
                  </a:txBody>
                  <a:tcPr marL="0" marR="0" marT="1905" marB="0">
                    <a:lnL w="19050">
                      <a:solidFill>
                        <a:srgbClr val="CF760E"/>
                      </a:solidFill>
                      <a:prstDash val="solid"/>
                    </a:lnL>
                    <a:lnR w="19050">
                      <a:solidFill>
                        <a:srgbClr val="CF760E"/>
                      </a:solidFill>
                      <a:prstDash val="solid"/>
                    </a:lnR>
                    <a:lnT w="19050">
                      <a:solidFill>
                        <a:srgbClr val="CF760E"/>
                      </a:solidFill>
                      <a:prstDash val="solid"/>
                    </a:lnT>
                    <a:lnB w="19050">
                      <a:solidFill>
                        <a:srgbClr val="CF760E"/>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CF760E"/>
                      </a:solidFill>
                      <a:prstDash val="solid"/>
                    </a:lnL>
                    <a:lnR w="19050">
                      <a:solidFill>
                        <a:srgbClr val="CF760E"/>
                      </a:solidFill>
                      <a:prstDash val="solid"/>
                    </a:lnR>
                    <a:lnT w="6350">
                      <a:solidFill>
                        <a:srgbClr val="7E7E7E"/>
                      </a:solidFill>
                      <a:prstDash val="solid"/>
                    </a:lnT>
                  </a:tcPr>
                </a:tc>
                <a:tc vMerge="1">
                  <a:txBody>
                    <a:bodyPr/>
                    <a:lstStyle/>
                    <a:p>
                      <a:endParaRPr/>
                    </a:p>
                  </a:txBody>
                  <a:tcPr marL="0" marR="0" marT="140970" marB="0">
                    <a:lnL w="19050">
                      <a:solidFill>
                        <a:srgbClr val="CF760E"/>
                      </a:solidFill>
                      <a:prstDash val="solid"/>
                    </a:lnL>
                    <a:lnR w="28575">
                      <a:solidFill>
                        <a:srgbClr val="CF760E"/>
                      </a:solidFill>
                      <a:prstDash val="solid"/>
                    </a:lnR>
                    <a:lnT w="19050">
                      <a:solidFill>
                        <a:srgbClr val="CF760E"/>
                      </a:solidFill>
                      <a:prstDash val="solid"/>
                    </a:lnT>
                    <a:lnB w="19050">
                      <a:solidFill>
                        <a:srgbClr val="CF760E"/>
                      </a:solidFill>
                      <a:prstDash val="solid"/>
                    </a:lnB>
                  </a:tcPr>
                </a:tc>
                <a:extLst>
                  <a:ext uri="{0D108BD9-81ED-4DB2-BD59-A6C34878D82A}">
                    <a16:rowId xmlns:a16="http://schemas.microsoft.com/office/drawing/2014/main" val="10001"/>
                  </a:ext>
                </a:extLst>
              </a:tr>
            </a:tbl>
          </a:graphicData>
        </a:graphic>
      </p:graphicFrame>
      <p:sp>
        <p:nvSpPr>
          <p:cNvPr id="7" name="object 7"/>
          <p:cNvSpPr/>
          <p:nvPr/>
        </p:nvSpPr>
        <p:spPr>
          <a:xfrm>
            <a:off x="3003803" y="4472655"/>
            <a:ext cx="478155" cy="77629"/>
          </a:xfrm>
          <a:custGeom>
            <a:avLst/>
            <a:gdLst/>
            <a:ahLst/>
            <a:cxnLst/>
            <a:rect l="l" t="t" r="r" b="b"/>
            <a:pathLst>
              <a:path w="637539" h="103504">
                <a:moveTo>
                  <a:pt x="611922" y="51688"/>
                </a:moveTo>
                <a:lnTo>
                  <a:pt x="542036" y="92456"/>
                </a:lnTo>
                <a:lnTo>
                  <a:pt x="541019" y="96266"/>
                </a:lnTo>
                <a:lnTo>
                  <a:pt x="542798" y="99313"/>
                </a:lnTo>
                <a:lnTo>
                  <a:pt x="544449" y="102362"/>
                </a:lnTo>
                <a:lnTo>
                  <a:pt x="548386" y="103378"/>
                </a:lnTo>
                <a:lnTo>
                  <a:pt x="626141" y="58038"/>
                </a:lnTo>
                <a:lnTo>
                  <a:pt x="624458" y="58038"/>
                </a:lnTo>
                <a:lnTo>
                  <a:pt x="624458" y="57150"/>
                </a:lnTo>
                <a:lnTo>
                  <a:pt x="621283" y="57150"/>
                </a:lnTo>
                <a:lnTo>
                  <a:pt x="611922" y="51688"/>
                </a:lnTo>
                <a:close/>
              </a:path>
              <a:path w="637539" h="103504">
                <a:moveTo>
                  <a:pt x="601036" y="45338"/>
                </a:moveTo>
                <a:lnTo>
                  <a:pt x="0" y="45338"/>
                </a:lnTo>
                <a:lnTo>
                  <a:pt x="0" y="58038"/>
                </a:lnTo>
                <a:lnTo>
                  <a:pt x="601036" y="58038"/>
                </a:lnTo>
                <a:lnTo>
                  <a:pt x="611922" y="51688"/>
                </a:lnTo>
                <a:lnTo>
                  <a:pt x="601036" y="45338"/>
                </a:lnTo>
                <a:close/>
              </a:path>
              <a:path w="637539" h="103504">
                <a:moveTo>
                  <a:pt x="626141" y="45338"/>
                </a:moveTo>
                <a:lnTo>
                  <a:pt x="624458" y="45338"/>
                </a:lnTo>
                <a:lnTo>
                  <a:pt x="624458" y="58038"/>
                </a:lnTo>
                <a:lnTo>
                  <a:pt x="626141" y="58038"/>
                </a:lnTo>
                <a:lnTo>
                  <a:pt x="637031" y="51688"/>
                </a:lnTo>
                <a:lnTo>
                  <a:pt x="626141" y="45338"/>
                </a:lnTo>
                <a:close/>
              </a:path>
              <a:path w="637539" h="103504">
                <a:moveTo>
                  <a:pt x="621283" y="46228"/>
                </a:moveTo>
                <a:lnTo>
                  <a:pt x="611922" y="51688"/>
                </a:lnTo>
                <a:lnTo>
                  <a:pt x="621283" y="57150"/>
                </a:lnTo>
                <a:lnTo>
                  <a:pt x="621283" y="46228"/>
                </a:lnTo>
                <a:close/>
              </a:path>
              <a:path w="637539" h="103504">
                <a:moveTo>
                  <a:pt x="624458" y="46228"/>
                </a:moveTo>
                <a:lnTo>
                  <a:pt x="621283" y="46228"/>
                </a:lnTo>
                <a:lnTo>
                  <a:pt x="621283" y="57150"/>
                </a:lnTo>
                <a:lnTo>
                  <a:pt x="624458" y="57150"/>
                </a:lnTo>
                <a:lnTo>
                  <a:pt x="624458" y="46228"/>
                </a:lnTo>
                <a:close/>
              </a:path>
              <a:path w="637539" h="103504">
                <a:moveTo>
                  <a:pt x="548386" y="0"/>
                </a:moveTo>
                <a:lnTo>
                  <a:pt x="544449" y="1016"/>
                </a:lnTo>
                <a:lnTo>
                  <a:pt x="542798" y="4063"/>
                </a:lnTo>
                <a:lnTo>
                  <a:pt x="541019" y="7112"/>
                </a:lnTo>
                <a:lnTo>
                  <a:pt x="542036" y="10922"/>
                </a:lnTo>
                <a:lnTo>
                  <a:pt x="611922" y="51688"/>
                </a:lnTo>
                <a:lnTo>
                  <a:pt x="621283" y="46228"/>
                </a:lnTo>
                <a:lnTo>
                  <a:pt x="624458" y="46228"/>
                </a:lnTo>
                <a:lnTo>
                  <a:pt x="624458" y="45338"/>
                </a:lnTo>
                <a:lnTo>
                  <a:pt x="626141" y="45338"/>
                </a:lnTo>
                <a:lnTo>
                  <a:pt x="548386" y="0"/>
                </a:lnTo>
                <a:close/>
              </a:path>
            </a:pathLst>
          </a:custGeom>
          <a:solidFill>
            <a:srgbClr val="E38312"/>
          </a:solidFill>
        </p:spPr>
        <p:txBody>
          <a:bodyPr wrap="square" lIns="0" tIns="0" rIns="0" bIns="0" rtlCol="0"/>
          <a:lstStyle/>
          <a:p>
            <a:endParaRPr sz="1350"/>
          </a:p>
        </p:txBody>
      </p:sp>
      <p:sp>
        <p:nvSpPr>
          <p:cNvPr id="8" name="object 8"/>
          <p:cNvSpPr txBox="1"/>
          <p:nvPr/>
        </p:nvSpPr>
        <p:spPr>
          <a:xfrm>
            <a:off x="828675" y="3858768"/>
            <a:ext cx="2176463" cy="1178688"/>
          </a:xfrm>
          <a:prstGeom prst="rect">
            <a:avLst/>
          </a:prstGeom>
          <a:ln w="15875">
            <a:solidFill>
              <a:srgbClr val="CF760E"/>
            </a:solidFill>
          </a:ln>
        </p:spPr>
        <p:txBody>
          <a:bodyPr vert="horz" wrap="square" lIns="0" tIns="115729" rIns="0" bIns="0" rtlCol="0">
            <a:spAutoFit/>
          </a:bodyPr>
          <a:lstStyle/>
          <a:p>
            <a:pPr marL="321469" marR="316230" indent="1429" algn="ctr">
              <a:lnSpc>
                <a:spcPct val="91700"/>
              </a:lnSpc>
              <a:spcBef>
                <a:spcPts val="911"/>
              </a:spcBef>
            </a:pPr>
            <a:r>
              <a:rPr sz="1500" dirty="0">
                <a:latin typeface="Calibri"/>
                <a:cs typeface="Calibri"/>
              </a:rPr>
              <a:t>Extract</a:t>
            </a:r>
            <a:r>
              <a:rPr sz="1500" spc="-41" dirty="0">
                <a:latin typeface="Calibri"/>
                <a:cs typeface="Calibri"/>
              </a:rPr>
              <a:t> </a:t>
            </a:r>
            <a:r>
              <a:rPr sz="1500" dirty="0">
                <a:latin typeface="Calibri"/>
                <a:cs typeface="Calibri"/>
              </a:rPr>
              <a:t>of</a:t>
            </a:r>
            <a:r>
              <a:rPr sz="1500" spc="-23" dirty="0">
                <a:latin typeface="Calibri"/>
                <a:cs typeface="Calibri"/>
              </a:rPr>
              <a:t> </a:t>
            </a:r>
            <a:r>
              <a:rPr sz="1500" dirty="0">
                <a:latin typeface="Calibri"/>
                <a:cs typeface="Calibri"/>
              </a:rPr>
              <a:t>copies</a:t>
            </a:r>
            <a:r>
              <a:rPr sz="1500" spc="-41" dirty="0">
                <a:latin typeface="Calibri"/>
                <a:cs typeface="Calibri"/>
              </a:rPr>
              <a:t> </a:t>
            </a:r>
            <a:r>
              <a:rPr sz="1500" spc="-19" dirty="0">
                <a:latin typeface="Calibri"/>
                <a:cs typeface="Calibri"/>
              </a:rPr>
              <a:t>of </a:t>
            </a:r>
            <a:r>
              <a:rPr sz="1500" dirty="0">
                <a:latin typeface="Calibri"/>
                <a:cs typeface="Calibri"/>
              </a:rPr>
              <a:t>Books</a:t>
            </a:r>
            <a:r>
              <a:rPr sz="1500" spc="-26" dirty="0">
                <a:latin typeface="Calibri"/>
                <a:cs typeface="Calibri"/>
              </a:rPr>
              <a:t> </a:t>
            </a:r>
            <a:r>
              <a:rPr sz="1500" dirty="0">
                <a:latin typeface="Calibri"/>
                <a:cs typeface="Calibri"/>
              </a:rPr>
              <a:t>of</a:t>
            </a:r>
            <a:r>
              <a:rPr sz="1500" spc="-15" dirty="0">
                <a:latin typeface="Calibri"/>
                <a:cs typeface="Calibri"/>
              </a:rPr>
              <a:t> </a:t>
            </a:r>
            <a:r>
              <a:rPr sz="1500" spc="-8" dirty="0">
                <a:latin typeface="Calibri"/>
                <a:cs typeface="Calibri"/>
              </a:rPr>
              <a:t>Accounts</a:t>
            </a:r>
            <a:r>
              <a:rPr sz="1500" spc="-45" dirty="0">
                <a:latin typeface="Calibri"/>
                <a:cs typeface="Calibri"/>
              </a:rPr>
              <a:t> </a:t>
            </a:r>
            <a:r>
              <a:rPr sz="1500" spc="-38" dirty="0">
                <a:latin typeface="Calibri"/>
                <a:cs typeface="Calibri"/>
              </a:rPr>
              <a:t>/ </a:t>
            </a:r>
            <a:r>
              <a:rPr sz="1500" spc="-8" dirty="0">
                <a:latin typeface="Calibri"/>
                <a:cs typeface="Calibri"/>
              </a:rPr>
              <a:t>Inventory</a:t>
            </a:r>
            <a:r>
              <a:rPr sz="1500" spc="-23" dirty="0">
                <a:latin typeface="Calibri"/>
                <a:cs typeface="Calibri"/>
              </a:rPr>
              <a:t> </a:t>
            </a:r>
            <a:r>
              <a:rPr sz="1500" dirty="0">
                <a:latin typeface="Calibri"/>
                <a:cs typeface="Calibri"/>
              </a:rPr>
              <a:t>Ledger</a:t>
            </a:r>
            <a:r>
              <a:rPr sz="1500" spc="-41" dirty="0">
                <a:latin typeface="Calibri"/>
                <a:cs typeface="Calibri"/>
              </a:rPr>
              <a:t> </a:t>
            </a:r>
            <a:r>
              <a:rPr sz="1500" spc="-38" dirty="0">
                <a:latin typeface="Calibri"/>
                <a:cs typeface="Calibri"/>
              </a:rPr>
              <a:t>/ </a:t>
            </a:r>
            <a:r>
              <a:rPr sz="1500" spc="-8" dirty="0">
                <a:latin typeface="Calibri"/>
                <a:cs typeface="Calibri"/>
              </a:rPr>
              <a:t>Reconciliation Statements</a:t>
            </a:r>
            <a:r>
              <a:rPr sz="1500" spc="-75" dirty="0">
                <a:latin typeface="Calibri"/>
                <a:cs typeface="Calibri"/>
              </a:rPr>
              <a:t> </a:t>
            </a:r>
            <a:r>
              <a:rPr sz="1500" spc="-19" dirty="0">
                <a:latin typeface="Calibri"/>
                <a:cs typeface="Calibri"/>
              </a:rPr>
              <a:t>etc</a:t>
            </a:r>
            <a:endParaRPr sz="1500">
              <a:latin typeface="Calibri"/>
              <a:cs typeface="Calibri"/>
            </a:endParaRPr>
          </a:p>
        </p:txBody>
      </p:sp>
      <p:sp>
        <p:nvSpPr>
          <p:cNvPr id="9" name="object 9"/>
          <p:cNvSpPr/>
          <p:nvPr/>
        </p:nvSpPr>
        <p:spPr>
          <a:xfrm>
            <a:off x="5681853" y="4472655"/>
            <a:ext cx="478155" cy="77629"/>
          </a:xfrm>
          <a:custGeom>
            <a:avLst/>
            <a:gdLst/>
            <a:ahLst/>
            <a:cxnLst/>
            <a:rect l="l" t="t" r="r" b="b"/>
            <a:pathLst>
              <a:path w="637540" h="103504">
                <a:moveTo>
                  <a:pt x="611922" y="51689"/>
                </a:moveTo>
                <a:lnTo>
                  <a:pt x="542036" y="92456"/>
                </a:lnTo>
                <a:lnTo>
                  <a:pt x="541020" y="96266"/>
                </a:lnTo>
                <a:lnTo>
                  <a:pt x="542798" y="99313"/>
                </a:lnTo>
                <a:lnTo>
                  <a:pt x="544449" y="102362"/>
                </a:lnTo>
                <a:lnTo>
                  <a:pt x="548386" y="103378"/>
                </a:lnTo>
                <a:lnTo>
                  <a:pt x="626141" y="58038"/>
                </a:lnTo>
                <a:lnTo>
                  <a:pt x="624459" y="58038"/>
                </a:lnTo>
                <a:lnTo>
                  <a:pt x="624459" y="57150"/>
                </a:lnTo>
                <a:lnTo>
                  <a:pt x="621284" y="57150"/>
                </a:lnTo>
                <a:lnTo>
                  <a:pt x="611922" y="51689"/>
                </a:lnTo>
                <a:close/>
              </a:path>
              <a:path w="637540" h="103504">
                <a:moveTo>
                  <a:pt x="601036" y="45338"/>
                </a:moveTo>
                <a:lnTo>
                  <a:pt x="0" y="45338"/>
                </a:lnTo>
                <a:lnTo>
                  <a:pt x="0" y="58038"/>
                </a:lnTo>
                <a:lnTo>
                  <a:pt x="601036" y="58038"/>
                </a:lnTo>
                <a:lnTo>
                  <a:pt x="611922" y="51689"/>
                </a:lnTo>
                <a:lnTo>
                  <a:pt x="601036" y="45338"/>
                </a:lnTo>
                <a:close/>
              </a:path>
              <a:path w="637540" h="103504">
                <a:moveTo>
                  <a:pt x="626141" y="45338"/>
                </a:moveTo>
                <a:lnTo>
                  <a:pt x="624459" y="45338"/>
                </a:lnTo>
                <a:lnTo>
                  <a:pt x="624459" y="58038"/>
                </a:lnTo>
                <a:lnTo>
                  <a:pt x="626141" y="58038"/>
                </a:lnTo>
                <a:lnTo>
                  <a:pt x="637031" y="51689"/>
                </a:lnTo>
                <a:lnTo>
                  <a:pt x="626141" y="45338"/>
                </a:lnTo>
                <a:close/>
              </a:path>
              <a:path w="637540" h="103504">
                <a:moveTo>
                  <a:pt x="621284" y="46228"/>
                </a:moveTo>
                <a:lnTo>
                  <a:pt x="611922" y="51689"/>
                </a:lnTo>
                <a:lnTo>
                  <a:pt x="621284" y="57150"/>
                </a:lnTo>
                <a:lnTo>
                  <a:pt x="621284" y="46228"/>
                </a:lnTo>
                <a:close/>
              </a:path>
              <a:path w="637540" h="103504">
                <a:moveTo>
                  <a:pt x="624459" y="46228"/>
                </a:moveTo>
                <a:lnTo>
                  <a:pt x="621284" y="46228"/>
                </a:lnTo>
                <a:lnTo>
                  <a:pt x="621284" y="57150"/>
                </a:lnTo>
                <a:lnTo>
                  <a:pt x="624459" y="57150"/>
                </a:lnTo>
                <a:lnTo>
                  <a:pt x="624459" y="46228"/>
                </a:lnTo>
                <a:close/>
              </a:path>
              <a:path w="637540" h="103504">
                <a:moveTo>
                  <a:pt x="548386" y="0"/>
                </a:moveTo>
                <a:lnTo>
                  <a:pt x="544449" y="1016"/>
                </a:lnTo>
                <a:lnTo>
                  <a:pt x="542798" y="4063"/>
                </a:lnTo>
                <a:lnTo>
                  <a:pt x="541020" y="7112"/>
                </a:lnTo>
                <a:lnTo>
                  <a:pt x="542036" y="10922"/>
                </a:lnTo>
                <a:lnTo>
                  <a:pt x="611922" y="51689"/>
                </a:lnTo>
                <a:lnTo>
                  <a:pt x="621284" y="46228"/>
                </a:lnTo>
                <a:lnTo>
                  <a:pt x="624459" y="46228"/>
                </a:lnTo>
                <a:lnTo>
                  <a:pt x="624459" y="45338"/>
                </a:lnTo>
                <a:lnTo>
                  <a:pt x="626141" y="45338"/>
                </a:lnTo>
                <a:lnTo>
                  <a:pt x="548386" y="0"/>
                </a:lnTo>
                <a:close/>
              </a:path>
            </a:pathLst>
          </a:custGeom>
          <a:solidFill>
            <a:srgbClr val="E38312"/>
          </a:solidFill>
        </p:spPr>
        <p:txBody>
          <a:bodyPr wrap="square" lIns="0" tIns="0" rIns="0" bIns="0" rtlCol="0"/>
          <a:lstStyle/>
          <a:p>
            <a:endParaRPr sz="1350"/>
          </a:p>
        </p:txBody>
      </p:sp>
      <p:sp>
        <p:nvSpPr>
          <p:cNvPr id="10" name="object 10"/>
          <p:cNvSpPr txBox="1"/>
          <p:nvPr/>
        </p:nvSpPr>
        <p:spPr>
          <a:xfrm>
            <a:off x="3505581" y="3858768"/>
            <a:ext cx="2177415" cy="882773"/>
          </a:xfrm>
          <a:prstGeom prst="rect">
            <a:avLst/>
          </a:prstGeom>
          <a:ln w="15875">
            <a:solidFill>
              <a:srgbClr val="CF760E"/>
            </a:solidFill>
          </a:ln>
        </p:spPr>
        <p:txBody>
          <a:bodyPr vert="horz" wrap="square" lIns="0" tIns="213836" rIns="0" bIns="0" rtlCol="0">
            <a:spAutoFit/>
          </a:bodyPr>
          <a:lstStyle/>
          <a:p>
            <a:pPr>
              <a:spcBef>
                <a:spcPts val="1684"/>
              </a:spcBef>
            </a:pPr>
            <a:endParaRPr sz="1500">
              <a:latin typeface="Times New Roman"/>
              <a:cs typeface="Times New Roman"/>
            </a:endParaRPr>
          </a:p>
          <a:p>
            <a:pPr marL="718185" marR="202883" indent="-509111">
              <a:lnSpc>
                <a:spcPts val="1658"/>
              </a:lnSpc>
              <a:spcBef>
                <a:spcPts val="4"/>
              </a:spcBef>
            </a:pPr>
            <a:r>
              <a:rPr sz="1500" spc="-8" dirty="0">
                <a:latin typeface="Calibri"/>
                <a:cs typeface="Calibri"/>
              </a:rPr>
              <a:t>Material</a:t>
            </a:r>
            <a:r>
              <a:rPr sz="1500" spc="-38" dirty="0">
                <a:latin typeface="Calibri"/>
                <a:cs typeface="Calibri"/>
              </a:rPr>
              <a:t> </a:t>
            </a:r>
            <a:r>
              <a:rPr sz="1500" spc="-8" dirty="0">
                <a:latin typeface="Calibri"/>
                <a:cs typeface="Calibri"/>
              </a:rPr>
              <a:t>Discrepancies identified</a:t>
            </a:r>
            <a:endParaRPr sz="1500">
              <a:latin typeface="Calibri"/>
              <a:cs typeface="Calibri"/>
            </a:endParaRPr>
          </a:p>
        </p:txBody>
      </p:sp>
      <p:sp>
        <p:nvSpPr>
          <p:cNvPr id="11" name="object 11"/>
          <p:cNvSpPr txBox="1"/>
          <p:nvPr/>
        </p:nvSpPr>
        <p:spPr>
          <a:xfrm>
            <a:off x="6183630" y="3858768"/>
            <a:ext cx="2177415" cy="1178688"/>
          </a:xfrm>
          <a:prstGeom prst="rect">
            <a:avLst/>
          </a:prstGeom>
          <a:ln w="15875">
            <a:solidFill>
              <a:srgbClr val="CF760E"/>
            </a:solidFill>
          </a:ln>
        </p:spPr>
        <p:txBody>
          <a:bodyPr vert="horz" wrap="square" lIns="0" tIns="115729" rIns="0" bIns="0" rtlCol="0">
            <a:spAutoFit/>
          </a:bodyPr>
          <a:lstStyle/>
          <a:p>
            <a:pPr marL="153353" marR="146685" indent="476" algn="ctr">
              <a:lnSpc>
                <a:spcPct val="91700"/>
              </a:lnSpc>
              <a:spcBef>
                <a:spcPts val="911"/>
              </a:spcBef>
            </a:pPr>
            <a:r>
              <a:rPr sz="1500" dirty="0">
                <a:latin typeface="Calibri"/>
                <a:cs typeface="Calibri"/>
              </a:rPr>
              <a:t>Action</a:t>
            </a:r>
            <a:r>
              <a:rPr sz="1500" spc="-56" dirty="0">
                <a:latin typeface="Calibri"/>
                <a:cs typeface="Calibri"/>
              </a:rPr>
              <a:t> </a:t>
            </a:r>
            <a:r>
              <a:rPr sz="1500" spc="-8" dirty="0">
                <a:latin typeface="Calibri"/>
                <a:cs typeface="Calibri"/>
              </a:rPr>
              <a:t>taken</a:t>
            </a:r>
            <a:r>
              <a:rPr sz="1500" spc="-53" dirty="0">
                <a:latin typeface="Calibri"/>
                <a:cs typeface="Calibri"/>
              </a:rPr>
              <a:t> </a:t>
            </a:r>
            <a:r>
              <a:rPr sz="1500" spc="-19" dirty="0">
                <a:latin typeface="Calibri"/>
                <a:cs typeface="Calibri"/>
              </a:rPr>
              <a:t>for </a:t>
            </a:r>
            <a:r>
              <a:rPr sz="1500" dirty="0">
                <a:latin typeface="Calibri"/>
                <a:cs typeface="Calibri"/>
              </a:rPr>
              <a:t>resolving</a:t>
            </a:r>
            <a:r>
              <a:rPr sz="1500" spc="-45" dirty="0">
                <a:latin typeface="Calibri"/>
                <a:cs typeface="Calibri"/>
              </a:rPr>
              <a:t> </a:t>
            </a:r>
            <a:r>
              <a:rPr sz="1500" dirty="0">
                <a:latin typeface="Calibri"/>
                <a:cs typeface="Calibri"/>
              </a:rPr>
              <a:t>such</a:t>
            </a:r>
            <a:r>
              <a:rPr sz="1500" spc="-38" dirty="0">
                <a:latin typeface="Calibri"/>
                <a:cs typeface="Calibri"/>
              </a:rPr>
              <a:t> </a:t>
            </a:r>
            <a:r>
              <a:rPr sz="1500" spc="-8" dirty="0">
                <a:latin typeface="Calibri"/>
                <a:cs typeface="Calibri"/>
              </a:rPr>
              <a:t>Material Discrepancies</a:t>
            </a:r>
            <a:r>
              <a:rPr sz="1500" spc="-34" dirty="0">
                <a:latin typeface="Calibri"/>
                <a:cs typeface="Calibri"/>
              </a:rPr>
              <a:t> </a:t>
            </a:r>
            <a:r>
              <a:rPr sz="1500" spc="-38" dirty="0">
                <a:latin typeface="Calibri"/>
                <a:cs typeface="Calibri"/>
              </a:rPr>
              <a:t>/ </a:t>
            </a:r>
            <a:r>
              <a:rPr sz="1500" spc="-8" dirty="0">
                <a:latin typeface="Calibri"/>
                <a:cs typeface="Calibri"/>
              </a:rPr>
              <a:t>Adjustments</a:t>
            </a:r>
            <a:r>
              <a:rPr sz="1500" spc="-38" dirty="0">
                <a:latin typeface="Calibri"/>
                <a:cs typeface="Calibri"/>
              </a:rPr>
              <a:t> </a:t>
            </a:r>
            <a:r>
              <a:rPr sz="1500" dirty="0">
                <a:latin typeface="Calibri"/>
                <a:cs typeface="Calibri"/>
              </a:rPr>
              <a:t>in</a:t>
            </a:r>
            <a:r>
              <a:rPr sz="1500" spc="-15" dirty="0">
                <a:latin typeface="Calibri"/>
                <a:cs typeface="Calibri"/>
              </a:rPr>
              <a:t> </a:t>
            </a:r>
            <a:r>
              <a:rPr sz="1500" dirty="0">
                <a:latin typeface="Calibri"/>
                <a:cs typeface="Calibri"/>
              </a:rPr>
              <a:t>Books</a:t>
            </a:r>
            <a:r>
              <a:rPr sz="1500" spc="-30" dirty="0">
                <a:latin typeface="Calibri"/>
                <a:cs typeface="Calibri"/>
              </a:rPr>
              <a:t> </a:t>
            </a:r>
            <a:r>
              <a:rPr sz="1500" spc="-19" dirty="0">
                <a:latin typeface="Calibri"/>
                <a:cs typeface="Calibri"/>
              </a:rPr>
              <a:t>of </a:t>
            </a:r>
            <a:r>
              <a:rPr sz="1500" spc="-15" dirty="0">
                <a:latin typeface="Calibri"/>
                <a:cs typeface="Calibri"/>
              </a:rPr>
              <a:t>A/cs</a:t>
            </a:r>
            <a:endParaRPr sz="15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5725" y="0"/>
            <a:ext cx="8693594" cy="1333442"/>
          </a:xfrm>
          <a:prstGeom prst="rect">
            <a:avLst/>
          </a:prstGeom>
        </p:spPr>
        <p:txBody>
          <a:bodyPr vert="horz" wrap="square" lIns="0" tIns="771906" rIns="0" bIns="0" rtlCol="0" anchor="t" anchorCtr="0">
            <a:spAutoFit/>
          </a:bodyPr>
          <a:lstStyle/>
          <a:p>
            <a:pPr marL="1457325">
              <a:lnSpc>
                <a:spcPct val="100000"/>
              </a:lnSpc>
              <a:spcBef>
                <a:spcPts val="75"/>
              </a:spcBef>
            </a:pPr>
            <a:r>
              <a:rPr lang="en-IN" sz="3600" spc="-68" dirty="0">
                <a:solidFill>
                  <a:schemeClr val="tx1"/>
                </a:solidFill>
              </a:rPr>
              <a:t>Reporting implication - </a:t>
            </a:r>
            <a:r>
              <a:rPr sz="3600" spc="-68" dirty="0">
                <a:solidFill>
                  <a:schemeClr val="tx1"/>
                </a:solidFill>
              </a:rPr>
              <a:t>CARO</a:t>
            </a:r>
            <a:r>
              <a:rPr sz="3600" spc="-153" dirty="0">
                <a:solidFill>
                  <a:schemeClr val="tx1"/>
                </a:solidFill>
              </a:rPr>
              <a:t> </a:t>
            </a:r>
            <a:r>
              <a:rPr lang="en-IN" sz="3600" spc="-75" dirty="0">
                <a:solidFill>
                  <a:schemeClr val="tx1"/>
                </a:solidFill>
              </a:rPr>
              <a:t>2020</a:t>
            </a:r>
            <a:endParaRPr sz="3600" dirty="0">
              <a:solidFill>
                <a:schemeClr val="tx1"/>
              </a:solidFill>
            </a:endParaRPr>
          </a:p>
        </p:txBody>
      </p:sp>
      <p:sp>
        <p:nvSpPr>
          <p:cNvPr id="4" name="object 4"/>
          <p:cNvSpPr txBox="1"/>
          <p:nvPr/>
        </p:nvSpPr>
        <p:spPr>
          <a:xfrm>
            <a:off x="385725" y="1803170"/>
            <a:ext cx="8280559" cy="3251660"/>
          </a:xfrm>
          <a:prstGeom prst="rect">
            <a:avLst/>
          </a:prstGeom>
        </p:spPr>
        <p:txBody>
          <a:bodyPr vert="horz" wrap="square" lIns="0" tIns="60008" rIns="0" bIns="0" rtlCol="0">
            <a:spAutoFit/>
          </a:bodyPr>
          <a:lstStyle/>
          <a:p>
            <a:pPr marL="12700" marR="5080" indent="-360363" algn="just" fontAlgn="base">
              <a:lnSpc>
                <a:spcPts val="3020"/>
              </a:lnSpc>
              <a:spcBef>
                <a:spcPts val="480"/>
              </a:spcBef>
              <a:spcAft>
                <a:spcPct val="0"/>
              </a:spcAft>
              <a:buClr>
                <a:srgbClr val="FFD200"/>
              </a:buClr>
              <a:buSzPct val="75000"/>
              <a:buFont typeface="Arial" charset="0"/>
              <a:buChar char="►"/>
            </a:pPr>
            <a:r>
              <a:rPr sz="2400" dirty="0">
                <a:solidFill>
                  <a:srgbClr val="404040"/>
                </a:solidFill>
                <a:latin typeface="Calibri"/>
                <a:cs typeface="Calibri"/>
              </a:rPr>
              <a:t>Whether</a:t>
            </a:r>
            <a:r>
              <a:rPr lang="en-IN" sz="2400" dirty="0">
                <a:solidFill>
                  <a:srgbClr val="404040"/>
                </a:solidFill>
                <a:latin typeface="Calibri"/>
                <a:cs typeface="Calibri"/>
              </a:rPr>
              <a:t> </a:t>
            </a:r>
            <a:r>
              <a:rPr sz="2400" dirty="0">
                <a:solidFill>
                  <a:srgbClr val="404040"/>
                </a:solidFill>
                <a:latin typeface="Calibri"/>
                <a:cs typeface="Calibri"/>
              </a:rPr>
              <a:t>Physical</a:t>
            </a:r>
            <a:r>
              <a:rPr lang="en-IN" sz="2400" dirty="0">
                <a:solidFill>
                  <a:srgbClr val="404040"/>
                </a:solidFill>
                <a:latin typeface="Calibri"/>
                <a:cs typeface="Calibri"/>
              </a:rPr>
              <a:t> </a:t>
            </a:r>
            <a:r>
              <a:rPr sz="2400" dirty="0">
                <a:solidFill>
                  <a:srgbClr val="404040"/>
                </a:solidFill>
                <a:latin typeface="Calibri"/>
                <a:cs typeface="Calibri"/>
              </a:rPr>
              <a:t>Verification of Inventory has been conducted at</a:t>
            </a:r>
            <a:r>
              <a:rPr lang="en-IN" sz="2400" dirty="0">
                <a:solidFill>
                  <a:srgbClr val="404040"/>
                </a:solidFill>
                <a:latin typeface="Calibri"/>
                <a:cs typeface="Calibri"/>
              </a:rPr>
              <a:t> </a:t>
            </a:r>
            <a:r>
              <a:rPr sz="2400" b="1" u="sng" dirty="0">
                <a:solidFill>
                  <a:srgbClr val="FF0000"/>
                </a:solidFill>
                <a:latin typeface="Calibri"/>
                <a:cs typeface="Calibri"/>
              </a:rPr>
              <a:t>reasonable intervals </a:t>
            </a:r>
            <a:r>
              <a:rPr sz="2400" dirty="0">
                <a:solidFill>
                  <a:srgbClr val="404040"/>
                </a:solidFill>
                <a:latin typeface="Calibri"/>
                <a:cs typeface="Calibri"/>
              </a:rPr>
              <a:t>by the Management</a:t>
            </a:r>
            <a:r>
              <a:rPr lang="en-IN" sz="2400" dirty="0">
                <a:solidFill>
                  <a:srgbClr val="404040"/>
                </a:solidFill>
                <a:latin typeface="Calibri"/>
                <a:cs typeface="Calibri"/>
              </a:rPr>
              <a:t> </a:t>
            </a:r>
            <a:r>
              <a:rPr sz="2400" dirty="0">
                <a:solidFill>
                  <a:srgbClr val="404040"/>
                </a:solidFill>
                <a:latin typeface="Calibri"/>
                <a:cs typeface="Calibri"/>
              </a:rPr>
              <a:t>and</a:t>
            </a:r>
            <a:r>
              <a:rPr lang="en-IN" sz="2400" dirty="0">
                <a:solidFill>
                  <a:srgbClr val="404040"/>
                </a:solidFill>
                <a:latin typeface="Calibri"/>
                <a:cs typeface="Calibri"/>
              </a:rPr>
              <a:t> whether coverage and procedures performed by the management is appropriate;</a:t>
            </a:r>
          </a:p>
          <a:p>
            <a:pPr marL="12700" marR="5080" indent="-360363" algn="just" fontAlgn="base">
              <a:lnSpc>
                <a:spcPts val="3020"/>
              </a:lnSpc>
              <a:spcBef>
                <a:spcPts val="480"/>
              </a:spcBef>
              <a:spcAft>
                <a:spcPct val="0"/>
              </a:spcAft>
              <a:buClr>
                <a:srgbClr val="FFD200"/>
              </a:buClr>
              <a:buSzPct val="75000"/>
              <a:buFont typeface="Arial" charset="0"/>
              <a:buChar char="►"/>
            </a:pPr>
            <a:r>
              <a:rPr lang="en-IN" sz="2400" dirty="0">
                <a:solidFill>
                  <a:srgbClr val="404040"/>
                </a:solidFill>
                <a:latin typeface="Calibri"/>
                <a:cs typeface="Calibri"/>
              </a:rPr>
              <a:t>whether any </a:t>
            </a:r>
            <a:r>
              <a:rPr lang="en-IN" sz="2400" b="1" u="sng" dirty="0">
                <a:solidFill>
                  <a:srgbClr val="FF0000"/>
                </a:solidFill>
                <a:latin typeface="Calibri"/>
                <a:cs typeface="Calibri"/>
              </a:rPr>
              <a:t>discrepancies of 10% </a:t>
            </a:r>
            <a:r>
              <a:rPr lang="en-IN" sz="2400" dirty="0">
                <a:solidFill>
                  <a:srgbClr val="404040"/>
                </a:solidFill>
                <a:latin typeface="Calibri"/>
                <a:cs typeface="Calibri"/>
              </a:rPr>
              <a:t>or more in the aggregate for each class of inventory were noticed and if so, whether they have been properly dealt with in the books of account.</a:t>
            </a:r>
          </a:p>
          <a:p>
            <a:pPr marL="12700" marR="5080" indent="-360363" algn="just" fontAlgn="base">
              <a:lnSpc>
                <a:spcPts val="3020"/>
              </a:lnSpc>
              <a:spcBef>
                <a:spcPts val="480"/>
              </a:spcBef>
              <a:spcAft>
                <a:spcPct val="0"/>
              </a:spcAft>
              <a:buClr>
                <a:srgbClr val="FFD200"/>
              </a:buClr>
              <a:buSzPct val="75000"/>
              <a:buFont typeface="Arial" charset="0"/>
              <a:buChar char="►"/>
            </a:pPr>
            <a:endParaRPr sz="2400" dirty="0">
              <a:solidFill>
                <a:srgbClr val="404040"/>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164" y="548680"/>
            <a:ext cx="8190299"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b="1" spc="-60" dirty="0">
                <a:solidFill>
                  <a:srgbClr val="FF0000"/>
                </a:solidFill>
              </a:rPr>
              <a:t>Completeness of Litigation and claims</a:t>
            </a:r>
            <a:endParaRPr sz="3600" b="1" dirty="0"/>
          </a:p>
        </p:txBody>
      </p:sp>
      <p:sp>
        <p:nvSpPr>
          <p:cNvPr id="4" name="object 4"/>
          <p:cNvSpPr txBox="1"/>
          <p:nvPr/>
        </p:nvSpPr>
        <p:spPr>
          <a:xfrm>
            <a:off x="558164" y="1268760"/>
            <a:ext cx="8027670" cy="4146167"/>
          </a:xfrm>
          <a:prstGeom prst="rect">
            <a:avLst/>
          </a:prstGeom>
        </p:spPr>
        <p:txBody>
          <a:bodyPr vert="horz" wrap="square" lIns="0" tIns="92869" rIns="0" bIns="0" rtlCol="0">
            <a:spAutoFit/>
          </a:bodyPr>
          <a:lstStyle/>
          <a:p>
            <a:pPr marL="9525">
              <a:spcBef>
                <a:spcPts val="731"/>
              </a:spcBef>
              <a:buClr>
                <a:srgbClr val="E38312"/>
              </a:buClr>
              <a:tabLst>
                <a:tab pos="567214" algn="l"/>
              </a:tabLst>
            </a:pPr>
            <a:r>
              <a:rPr lang="en-IN" sz="2400" dirty="0">
                <a:latin typeface="Calibri"/>
                <a:cs typeface="Calibri"/>
              </a:rPr>
              <a:t>The auditor shall design and perform audit procedures in order to identify litigation and claims involving the entity which may give rise to a risk of material misstatement, including:</a:t>
            </a:r>
          </a:p>
          <a:p>
            <a:pPr marL="9525">
              <a:spcBef>
                <a:spcPts val="731"/>
              </a:spcBef>
              <a:buClr>
                <a:srgbClr val="E38312"/>
              </a:buClr>
              <a:tabLst>
                <a:tab pos="567214" algn="l"/>
              </a:tabLst>
            </a:pPr>
            <a:endParaRPr lang="en-IN" sz="2400" dirty="0">
              <a:latin typeface="Calibri"/>
              <a:cs typeface="Calibri"/>
            </a:endParaRPr>
          </a:p>
          <a:p>
            <a:pPr marL="352425" indent="-342900">
              <a:spcBef>
                <a:spcPts val="731"/>
              </a:spcBef>
              <a:buClr>
                <a:srgbClr val="E38312"/>
              </a:buClr>
              <a:buFont typeface="Wingdings" panose="05000000000000000000" pitchFamily="2" charset="2"/>
              <a:buChar char="Ø"/>
              <a:tabLst>
                <a:tab pos="567214" algn="l"/>
              </a:tabLst>
            </a:pPr>
            <a:r>
              <a:rPr lang="en-IN" sz="2400" dirty="0">
                <a:latin typeface="Calibri"/>
                <a:cs typeface="Calibri"/>
              </a:rPr>
              <a:t>Inquiry of management and, where applicable, others within the entity, including in-house legal counsel;</a:t>
            </a:r>
          </a:p>
          <a:p>
            <a:pPr marL="352425" indent="-342900" algn="just">
              <a:spcBef>
                <a:spcPts val="731"/>
              </a:spcBef>
              <a:buClr>
                <a:srgbClr val="E38312"/>
              </a:buClr>
              <a:buFont typeface="Wingdings" panose="05000000000000000000" pitchFamily="2" charset="2"/>
              <a:buChar char="Ø"/>
              <a:tabLst>
                <a:tab pos="567214" algn="l"/>
              </a:tabLst>
            </a:pPr>
            <a:r>
              <a:rPr lang="en-IN" sz="2400" dirty="0">
                <a:latin typeface="Calibri"/>
                <a:cs typeface="Calibri"/>
              </a:rPr>
              <a:t>Reviewing minutes of meetings of those charged with governance and correspondence between the entity and its external legal counsel; and</a:t>
            </a:r>
          </a:p>
          <a:p>
            <a:pPr marL="352425" indent="-342900">
              <a:spcBef>
                <a:spcPts val="731"/>
              </a:spcBef>
              <a:buClr>
                <a:srgbClr val="E38312"/>
              </a:buClr>
              <a:buFont typeface="Wingdings" panose="05000000000000000000" pitchFamily="2" charset="2"/>
              <a:buChar char="Ø"/>
              <a:tabLst>
                <a:tab pos="567214" algn="l"/>
              </a:tabLst>
            </a:pPr>
            <a:r>
              <a:rPr lang="en-IN" sz="2400" dirty="0">
                <a:latin typeface="Calibri"/>
                <a:cs typeface="Calibri"/>
              </a:rPr>
              <a:t>Reviewing legal expense accounts</a:t>
            </a:r>
            <a:endParaRPr sz="2400" dirty="0">
              <a:latin typeface="Calibri"/>
              <a:cs typeface="Calibri"/>
            </a:endParaRPr>
          </a:p>
        </p:txBody>
      </p:sp>
    </p:spTree>
    <p:extLst>
      <p:ext uri="{BB962C8B-B14F-4D97-AF65-F5344CB8AC3E}">
        <p14:creationId xmlns:p14="http://schemas.microsoft.com/office/powerpoint/2010/main" val="376839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5418" y="1807083"/>
            <a:ext cx="5781503" cy="3654267"/>
            <a:chOff x="1100556" y="1266444"/>
            <a:chExt cx="7708671" cy="4872355"/>
          </a:xfrm>
        </p:grpSpPr>
        <p:sp>
          <p:nvSpPr>
            <p:cNvPr id="4" name="object 4"/>
            <p:cNvSpPr/>
            <p:nvPr/>
          </p:nvSpPr>
          <p:spPr>
            <a:xfrm>
              <a:off x="1100556" y="2303208"/>
              <a:ext cx="2529205" cy="2552065"/>
            </a:xfrm>
            <a:custGeom>
              <a:avLst/>
              <a:gdLst/>
              <a:ahLst/>
              <a:cxnLst/>
              <a:rect l="l" t="t" r="r" b="b"/>
              <a:pathLst>
                <a:path w="2529204" h="2552065">
                  <a:moveTo>
                    <a:pt x="1275118" y="2420874"/>
                  </a:moveTo>
                  <a:lnTo>
                    <a:pt x="1265313" y="2372487"/>
                  </a:lnTo>
                  <a:lnTo>
                    <a:pt x="1257071" y="2360269"/>
                  </a:lnTo>
                  <a:lnTo>
                    <a:pt x="1238656" y="2332964"/>
                  </a:lnTo>
                  <a:lnTo>
                    <a:pt x="1211364" y="2314537"/>
                  </a:lnTo>
                  <a:lnTo>
                    <a:pt x="1211364" y="2420874"/>
                  </a:lnTo>
                  <a:lnTo>
                    <a:pt x="1211364" y="2427249"/>
                  </a:lnTo>
                  <a:lnTo>
                    <a:pt x="1206601" y="2450833"/>
                  </a:lnTo>
                  <a:lnTo>
                    <a:pt x="1193622" y="2470099"/>
                  </a:lnTo>
                  <a:lnTo>
                    <a:pt x="1174369" y="2483091"/>
                  </a:lnTo>
                  <a:lnTo>
                    <a:pt x="1150797" y="2487853"/>
                  </a:lnTo>
                  <a:lnTo>
                    <a:pt x="124320" y="2487853"/>
                  </a:lnTo>
                  <a:lnTo>
                    <a:pt x="100749" y="2483091"/>
                  </a:lnTo>
                  <a:lnTo>
                    <a:pt x="81495" y="2470099"/>
                  </a:lnTo>
                  <a:lnTo>
                    <a:pt x="68516" y="2450833"/>
                  </a:lnTo>
                  <a:lnTo>
                    <a:pt x="63754" y="2427249"/>
                  </a:lnTo>
                  <a:lnTo>
                    <a:pt x="63754" y="2420874"/>
                  </a:lnTo>
                  <a:lnTo>
                    <a:pt x="68516" y="2397290"/>
                  </a:lnTo>
                  <a:lnTo>
                    <a:pt x="81495" y="2378024"/>
                  </a:lnTo>
                  <a:lnTo>
                    <a:pt x="100749" y="2365032"/>
                  </a:lnTo>
                  <a:lnTo>
                    <a:pt x="124320" y="2360269"/>
                  </a:lnTo>
                  <a:lnTo>
                    <a:pt x="1150797" y="2360269"/>
                  </a:lnTo>
                  <a:lnTo>
                    <a:pt x="1174369" y="2365032"/>
                  </a:lnTo>
                  <a:lnTo>
                    <a:pt x="1193622" y="2378024"/>
                  </a:lnTo>
                  <a:lnTo>
                    <a:pt x="1206601" y="2397290"/>
                  </a:lnTo>
                  <a:lnTo>
                    <a:pt x="1211364" y="2420874"/>
                  </a:lnTo>
                  <a:lnTo>
                    <a:pt x="1211364" y="2314537"/>
                  </a:lnTo>
                  <a:lnTo>
                    <a:pt x="1199159" y="2306294"/>
                  </a:lnTo>
                  <a:lnTo>
                    <a:pt x="1150797" y="2296477"/>
                  </a:lnTo>
                  <a:lnTo>
                    <a:pt x="1083856" y="2296477"/>
                  </a:lnTo>
                  <a:lnTo>
                    <a:pt x="1083856" y="2200795"/>
                  </a:lnTo>
                  <a:lnTo>
                    <a:pt x="1083856" y="2137003"/>
                  </a:lnTo>
                  <a:lnTo>
                    <a:pt x="1020089" y="2137003"/>
                  </a:lnTo>
                  <a:lnTo>
                    <a:pt x="1020089" y="2200795"/>
                  </a:lnTo>
                  <a:lnTo>
                    <a:pt x="1020089" y="2296477"/>
                  </a:lnTo>
                  <a:lnTo>
                    <a:pt x="255028" y="2296477"/>
                  </a:lnTo>
                  <a:lnTo>
                    <a:pt x="255028" y="2200795"/>
                  </a:lnTo>
                  <a:lnTo>
                    <a:pt x="1020089" y="2200795"/>
                  </a:lnTo>
                  <a:lnTo>
                    <a:pt x="1020089" y="2137003"/>
                  </a:lnTo>
                  <a:lnTo>
                    <a:pt x="191262" y="2137003"/>
                  </a:lnTo>
                  <a:lnTo>
                    <a:pt x="191262" y="2296477"/>
                  </a:lnTo>
                  <a:lnTo>
                    <a:pt x="124320" y="2296477"/>
                  </a:lnTo>
                  <a:lnTo>
                    <a:pt x="75958" y="2306294"/>
                  </a:lnTo>
                  <a:lnTo>
                    <a:pt x="36461" y="2332964"/>
                  </a:lnTo>
                  <a:lnTo>
                    <a:pt x="9804" y="2372487"/>
                  </a:lnTo>
                  <a:lnTo>
                    <a:pt x="0" y="2420874"/>
                  </a:lnTo>
                  <a:lnTo>
                    <a:pt x="0" y="2427249"/>
                  </a:lnTo>
                  <a:lnTo>
                    <a:pt x="9804" y="2475636"/>
                  </a:lnTo>
                  <a:lnTo>
                    <a:pt x="36461" y="2515158"/>
                  </a:lnTo>
                  <a:lnTo>
                    <a:pt x="75958" y="2541828"/>
                  </a:lnTo>
                  <a:lnTo>
                    <a:pt x="124320" y="2551646"/>
                  </a:lnTo>
                  <a:lnTo>
                    <a:pt x="1150797" y="2551646"/>
                  </a:lnTo>
                  <a:lnTo>
                    <a:pt x="1199159" y="2541828"/>
                  </a:lnTo>
                  <a:lnTo>
                    <a:pt x="1238656" y="2515158"/>
                  </a:lnTo>
                  <a:lnTo>
                    <a:pt x="1257071" y="2487853"/>
                  </a:lnTo>
                  <a:lnTo>
                    <a:pt x="1265313" y="2475636"/>
                  </a:lnTo>
                  <a:lnTo>
                    <a:pt x="1275118" y="2427249"/>
                  </a:lnTo>
                  <a:lnTo>
                    <a:pt x="1275118" y="2420874"/>
                  </a:lnTo>
                  <a:close/>
                </a:path>
                <a:path w="2529204" h="2552065">
                  <a:moveTo>
                    <a:pt x="2528786" y="2018550"/>
                  </a:moveTo>
                  <a:lnTo>
                    <a:pt x="2519667" y="1971738"/>
                  </a:lnTo>
                  <a:lnTo>
                    <a:pt x="2492324" y="1930590"/>
                  </a:lnTo>
                  <a:lnTo>
                    <a:pt x="2465159" y="1903412"/>
                  </a:lnTo>
                  <a:lnTo>
                    <a:pt x="2465159" y="2018550"/>
                  </a:lnTo>
                  <a:lnTo>
                    <a:pt x="2460726" y="2041359"/>
                  </a:lnTo>
                  <a:lnTo>
                    <a:pt x="2447429" y="2061413"/>
                  </a:lnTo>
                  <a:lnTo>
                    <a:pt x="2442908" y="2065896"/>
                  </a:lnTo>
                  <a:lnTo>
                    <a:pt x="2422855" y="2079218"/>
                  </a:lnTo>
                  <a:lnTo>
                    <a:pt x="2400020" y="2083663"/>
                  </a:lnTo>
                  <a:lnTo>
                    <a:pt x="2377198" y="2079218"/>
                  </a:lnTo>
                  <a:lnTo>
                    <a:pt x="2357183" y="2065896"/>
                  </a:lnTo>
                  <a:lnTo>
                    <a:pt x="1543380" y="1251737"/>
                  </a:lnTo>
                  <a:lnTo>
                    <a:pt x="1498257" y="1206614"/>
                  </a:lnTo>
                  <a:lnTo>
                    <a:pt x="1588477" y="1116342"/>
                  </a:lnTo>
                  <a:lnTo>
                    <a:pt x="2447429" y="1975713"/>
                  </a:lnTo>
                  <a:lnTo>
                    <a:pt x="2460726" y="1995754"/>
                  </a:lnTo>
                  <a:lnTo>
                    <a:pt x="2465159" y="2018550"/>
                  </a:lnTo>
                  <a:lnTo>
                    <a:pt x="2465159" y="1903412"/>
                  </a:lnTo>
                  <a:lnTo>
                    <a:pt x="1678559" y="1116342"/>
                  </a:lnTo>
                  <a:lnTo>
                    <a:pt x="1633562" y="1071321"/>
                  </a:lnTo>
                  <a:lnTo>
                    <a:pt x="1915337" y="789393"/>
                  </a:lnTo>
                  <a:lnTo>
                    <a:pt x="1946960" y="810412"/>
                  </a:lnTo>
                  <a:lnTo>
                    <a:pt x="1982939" y="817422"/>
                  </a:lnTo>
                  <a:lnTo>
                    <a:pt x="2018931" y="810412"/>
                  </a:lnTo>
                  <a:lnTo>
                    <a:pt x="2050580" y="789393"/>
                  </a:lnTo>
                  <a:lnTo>
                    <a:pt x="2086330" y="753618"/>
                  </a:lnTo>
                  <a:lnTo>
                    <a:pt x="2185847" y="654050"/>
                  </a:lnTo>
                  <a:lnTo>
                    <a:pt x="2095652" y="563816"/>
                  </a:lnTo>
                  <a:lnTo>
                    <a:pt x="2095652" y="654050"/>
                  </a:lnTo>
                  <a:lnTo>
                    <a:pt x="2005457" y="744283"/>
                  </a:lnTo>
                  <a:lnTo>
                    <a:pt x="1994954" y="751268"/>
                  </a:lnTo>
                  <a:lnTo>
                    <a:pt x="1982965" y="753618"/>
                  </a:lnTo>
                  <a:lnTo>
                    <a:pt x="1970951" y="751268"/>
                  </a:lnTo>
                  <a:lnTo>
                    <a:pt x="1960384" y="744258"/>
                  </a:lnTo>
                  <a:lnTo>
                    <a:pt x="1870252" y="654088"/>
                  </a:lnTo>
                  <a:lnTo>
                    <a:pt x="1870252" y="744258"/>
                  </a:lnTo>
                  <a:lnTo>
                    <a:pt x="1135710" y="1479207"/>
                  </a:lnTo>
                  <a:lnTo>
                    <a:pt x="1135710" y="1601343"/>
                  </a:lnTo>
                  <a:lnTo>
                    <a:pt x="1133386" y="1613319"/>
                  </a:lnTo>
                  <a:lnTo>
                    <a:pt x="1126401" y="1623860"/>
                  </a:lnTo>
                  <a:lnTo>
                    <a:pt x="1036218" y="1714068"/>
                  </a:lnTo>
                  <a:lnTo>
                    <a:pt x="472694" y="1150264"/>
                  </a:lnTo>
                  <a:lnTo>
                    <a:pt x="562864" y="1060030"/>
                  </a:lnTo>
                  <a:lnTo>
                    <a:pt x="573405" y="1053007"/>
                  </a:lnTo>
                  <a:lnTo>
                    <a:pt x="585406" y="1050671"/>
                  </a:lnTo>
                  <a:lnTo>
                    <a:pt x="597408" y="1053007"/>
                  </a:lnTo>
                  <a:lnTo>
                    <a:pt x="607936" y="1060030"/>
                  </a:lnTo>
                  <a:lnTo>
                    <a:pt x="1126401" y="1578825"/>
                  </a:lnTo>
                  <a:lnTo>
                    <a:pt x="1133386" y="1589366"/>
                  </a:lnTo>
                  <a:lnTo>
                    <a:pt x="1135710" y="1601343"/>
                  </a:lnTo>
                  <a:lnTo>
                    <a:pt x="1135710" y="1479207"/>
                  </a:lnTo>
                  <a:lnTo>
                    <a:pt x="1126375" y="1488541"/>
                  </a:lnTo>
                  <a:lnTo>
                    <a:pt x="698131" y="1060030"/>
                  </a:lnTo>
                  <a:lnTo>
                    <a:pt x="707466" y="1050671"/>
                  </a:lnTo>
                  <a:lnTo>
                    <a:pt x="743204" y="1014920"/>
                  </a:lnTo>
                  <a:lnTo>
                    <a:pt x="1441970" y="315772"/>
                  </a:lnTo>
                  <a:lnTo>
                    <a:pt x="1870252" y="744258"/>
                  </a:lnTo>
                  <a:lnTo>
                    <a:pt x="1870252" y="654088"/>
                  </a:lnTo>
                  <a:lnTo>
                    <a:pt x="1532140" y="315772"/>
                  </a:lnTo>
                  <a:lnTo>
                    <a:pt x="1441970" y="225539"/>
                  </a:lnTo>
                  <a:lnTo>
                    <a:pt x="1434960" y="214985"/>
                  </a:lnTo>
                  <a:lnTo>
                    <a:pt x="1432636" y="202971"/>
                  </a:lnTo>
                  <a:lnTo>
                    <a:pt x="1434960" y="190982"/>
                  </a:lnTo>
                  <a:lnTo>
                    <a:pt x="1441970" y="180428"/>
                  </a:lnTo>
                  <a:lnTo>
                    <a:pt x="1532153" y="90106"/>
                  </a:lnTo>
                  <a:lnTo>
                    <a:pt x="2095652" y="654050"/>
                  </a:lnTo>
                  <a:lnTo>
                    <a:pt x="2095652" y="563816"/>
                  </a:lnTo>
                  <a:lnTo>
                    <a:pt x="1622209" y="90106"/>
                  </a:lnTo>
                  <a:lnTo>
                    <a:pt x="1532153" y="0"/>
                  </a:lnTo>
                  <a:lnTo>
                    <a:pt x="1396885" y="135293"/>
                  </a:lnTo>
                  <a:lnTo>
                    <a:pt x="1375892" y="166966"/>
                  </a:lnTo>
                  <a:lnTo>
                    <a:pt x="1368894" y="202996"/>
                  </a:lnTo>
                  <a:lnTo>
                    <a:pt x="1375892" y="238988"/>
                  </a:lnTo>
                  <a:lnTo>
                    <a:pt x="1396885" y="270637"/>
                  </a:lnTo>
                  <a:lnTo>
                    <a:pt x="653021" y="1014920"/>
                  </a:lnTo>
                  <a:lnTo>
                    <a:pt x="621385" y="993914"/>
                  </a:lnTo>
                  <a:lnTo>
                    <a:pt x="585406" y="986917"/>
                  </a:lnTo>
                  <a:lnTo>
                    <a:pt x="549427" y="993914"/>
                  </a:lnTo>
                  <a:lnTo>
                    <a:pt x="517804" y="1014920"/>
                  </a:lnTo>
                  <a:lnTo>
                    <a:pt x="382536" y="1150264"/>
                  </a:lnTo>
                  <a:lnTo>
                    <a:pt x="1036218" y="1804301"/>
                  </a:lnTo>
                  <a:lnTo>
                    <a:pt x="1126401" y="1714068"/>
                  </a:lnTo>
                  <a:lnTo>
                    <a:pt x="1171486" y="1668957"/>
                  </a:lnTo>
                  <a:lnTo>
                    <a:pt x="1192491" y="1637309"/>
                  </a:lnTo>
                  <a:lnTo>
                    <a:pt x="1199502" y="1601304"/>
                  </a:lnTo>
                  <a:lnTo>
                    <a:pt x="1192491" y="1565300"/>
                  </a:lnTo>
                  <a:lnTo>
                    <a:pt x="1171486" y="1533652"/>
                  </a:lnTo>
                  <a:lnTo>
                    <a:pt x="1216571" y="1488541"/>
                  </a:lnTo>
                  <a:lnTo>
                    <a:pt x="1453261" y="1251737"/>
                  </a:lnTo>
                  <a:lnTo>
                    <a:pt x="2312098" y="2111032"/>
                  </a:lnTo>
                  <a:lnTo>
                    <a:pt x="2353157" y="2138337"/>
                  </a:lnTo>
                  <a:lnTo>
                    <a:pt x="2399893" y="2147455"/>
                  </a:lnTo>
                  <a:lnTo>
                    <a:pt x="2446680" y="2138337"/>
                  </a:lnTo>
                  <a:lnTo>
                    <a:pt x="2487803" y="2111032"/>
                  </a:lnTo>
                  <a:lnTo>
                    <a:pt x="2492324" y="2106511"/>
                  </a:lnTo>
                  <a:lnTo>
                    <a:pt x="2507500" y="2083663"/>
                  </a:lnTo>
                  <a:lnTo>
                    <a:pt x="2519667" y="2065362"/>
                  </a:lnTo>
                  <a:lnTo>
                    <a:pt x="2528786" y="2018550"/>
                  </a:lnTo>
                  <a:close/>
                </a:path>
              </a:pathLst>
            </a:custGeom>
            <a:solidFill>
              <a:srgbClr val="000000"/>
            </a:solidFill>
          </p:spPr>
          <p:txBody>
            <a:bodyPr wrap="square" lIns="0" tIns="0" rIns="0" bIns="0" rtlCol="0"/>
            <a:lstStyle/>
            <a:p>
              <a:endParaRPr sz="1350"/>
            </a:p>
          </p:txBody>
        </p:sp>
        <p:sp>
          <p:nvSpPr>
            <p:cNvPr id="5" name="object 5"/>
            <p:cNvSpPr/>
            <p:nvPr/>
          </p:nvSpPr>
          <p:spPr>
            <a:xfrm>
              <a:off x="3204972" y="1266444"/>
              <a:ext cx="4872355" cy="4872355"/>
            </a:xfrm>
            <a:custGeom>
              <a:avLst/>
              <a:gdLst/>
              <a:ahLst/>
              <a:cxnLst/>
              <a:rect l="l" t="t" r="r" b="b"/>
              <a:pathLst>
                <a:path w="4872355" h="4872355">
                  <a:moveTo>
                    <a:pt x="2436114" y="0"/>
                  </a:moveTo>
                  <a:lnTo>
                    <a:pt x="0" y="4872228"/>
                  </a:lnTo>
                  <a:lnTo>
                    <a:pt x="4872228" y="4872228"/>
                  </a:lnTo>
                  <a:lnTo>
                    <a:pt x="2436114" y="0"/>
                  </a:lnTo>
                  <a:close/>
                </a:path>
              </a:pathLst>
            </a:custGeom>
            <a:solidFill>
              <a:srgbClr val="E38312"/>
            </a:solidFill>
          </p:spPr>
          <p:txBody>
            <a:bodyPr wrap="square" lIns="0" tIns="0" rIns="0" bIns="0" rtlCol="0"/>
            <a:lstStyle/>
            <a:p>
              <a:endParaRPr sz="1350"/>
            </a:p>
          </p:txBody>
        </p:sp>
        <p:sp>
          <p:nvSpPr>
            <p:cNvPr id="6" name="object 6"/>
            <p:cNvSpPr/>
            <p:nvPr/>
          </p:nvSpPr>
          <p:spPr>
            <a:xfrm>
              <a:off x="3204972" y="1266444"/>
              <a:ext cx="4872355" cy="4872355"/>
            </a:xfrm>
            <a:custGeom>
              <a:avLst/>
              <a:gdLst/>
              <a:ahLst/>
              <a:cxnLst/>
              <a:rect l="l" t="t" r="r" b="b"/>
              <a:pathLst>
                <a:path w="4872355" h="4872355">
                  <a:moveTo>
                    <a:pt x="0" y="4872228"/>
                  </a:moveTo>
                  <a:lnTo>
                    <a:pt x="2436114" y="0"/>
                  </a:lnTo>
                  <a:lnTo>
                    <a:pt x="4872228" y="4872228"/>
                  </a:lnTo>
                  <a:lnTo>
                    <a:pt x="0" y="4872228"/>
                  </a:lnTo>
                  <a:close/>
                </a:path>
              </a:pathLst>
            </a:custGeom>
            <a:ln w="15875">
              <a:solidFill>
                <a:srgbClr val="FFFFFF"/>
              </a:solidFill>
            </a:ln>
          </p:spPr>
          <p:txBody>
            <a:bodyPr wrap="square" lIns="0" tIns="0" rIns="0" bIns="0" rtlCol="0"/>
            <a:lstStyle/>
            <a:p>
              <a:endParaRPr sz="1350"/>
            </a:p>
          </p:txBody>
        </p:sp>
        <p:sp>
          <p:nvSpPr>
            <p:cNvPr id="7" name="object 7"/>
            <p:cNvSpPr/>
            <p:nvPr/>
          </p:nvSpPr>
          <p:spPr>
            <a:xfrm>
              <a:off x="5641847" y="1754124"/>
              <a:ext cx="3167380" cy="866140"/>
            </a:xfrm>
            <a:custGeom>
              <a:avLst/>
              <a:gdLst/>
              <a:ahLst/>
              <a:cxnLst/>
              <a:rect l="l" t="t" r="r" b="b"/>
              <a:pathLst>
                <a:path w="3167379" h="866139">
                  <a:moveTo>
                    <a:pt x="3022600" y="0"/>
                  </a:moveTo>
                  <a:lnTo>
                    <a:pt x="144272" y="0"/>
                  </a:lnTo>
                  <a:lnTo>
                    <a:pt x="98690" y="7359"/>
                  </a:lnTo>
                  <a:lnTo>
                    <a:pt x="59088" y="27850"/>
                  </a:lnTo>
                  <a:lnTo>
                    <a:pt x="27850" y="59088"/>
                  </a:lnTo>
                  <a:lnTo>
                    <a:pt x="7359" y="98690"/>
                  </a:lnTo>
                  <a:lnTo>
                    <a:pt x="0" y="144272"/>
                  </a:lnTo>
                  <a:lnTo>
                    <a:pt x="0" y="721360"/>
                  </a:lnTo>
                  <a:lnTo>
                    <a:pt x="7359" y="766941"/>
                  </a:lnTo>
                  <a:lnTo>
                    <a:pt x="27850" y="806543"/>
                  </a:lnTo>
                  <a:lnTo>
                    <a:pt x="59088" y="837781"/>
                  </a:lnTo>
                  <a:lnTo>
                    <a:pt x="98690" y="858272"/>
                  </a:lnTo>
                  <a:lnTo>
                    <a:pt x="144272" y="865631"/>
                  </a:lnTo>
                  <a:lnTo>
                    <a:pt x="3022600" y="865631"/>
                  </a:lnTo>
                  <a:lnTo>
                    <a:pt x="3068181" y="858272"/>
                  </a:lnTo>
                  <a:lnTo>
                    <a:pt x="3107783" y="837781"/>
                  </a:lnTo>
                  <a:lnTo>
                    <a:pt x="3139021" y="806543"/>
                  </a:lnTo>
                  <a:lnTo>
                    <a:pt x="3159512" y="766941"/>
                  </a:lnTo>
                  <a:lnTo>
                    <a:pt x="3166872" y="721360"/>
                  </a:lnTo>
                  <a:lnTo>
                    <a:pt x="3166872" y="144272"/>
                  </a:lnTo>
                  <a:lnTo>
                    <a:pt x="3159512" y="98690"/>
                  </a:lnTo>
                  <a:lnTo>
                    <a:pt x="3139021" y="59088"/>
                  </a:lnTo>
                  <a:lnTo>
                    <a:pt x="3107783" y="27850"/>
                  </a:lnTo>
                  <a:lnTo>
                    <a:pt x="3068181" y="7359"/>
                  </a:lnTo>
                  <a:lnTo>
                    <a:pt x="3022600" y="0"/>
                  </a:lnTo>
                  <a:close/>
                </a:path>
              </a:pathLst>
            </a:custGeom>
            <a:solidFill>
              <a:srgbClr val="FFFFFF">
                <a:alpha val="90194"/>
              </a:srgbClr>
            </a:solidFill>
          </p:spPr>
          <p:txBody>
            <a:bodyPr wrap="square" lIns="0" tIns="0" rIns="0" bIns="0" rtlCol="0"/>
            <a:lstStyle/>
            <a:p>
              <a:endParaRPr sz="1350"/>
            </a:p>
          </p:txBody>
        </p:sp>
        <p:sp>
          <p:nvSpPr>
            <p:cNvPr id="8" name="object 8"/>
            <p:cNvSpPr/>
            <p:nvPr/>
          </p:nvSpPr>
          <p:spPr>
            <a:xfrm>
              <a:off x="5641847" y="1754124"/>
              <a:ext cx="3167380" cy="866140"/>
            </a:xfrm>
            <a:custGeom>
              <a:avLst/>
              <a:gdLst/>
              <a:ahLst/>
              <a:cxnLst/>
              <a:rect l="l" t="t" r="r" b="b"/>
              <a:pathLst>
                <a:path w="3167379" h="866139">
                  <a:moveTo>
                    <a:pt x="0" y="144272"/>
                  </a:moveTo>
                  <a:lnTo>
                    <a:pt x="7359" y="98690"/>
                  </a:lnTo>
                  <a:lnTo>
                    <a:pt x="27850" y="59088"/>
                  </a:lnTo>
                  <a:lnTo>
                    <a:pt x="59088" y="27850"/>
                  </a:lnTo>
                  <a:lnTo>
                    <a:pt x="98690" y="7359"/>
                  </a:lnTo>
                  <a:lnTo>
                    <a:pt x="144272" y="0"/>
                  </a:lnTo>
                  <a:lnTo>
                    <a:pt x="3022600" y="0"/>
                  </a:lnTo>
                  <a:lnTo>
                    <a:pt x="3068181" y="7359"/>
                  </a:lnTo>
                  <a:lnTo>
                    <a:pt x="3107783" y="27850"/>
                  </a:lnTo>
                  <a:lnTo>
                    <a:pt x="3139021" y="59088"/>
                  </a:lnTo>
                  <a:lnTo>
                    <a:pt x="3159512" y="98690"/>
                  </a:lnTo>
                  <a:lnTo>
                    <a:pt x="3166872" y="144272"/>
                  </a:lnTo>
                  <a:lnTo>
                    <a:pt x="3166872" y="721360"/>
                  </a:lnTo>
                  <a:lnTo>
                    <a:pt x="3159512" y="766941"/>
                  </a:lnTo>
                  <a:lnTo>
                    <a:pt x="3139021" y="806543"/>
                  </a:lnTo>
                  <a:lnTo>
                    <a:pt x="3107783" y="837781"/>
                  </a:lnTo>
                  <a:lnTo>
                    <a:pt x="3068181" y="858272"/>
                  </a:lnTo>
                  <a:lnTo>
                    <a:pt x="3022600" y="865631"/>
                  </a:lnTo>
                  <a:lnTo>
                    <a:pt x="144272" y="865631"/>
                  </a:lnTo>
                  <a:lnTo>
                    <a:pt x="98690" y="858272"/>
                  </a:lnTo>
                  <a:lnTo>
                    <a:pt x="59088" y="837781"/>
                  </a:lnTo>
                  <a:lnTo>
                    <a:pt x="27850" y="806543"/>
                  </a:lnTo>
                  <a:lnTo>
                    <a:pt x="7359" y="766941"/>
                  </a:lnTo>
                  <a:lnTo>
                    <a:pt x="0" y="721360"/>
                  </a:lnTo>
                  <a:lnTo>
                    <a:pt x="0" y="144272"/>
                  </a:lnTo>
                  <a:close/>
                </a:path>
              </a:pathLst>
            </a:custGeom>
            <a:ln w="15875">
              <a:solidFill>
                <a:srgbClr val="E38312"/>
              </a:solidFill>
            </a:ln>
          </p:spPr>
          <p:txBody>
            <a:bodyPr wrap="square" lIns="0" tIns="0" rIns="0" bIns="0" rtlCol="0"/>
            <a:lstStyle/>
            <a:p>
              <a:endParaRPr sz="1350"/>
            </a:p>
          </p:txBody>
        </p:sp>
        <p:sp>
          <p:nvSpPr>
            <p:cNvPr id="9" name="object 9"/>
            <p:cNvSpPr/>
            <p:nvPr/>
          </p:nvSpPr>
          <p:spPr>
            <a:xfrm>
              <a:off x="5641847" y="2727960"/>
              <a:ext cx="3167380" cy="866140"/>
            </a:xfrm>
            <a:custGeom>
              <a:avLst/>
              <a:gdLst/>
              <a:ahLst/>
              <a:cxnLst/>
              <a:rect l="l" t="t" r="r" b="b"/>
              <a:pathLst>
                <a:path w="3167379" h="866139">
                  <a:moveTo>
                    <a:pt x="3022600" y="0"/>
                  </a:moveTo>
                  <a:lnTo>
                    <a:pt x="144272" y="0"/>
                  </a:lnTo>
                  <a:lnTo>
                    <a:pt x="98690" y="7359"/>
                  </a:lnTo>
                  <a:lnTo>
                    <a:pt x="59088" y="27850"/>
                  </a:lnTo>
                  <a:lnTo>
                    <a:pt x="27850" y="59088"/>
                  </a:lnTo>
                  <a:lnTo>
                    <a:pt x="7359" y="98690"/>
                  </a:lnTo>
                  <a:lnTo>
                    <a:pt x="0" y="144272"/>
                  </a:lnTo>
                  <a:lnTo>
                    <a:pt x="0" y="721360"/>
                  </a:lnTo>
                  <a:lnTo>
                    <a:pt x="7359" y="766941"/>
                  </a:lnTo>
                  <a:lnTo>
                    <a:pt x="27850" y="806543"/>
                  </a:lnTo>
                  <a:lnTo>
                    <a:pt x="59088" y="837781"/>
                  </a:lnTo>
                  <a:lnTo>
                    <a:pt x="98690" y="858272"/>
                  </a:lnTo>
                  <a:lnTo>
                    <a:pt x="144272" y="865631"/>
                  </a:lnTo>
                  <a:lnTo>
                    <a:pt x="3022600" y="865631"/>
                  </a:lnTo>
                  <a:lnTo>
                    <a:pt x="3068181" y="858272"/>
                  </a:lnTo>
                  <a:lnTo>
                    <a:pt x="3107783" y="837781"/>
                  </a:lnTo>
                  <a:lnTo>
                    <a:pt x="3139021" y="806543"/>
                  </a:lnTo>
                  <a:lnTo>
                    <a:pt x="3159512" y="766941"/>
                  </a:lnTo>
                  <a:lnTo>
                    <a:pt x="3166872" y="721360"/>
                  </a:lnTo>
                  <a:lnTo>
                    <a:pt x="3166872" y="144272"/>
                  </a:lnTo>
                  <a:lnTo>
                    <a:pt x="3159512" y="98690"/>
                  </a:lnTo>
                  <a:lnTo>
                    <a:pt x="3139021" y="59088"/>
                  </a:lnTo>
                  <a:lnTo>
                    <a:pt x="3107783" y="27850"/>
                  </a:lnTo>
                  <a:lnTo>
                    <a:pt x="3068181" y="7359"/>
                  </a:lnTo>
                  <a:lnTo>
                    <a:pt x="3022600" y="0"/>
                  </a:lnTo>
                  <a:close/>
                </a:path>
              </a:pathLst>
            </a:custGeom>
            <a:solidFill>
              <a:srgbClr val="FFFFFF">
                <a:alpha val="90194"/>
              </a:srgbClr>
            </a:solidFill>
          </p:spPr>
          <p:txBody>
            <a:bodyPr wrap="square" lIns="0" tIns="0" rIns="0" bIns="0" rtlCol="0"/>
            <a:lstStyle/>
            <a:p>
              <a:endParaRPr sz="1350"/>
            </a:p>
          </p:txBody>
        </p:sp>
        <p:sp>
          <p:nvSpPr>
            <p:cNvPr id="10" name="object 10"/>
            <p:cNvSpPr/>
            <p:nvPr/>
          </p:nvSpPr>
          <p:spPr>
            <a:xfrm>
              <a:off x="5641847" y="2727960"/>
              <a:ext cx="3167380" cy="866140"/>
            </a:xfrm>
            <a:custGeom>
              <a:avLst/>
              <a:gdLst/>
              <a:ahLst/>
              <a:cxnLst/>
              <a:rect l="l" t="t" r="r" b="b"/>
              <a:pathLst>
                <a:path w="3167379" h="866139">
                  <a:moveTo>
                    <a:pt x="0" y="144272"/>
                  </a:moveTo>
                  <a:lnTo>
                    <a:pt x="7359" y="98690"/>
                  </a:lnTo>
                  <a:lnTo>
                    <a:pt x="27850" y="59088"/>
                  </a:lnTo>
                  <a:lnTo>
                    <a:pt x="59088" y="27850"/>
                  </a:lnTo>
                  <a:lnTo>
                    <a:pt x="98690" y="7359"/>
                  </a:lnTo>
                  <a:lnTo>
                    <a:pt x="144272" y="0"/>
                  </a:lnTo>
                  <a:lnTo>
                    <a:pt x="3022600" y="0"/>
                  </a:lnTo>
                  <a:lnTo>
                    <a:pt x="3068181" y="7359"/>
                  </a:lnTo>
                  <a:lnTo>
                    <a:pt x="3107783" y="27850"/>
                  </a:lnTo>
                  <a:lnTo>
                    <a:pt x="3139021" y="59088"/>
                  </a:lnTo>
                  <a:lnTo>
                    <a:pt x="3159512" y="98690"/>
                  </a:lnTo>
                  <a:lnTo>
                    <a:pt x="3166872" y="144272"/>
                  </a:lnTo>
                  <a:lnTo>
                    <a:pt x="3166872" y="721360"/>
                  </a:lnTo>
                  <a:lnTo>
                    <a:pt x="3159512" y="766941"/>
                  </a:lnTo>
                  <a:lnTo>
                    <a:pt x="3139021" y="806543"/>
                  </a:lnTo>
                  <a:lnTo>
                    <a:pt x="3107783" y="837781"/>
                  </a:lnTo>
                  <a:lnTo>
                    <a:pt x="3068181" y="858272"/>
                  </a:lnTo>
                  <a:lnTo>
                    <a:pt x="3022600" y="865631"/>
                  </a:lnTo>
                  <a:lnTo>
                    <a:pt x="144272" y="865631"/>
                  </a:lnTo>
                  <a:lnTo>
                    <a:pt x="98690" y="858272"/>
                  </a:lnTo>
                  <a:lnTo>
                    <a:pt x="59088" y="837781"/>
                  </a:lnTo>
                  <a:lnTo>
                    <a:pt x="27850" y="806543"/>
                  </a:lnTo>
                  <a:lnTo>
                    <a:pt x="7359" y="766941"/>
                  </a:lnTo>
                  <a:lnTo>
                    <a:pt x="0" y="721360"/>
                  </a:lnTo>
                  <a:lnTo>
                    <a:pt x="0" y="144272"/>
                  </a:lnTo>
                  <a:close/>
                </a:path>
              </a:pathLst>
            </a:custGeom>
            <a:ln w="15875">
              <a:solidFill>
                <a:srgbClr val="E38312"/>
              </a:solidFill>
            </a:ln>
          </p:spPr>
          <p:txBody>
            <a:bodyPr wrap="square" lIns="0" tIns="0" rIns="0" bIns="0" rtlCol="0"/>
            <a:lstStyle/>
            <a:p>
              <a:endParaRPr sz="1350"/>
            </a:p>
          </p:txBody>
        </p:sp>
        <p:sp>
          <p:nvSpPr>
            <p:cNvPr id="11" name="object 11"/>
            <p:cNvSpPr/>
            <p:nvPr/>
          </p:nvSpPr>
          <p:spPr>
            <a:xfrm>
              <a:off x="5641847" y="3701795"/>
              <a:ext cx="3167380" cy="866140"/>
            </a:xfrm>
            <a:custGeom>
              <a:avLst/>
              <a:gdLst/>
              <a:ahLst/>
              <a:cxnLst/>
              <a:rect l="l" t="t" r="r" b="b"/>
              <a:pathLst>
                <a:path w="3167379" h="866139">
                  <a:moveTo>
                    <a:pt x="3022600" y="0"/>
                  </a:moveTo>
                  <a:lnTo>
                    <a:pt x="144272" y="0"/>
                  </a:lnTo>
                  <a:lnTo>
                    <a:pt x="98690" y="7359"/>
                  </a:lnTo>
                  <a:lnTo>
                    <a:pt x="59088" y="27850"/>
                  </a:lnTo>
                  <a:lnTo>
                    <a:pt x="27850" y="59088"/>
                  </a:lnTo>
                  <a:lnTo>
                    <a:pt x="7359" y="98690"/>
                  </a:lnTo>
                  <a:lnTo>
                    <a:pt x="0" y="144271"/>
                  </a:lnTo>
                  <a:lnTo>
                    <a:pt x="0" y="721359"/>
                  </a:lnTo>
                  <a:lnTo>
                    <a:pt x="7359" y="766941"/>
                  </a:lnTo>
                  <a:lnTo>
                    <a:pt x="27850" y="806543"/>
                  </a:lnTo>
                  <a:lnTo>
                    <a:pt x="59088" y="837781"/>
                  </a:lnTo>
                  <a:lnTo>
                    <a:pt x="98690" y="858272"/>
                  </a:lnTo>
                  <a:lnTo>
                    <a:pt x="144272" y="865631"/>
                  </a:lnTo>
                  <a:lnTo>
                    <a:pt x="3022600" y="865631"/>
                  </a:lnTo>
                  <a:lnTo>
                    <a:pt x="3068181" y="858272"/>
                  </a:lnTo>
                  <a:lnTo>
                    <a:pt x="3107783" y="837781"/>
                  </a:lnTo>
                  <a:lnTo>
                    <a:pt x="3139021" y="806543"/>
                  </a:lnTo>
                  <a:lnTo>
                    <a:pt x="3159512" y="766941"/>
                  </a:lnTo>
                  <a:lnTo>
                    <a:pt x="3166872" y="721359"/>
                  </a:lnTo>
                  <a:lnTo>
                    <a:pt x="3166872" y="144271"/>
                  </a:lnTo>
                  <a:lnTo>
                    <a:pt x="3159512" y="98690"/>
                  </a:lnTo>
                  <a:lnTo>
                    <a:pt x="3139021" y="59088"/>
                  </a:lnTo>
                  <a:lnTo>
                    <a:pt x="3107783" y="27850"/>
                  </a:lnTo>
                  <a:lnTo>
                    <a:pt x="3068181" y="7359"/>
                  </a:lnTo>
                  <a:lnTo>
                    <a:pt x="3022600" y="0"/>
                  </a:lnTo>
                  <a:close/>
                </a:path>
              </a:pathLst>
            </a:custGeom>
            <a:solidFill>
              <a:srgbClr val="FFFFFF">
                <a:alpha val="90194"/>
              </a:srgbClr>
            </a:solidFill>
          </p:spPr>
          <p:txBody>
            <a:bodyPr wrap="square" lIns="0" tIns="0" rIns="0" bIns="0" rtlCol="0"/>
            <a:lstStyle/>
            <a:p>
              <a:endParaRPr sz="1350"/>
            </a:p>
          </p:txBody>
        </p:sp>
        <p:sp>
          <p:nvSpPr>
            <p:cNvPr id="12" name="object 12"/>
            <p:cNvSpPr/>
            <p:nvPr/>
          </p:nvSpPr>
          <p:spPr>
            <a:xfrm>
              <a:off x="5641847" y="3701795"/>
              <a:ext cx="3167380" cy="866140"/>
            </a:xfrm>
            <a:custGeom>
              <a:avLst/>
              <a:gdLst/>
              <a:ahLst/>
              <a:cxnLst/>
              <a:rect l="l" t="t" r="r" b="b"/>
              <a:pathLst>
                <a:path w="3167379" h="866139">
                  <a:moveTo>
                    <a:pt x="0" y="144271"/>
                  </a:moveTo>
                  <a:lnTo>
                    <a:pt x="7359" y="98690"/>
                  </a:lnTo>
                  <a:lnTo>
                    <a:pt x="27850" y="59088"/>
                  </a:lnTo>
                  <a:lnTo>
                    <a:pt x="59088" y="27850"/>
                  </a:lnTo>
                  <a:lnTo>
                    <a:pt x="98690" y="7359"/>
                  </a:lnTo>
                  <a:lnTo>
                    <a:pt x="144272" y="0"/>
                  </a:lnTo>
                  <a:lnTo>
                    <a:pt x="3022600" y="0"/>
                  </a:lnTo>
                  <a:lnTo>
                    <a:pt x="3068181" y="7359"/>
                  </a:lnTo>
                  <a:lnTo>
                    <a:pt x="3107783" y="27850"/>
                  </a:lnTo>
                  <a:lnTo>
                    <a:pt x="3139021" y="59088"/>
                  </a:lnTo>
                  <a:lnTo>
                    <a:pt x="3159512" y="98690"/>
                  </a:lnTo>
                  <a:lnTo>
                    <a:pt x="3166872" y="144271"/>
                  </a:lnTo>
                  <a:lnTo>
                    <a:pt x="3166872" y="721359"/>
                  </a:lnTo>
                  <a:lnTo>
                    <a:pt x="3159512" y="766941"/>
                  </a:lnTo>
                  <a:lnTo>
                    <a:pt x="3139021" y="806543"/>
                  </a:lnTo>
                  <a:lnTo>
                    <a:pt x="3107783" y="837781"/>
                  </a:lnTo>
                  <a:lnTo>
                    <a:pt x="3068181" y="858272"/>
                  </a:lnTo>
                  <a:lnTo>
                    <a:pt x="3022600" y="865631"/>
                  </a:lnTo>
                  <a:lnTo>
                    <a:pt x="144272" y="865631"/>
                  </a:lnTo>
                  <a:lnTo>
                    <a:pt x="98690" y="858272"/>
                  </a:lnTo>
                  <a:lnTo>
                    <a:pt x="59088" y="837781"/>
                  </a:lnTo>
                  <a:lnTo>
                    <a:pt x="27850" y="806543"/>
                  </a:lnTo>
                  <a:lnTo>
                    <a:pt x="7359" y="766941"/>
                  </a:lnTo>
                  <a:lnTo>
                    <a:pt x="0" y="721359"/>
                  </a:lnTo>
                  <a:lnTo>
                    <a:pt x="0" y="144271"/>
                  </a:lnTo>
                  <a:close/>
                </a:path>
              </a:pathLst>
            </a:custGeom>
            <a:ln w="15875">
              <a:solidFill>
                <a:srgbClr val="E38312"/>
              </a:solidFill>
            </a:ln>
          </p:spPr>
          <p:txBody>
            <a:bodyPr wrap="square" lIns="0" tIns="0" rIns="0" bIns="0" rtlCol="0"/>
            <a:lstStyle/>
            <a:p>
              <a:endParaRPr sz="1350"/>
            </a:p>
          </p:txBody>
        </p:sp>
        <p:sp>
          <p:nvSpPr>
            <p:cNvPr id="13" name="object 13"/>
            <p:cNvSpPr/>
            <p:nvPr/>
          </p:nvSpPr>
          <p:spPr>
            <a:xfrm>
              <a:off x="5641847" y="4677155"/>
              <a:ext cx="3167380" cy="866140"/>
            </a:xfrm>
            <a:custGeom>
              <a:avLst/>
              <a:gdLst/>
              <a:ahLst/>
              <a:cxnLst/>
              <a:rect l="l" t="t" r="r" b="b"/>
              <a:pathLst>
                <a:path w="3167379" h="866139">
                  <a:moveTo>
                    <a:pt x="3022600" y="0"/>
                  </a:moveTo>
                  <a:lnTo>
                    <a:pt x="144272" y="0"/>
                  </a:lnTo>
                  <a:lnTo>
                    <a:pt x="98690" y="7359"/>
                  </a:lnTo>
                  <a:lnTo>
                    <a:pt x="59088" y="27850"/>
                  </a:lnTo>
                  <a:lnTo>
                    <a:pt x="27850" y="59088"/>
                  </a:lnTo>
                  <a:lnTo>
                    <a:pt x="7359" y="98690"/>
                  </a:lnTo>
                  <a:lnTo>
                    <a:pt x="0" y="144272"/>
                  </a:lnTo>
                  <a:lnTo>
                    <a:pt x="0" y="721360"/>
                  </a:lnTo>
                  <a:lnTo>
                    <a:pt x="7359" y="766941"/>
                  </a:lnTo>
                  <a:lnTo>
                    <a:pt x="27850" y="806543"/>
                  </a:lnTo>
                  <a:lnTo>
                    <a:pt x="59088" y="837781"/>
                  </a:lnTo>
                  <a:lnTo>
                    <a:pt x="98690" y="858272"/>
                  </a:lnTo>
                  <a:lnTo>
                    <a:pt x="144272" y="865632"/>
                  </a:lnTo>
                  <a:lnTo>
                    <a:pt x="3022600" y="865632"/>
                  </a:lnTo>
                  <a:lnTo>
                    <a:pt x="3068181" y="858272"/>
                  </a:lnTo>
                  <a:lnTo>
                    <a:pt x="3107783" y="837781"/>
                  </a:lnTo>
                  <a:lnTo>
                    <a:pt x="3139021" y="806543"/>
                  </a:lnTo>
                  <a:lnTo>
                    <a:pt x="3159512" y="766941"/>
                  </a:lnTo>
                  <a:lnTo>
                    <a:pt x="3166872" y="721360"/>
                  </a:lnTo>
                  <a:lnTo>
                    <a:pt x="3166872" y="144272"/>
                  </a:lnTo>
                  <a:lnTo>
                    <a:pt x="3159512" y="98690"/>
                  </a:lnTo>
                  <a:lnTo>
                    <a:pt x="3139021" y="59088"/>
                  </a:lnTo>
                  <a:lnTo>
                    <a:pt x="3107783" y="27850"/>
                  </a:lnTo>
                  <a:lnTo>
                    <a:pt x="3068181" y="7359"/>
                  </a:lnTo>
                  <a:lnTo>
                    <a:pt x="3022600" y="0"/>
                  </a:lnTo>
                  <a:close/>
                </a:path>
              </a:pathLst>
            </a:custGeom>
            <a:solidFill>
              <a:srgbClr val="FFFFFF">
                <a:alpha val="90194"/>
              </a:srgbClr>
            </a:solidFill>
          </p:spPr>
          <p:txBody>
            <a:bodyPr wrap="square" lIns="0" tIns="0" rIns="0" bIns="0" rtlCol="0"/>
            <a:lstStyle/>
            <a:p>
              <a:endParaRPr sz="1350"/>
            </a:p>
          </p:txBody>
        </p:sp>
        <p:sp>
          <p:nvSpPr>
            <p:cNvPr id="14" name="object 14"/>
            <p:cNvSpPr/>
            <p:nvPr/>
          </p:nvSpPr>
          <p:spPr>
            <a:xfrm>
              <a:off x="5641847" y="4677155"/>
              <a:ext cx="3167380" cy="866140"/>
            </a:xfrm>
            <a:custGeom>
              <a:avLst/>
              <a:gdLst/>
              <a:ahLst/>
              <a:cxnLst/>
              <a:rect l="l" t="t" r="r" b="b"/>
              <a:pathLst>
                <a:path w="3167379" h="866139">
                  <a:moveTo>
                    <a:pt x="0" y="144272"/>
                  </a:moveTo>
                  <a:lnTo>
                    <a:pt x="7359" y="98690"/>
                  </a:lnTo>
                  <a:lnTo>
                    <a:pt x="27850" y="59088"/>
                  </a:lnTo>
                  <a:lnTo>
                    <a:pt x="59088" y="27850"/>
                  </a:lnTo>
                  <a:lnTo>
                    <a:pt x="98690" y="7359"/>
                  </a:lnTo>
                  <a:lnTo>
                    <a:pt x="144272" y="0"/>
                  </a:lnTo>
                  <a:lnTo>
                    <a:pt x="3022600" y="0"/>
                  </a:lnTo>
                  <a:lnTo>
                    <a:pt x="3068181" y="7359"/>
                  </a:lnTo>
                  <a:lnTo>
                    <a:pt x="3107783" y="27850"/>
                  </a:lnTo>
                  <a:lnTo>
                    <a:pt x="3139021" y="59088"/>
                  </a:lnTo>
                  <a:lnTo>
                    <a:pt x="3159512" y="98690"/>
                  </a:lnTo>
                  <a:lnTo>
                    <a:pt x="3166872" y="144272"/>
                  </a:lnTo>
                  <a:lnTo>
                    <a:pt x="3166872" y="721360"/>
                  </a:lnTo>
                  <a:lnTo>
                    <a:pt x="3159512" y="766941"/>
                  </a:lnTo>
                  <a:lnTo>
                    <a:pt x="3139021" y="806543"/>
                  </a:lnTo>
                  <a:lnTo>
                    <a:pt x="3107783" y="837781"/>
                  </a:lnTo>
                  <a:lnTo>
                    <a:pt x="3068181" y="858272"/>
                  </a:lnTo>
                  <a:lnTo>
                    <a:pt x="3022600" y="865632"/>
                  </a:lnTo>
                  <a:lnTo>
                    <a:pt x="144272" y="865632"/>
                  </a:lnTo>
                  <a:lnTo>
                    <a:pt x="98690" y="858272"/>
                  </a:lnTo>
                  <a:lnTo>
                    <a:pt x="59088" y="837781"/>
                  </a:lnTo>
                  <a:lnTo>
                    <a:pt x="27850" y="806543"/>
                  </a:lnTo>
                  <a:lnTo>
                    <a:pt x="7359" y="766941"/>
                  </a:lnTo>
                  <a:lnTo>
                    <a:pt x="0" y="721360"/>
                  </a:lnTo>
                  <a:lnTo>
                    <a:pt x="0" y="144272"/>
                  </a:lnTo>
                  <a:close/>
                </a:path>
              </a:pathLst>
            </a:custGeom>
            <a:ln w="15875">
              <a:solidFill>
                <a:srgbClr val="E38312"/>
              </a:solidFill>
            </a:ln>
          </p:spPr>
          <p:txBody>
            <a:bodyPr wrap="square" lIns="0" tIns="0" rIns="0" bIns="0" rtlCol="0"/>
            <a:lstStyle/>
            <a:p>
              <a:endParaRPr sz="1350"/>
            </a:p>
          </p:txBody>
        </p:sp>
      </p:grpSp>
      <p:sp>
        <p:nvSpPr>
          <p:cNvPr id="15" name="object 15"/>
          <p:cNvSpPr txBox="1">
            <a:spLocks noGrp="1"/>
          </p:cNvSpPr>
          <p:nvPr>
            <p:ph type="title"/>
          </p:nvPr>
        </p:nvSpPr>
        <p:spPr>
          <a:xfrm>
            <a:off x="1547664" y="442260"/>
            <a:ext cx="6174581" cy="804355"/>
          </a:xfrm>
          <a:prstGeom prst="rect">
            <a:avLst/>
          </a:prstGeom>
        </p:spPr>
        <p:txBody>
          <a:bodyPr vert="horz" wrap="square" lIns="0" tIns="247936" rIns="0" bIns="0" rtlCol="0" anchor="t" anchorCtr="0">
            <a:spAutoFit/>
          </a:bodyPr>
          <a:lstStyle/>
          <a:p>
            <a:pPr marL="571024">
              <a:lnSpc>
                <a:spcPct val="100000"/>
              </a:lnSpc>
              <a:spcBef>
                <a:spcPts val="75"/>
              </a:spcBef>
            </a:pPr>
            <a:r>
              <a:rPr sz="3600" spc="-41" dirty="0"/>
              <a:t>Source</a:t>
            </a:r>
            <a:r>
              <a:rPr sz="3600" spc="-135" dirty="0"/>
              <a:t> </a:t>
            </a:r>
            <a:r>
              <a:rPr sz="3600" dirty="0"/>
              <a:t>of</a:t>
            </a:r>
            <a:r>
              <a:rPr sz="3600" spc="-131" dirty="0"/>
              <a:t> </a:t>
            </a:r>
            <a:r>
              <a:rPr sz="3600" spc="-41" dirty="0"/>
              <a:t>Information</a:t>
            </a:r>
            <a:endParaRPr sz="3600" dirty="0"/>
          </a:p>
        </p:txBody>
      </p:sp>
      <p:sp>
        <p:nvSpPr>
          <p:cNvPr id="16" name="object 16"/>
          <p:cNvSpPr txBox="1"/>
          <p:nvPr/>
        </p:nvSpPr>
        <p:spPr>
          <a:xfrm>
            <a:off x="4367498" y="2343684"/>
            <a:ext cx="2104549" cy="2556469"/>
          </a:xfrm>
          <a:prstGeom prst="rect">
            <a:avLst/>
          </a:prstGeom>
        </p:spPr>
        <p:txBody>
          <a:bodyPr vert="horz" wrap="square" lIns="0" tIns="9525" rIns="0" bIns="0" rtlCol="0">
            <a:spAutoFit/>
          </a:bodyPr>
          <a:lstStyle/>
          <a:p>
            <a:pPr algn="ctr">
              <a:spcBef>
                <a:spcPts val="75"/>
              </a:spcBef>
            </a:pPr>
            <a:r>
              <a:rPr sz="1575" dirty="0">
                <a:solidFill>
                  <a:srgbClr val="404040"/>
                </a:solidFill>
                <a:latin typeface="Calibri"/>
                <a:cs typeface="Calibri"/>
              </a:rPr>
              <a:t>P&amp;L</a:t>
            </a:r>
            <a:r>
              <a:rPr sz="1575" spc="-41" dirty="0">
                <a:solidFill>
                  <a:srgbClr val="404040"/>
                </a:solidFill>
                <a:latin typeface="Calibri"/>
                <a:cs typeface="Calibri"/>
              </a:rPr>
              <a:t> </a:t>
            </a:r>
            <a:r>
              <a:rPr sz="1575" dirty="0">
                <a:solidFill>
                  <a:srgbClr val="404040"/>
                </a:solidFill>
                <a:latin typeface="Calibri"/>
                <a:cs typeface="Calibri"/>
              </a:rPr>
              <a:t>A/c</a:t>
            </a:r>
            <a:r>
              <a:rPr sz="1575" spc="-45" dirty="0">
                <a:solidFill>
                  <a:srgbClr val="404040"/>
                </a:solidFill>
                <a:latin typeface="Calibri"/>
                <a:cs typeface="Calibri"/>
              </a:rPr>
              <a:t> </a:t>
            </a:r>
            <a:r>
              <a:rPr sz="1575" dirty="0">
                <a:solidFill>
                  <a:srgbClr val="404040"/>
                </a:solidFill>
                <a:latin typeface="Calibri"/>
                <a:cs typeface="Calibri"/>
              </a:rPr>
              <a:t>(Expense</a:t>
            </a:r>
            <a:r>
              <a:rPr sz="1575" spc="-26" dirty="0">
                <a:solidFill>
                  <a:srgbClr val="404040"/>
                </a:solidFill>
                <a:latin typeface="Calibri"/>
                <a:cs typeface="Calibri"/>
              </a:rPr>
              <a:t> </a:t>
            </a:r>
            <a:r>
              <a:rPr sz="1575" spc="-8" dirty="0">
                <a:solidFill>
                  <a:srgbClr val="404040"/>
                </a:solidFill>
                <a:latin typeface="Calibri"/>
                <a:cs typeface="Calibri"/>
              </a:rPr>
              <a:t>ledger)</a:t>
            </a:r>
            <a:endParaRPr sz="1575">
              <a:latin typeface="Calibri"/>
              <a:cs typeface="Calibri"/>
            </a:endParaRPr>
          </a:p>
          <a:p>
            <a:pPr>
              <a:spcBef>
                <a:spcPts val="1076"/>
              </a:spcBef>
            </a:pPr>
            <a:endParaRPr sz="1575">
              <a:latin typeface="Calibri"/>
              <a:cs typeface="Calibri"/>
            </a:endParaRPr>
          </a:p>
          <a:p>
            <a:pPr algn="ctr">
              <a:lnSpc>
                <a:spcPts val="1815"/>
              </a:lnSpc>
            </a:pPr>
            <a:r>
              <a:rPr sz="1575" dirty="0">
                <a:solidFill>
                  <a:srgbClr val="404040"/>
                </a:solidFill>
                <a:latin typeface="Calibri"/>
                <a:cs typeface="Calibri"/>
              </a:rPr>
              <a:t>Discussions</a:t>
            </a:r>
            <a:r>
              <a:rPr sz="1575" spc="-26" dirty="0">
                <a:solidFill>
                  <a:srgbClr val="404040"/>
                </a:solidFill>
                <a:latin typeface="Calibri"/>
                <a:cs typeface="Calibri"/>
              </a:rPr>
              <a:t> </a:t>
            </a:r>
            <a:r>
              <a:rPr sz="1575" dirty="0">
                <a:solidFill>
                  <a:srgbClr val="404040"/>
                </a:solidFill>
                <a:latin typeface="Calibri"/>
                <a:cs typeface="Calibri"/>
              </a:rPr>
              <a:t>with</a:t>
            </a:r>
            <a:r>
              <a:rPr sz="1575" spc="-45" dirty="0">
                <a:solidFill>
                  <a:srgbClr val="404040"/>
                </a:solidFill>
                <a:latin typeface="Calibri"/>
                <a:cs typeface="Calibri"/>
              </a:rPr>
              <a:t> </a:t>
            </a:r>
            <a:r>
              <a:rPr sz="1575" spc="-19" dirty="0">
                <a:solidFill>
                  <a:srgbClr val="404040"/>
                </a:solidFill>
                <a:latin typeface="Calibri"/>
                <a:cs typeface="Calibri"/>
              </a:rPr>
              <a:t>in-</a:t>
            </a:r>
            <a:r>
              <a:rPr sz="1575" spc="-15" dirty="0">
                <a:solidFill>
                  <a:srgbClr val="404040"/>
                </a:solidFill>
                <a:latin typeface="Calibri"/>
                <a:cs typeface="Calibri"/>
              </a:rPr>
              <a:t>house</a:t>
            </a:r>
            <a:endParaRPr sz="1575">
              <a:latin typeface="Calibri"/>
              <a:cs typeface="Calibri"/>
            </a:endParaRPr>
          </a:p>
          <a:p>
            <a:pPr algn="ctr">
              <a:lnSpc>
                <a:spcPts val="1815"/>
              </a:lnSpc>
            </a:pPr>
            <a:r>
              <a:rPr sz="1575" dirty="0">
                <a:solidFill>
                  <a:srgbClr val="404040"/>
                </a:solidFill>
                <a:latin typeface="Calibri"/>
                <a:cs typeface="Calibri"/>
              </a:rPr>
              <a:t>legal</a:t>
            </a:r>
            <a:r>
              <a:rPr sz="1575" spc="-60" dirty="0">
                <a:solidFill>
                  <a:srgbClr val="404040"/>
                </a:solidFill>
                <a:latin typeface="Calibri"/>
                <a:cs typeface="Calibri"/>
              </a:rPr>
              <a:t> </a:t>
            </a:r>
            <a:r>
              <a:rPr sz="1575" spc="-8" dirty="0">
                <a:solidFill>
                  <a:srgbClr val="404040"/>
                </a:solidFill>
                <a:latin typeface="Calibri"/>
                <a:cs typeface="Calibri"/>
              </a:rPr>
              <a:t>department</a:t>
            </a:r>
            <a:endParaRPr sz="1575">
              <a:latin typeface="Calibri"/>
              <a:cs typeface="Calibri"/>
            </a:endParaRPr>
          </a:p>
          <a:p>
            <a:pPr>
              <a:spcBef>
                <a:spcPts val="203"/>
              </a:spcBef>
            </a:pPr>
            <a:endParaRPr sz="1575">
              <a:latin typeface="Calibri"/>
              <a:cs typeface="Calibri"/>
            </a:endParaRPr>
          </a:p>
          <a:p>
            <a:pPr algn="ctr">
              <a:lnSpc>
                <a:spcPts val="1815"/>
              </a:lnSpc>
            </a:pPr>
            <a:r>
              <a:rPr sz="1575" dirty="0">
                <a:solidFill>
                  <a:srgbClr val="404040"/>
                </a:solidFill>
                <a:latin typeface="Calibri"/>
                <a:cs typeface="Calibri"/>
              </a:rPr>
              <a:t>Board</a:t>
            </a:r>
            <a:r>
              <a:rPr sz="1575" spc="-34" dirty="0">
                <a:solidFill>
                  <a:srgbClr val="404040"/>
                </a:solidFill>
                <a:latin typeface="Calibri"/>
                <a:cs typeface="Calibri"/>
              </a:rPr>
              <a:t> </a:t>
            </a:r>
            <a:r>
              <a:rPr sz="1575" dirty="0">
                <a:solidFill>
                  <a:srgbClr val="404040"/>
                </a:solidFill>
                <a:latin typeface="Calibri"/>
                <a:cs typeface="Calibri"/>
              </a:rPr>
              <a:t>Minutes</a:t>
            </a:r>
            <a:r>
              <a:rPr sz="1575" spc="-38" dirty="0">
                <a:solidFill>
                  <a:srgbClr val="404040"/>
                </a:solidFill>
                <a:latin typeface="Calibri"/>
                <a:cs typeface="Calibri"/>
              </a:rPr>
              <a:t> </a:t>
            </a:r>
            <a:r>
              <a:rPr sz="1575" spc="-19" dirty="0">
                <a:solidFill>
                  <a:srgbClr val="404040"/>
                </a:solidFill>
                <a:latin typeface="Calibri"/>
                <a:cs typeface="Calibri"/>
              </a:rPr>
              <a:t>or</a:t>
            </a:r>
            <a:endParaRPr sz="1575">
              <a:latin typeface="Calibri"/>
              <a:cs typeface="Calibri"/>
            </a:endParaRPr>
          </a:p>
          <a:p>
            <a:pPr marL="476" algn="ctr">
              <a:lnSpc>
                <a:spcPts val="1815"/>
              </a:lnSpc>
            </a:pPr>
            <a:r>
              <a:rPr sz="1575" spc="-8" dirty="0">
                <a:solidFill>
                  <a:srgbClr val="404040"/>
                </a:solidFill>
                <a:latin typeface="Calibri"/>
                <a:cs typeface="Calibri"/>
              </a:rPr>
              <a:t>Committee</a:t>
            </a:r>
            <a:r>
              <a:rPr sz="1575" spc="-26" dirty="0">
                <a:solidFill>
                  <a:srgbClr val="404040"/>
                </a:solidFill>
                <a:latin typeface="Calibri"/>
                <a:cs typeface="Calibri"/>
              </a:rPr>
              <a:t> </a:t>
            </a:r>
            <a:r>
              <a:rPr sz="1575" spc="-8" dirty="0">
                <a:solidFill>
                  <a:srgbClr val="404040"/>
                </a:solidFill>
                <a:latin typeface="Calibri"/>
                <a:cs typeface="Calibri"/>
              </a:rPr>
              <a:t>Minutes</a:t>
            </a:r>
            <a:endParaRPr sz="1575">
              <a:latin typeface="Calibri"/>
              <a:cs typeface="Calibri"/>
            </a:endParaRPr>
          </a:p>
          <a:p>
            <a:pPr>
              <a:spcBef>
                <a:spcPts val="206"/>
              </a:spcBef>
            </a:pPr>
            <a:endParaRPr sz="1575">
              <a:latin typeface="Calibri"/>
              <a:cs typeface="Calibri"/>
            </a:endParaRPr>
          </a:p>
          <a:p>
            <a:pPr algn="ctr">
              <a:lnSpc>
                <a:spcPts val="1815"/>
              </a:lnSpc>
            </a:pPr>
            <a:r>
              <a:rPr sz="1575" spc="-8" dirty="0">
                <a:solidFill>
                  <a:srgbClr val="404040"/>
                </a:solidFill>
                <a:latin typeface="Calibri"/>
                <a:cs typeface="Calibri"/>
              </a:rPr>
              <a:t>Correspondences</a:t>
            </a:r>
            <a:r>
              <a:rPr sz="1575" spc="-60" dirty="0">
                <a:solidFill>
                  <a:srgbClr val="404040"/>
                </a:solidFill>
                <a:latin typeface="Calibri"/>
                <a:cs typeface="Calibri"/>
              </a:rPr>
              <a:t> </a:t>
            </a:r>
            <a:r>
              <a:rPr sz="1575" spc="-15" dirty="0">
                <a:solidFill>
                  <a:srgbClr val="404040"/>
                </a:solidFill>
                <a:latin typeface="Calibri"/>
                <a:cs typeface="Calibri"/>
              </a:rPr>
              <a:t>with</a:t>
            </a:r>
            <a:endParaRPr sz="1575">
              <a:latin typeface="Calibri"/>
              <a:cs typeface="Calibri"/>
            </a:endParaRPr>
          </a:p>
          <a:p>
            <a:pPr algn="ctr">
              <a:lnSpc>
                <a:spcPts val="1815"/>
              </a:lnSpc>
            </a:pPr>
            <a:r>
              <a:rPr sz="1575" spc="-8" dirty="0">
                <a:solidFill>
                  <a:srgbClr val="404040"/>
                </a:solidFill>
                <a:latin typeface="Calibri"/>
                <a:cs typeface="Calibri"/>
              </a:rPr>
              <a:t>Lawyers</a:t>
            </a:r>
            <a:endParaRPr sz="1575">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8560" y="0"/>
            <a:ext cx="9547879" cy="1271887"/>
          </a:xfrm>
          <a:prstGeom prst="rect">
            <a:avLst/>
          </a:prstGeom>
        </p:spPr>
        <p:txBody>
          <a:bodyPr vert="horz" wrap="square" lIns="0" tIns="771906" rIns="0" bIns="0" rtlCol="0" anchor="t" anchorCtr="0">
            <a:spAutoFit/>
          </a:bodyPr>
          <a:lstStyle/>
          <a:p>
            <a:pPr marL="1457325">
              <a:lnSpc>
                <a:spcPct val="100000"/>
              </a:lnSpc>
              <a:spcBef>
                <a:spcPts val="75"/>
              </a:spcBef>
            </a:pPr>
            <a:r>
              <a:rPr lang="en-IN" sz="3200" spc="-68" dirty="0">
                <a:solidFill>
                  <a:schemeClr val="tx1"/>
                </a:solidFill>
              </a:rPr>
              <a:t>Reporting implication Audit Report U/s 143 (3)</a:t>
            </a:r>
            <a:endParaRPr sz="3200" dirty="0">
              <a:solidFill>
                <a:schemeClr val="tx1"/>
              </a:solidFill>
            </a:endParaRPr>
          </a:p>
        </p:txBody>
      </p:sp>
      <p:sp>
        <p:nvSpPr>
          <p:cNvPr id="4" name="object 4"/>
          <p:cNvSpPr txBox="1"/>
          <p:nvPr/>
        </p:nvSpPr>
        <p:spPr>
          <a:xfrm>
            <a:off x="385725" y="1803170"/>
            <a:ext cx="8280559" cy="815096"/>
          </a:xfrm>
          <a:prstGeom prst="rect">
            <a:avLst/>
          </a:prstGeom>
        </p:spPr>
        <p:txBody>
          <a:bodyPr vert="horz" wrap="square" lIns="0" tIns="60008" rIns="0" bIns="0" rtlCol="0">
            <a:spAutoFit/>
          </a:bodyPr>
          <a:lstStyle/>
          <a:p>
            <a:pPr marL="12700" marR="5080" indent="-360363" algn="just" fontAlgn="base">
              <a:lnSpc>
                <a:spcPts val="3020"/>
              </a:lnSpc>
              <a:spcBef>
                <a:spcPts val="480"/>
              </a:spcBef>
              <a:spcAft>
                <a:spcPct val="0"/>
              </a:spcAft>
              <a:buClr>
                <a:srgbClr val="FFD200"/>
              </a:buClr>
              <a:buSzPct val="75000"/>
              <a:buFont typeface="Arial" charset="0"/>
              <a:buChar char="►"/>
            </a:pPr>
            <a:r>
              <a:rPr lang="en-IN" sz="2400" dirty="0">
                <a:solidFill>
                  <a:srgbClr val="404040"/>
                </a:solidFill>
                <a:latin typeface="Calibri"/>
                <a:cs typeface="Calibri"/>
              </a:rPr>
              <a:t>Disclosure of impact of </a:t>
            </a:r>
            <a:r>
              <a:rPr lang="en-IN" sz="2400" b="1" dirty="0">
                <a:solidFill>
                  <a:srgbClr val="FF0000"/>
                </a:solidFill>
                <a:latin typeface="Calibri"/>
                <a:cs typeface="Calibri"/>
              </a:rPr>
              <a:t>pending litigations </a:t>
            </a:r>
            <a:r>
              <a:rPr lang="en-IN" sz="2400" dirty="0">
                <a:solidFill>
                  <a:srgbClr val="404040"/>
                </a:solidFill>
                <a:latin typeface="Calibri"/>
                <a:cs typeface="Calibri"/>
              </a:rPr>
              <a:t>on its financial position</a:t>
            </a:r>
            <a:endParaRPr sz="2400" dirty="0">
              <a:solidFill>
                <a:srgbClr val="404040"/>
              </a:solidFill>
              <a:latin typeface="Calibri"/>
              <a:cs typeface="Calibri"/>
            </a:endParaRPr>
          </a:p>
        </p:txBody>
      </p:sp>
    </p:spTree>
    <p:extLst>
      <p:ext uri="{BB962C8B-B14F-4D97-AF65-F5344CB8AC3E}">
        <p14:creationId xmlns:p14="http://schemas.microsoft.com/office/powerpoint/2010/main" val="372035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164" y="548680"/>
            <a:ext cx="8190299"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spc="-60" dirty="0">
                <a:solidFill>
                  <a:schemeClr val="tx1"/>
                </a:solidFill>
              </a:rPr>
              <a:t>Alternate audit procedures</a:t>
            </a:r>
            <a:endParaRPr sz="3600" dirty="0">
              <a:solidFill>
                <a:schemeClr val="tx1"/>
              </a:solidFill>
            </a:endParaRPr>
          </a:p>
        </p:txBody>
      </p:sp>
      <p:sp>
        <p:nvSpPr>
          <p:cNvPr id="4" name="object 4"/>
          <p:cNvSpPr txBox="1"/>
          <p:nvPr/>
        </p:nvSpPr>
        <p:spPr>
          <a:xfrm>
            <a:off x="558164" y="1395795"/>
            <a:ext cx="8334316" cy="4425731"/>
          </a:xfrm>
          <a:prstGeom prst="rect">
            <a:avLst/>
          </a:prstGeom>
        </p:spPr>
        <p:txBody>
          <a:bodyPr vert="horz" wrap="square" lIns="0" tIns="92869" rIns="0" bIns="0" rtlCol="0">
            <a:spAutoFit/>
          </a:bodyPr>
          <a:lstStyle/>
          <a:p>
            <a:pPr marL="9525" algn="just">
              <a:spcBef>
                <a:spcPts val="731"/>
              </a:spcBef>
              <a:buClr>
                <a:srgbClr val="E38312"/>
              </a:buClr>
              <a:tabLst>
                <a:tab pos="567214" algn="l"/>
              </a:tabLst>
            </a:pPr>
            <a:r>
              <a:rPr lang="en-IN" sz="2400" dirty="0">
                <a:latin typeface="Calibri"/>
                <a:cs typeface="Calibri"/>
              </a:rPr>
              <a:t>The auditor shall perform alternative audit procedures if –</a:t>
            </a:r>
          </a:p>
          <a:p>
            <a:pPr marL="9525" algn="just">
              <a:spcBef>
                <a:spcPts val="731"/>
              </a:spcBef>
              <a:buClr>
                <a:srgbClr val="E38312"/>
              </a:buClr>
              <a:tabLst>
                <a:tab pos="567214" algn="l"/>
              </a:tabLst>
            </a:pPr>
            <a:endParaRPr lang="en-IN" sz="2400" dirty="0">
              <a:latin typeface="Calibri"/>
              <a:cs typeface="Calibri"/>
            </a:endParaRPr>
          </a:p>
          <a:p>
            <a:pPr marL="352425" indent="-342900" algn="just">
              <a:spcBef>
                <a:spcPts val="731"/>
              </a:spcBef>
              <a:buClr>
                <a:srgbClr val="E38312"/>
              </a:buClr>
              <a:buFont typeface="Wingdings" panose="05000000000000000000" pitchFamily="2" charset="2"/>
              <a:buChar char="Ø"/>
              <a:tabLst>
                <a:tab pos="567214" algn="l"/>
              </a:tabLst>
            </a:pPr>
            <a:r>
              <a:rPr lang="en-IN" sz="2400" dirty="0">
                <a:latin typeface="Calibri"/>
                <a:cs typeface="Calibri"/>
              </a:rPr>
              <a:t>Management refuses to give the auditor permission to communicate or meet with the entity’s external legal counsel, or the entity’s external legal counsel refuses to respond appropriately to the letter of inquiry, or is prohibited from responding – </a:t>
            </a:r>
            <a:r>
              <a:rPr lang="en-IN" sz="2400" b="1" u="sng" dirty="0">
                <a:solidFill>
                  <a:srgbClr val="FF0000"/>
                </a:solidFill>
                <a:latin typeface="Calibri"/>
                <a:cs typeface="Calibri"/>
              </a:rPr>
              <a:t>scope restriction</a:t>
            </a:r>
          </a:p>
          <a:p>
            <a:pPr marL="352425" indent="-342900" algn="just">
              <a:spcBef>
                <a:spcPts val="731"/>
              </a:spcBef>
              <a:buClr>
                <a:srgbClr val="E38312"/>
              </a:buClr>
              <a:buFont typeface="Wingdings" panose="05000000000000000000" pitchFamily="2" charset="2"/>
              <a:buChar char="Ø"/>
              <a:tabLst>
                <a:tab pos="567214" algn="l"/>
              </a:tabLst>
            </a:pPr>
            <a:r>
              <a:rPr lang="en-IN" sz="2400" dirty="0">
                <a:latin typeface="Calibri"/>
                <a:cs typeface="Calibri"/>
              </a:rPr>
              <a:t>If the auditor is unable to obtain sufficient appropriate audit evidence by  performing alternative audit procedures, the auditor shall </a:t>
            </a:r>
            <a:r>
              <a:rPr lang="en-IN" sz="2400" b="1" u="sng" dirty="0">
                <a:solidFill>
                  <a:srgbClr val="FF0000"/>
                </a:solidFill>
                <a:latin typeface="Calibri"/>
                <a:cs typeface="Calibri"/>
              </a:rPr>
              <a:t>modify the opinion </a:t>
            </a:r>
            <a:r>
              <a:rPr lang="en-IN" sz="2400" dirty="0">
                <a:latin typeface="Calibri"/>
                <a:cs typeface="Calibri"/>
              </a:rPr>
              <a:t>in the auditor’s report in accordance with SA 705(Revised)</a:t>
            </a:r>
            <a:endParaRPr sz="2400" dirty="0">
              <a:latin typeface="Calibri"/>
              <a:cs typeface="Calibri"/>
            </a:endParaRPr>
          </a:p>
        </p:txBody>
      </p:sp>
    </p:spTree>
    <p:extLst>
      <p:ext uri="{BB962C8B-B14F-4D97-AF65-F5344CB8AC3E}">
        <p14:creationId xmlns:p14="http://schemas.microsoft.com/office/powerpoint/2010/main" val="55556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164" y="548680"/>
            <a:ext cx="8190299"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spc="-60" dirty="0">
                <a:solidFill>
                  <a:schemeClr val="tx1"/>
                </a:solidFill>
              </a:rPr>
              <a:t>Written Representations</a:t>
            </a:r>
            <a:endParaRPr sz="3600" dirty="0">
              <a:solidFill>
                <a:schemeClr val="tx1"/>
              </a:solidFill>
            </a:endParaRPr>
          </a:p>
        </p:txBody>
      </p:sp>
      <p:sp>
        <p:nvSpPr>
          <p:cNvPr id="4" name="object 4"/>
          <p:cNvSpPr txBox="1"/>
          <p:nvPr/>
        </p:nvSpPr>
        <p:spPr>
          <a:xfrm>
            <a:off x="558164" y="1395795"/>
            <a:ext cx="8334316" cy="2768867"/>
          </a:xfrm>
          <a:prstGeom prst="rect">
            <a:avLst/>
          </a:prstGeom>
        </p:spPr>
        <p:txBody>
          <a:bodyPr vert="horz" wrap="square" lIns="0" tIns="92869" rIns="0" bIns="0" rtlCol="0">
            <a:spAutoFit/>
          </a:bodyPr>
          <a:lstStyle/>
          <a:p>
            <a:pPr marL="9525" algn="just">
              <a:spcBef>
                <a:spcPts val="731"/>
              </a:spcBef>
              <a:buClr>
                <a:srgbClr val="E38312"/>
              </a:buClr>
              <a:tabLst>
                <a:tab pos="567214" algn="l"/>
              </a:tabLst>
            </a:pPr>
            <a:r>
              <a:rPr lang="en-IN" sz="2400" dirty="0">
                <a:latin typeface="Calibri"/>
                <a:cs typeface="Calibri"/>
              </a:rPr>
              <a:t>The auditor shall request management and, where appropriate, those charged with governance to </a:t>
            </a:r>
            <a:r>
              <a:rPr lang="en-IN" sz="2400" b="1" u="sng" dirty="0">
                <a:solidFill>
                  <a:srgbClr val="FF0000"/>
                </a:solidFill>
                <a:latin typeface="Calibri"/>
                <a:cs typeface="Calibri"/>
              </a:rPr>
              <a:t>provide written representations </a:t>
            </a:r>
            <a:r>
              <a:rPr lang="en-IN" sz="2400" dirty="0">
                <a:latin typeface="Calibri"/>
                <a:cs typeface="Calibri"/>
              </a:rPr>
              <a:t>that all known actual  or possible litigation and claims whose effects should be considered when preparing the financial statements have been disclosed to the auditor and appropriately accounted for and disclosed in accordance with the applicable financial reporting framework.</a:t>
            </a:r>
            <a:endParaRPr sz="2400" dirty="0">
              <a:latin typeface="Calibri"/>
              <a:cs typeface="Calibri"/>
            </a:endParaRPr>
          </a:p>
        </p:txBody>
      </p:sp>
    </p:spTree>
    <p:extLst>
      <p:ext uri="{BB962C8B-B14F-4D97-AF65-F5344CB8AC3E}">
        <p14:creationId xmlns:p14="http://schemas.microsoft.com/office/powerpoint/2010/main" val="207306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164" y="548680"/>
            <a:ext cx="8190299"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b="1" spc="-60" dirty="0">
                <a:solidFill>
                  <a:srgbClr val="FF0000"/>
                </a:solidFill>
              </a:rPr>
              <a:t>Segment Reporting </a:t>
            </a:r>
            <a:endParaRPr sz="3600" b="1" dirty="0"/>
          </a:p>
        </p:txBody>
      </p:sp>
      <p:sp>
        <p:nvSpPr>
          <p:cNvPr id="4" name="object 4"/>
          <p:cNvSpPr txBox="1"/>
          <p:nvPr/>
        </p:nvSpPr>
        <p:spPr>
          <a:xfrm>
            <a:off x="558163" y="1268760"/>
            <a:ext cx="8190299" cy="3866604"/>
          </a:xfrm>
          <a:prstGeom prst="rect">
            <a:avLst/>
          </a:prstGeom>
        </p:spPr>
        <p:txBody>
          <a:bodyPr vert="horz" wrap="square" lIns="0" tIns="92869" rIns="0" bIns="0" rtlCol="0">
            <a:spAutoFit/>
          </a:bodyPr>
          <a:lstStyle/>
          <a:p>
            <a:pPr marL="9525">
              <a:spcBef>
                <a:spcPts val="731"/>
              </a:spcBef>
              <a:buClr>
                <a:srgbClr val="E38312"/>
              </a:buClr>
              <a:tabLst>
                <a:tab pos="567214" algn="l"/>
              </a:tabLst>
            </a:pPr>
            <a:r>
              <a:rPr lang="en-IN" sz="2400" dirty="0">
                <a:latin typeface="Calibri"/>
                <a:cs typeface="Calibri"/>
              </a:rPr>
              <a:t>The auditor shall obtain sufficient appropriate audit evidence regarding the presentation and disclosure of segment information</a:t>
            </a:r>
          </a:p>
          <a:p>
            <a:pPr marL="9525">
              <a:spcBef>
                <a:spcPts val="731"/>
              </a:spcBef>
              <a:buClr>
                <a:srgbClr val="E38312"/>
              </a:buClr>
              <a:tabLst>
                <a:tab pos="567214" algn="l"/>
              </a:tabLst>
            </a:pPr>
            <a:endParaRPr lang="en-IN" sz="1050" dirty="0">
              <a:latin typeface="Calibri"/>
              <a:cs typeface="Calibri"/>
            </a:endParaRPr>
          </a:p>
          <a:p>
            <a:pPr marL="352425" indent="-342900">
              <a:spcBef>
                <a:spcPts val="731"/>
              </a:spcBef>
              <a:buClr>
                <a:srgbClr val="E38312"/>
              </a:buClr>
              <a:buFont typeface="Wingdings" panose="05000000000000000000" pitchFamily="2" charset="2"/>
              <a:buChar char="Ø"/>
              <a:tabLst>
                <a:tab pos="567214" algn="l"/>
              </a:tabLst>
            </a:pPr>
            <a:r>
              <a:rPr lang="en-IN" sz="2400" dirty="0">
                <a:latin typeface="Calibri"/>
                <a:cs typeface="Calibri"/>
              </a:rPr>
              <a:t>Obtaining an understanding of the methods used by management in determining segment information </a:t>
            </a:r>
          </a:p>
          <a:p>
            <a:pPr marL="809625" lvl="1" indent="-342900">
              <a:spcBef>
                <a:spcPts val="731"/>
              </a:spcBef>
              <a:buClr>
                <a:srgbClr val="E38312"/>
              </a:buClr>
              <a:buFont typeface="Wingdings" panose="05000000000000000000" pitchFamily="2" charset="2"/>
              <a:buChar char="Ø"/>
              <a:tabLst>
                <a:tab pos="567214" algn="l"/>
              </a:tabLst>
            </a:pPr>
            <a:r>
              <a:rPr lang="en-IN" sz="2000" dirty="0">
                <a:latin typeface="Calibri"/>
                <a:cs typeface="Calibri"/>
              </a:rPr>
              <a:t>Evaluating whether such methods are likely to result in disclosure in accordance with the applicable financial reporting framework; and</a:t>
            </a:r>
          </a:p>
          <a:p>
            <a:pPr marL="809625" lvl="1" indent="-342900">
              <a:spcBef>
                <a:spcPts val="731"/>
              </a:spcBef>
              <a:buClr>
                <a:srgbClr val="E38312"/>
              </a:buClr>
              <a:buFont typeface="Wingdings" panose="05000000000000000000" pitchFamily="2" charset="2"/>
              <a:buChar char="Ø"/>
              <a:tabLst>
                <a:tab pos="567214" algn="l"/>
              </a:tabLst>
            </a:pPr>
            <a:r>
              <a:rPr lang="en-IN" sz="2000" dirty="0">
                <a:latin typeface="Calibri"/>
                <a:cs typeface="Calibri"/>
              </a:rPr>
              <a:t>Where appropriate, testing the application of such methods </a:t>
            </a:r>
          </a:p>
          <a:p>
            <a:pPr marL="352425" lvl="1" indent="-342900">
              <a:spcBef>
                <a:spcPts val="731"/>
              </a:spcBef>
              <a:buClr>
                <a:srgbClr val="E38312"/>
              </a:buClr>
              <a:buFont typeface="Wingdings" panose="05000000000000000000" pitchFamily="2" charset="2"/>
              <a:buChar char="Ø"/>
              <a:tabLst>
                <a:tab pos="567214" algn="l"/>
              </a:tabLst>
            </a:pPr>
            <a:r>
              <a:rPr lang="en-IN" sz="2400" dirty="0">
                <a:latin typeface="Calibri"/>
                <a:cs typeface="Calibri"/>
              </a:rPr>
              <a:t>Performing analytical procedures or other audit procedures appropriate in the circumstances.</a:t>
            </a:r>
          </a:p>
        </p:txBody>
      </p:sp>
    </p:spTree>
    <p:extLst>
      <p:ext uri="{BB962C8B-B14F-4D97-AF65-F5344CB8AC3E}">
        <p14:creationId xmlns:p14="http://schemas.microsoft.com/office/powerpoint/2010/main" val="221361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C6081EC-F334-AA55-3F19-85F7235F609B}"/>
              </a:ext>
            </a:extLst>
          </p:cNvPr>
          <p:cNvGraphicFramePr/>
          <p:nvPr>
            <p:extLst>
              <p:ext uri="{D42A27DB-BD31-4B8C-83A1-F6EECF244321}">
                <p14:modId xmlns:p14="http://schemas.microsoft.com/office/powerpoint/2010/main" val="45828408"/>
              </p:ext>
            </p:extLst>
          </p:nvPr>
        </p:nvGraphicFramePr>
        <p:xfrm>
          <a:off x="107504" y="60876"/>
          <a:ext cx="8928992" cy="8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2">
            <a:extLst>
              <a:ext uri="{FF2B5EF4-FFF2-40B4-BE49-F238E27FC236}">
                <a16:creationId xmlns:a16="http://schemas.microsoft.com/office/drawing/2014/main" id="{4243F597-EE6D-6325-ABC3-A4E84664F6ED}"/>
              </a:ext>
            </a:extLst>
          </p:cNvPr>
          <p:cNvSpPr txBox="1">
            <a:spLocks/>
          </p:cNvSpPr>
          <p:nvPr/>
        </p:nvSpPr>
        <p:spPr>
          <a:xfrm>
            <a:off x="115207" y="1340768"/>
            <a:ext cx="8856984" cy="3542774"/>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marR="5080" indent="0" algn="just">
              <a:lnSpc>
                <a:spcPts val="3020"/>
              </a:lnSpc>
              <a:spcBef>
                <a:spcPts val="480"/>
              </a:spcBef>
              <a:buNone/>
            </a:pPr>
            <a:r>
              <a:rPr lang="en-IN" sz="2800" dirty="0">
                <a:solidFill>
                  <a:srgbClr val="404040"/>
                </a:solidFill>
                <a:latin typeface="Calibri"/>
                <a:cs typeface="Calibri"/>
              </a:rPr>
              <a:t>SA 500 indicates that the reliability of audit evidence is influenced by its source and by its nature</a:t>
            </a:r>
          </a:p>
          <a:p>
            <a:pPr marL="0" marR="5080" indent="0" algn="just">
              <a:lnSpc>
                <a:spcPts val="3020"/>
              </a:lnSpc>
              <a:spcBef>
                <a:spcPts val="480"/>
              </a:spcBef>
              <a:buNone/>
            </a:pPr>
            <a:endParaRPr lang="en-IN" sz="2800" dirty="0">
              <a:solidFill>
                <a:srgbClr val="404040"/>
              </a:solidFill>
              <a:latin typeface="Calibri"/>
              <a:cs typeface="Calibri"/>
            </a:endParaRPr>
          </a:p>
          <a:p>
            <a:pPr marL="369887" marR="5080" lvl="1" algn="just">
              <a:lnSpc>
                <a:spcPts val="3020"/>
              </a:lnSpc>
              <a:spcBef>
                <a:spcPts val="480"/>
              </a:spcBef>
            </a:pPr>
            <a:r>
              <a:rPr lang="en-IN" sz="2400" dirty="0">
                <a:solidFill>
                  <a:srgbClr val="404040"/>
                </a:solidFill>
                <a:latin typeface="Calibri"/>
                <a:cs typeface="Calibri"/>
              </a:rPr>
              <a:t>Audit evidence is more reliable when it is obtained from </a:t>
            </a:r>
            <a:r>
              <a:rPr lang="en-IN" sz="2400" b="1" dirty="0">
                <a:solidFill>
                  <a:srgbClr val="FF0000"/>
                </a:solidFill>
                <a:latin typeface="Calibri"/>
                <a:cs typeface="Calibri"/>
              </a:rPr>
              <a:t>independent sources outside </a:t>
            </a:r>
            <a:r>
              <a:rPr lang="en-IN" sz="2400" dirty="0">
                <a:solidFill>
                  <a:srgbClr val="404040"/>
                </a:solidFill>
                <a:latin typeface="Calibri"/>
                <a:cs typeface="Calibri"/>
              </a:rPr>
              <a:t>the entity.</a:t>
            </a:r>
          </a:p>
          <a:p>
            <a:pPr marL="369887" marR="5080" lvl="1" algn="just">
              <a:lnSpc>
                <a:spcPts val="3020"/>
              </a:lnSpc>
              <a:spcBef>
                <a:spcPts val="480"/>
              </a:spcBef>
            </a:pPr>
            <a:r>
              <a:rPr lang="en-IN" sz="2400" dirty="0">
                <a:solidFill>
                  <a:srgbClr val="404040"/>
                </a:solidFill>
                <a:latin typeface="Calibri"/>
                <a:cs typeface="Calibri"/>
              </a:rPr>
              <a:t>Audit evidence </a:t>
            </a:r>
            <a:r>
              <a:rPr lang="en-IN" sz="2400" b="1" dirty="0">
                <a:solidFill>
                  <a:srgbClr val="FF0000"/>
                </a:solidFill>
                <a:latin typeface="Calibri"/>
                <a:cs typeface="Calibri"/>
              </a:rPr>
              <a:t>obtained directly </a:t>
            </a:r>
            <a:r>
              <a:rPr lang="en-IN" sz="2400" dirty="0">
                <a:solidFill>
                  <a:srgbClr val="404040"/>
                </a:solidFill>
                <a:latin typeface="Calibri"/>
                <a:cs typeface="Calibri"/>
              </a:rPr>
              <a:t>by the auditor is more reliable than audit evidence obtained indirectly or by inference</a:t>
            </a:r>
          </a:p>
          <a:p>
            <a:pPr marL="369887" marR="5080" lvl="1" algn="just">
              <a:lnSpc>
                <a:spcPts val="3020"/>
              </a:lnSpc>
              <a:spcBef>
                <a:spcPts val="480"/>
              </a:spcBef>
            </a:pPr>
            <a:r>
              <a:rPr lang="en-IN" sz="2400" dirty="0">
                <a:solidFill>
                  <a:srgbClr val="404040"/>
                </a:solidFill>
                <a:latin typeface="Calibri"/>
                <a:cs typeface="Calibri"/>
              </a:rPr>
              <a:t>Audit evidence is more reliable when it exists in </a:t>
            </a:r>
            <a:r>
              <a:rPr lang="en-IN" sz="2400" b="1" dirty="0">
                <a:solidFill>
                  <a:srgbClr val="FF0000"/>
                </a:solidFill>
                <a:latin typeface="Calibri"/>
                <a:cs typeface="Calibri"/>
              </a:rPr>
              <a:t>documentary form</a:t>
            </a:r>
            <a:r>
              <a:rPr lang="en-IN" sz="2400" dirty="0">
                <a:solidFill>
                  <a:srgbClr val="404040"/>
                </a:solidFill>
                <a:latin typeface="Calibri"/>
                <a:cs typeface="Calibri"/>
              </a:rPr>
              <a:t>, whether paper, electronic or other medium. </a:t>
            </a:r>
          </a:p>
        </p:txBody>
      </p:sp>
    </p:spTree>
    <p:extLst>
      <p:ext uri="{BB962C8B-B14F-4D97-AF65-F5344CB8AC3E}">
        <p14:creationId xmlns:p14="http://schemas.microsoft.com/office/powerpoint/2010/main" val="30972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164" y="548680"/>
            <a:ext cx="8190299" cy="563616"/>
          </a:xfrm>
          <a:prstGeom prst="rect">
            <a:avLst/>
          </a:prstGeom>
        </p:spPr>
        <p:txBody>
          <a:bodyPr vert="horz" wrap="square" lIns="0" tIns="9525" rIns="0" bIns="0" rtlCol="0" anchor="t" anchorCtr="0">
            <a:spAutoFit/>
          </a:bodyPr>
          <a:lstStyle/>
          <a:p>
            <a:pPr marL="9525">
              <a:lnSpc>
                <a:spcPct val="100000"/>
              </a:lnSpc>
              <a:spcBef>
                <a:spcPts val="75"/>
              </a:spcBef>
            </a:pPr>
            <a:r>
              <a:rPr lang="en-IN" sz="3600" b="1" spc="-60" dirty="0">
                <a:solidFill>
                  <a:schemeClr val="tx1"/>
                </a:solidFill>
              </a:rPr>
              <a:t>External confirmation procedures</a:t>
            </a:r>
            <a:endParaRPr sz="3600" b="1" dirty="0">
              <a:solidFill>
                <a:schemeClr val="tx1"/>
              </a:solidFill>
            </a:endParaRPr>
          </a:p>
        </p:txBody>
      </p:sp>
      <p:sp>
        <p:nvSpPr>
          <p:cNvPr id="4" name="object 4"/>
          <p:cNvSpPr txBox="1"/>
          <p:nvPr/>
        </p:nvSpPr>
        <p:spPr>
          <a:xfrm>
            <a:off x="558163" y="1268760"/>
            <a:ext cx="8190299" cy="3838391"/>
          </a:xfrm>
          <a:prstGeom prst="rect">
            <a:avLst/>
          </a:prstGeom>
        </p:spPr>
        <p:txBody>
          <a:bodyPr vert="horz" wrap="square" lIns="0" tIns="92869" rIns="0" bIns="0" rtlCol="0">
            <a:spAutoFit/>
          </a:bodyPr>
          <a:lstStyle/>
          <a:p>
            <a:pPr marL="9525" algn="just">
              <a:spcBef>
                <a:spcPts val="731"/>
              </a:spcBef>
              <a:buClr>
                <a:srgbClr val="E38312"/>
              </a:buClr>
              <a:tabLst>
                <a:tab pos="567214" algn="l"/>
              </a:tabLst>
            </a:pPr>
            <a:r>
              <a:rPr lang="en-IN" sz="2000" dirty="0">
                <a:latin typeface="Calibri"/>
                <a:cs typeface="Calibri"/>
              </a:rPr>
              <a:t>When using external confirmation procedures, the auditor shall maintain control over external confirmation requests, including: </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Determining the </a:t>
            </a:r>
            <a:r>
              <a:rPr lang="en-IN" sz="2000" b="1" dirty="0">
                <a:solidFill>
                  <a:srgbClr val="F04C3E"/>
                </a:solidFill>
                <a:latin typeface="Calibri"/>
                <a:cs typeface="Calibri"/>
              </a:rPr>
              <a:t>information to be confirmed </a:t>
            </a:r>
            <a:r>
              <a:rPr lang="en-IN" sz="2000" dirty="0">
                <a:latin typeface="Calibri"/>
                <a:cs typeface="Calibri"/>
              </a:rPr>
              <a:t>or requested (</a:t>
            </a:r>
            <a:r>
              <a:rPr lang="en-IN" sz="2000" dirty="0" err="1">
                <a:latin typeface="Calibri"/>
                <a:cs typeface="Calibri"/>
              </a:rPr>
              <a:t>Eg</a:t>
            </a:r>
            <a:r>
              <a:rPr lang="en-IN" sz="2000" dirty="0">
                <a:latin typeface="Calibri"/>
                <a:cs typeface="Calibri"/>
              </a:rPr>
              <a:t>: Account balances: bank balance, investments, debtors, creditors) </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Selecting the </a:t>
            </a:r>
            <a:r>
              <a:rPr lang="en-IN" sz="2000" b="1" dirty="0">
                <a:solidFill>
                  <a:srgbClr val="F04C3E"/>
                </a:solidFill>
                <a:latin typeface="Calibri"/>
                <a:cs typeface="Calibri"/>
              </a:rPr>
              <a:t>appropriate confirming party </a:t>
            </a:r>
            <a:r>
              <a:rPr lang="en-IN" sz="2000" dirty="0">
                <a:latin typeface="Calibri"/>
                <a:cs typeface="Calibri"/>
              </a:rPr>
              <a:t>(</a:t>
            </a:r>
            <a:r>
              <a:rPr lang="en-IN" sz="2000" dirty="0" err="1">
                <a:latin typeface="Calibri"/>
                <a:cs typeface="Calibri"/>
              </a:rPr>
              <a:t>Eg</a:t>
            </a:r>
            <a:r>
              <a:rPr lang="en-IN" sz="2000" dirty="0">
                <a:latin typeface="Calibri"/>
                <a:cs typeface="Calibri"/>
              </a:rPr>
              <a:t>: Banks, Financial institutions, customers, vendors, legal counsel etc.)</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Designing the confirmation requests, including determining that requests are properly addressed and contain return information for responses to </a:t>
            </a:r>
            <a:r>
              <a:rPr lang="en-IN" sz="2000" b="1" dirty="0">
                <a:solidFill>
                  <a:srgbClr val="F04C3E"/>
                </a:solidFill>
                <a:latin typeface="Calibri"/>
                <a:cs typeface="Calibri"/>
              </a:rPr>
              <a:t>be sent directly to the auditor </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Sending the requests, </a:t>
            </a:r>
            <a:r>
              <a:rPr lang="en-IN" sz="2000" b="1" dirty="0">
                <a:solidFill>
                  <a:srgbClr val="F04C3E"/>
                </a:solidFill>
                <a:latin typeface="Calibri"/>
                <a:cs typeface="Calibri"/>
              </a:rPr>
              <a:t>including follow-up requests </a:t>
            </a:r>
            <a:r>
              <a:rPr lang="en-IN" sz="2000" dirty="0">
                <a:latin typeface="Calibri"/>
                <a:cs typeface="Calibri"/>
              </a:rPr>
              <a:t>when applicable, to the confirming party</a:t>
            </a:r>
          </a:p>
        </p:txBody>
      </p:sp>
    </p:spTree>
    <p:extLst>
      <p:ext uri="{BB962C8B-B14F-4D97-AF65-F5344CB8AC3E}">
        <p14:creationId xmlns:p14="http://schemas.microsoft.com/office/powerpoint/2010/main" val="390995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4A9B22-82BF-4D21-9FA0-C7FBD56964B3}"/>
              </a:ext>
            </a:extLst>
          </p:cNvPr>
          <p:cNvSpPr/>
          <p:nvPr/>
        </p:nvSpPr>
        <p:spPr>
          <a:xfrm>
            <a:off x="0" y="153040"/>
            <a:ext cx="6516216" cy="1204281"/>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IN" sz="3400" b="1" dirty="0">
                <a:solidFill>
                  <a:srgbClr val="646464"/>
                </a:solidFill>
                <a:latin typeface="+mj-lt"/>
                <a:ea typeface="+mj-ea"/>
                <a:cs typeface="Arial" pitchFamily="34" charset="0"/>
              </a:rPr>
              <a:t>Overall Objectives of an Auditor</a:t>
            </a:r>
          </a:p>
        </p:txBody>
      </p:sp>
      <p:sp>
        <p:nvSpPr>
          <p:cNvPr id="23" name="Rectangle: Rounded Corners 22">
            <a:extLst>
              <a:ext uri="{FF2B5EF4-FFF2-40B4-BE49-F238E27FC236}">
                <a16:creationId xmlns:a16="http://schemas.microsoft.com/office/drawing/2014/main" id="{49C97017-1929-4CF5-8150-17E074FEABD2}"/>
              </a:ext>
            </a:extLst>
          </p:cNvPr>
          <p:cNvSpPr/>
          <p:nvPr/>
        </p:nvSpPr>
        <p:spPr>
          <a:xfrm>
            <a:off x="179512" y="2420888"/>
            <a:ext cx="2808312" cy="86409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Obtain Reasonable Assurance</a:t>
            </a:r>
          </a:p>
        </p:txBody>
      </p:sp>
      <p:sp>
        <p:nvSpPr>
          <p:cNvPr id="24" name="Rectangle: Rounded Corners 23">
            <a:extLst>
              <a:ext uri="{FF2B5EF4-FFF2-40B4-BE49-F238E27FC236}">
                <a16:creationId xmlns:a16="http://schemas.microsoft.com/office/drawing/2014/main" id="{1F9E3552-30F9-4C12-B090-32270CF848F6}"/>
              </a:ext>
            </a:extLst>
          </p:cNvPr>
          <p:cNvSpPr/>
          <p:nvPr/>
        </p:nvSpPr>
        <p:spPr>
          <a:xfrm>
            <a:off x="179512" y="3775348"/>
            <a:ext cx="2808312" cy="86409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Express an Opinion</a:t>
            </a:r>
          </a:p>
        </p:txBody>
      </p:sp>
      <p:sp>
        <p:nvSpPr>
          <p:cNvPr id="25" name="Rectangle: Rounded Corners 24">
            <a:extLst>
              <a:ext uri="{FF2B5EF4-FFF2-40B4-BE49-F238E27FC236}">
                <a16:creationId xmlns:a16="http://schemas.microsoft.com/office/drawing/2014/main" id="{D20F2A94-5585-4CEA-A710-1062B3812765}"/>
              </a:ext>
            </a:extLst>
          </p:cNvPr>
          <p:cNvSpPr/>
          <p:nvPr/>
        </p:nvSpPr>
        <p:spPr>
          <a:xfrm>
            <a:off x="179512" y="5348019"/>
            <a:ext cx="2808312" cy="864096"/>
          </a:xfrm>
          <a:prstGeom prst="round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b="1" dirty="0">
                <a:solidFill>
                  <a:schemeClr val="tx1"/>
                </a:solidFill>
              </a:rPr>
              <a:t>Report on Financial Statements</a:t>
            </a:r>
          </a:p>
        </p:txBody>
      </p:sp>
      <p:sp>
        <p:nvSpPr>
          <p:cNvPr id="5" name="Rectangle 4">
            <a:extLst>
              <a:ext uri="{FF2B5EF4-FFF2-40B4-BE49-F238E27FC236}">
                <a16:creationId xmlns:a16="http://schemas.microsoft.com/office/drawing/2014/main" id="{A91A8E1D-BE1D-49D4-9C3F-0EB60CCF25FB}"/>
              </a:ext>
            </a:extLst>
          </p:cNvPr>
          <p:cNvSpPr/>
          <p:nvPr/>
        </p:nvSpPr>
        <p:spPr>
          <a:xfrm>
            <a:off x="4860032" y="2264737"/>
            <a:ext cx="3456384" cy="1152128"/>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dirty="0">
                <a:solidFill>
                  <a:schemeClr val="tx1"/>
                </a:solidFill>
              </a:rPr>
              <a:t>That Financial Statements are free from material misstatement due to fraud or error</a:t>
            </a:r>
          </a:p>
        </p:txBody>
      </p:sp>
      <p:sp>
        <p:nvSpPr>
          <p:cNvPr id="26" name="Rectangle 25">
            <a:extLst>
              <a:ext uri="{FF2B5EF4-FFF2-40B4-BE49-F238E27FC236}">
                <a16:creationId xmlns:a16="http://schemas.microsoft.com/office/drawing/2014/main" id="{0C1EBC70-42E9-4C1C-B6C5-45AD431A5E98}"/>
              </a:ext>
            </a:extLst>
          </p:cNvPr>
          <p:cNvSpPr/>
          <p:nvPr/>
        </p:nvSpPr>
        <p:spPr>
          <a:xfrm>
            <a:off x="4860032" y="3631332"/>
            <a:ext cx="3456384" cy="1152128"/>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dirty="0">
                <a:solidFill>
                  <a:schemeClr val="tx1"/>
                </a:solidFill>
              </a:rPr>
              <a:t>Whether Financial Statements are prepared in accordance with the applicable </a:t>
            </a:r>
            <a:r>
              <a:rPr lang="en-IN" b="1" u="sng" dirty="0">
                <a:solidFill>
                  <a:schemeClr val="tx1"/>
                </a:solidFill>
              </a:rPr>
              <a:t>Financial Reporting Framework</a:t>
            </a:r>
          </a:p>
        </p:txBody>
      </p:sp>
      <p:sp>
        <p:nvSpPr>
          <p:cNvPr id="27" name="Rectangle 26">
            <a:extLst>
              <a:ext uri="{FF2B5EF4-FFF2-40B4-BE49-F238E27FC236}">
                <a16:creationId xmlns:a16="http://schemas.microsoft.com/office/drawing/2014/main" id="{A0B9A9A7-9969-460F-999A-37DD5E903EBD}"/>
              </a:ext>
            </a:extLst>
          </p:cNvPr>
          <p:cNvSpPr/>
          <p:nvPr/>
        </p:nvSpPr>
        <p:spPr>
          <a:xfrm>
            <a:off x="4860032" y="5105538"/>
            <a:ext cx="3456384" cy="1152128"/>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dirty="0">
                <a:solidFill>
                  <a:schemeClr val="tx1"/>
                </a:solidFill>
              </a:rPr>
              <a:t>Auditor’s Findings – As required by the </a:t>
            </a:r>
            <a:r>
              <a:rPr lang="en-IN" b="1" u="sng" dirty="0">
                <a:solidFill>
                  <a:schemeClr val="tx1"/>
                </a:solidFill>
              </a:rPr>
              <a:t>Standards on Auditing</a:t>
            </a:r>
          </a:p>
        </p:txBody>
      </p:sp>
      <p:sp>
        <p:nvSpPr>
          <p:cNvPr id="28" name="Arrow: Right 27">
            <a:extLst>
              <a:ext uri="{FF2B5EF4-FFF2-40B4-BE49-F238E27FC236}">
                <a16:creationId xmlns:a16="http://schemas.microsoft.com/office/drawing/2014/main" id="{C62BA4EC-90FD-4342-A13B-8817804D8C23}"/>
              </a:ext>
            </a:extLst>
          </p:cNvPr>
          <p:cNvSpPr/>
          <p:nvPr/>
        </p:nvSpPr>
        <p:spPr>
          <a:xfrm>
            <a:off x="3001463" y="5581585"/>
            <a:ext cx="1858569" cy="396963"/>
          </a:xfrm>
          <a:prstGeom prst="right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9" name="Arrow: Right 28">
            <a:extLst>
              <a:ext uri="{FF2B5EF4-FFF2-40B4-BE49-F238E27FC236}">
                <a16:creationId xmlns:a16="http://schemas.microsoft.com/office/drawing/2014/main" id="{BEA0131F-E80A-4A36-BCFE-7DBE13660AC4}"/>
              </a:ext>
            </a:extLst>
          </p:cNvPr>
          <p:cNvSpPr/>
          <p:nvPr/>
        </p:nvSpPr>
        <p:spPr>
          <a:xfrm>
            <a:off x="2987824" y="4050515"/>
            <a:ext cx="1858569" cy="396963"/>
          </a:xfrm>
          <a:prstGeom prst="right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0" name="Arrow: Right 29">
            <a:extLst>
              <a:ext uri="{FF2B5EF4-FFF2-40B4-BE49-F238E27FC236}">
                <a16:creationId xmlns:a16="http://schemas.microsoft.com/office/drawing/2014/main" id="{07EFFDB5-779A-4BF1-B1BF-F433335DBAFC}"/>
              </a:ext>
            </a:extLst>
          </p:cNvPr>
          <p:cNvSpPr/>
          <p:nvPr/>
        </p:nvSpPr>
        <p:spPr>
          <a:xfrm>
            <a:off x="3001463" y="2634035"/>
            <a:ext cx="1858569" cy="396963"/>
          </a:xfrm>
          <a:prstGeom prst="right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Tree>
    <p:extLst>
      <p:ext uri="{BB962C8B-B14F-4D97-AF65-F5344CB8AC3E}">
        <p14:creationId xmlns:p14="http://schemas.microsoft.com/office/powerpoint/2010/main" val="18777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5" grpId="0" animBg="1"/>
      <p:bldP spid="26"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84970" y="3774185"/>
            <a:ext cx="0" cy="480060"/>
          </a:xfrm>
          <a:custGeom>
            <a:avLst/>
            <a:gdLst/>
            <a:ahLst/>
            <a:cxnLst/>
            <a:rect l="l" t="t" r="r" b="b"/>
            <a:pathLst>
              <a:path h="640079">
                <a:moveTo>
                  <a:pt x="0" y="0"/>
                </a:moveTo>
                <a:lnTo>
                  <a:pt x="0" y="640079"/>
                </a:lnTo>
              </a:path>
            </a:pathLst>
          </a:custGeom>
          <a:ln w="15875">
            <a:solidFill>
              <a:srgbClr val="CF760E"/>
            </a:solidFill>
          </a:ln>
        </p:spPr>
        <p:txBody>
          <a:bodyPr wrap="square" lIns="0" tIns="0" rIns="0" bIns="0" rtlCol="0"/>
          <a:lstStyle/>
          <a:p>
            <a:endParaRPr sz="1350"/>
          </a:p>
        </p:txBody>
      </p:sp>
      <p:sp>
        <p:nvSpPr>
          <p:cNvPr id="3" name="object 3"/>
          <p:cNvSpPr/>
          <p:nvPr/>
        </p:nvSpPr>
        <p:spPr>
          <a:xfrm>
            <a:off x="4276844" y="2244851"/>
            <a:ext cx="1009174" cy="480060"/>
          </a:xfrm>
          <a:custGeom>
            <a:avLst/>
            <a:gdLst/>
            <a:ahLst/>
            <a:cxnLst/>
            <a:rect l="l" t="t" r="r" b="b"/>
            <a:pathLst>
              <a:path w="1345565" h="640080">
                <a:moveTo>
                  <a:pt x="0" y="0"/>
                </a:moveTo>
                <a:lnTo>
                  <a:pt x="0" y="436244"/>
                </a:lnTo>
                <a:lnTo>
                  <a:pt x="1345056" y="436244"/>
                </a:lnTo>
                <a:lnTo>
                  <a:pt x="1345056" y="640079"/>
                </a:lnTo>
              </a:path>
            </a:pathLst>
          </a:custGeom>
          <a:ln w="15875">
            <a:solidFill>
              <a:srgbClr val="B6670C"/>
            </a:solidFill>
          </a:ln>
        </p:spPr>
        <p:txBody>
          <a:bodyPr wrap="square" lIns="0" tIns="0" rIns="0" bIns="0" rtlCol="0"/>
          <a:lstStyle/>
          <a:p>
            <a:endParaRPr sz="1350"/>
          </a:p>
        </p:txBody>
      </p:sp>
      <p:sp>
        <p:nvSpPr>
          <p:cNvPr id="4" name="object 4"/>
          <p:cNvSpPr/>
          <p:nvPr/>
        </p:nvSpPr>
        <p:spPr>
          <a:xfrm>
            <a:off x="3267574" y="3774185"/>
            <a:ext cx="0" cy="480060"/>
          </a:xfrm>
          <a:custGeom>
            <a:avLst/>
            <a:gdLst/>
            <a:ahLst/>
            <a:cxnLst/>
            <a:rect l="l" t="t" r="r" b="b"/>
            <a:pathLst>
              <a:path h="640079">
                <a:moveTo>
                  <a:pt x="0" y="0"/>
                </a:moveTo>
                <a:lnTo>
                  <a:pt x="0" y="640079"/>
                </a:lnTo>
              </a:path>
            </a:pathLst>
          </a:custGeom>
          <a:ln w="15875">
            <a:solidFill>
              <a:srgbClr val="CF760E"/>
            </a:solidFill>
          </a:ln>
        </p:spPr>
        <p:txBody>
          <a:bodyPr wrap="square" lIns="0" tIns="0" rIns="0" bIns="0" rtlCol="0"/>
          <a:lstStyle/>
          <a:p>
            <a:endParaRPr sz="1350"/>
          </a:p>
        </p:txBody>
      </p:sp>
      <p:grpSp>
        <p:nvGrpSpPr>
          <p:cNvPr id="5" name="object 5"/>
          <p:cNvGrpSpPr/>
          <p:nvPr/>
        </p:nvGrpSpPr>
        <p:grpSpPr>
          <a:xfrm>
            <a:off x="3261622" y="1190768"/>
            <a:ext cx="2029301" cy="1540192"/>
            <a:chOff x="4746942" y="444690"/>
            <a:chExt cx="2705735" cy="2053589"/>
          </a:xfrm>
        </p:grpSpPr>
        <p:sp>
          <p:nvSpPr>
            <p:cNvPr id="6" name="object 6"/>
            <p:cNvSpPr/>
            <p:nvPr/>
          </p:nvSpPr>
          <p:spPr>
            <a:xfrm>
              <a:off x="4754879" y="1850136"/>
              <a:ext cx="1345565" cy="640080"/>
            </a:xfrm>
            <a:custGeom>
              <a:avLst/>
              <a:gdLst/>
              <a:ahLst/>
              <a:cxnLst/>
              <a:rect l="l" t="t" r="r" b="b"/>
              <a:pathLst>
                <a:path w="1345564" h="640080">
                  <a:moveTo>
                    <a:pt x="1345057" y="0"/>
                  </a:moveTo>
                  <a:lnTo>
                    <a:pt x="1345057" y="436244"/>
                  </a:lnTo>
                  <a:lnTo>
                    <a:pt x="0" y="436244"/>
                  </a:lnTo>
                  <a:lnTo>
                    <a:pt x="0" y="640079"/>
                  </a:lnTo>
                </a:path>
              </a:pathLst>
            </a:custGeom>
            <a:ln w="15875">
              <a:solidFill>
                <a:srgbClr val="B6670C"/>
              </a:solidFill>
            </a:ln>
          </p:spPr>
          <p:txBody>
            <a:bodyPr wrap="square" lIns="0" tIns="0" rIns="0" bIns="0" rtlCol="0"/>
            <a:lstStyle/>
            <a:p>
              <a:endParaRPr sz="1350"/>
            </a:p>
          </p:txBody>
        </p:sp>
        <p:sp>
          <p:nvSpPr>
            <p:cNvPr id="7" name="object 7"/>
            <p:cNvSpPr/>
            <p:nvPr/>
          </p:nvSpPr>
          <p:spPr>
            <a:xfrm>
              <a:off x="5000243" y="452627"/>
              <a:ext cx="2200910" cy="1397635"/>
            </a:xfrm>
            <a:custGeom>
              <a:avLst/>
              <a:gdLst/>
              <a:ahLst/>
              <a:cxnLst/>
              <a:rect l="l" t="t" r="r" b="b"/>
              <a:pathLst>
                <a:path w="2200909" h="1397635">
                  <a:moveTo>
                    <a:pt x="2060955"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5" y="1397508"/>
                  </a:lnTo>
                  <a:lnTo>
                    <a:pt x="2105086" y="1390379"/>
                  </a:lnTo>
                  <a:lnTo>
                    <a:pt x="2143432" y="1370535"/>
                  </a:lnTo>
                  <a:lnTo>
                    <a:pt x="2173683" y="1340284"/>
                  </a:lnTo>
                  <a:lnTo>
                    <a:pt x="2193527" y="1301938"/>
                  </a:lnTo>
                  <a:lnTo>
                    <a:pt x="2200655" y="1257808"/>
                  </a:lnTo>
                  <a:lnTo>
                    <a:pt x="2200655" y="139700"/>
                  </a:lnTo>
                  <a:lnTo>
                    <a:pt x="2193527" y="95569"/>
                  </a:lnTo>
                  <a:lnTo>
                    <a:pt x="2173683" y="57223"/>
                  </a:lnTo>
                  <a:lnTo>
                    <a:pt x="2143432" y="26972"/>
                  </a:lnTo>
                  <a:lnTo>
                    <a:pt x="2105086" y="7128"/>
                  </a:lnTo>
                  <a:lnTo>
                    <a:pt x="2060955" y="0"/>
                  </a:lnTo>
                  <a:close/>
                </a:path>
              </a:pathLst>
            </a:custGeom>
            <a:solidFill>
              <a:srgbClr val="E38312"/>
            </a:solidFill>
          </p:spPr>
          <p:txBody>
            <a:bodyPr wrap="square" lIns="0" tIns="0" rIns="0" bIns="0" rtlCol="0"/>
            <a:lstStyle/>
            <a:p>
              <a:endParaRPr sz="1350"/>
            </a:p>
          </p:txBody>
        </p:sp>
        <p:sp>
          <p:nvSpPr>
            <p:cNvPr id="8" name="object 8"/>
            <p:cNvSpPr/>
            <p:nvPr/>
          </p:nvSpPr>
          <p:spPr>
            <a:xfrm>
              <a:off x="5000243" y="452627"/>
              <a:ext cx="2200910" cy="1397635"/>
            </a:xfrm>
            <a:custGeom>
              <a:avLst/>
              <a:gdLst/>
              <a:ahLst/>
              <a:cxnLst/>
              <a:rect l="l" t="t" r="r" b="b"/>
              <a:pathLst>
                <a:path w="2200909" h="1397635">
                  <a:moveTo>
                    <a:pt x="0" y="139700"/>
                  </a:moveTo>
                  <a:lnTo>
                    <a:pt x="7128" y="95569"/>
                  </a:lnTo>
                  <a:lnTo>
                    <a:pt x="26972" y="57223"/>
                  </a:lnTo>
                  <a:lnTo>
                    <a:pt x="57223" y="26972"/>
                  </a:lnTo>
                  <a:lnTo>
                    <a:pt x="95569" y="7128"/>
                  </a:lnTo>
                  <a:lnTo>
                    <a:pt x="139700" y="0"/>
                  </a:lnTo>
                  <a:lnTo>
                    <a:pt x="2060955" y="0"/>
                  </a:lnTo>
                  <a:lnTo>
                    <a:pt x="2105086" y="7128"/>
                  </a:lnTo>
                  <a:lnTo>
                    <a:pt x="2143432" y="26972"/>
                  </a:lnTo>
                  <a:lnTo>
                    <a:pt x="2173683" y="57223"/>
                  </a:lnTo>
                  <a:lnTo>
                    <a:pt x="2193527" y="95569"/>
                  </a:lnTo>
                  <a:lnTo>
                    <a:pt x="2200655" y="139700"/>
                  </a:lnTo>
                  <a:lnTo>
                    <a:pt x="2200655" y="1257808"/>
                  </a:lnTo>
                  <a:lnTo>
                    <a:pt x="2193527" y="1301938"/>
                  </a:lnTo>
                  <a:lnTo>
                    <a:pt x="2173683" y="1340284"/>
                  </a:lnTo>
                  <a:lnTo>
                    <a:pt x="2143432" y="1370535"/>
                  </a:lnTo>
                  <a:lnTo>
                    <a:pt x="2105086" y="1390379"/>
                  </a:lnTo>
                  <a:lnTo>
                    <a:pt x="2060955" y="1397508"/>
                  </a:lnTo>
                  <a:lnTo>
                    <a:pt x="139700" y="1397508"/>
                  </a:lnTo>
                  <a:lnTo>
                    <a:pt x="95569" y="1390379"/>
                  </a:lnTo>
                  <a:lnTo>
                    <a:pt x="57223" y="1370535"/>
                  </a:lnTo>
                  <a:lnTo>
                    <a:pt x="26972" y="1340284"/>
                  </a:lnTo>
                  <a:lnTo>
                    <a:pt x="7128" y="1301938"/>
                  </a:lnTo>
                  <a:lnTo>
                    <a:pt x="0" y="1257808"/>
                  </a:lnTo>
                  <a:lnTo>
                    <a:pt x="0" y="139700"/>
                  </a:lnTo>
                  <a:close/>
                </a:path>
              </a:pathLst>
            </a:custGeom>
            <a:ln w="15875">
              <a:solidFill>
                <a:srgbClr val="FFFFFF"/>
              </a:solidFill>
            </a:ln>
          </p:spPr>
          <p:txBody>
            <a:bodyPr wrap="square" lIns="0" tIns="0" rIns="0" bIns="0" rtlCol="0"/>
            <a:lstStyle/>
            <a:p>
              <a:endParaRPr sz="1350"/>
            </a:p>
          </p:txBody>
        </p:sp>
        <p:sp>
          <p:nvSpPr>
            <p:cNvPr id="9" name="object 9"/>
            <p:cNvSpPr/>
            <p:nvPr/>
          </p:nvSpPr>
          <p:spPr>
            <a:xfrm>
              <a:off x="5244083" y="685800"/>
              <a:ext cx="2200910" cy="1397635"/>
            </a:xfrm>
            <a:custGeom>
              <a:avLst/>
              <a:gdLst/>
              <a:ahLst/>
              <a:cxnLst/>
              <a:rect l="l" t="t" r="r" b="b"/>
              <a:pathLst>
                <a:path w="2200909" h="1397635">
                  <a:moveTo>
                    <a:pt x="2060956"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6" y="1397508"/>
                  </a:lnTo>
                  <a:lnTo>
                    <a:pt x="2105086" y="1390379"/>
                  </a:lnTo>
                  <a:lnTo>
                    <a:pt x="2143432" y="1370535"/>
                  </a:lnTo>
                  <a:lnTo>
                    <a:pt x="2173683" y="1340284"/>
                  </a:lnTo>
                  <a:lnTo>
                    <a:pt x="2193527" y="1301938"/>
                  </a:lnTo>
                  <a:lnTo>
                    <a:pt x="2200656" y="1257808"/>
                  </a:lnTo>
                  <a:lnTo>
                    <a:pt x="2200656" y="139700"/>
                  </a:lnTo>
                  <a:lnTo>
                    <a:pt x="2193527" y="95569"/>
                  </a:lnTo>
                  <a:lnTo>
                    <a:pt x="2173683" y="57223"/>
                  </a:lnTo>
                  <a:lnTo>
                    <a:pt x="2143432" y="26972"/>
                  </a:lnTo>
                  <a:lnTo>
                    <a:pt x="2105086" y="7128"/>
                  </a:lnTo>
                  <a:lnTo>
                    <a:pt x="2060956" y="0"/>
                  </a:lnTo>
                  <a:close/>
                </a:path>
              </a:pathLst>
            </a:custGeom>
            <a:solidFill>
              <a:srgbClr val="FFFFFF">
                <a:alpha val="90194"/>
              </a:srgbClr>
            </a:solidFill>
          </p:spPr>
          <p:txBody>
            <a:bodyPr wrap="square" lIns="0" tIns="0" rIns="0" bIns="0" rtlCol="0"/>
            <a:lstStyle/>
            <a:p>
              <a:endParaRPr sz="1350"/>
            </a:p>
          </p:txBody>
        </p:sp>
        <p:sp>
          <p:nvSpPr>
            <p:cNvPr id="10" name="object 10"/>
            <p:cNvSpPr/>
            <p:nvPr/>
          </p:nvSpPr>
          <p:spPr>
            <a:xfrm>
              <a:off x="5244083" y="685800"/>
              <a:ext cx="2200910" cy="1397635"/>
            </a:xfrm>
            <a:custGeom>
              <a:avLst/>
              <a:gdLst/>
              <a:ahLst/>
              <a:cxnLst/>
              <a:rect l="l" t="t" r="r" b="b"/>
              <a:pathLst>
                <a:path w="2200909" h="1397635">
                  <a:moveTo>
                    <a:pt x="0" y="139700"/>
                  </a:moveTo>
                  <a:lnTo>
                    <a:pt x="7128" y="95569"/>
                  </a:lnTo>
                  <a:lnTo>
                    <a:pt x="26972" y="57223"/>
                  </a:lnTo>
                  <a:lnTo>
                    <a:pt x="57223" y="26972"/>
                  </a:lnTo>
                  <a:lnTo>
                    <a:pt x="95569" y="7128"/>
                  </a:lnTo>
                  <a:lnTo>
                    <a:pt x="139700" y="0"/>
                  </a:lnTo>
                  <a:lnTo>
                    <a:pt x="2060956" y="0"/>
                  </a:lnTo>
                  <a:lnTo>
                    <a:pt x="2105086" y="7128"/>
                  </a:lnTo>
                  <a:lnTo>
                    <a:pt x="2143432" y="26972"/>
                  </a:lnTo>
                  <a:lnTo>
                    <a:pt x="2173683" y="57223"/>
                  </a:lnTo>
                  <a:lnTo>
                    <a:pt x="2193527" y="95569"/>
                  </a:lnTo>
                  <a:lnTo>
                    <a:pt x="2200656" y="139700"/>
                  </a:lnTo>
                  <a:lnTo>
                    <a:pt x="2200656" y="1257808"/>
                  </a:lnTo>
                  <a:lnTo>
                    <a:pt x="2193527" y="1301938"/>
                  </a:lnTo>
                  <a:lnTo>
                    <a:pt x="2173683" y="1340284"/>
                  </a:lnTo>
                  <a:lnTo>
                    <a:pt x="2143432" y="1370535"/>
                  </a:lnTo>
                  <a:lnTo>
                    <a:pt x="2105086" y="1390379"/>
                  </a:lnTo>
                  <a:lnTo>
                    <a:pt x="2060956" y="1397508"/>
                  </a:lnTo>
                  <a:lnTo>
                    <a:pt x="139700" y="1397508"/>
                  </a:lnTo>
                  <a:lnTo>
                    <a:pt x="95569" y="1390379"/>
                  </a:lnTo>
                  <a:lnTo>
                    <a:pt x="57223" y="1370535"/>
                  </a:lnTo>
                  <a:lnTo>
                    <a:pt x="26972" y="1340284"/>
                  </a:lnTo>
                  <a:lnTo>
                    <a:pt x="7128" y="1301938"/>
                  </a:lnTo>
                  <a:lnTo>
                    <a:pt x="0" y="1257808"/>
                  </a:lnTo>
                  <a:lnTo>
                    <a:pt x="0" y="139700"/>
                  </a:lnTo>
                  <a:close/>
                </a:path>
              </a:pathLst>
            </a:custGeom>
            <a:ln w="15875">
              <a:solidFill>
                <a:srgbClr val="E38312"/>
              </a:solidFill>
            </a:ln>
          </p:spPr>
          <p:txBody>
            <a:bodyPr wrap="square" lIns="0" tIns="0" rIns="0" bIns="0" rtlCol="0"/>
            <a:lstStyle/>
            <a:p>
              <a:endParaRPr sz="1350"/>
            </a:p>
          </p:txBody>
        </p:sp>
      </p:grpSp>
      <p:sp>
        <p:nvSpPr>
          <p:cNvPr id="11" name="object 11"/>
          <p:cNvSpPr txBox="1"/>
          <p:nvPr/>
        </p:nvSpPr>
        <p:spPr>
          <a:xfrm>
            <a:off x="3757065" y="1776946"/>
            <a:ext cx="1408271" cy="193803"/>
          </a:xfrm>
          <a:prstGeom prst="rect">
            <a:avLst/>
          </a:prstGeom>
        </p:spPr>
        <p:txBody>
          <a:bodyPr vert="horz" wrap="square" lIns="0" tIns="9049" rIns="0" bIns="0" rtlCol="0">
            <a:spAutoFit/>
          </a:bodyPr>
          <a:lstStyle/>
          <a:p>
            <a:pPr marL="9525">
              <a:spcBef>
                <a:spcPts val="71"/>
              </a:spcBef>
            </a:pPr>
            <a:r>
              <a:rPr sz="1200" b="1" dirty="0">
                <a:latin typeface="Calibri"/>
                <a:cs typeface="Calibri"/>
              </a:rPr>
              <a:t>External</a:t>
            </a:r>
            <a:r>
              <a:rPr sz="1200" b="1" spc="-34" dirty="0">
                <a:latin typeface="Calibri"/>
                <a:cs typeface="Calibri"/>
              </a:rPr>
              <a:t> </a:t>
            </a:r>
            <a:r>
              <a:rPr sz="1200" b="1" spc="-8" dirty="0">
                <a:latin typeface="Calibri"/>
                <a:cs typeface="Calibri"/>
              </a:rPr>
              <a:t>Confirmation</a:t>
            </a:r>
            <a:endParaRPr sz="1200">
              <a:latin typeface="Calibri"/>
              <a:cs typeface="Calibri"/>
            </a:endParaRPr>
          </a:p>
        </p:txBody>
      </p:sp>
      <p:grpSp>
        <p:nvGrpSpPr>
          <p:cNvPr id="12" name="object 12"/>
          <p:cNvGrpSpPr/>
          <p:nvPr/>
        </p:nvGrpSpPr>
        <p:grpSpPr>
          <a:xfrm>
            <a:off x="2436376" y="2718959"/>
            <a:ext cx="1846421" cy="1234916"/>
            <a:chOff x="3646614" y="2482278"/>
            <a:chExt cx="2461895" cy="1646555"/>
          </a:xfrm>
        </p:grpSpPr>
        <p:sp>
          <p:nvSpPr>
            <p:cNvPr id="13" name="object 13"/>
            <p:cNvSpPr/>
            <p:nvPr/>
          </p:nvSpPr>
          <p:spPr>
            <a:xfrm>
              <a:off x="3654552" y="2490216"/>
              <a:ext cx="2200910" cy="1399540"/>
            </a:xfrm>
            <a:custGeom>
              <a:avLst/>
              <a:gdLst/>
              <a:ahLst/>
              <a:cxnLst/>
              <a:rect l="l" t="t" r="r" b="b"/>
              <a:pathLst>
                <a:path w="2200910" h="1399539">
                  <a:moveTo>
                    <a:pt x="2060702" y="0"/>
                  </a:moveTo>
                  <a:lnTo>
                    <a:pt x="139953" y="0"/>
                  </a:lnTo>
                  <a:lnTo>
                    <a:pt x="95699" y="7130"/>
                  </a:lnTo>
                  <a:lnTo>
                    <a:pt x="57278" y="26989"/>
                  </a:lnTo>
                  <a:lnTo>
                    <a:pt x="26989" y="57278"/>
                  </a:lnTo>
                  <a:lnTo>
                    <a:pt x="7130" y="95699"/>
                  </a:lnTo>
                  <a:lnTo>
                    <a:pt x="0" y="139954"/>
                  </a:lnTo>
                  <a:lnTo>
                    <a:pt x="0" y="1259078"/>
                  </a:lnTo>
                  <a:lnTo>
                    <a:pt x="7130" y="1303332"/>
                  </a:lnTo>
                  <a:lnTo>
                    <a:pt x="26989" y="1341753"/>
                  </a:lnTo>
                  <a:lnTo>
                    <a:pt x="57278" y="1372042"/>
                  </a:lnTo>
                  <a:lnTo>
                    <a:pt x="95699" y="1391901"/>
                  </a:lnTo>
                  <a:lnTo>
                    <a:pt x="139953" y="1399032"/>
                  </a:lnTo>
                  <a:lnTo>
                    <a:pt x="2060702" y="1399032"/>
                  </a:lnTo>
                  <a:lnTo>
                    <a:pt x="2104956" y="1391901"/>
                  </a:lnTo>
                  <a:lnTo>
                    <a:pt x="2143377" y="1372042"/>
                  </a:lnTo>
                  <a:lnTo>
                    <a:pt x="2173666" y="1341753"/>
                  </a:lnTo>
                  <a:lnTo>
                    <a:pt x="2193525" y="1303332"/>
                  </a:lnTo>
                  <a:lnTo>
                    <a:pt x="2200656" y="1259078"/>
                  </a:lnTo>
                  <a:lnTo>
                    <a:pt x="2200656" y="139954"/>
                  </a:lnTo>
                  <a:lnTo>
                    <a:pt x="2193525" y="95699"/>
                  </a:lnTo>
                  <a:lnTo>
                    <a:pt x="2173666" y="57278"/>
                  </a:lnTo>
                  <a:lnTo>
                    <a:pt x="2143377" y="26989"/>
                  </a:lnTo>
                  <a:lnTo>
                    <a:pt x="2104956" y="7130"/>
                  </a:lnTo>
                  <a:lnTo>
                    <a:pt x="2060702" y="0"/>
                  </a:lnTo>
                  <a:close/>
                </a:path>
              </a:pathLst>
            </a:custGeom>
            <a:solidFill>
              <a:srgbClr val="E38312"/>
            </a:solidFill>
          </p:spPr>
          <p:txBody>
            <a:bodyPr wrap="square" lIns="0" tIns="0" rIns="0" bIns="0" rtlCol="0"/>
            <a:lstStyle/>
            <a:p>
              <a:endParaRPr sz="1350"/>
            </a:p>
          </p:txBody>
        </p:sp>
        <p:sp>
          <p:nvSpPr>
            <p:cNvPr id="14" name="object 14"/>
            <p:cNvSpPr/>
            <p:nvPr/>
          </p:nvSpPr>
          <p:spPr>
            <a:xfrm>
              <a:off x="3654552" y="2490216"/>
              <a:ext cx="2200910" cy="1399540"/>
            </a:xfrm>
            <a:custGeom>
              <a:avLst/>
              <a:gdLst/>
              <a:ahLst/>
              <a:cxnLst/>
              <a:rect l="l" t="t" r="r" b="b"/>
              <a:pathLst>
                <a:path w="2200910" h="1399539">
                  <a:moveTo>
                    <a:pt x="0" y="139954"/>
                  </a:moveTo>
                  <a:lnTo>
                    <a:pt x="7130" y="95699"/>
                  </a:lnTo>
                  <a:lnTo>
                    <a:pt x="26989" y="57278"/>
                  </a:lnTo>
                  <a:lnTo>
                    <a:pt x="57278" y="26989"/>
                  </a:lnTo>
                  <a:lnTo>
                    <a:pt x="95699" y="7130"/>
                  </a:lnTo>
                  <a:lnTo>
                    <a:pt x="139953" y="0"/>
                  </a:lnTo>
                  <a:lnTo>
                    <a:pt x="2060702" y="0"/>
                  </a:lnTo>
                  <a:lnTo>
                    <a:pt x="2104956" y="7130"/>
                  </a:lnTo>
                  <a:lnTo>
                    <a:pt x="2143377" y="26989"/>
                  </a:lnTo>
                  <a:lnTo>
                    <a:pt x="2173666" y="57278"/>
                  </a:lnTo>
                  <a:lnTo>
                    <a:pt x="2193525" y="95699"/>
                  </a:lnTo>
                  <a:lnTo>
                    <a:pt x="2200656" y="139954"/>
                  </a:lnTo>
                  <a:lnTo>
                    <a:pt x="2200656" y="1259078"/>
                  </a:lnTo>
                  <a:lnTo>
                    <a:pt x="2193525" y="1303332"/>
                  </a:lnTo>
                  <a:lnTo>
                    <a:pt x="2173666" y="1341753"/>
                  </a:lnTo>
                  <a:lnTo>
                    <a:pt x="2143377" y="1372042"/>
                  </a:lnTo>
                  <a:lnTo>
                    <a:pt x="2104956" y="1391901"/>
                  </a:lnTo>
                  <a:lnTo>
                    <a:pt x="2060702" y="1399032"/>
                  </a:lnTo>
                  <a:lnTo>
                    <a:pt x="139953" y="1399032"/>
                  </a:lnTo>
                  <a:lnTo>
                    <a:pt x="95699" y="1391901"/>
                  </a:lnTo>
                  <a:lnTo>
                    <a:pt x="57278" y="1372042"/>
                  </a:lnTo>
                  <a:lnTo>
                    <a:pt x="26989" y="1341753"/>
                  </a:lnTo>
                  <a:lnTo>
                    <a:pt x="7130" y="1303332"/>
                  </a:lnTo>
                  <a:lnTo>
                    <a:pt x="0" y="1259078"/>
                  </a:lnTo>
                  <a:lnTo>
                    <a:pt x="0" y="139954"/>
                  </a:lnTo>
                  <a:close/>
                </a:path>
              </a:pathLst>
            </a:custGeom>
            <a:ln w="15875">
              <a:solidFill>
                <a:srgbClr val="FFFFFF"/>
              </a:solidFill>
            </a:ln>
          </p:spPr>
          <p:txBody>
            <a:bodyPr wrap="square" lIns="0" tIns="0" rIns="0" bIns="0" rtlCol="0"/>
            <a:lstStyle/>
            <a:p>
              <a:endParaRPr sz="1350"/>
            </a:p>
          </p:txBody>
        </p:sp>
        <p:sp>
          <p:nvSpPr>
            <p:cNvPr id="15" name="object 15"/>
            <p:cNvSpPr/>
            <p:nvPr/>
          </p:nvSpPr>
          <p:spPr>
            <a:xfrm>
              <a:off x="3899916" y="2723388"/>
              <a:ext cx="2200910" cy="1397635"/>
            </a:xfrm>
            <a:custGeom>
              <a:avLst/>
              <a:gdLst/>
              <a:ahLst/>
              <a:cxnLst/>
              <a:rect l="l" t="t" r="r" b="b"/>
              <a:pathLst>
                <a:path w="2200910" h="1397635">
                  <a:moveTo>
                    <a:pt x="2060956"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6" y="1397508"/>
                  </a:lnTo>
                  <a:lnTo>
                    <a:pt x="2105086" y="1390379"/>
                  </a:lnTo>
                  <a:lnTo>
                    <a:pt x="2143432" y="1370535"/>
                  </a:lnTo>
                  <a:lnTo>
                    <a:pt x="2173683" y="1340284"/>
                  </a:lnTo>
                  <a:lnTo>
                    <a:pt x="2193527" y="1301938"/>
                  </a:lnTo>
                  <a:lnTo>
                    <a:pt x="2200656" y="1257808"/>
                  </a:lnTo>
                  <a:lnTo>
                    <a:pt x="2200656" y="139700"/>
                  </a:lnTo>
                  <a:lnTo>
                    <a:pt x="2193527" y="95569"/>
                  </a:lnTo>
                  <a:lnTo>
                    <a:pt x="2173683" y="57223"/>
                  </a:lnTo>
                  <a:lnTo>
                    <a:pt x="2143432" y="26972"/>
                  </a:lnTo>
                  <a:lnTo>
                    <a:pt x="2105086" y="7128"/>
                  </a:lnTo>
                  <a:lnTo>
                    <a:pt x="2060956" y="0"/>
                  </a:lnTo>
                  <a:close/>
                </a:path>
              </a:pathLst>
            </a:custGeom>
            <a:solidFill>
              <a:srgbClr val="FFFFFF">
                <a:alpha val="90194"/>
              </a:srgbClr>
            </a:solidFill>
          </p:spPr>
          <p:txBody>
            <a:bodyPr wrap="square" lIns="0" tIns="0" rIns="0" bIns="0" rtlCol="0"/>
            <a:lstStyle/>
            <a:p>
              <a:endParaRPr sz="1350"/>
            </a:p>
          </p:txBody>
        </p:sp>
        <p:sp>
          <p:nvSpPr>
            <p:cNvPr id="16" name="object 16"/>
            <p:cNvSpPr/>
            <p:nvPr/>
          </p:nvSpPr>
          <p:spPr>
            <a:xfrm>
              <a:off x="3899916" y="2723388"/>
              <a:ext cx="2200910" cy="1397635"/>
            </a:xfrm>
            <a:custGeom>
              <a:avLst/>
              <a:gdLst/>
              <a:ahLst/>
              <a:cxnLst/>
              <a:rect l="l" t="t" r="r" b="b"/>
              <a:pathLst>
                <a:path w="2200910" h="1397635">
                  <a:moveTo>
                    <a:pt x="0" y="139700"/>
                  </a:moveTo>
                  <a:lnTo>
                    <a:pt x="7128" y="95569"/>
                  </a:lnTo>
                  <a:lnTo>
                    <a:pt x="26972" y="57223"/>
                  </a:lnTo>
                  <a:lnTo>
                    <a:pt x="57223" y="26972"/>
                  </a:lnTo>
                  <a:lnTo>
                    <a:pt x="95569" y="7128"/>
                  </a:lnTo>
                  <a:lnTo>
                    <a:pt x="139700" y="0"/>
                  </a:lnTo>
                  <a:lnTo>
                    <a:pt x="2060956" y="0"/>
                  </a:lnTo>
                  <a:lnTo>
                    <a:pt x="2105086" y="7128"/>
                  </a:lnTo>
                  <a:lnTo>
                    <a:pt x="2143432" y="26972"/>
                  </a:lnTo>
                  <a:lnTo>
                    <a:pt x="2173683" y="57223"/>
                  </a:lnTo>
                  <a:lnTo>
                    <a:pt x="2193527" y="95569"/>
                  </a:lnTo>
                  <a:lnTo>
                    <a:pt x="2200656" y="139700"/>
                  </a:lnTo>
                  <a:lnTo>
                    <a:pt x="2200656" y="1257808"/>
                  </a:lnTo>
                  <a:lnTo>
                    <a:pt x="2193527" y="1301938"/>
                  </a:lnTo>
                  <a:lnTo>
                    <a:pt x="2173683" y="1340284"/>
                  </a:lnTo>
                  <a:lnTo>
                    <a:pt x="2143432" y="1370535"/>
                  </a:lnTo>
                  <a:lnTo>
                    <a:pt x="2105086" y="1390379"/>
                  </a:lnTo>
                  <a:lnTo>
                    <a:pt x="2060956" y="1397508"/>
                  </a:lnTo>
                  <a:lnTo>
                    <a:pt x="139700" y="1397508"/>
                  </a:lnTo>
                  <a:lnTo>
                    <a:pt x="95569" y="1390379"/>
                  </a:lnTo>
                  <a:lnTo>
                    <a:pt x="57223" y="1370535"/>
                  </a:lnTo>
                  <a:lnTo>
                    <a:pt x="26972" y="1340284"/>
                  </a:lnTo>
                  <a:lnTo>
                    <a:pt x="7128" y="1301938"/>
                  </a:lnTo>
                  <a:lnTo>
                    <a:pt x="0" y="1257808"/>
                  </a:lnTo>
                  <a:lnTo>
                    <a:pt x="0" y="139700"/>
                  </a:lnTo>
                  <a:close/>
                </a:path>
              </a:pathLst>
            </a:custGeom>
            <a:ln w="15875">
              <a:solidFill>
                <a:srgbClr val="E38312"/>
              </a:solidFill>
            </a:ln>
          </p:spPr>
          <p:txBody>
            <a:bodyPr wrap="square" lIns="0" tIns="0" rIns="0" bIns="0" rtlCol="0"/>
            <a:lstStyle/>
            <a:p>
              <a:endParaRPr sz="1350"/>
            </a:p>
          </p:txBody>
        </p:sp>
      </p:grpSp>
      <p:sp>
        <p:nvSpPr>
          <p:cNvPr id="17" name="object 17"/>
          <p:cNvSpPr txBox="1"/>
          <p:nvPr/>
        </p:nvSpPr>
        <p:spPr>
          <a:xfrm>
            <a:off x="2760654" y="3222212"/>
            <a:ext cx="1383029" cy="361798"/>
          </a:xfrm>
          <a:prstGeom prst="rect">
            <a:avLst/>
          </a:prstGeom>
        </p:spPr>
        <p:txBody>
          <a:bodyPr vert="horz" wrap="square" lIns="0" tIns="28099" rIns="0" bIns="0" rtlCol="0">
            <a:spAutoFit/>
          </a:bodyPr>
          <a:lstStyle/>
          <a:p>
            <a:pPr marL="435769" marR="3810" indent="-426720">
              <a:lnSpc>
                <a:spcPts val="1313"/>
              </a:lnSpc>
              <a:spcBef>
                <a:spcPts val="221"/>
              </a:spcBef>
            </a:pPr>
            <a:r>
              <a:rPr sz="1200" b="1" dirty="0">
                <a:latin typeface="Calibri"/>
                <a:cs typeface="Calibri"/>
              </a:rPr>
              <a:t>Positive</a:t>
            </a:r>
            <a:r>
              <a:rPr sz="1200" b="1" spc="-68" dirty="0">
                <a:latin typeface="Calibri"/>
                <a:cs typeface="Calibri"/>
              </a:rPr>
              <a:t> </a:t>
            </a:r>
            <a:r>
              <a:rPr sz="1200" b="1" spc="-8" dirty="0">
                <a:latin typeface="Calibri"/>
                <a:cs typeface="Calibri"/>
              </a:rPr>
              <a:t>Confirmation Request</a:t>
            </a:r>
            <a:endParaRPr sz="1200">
              <a:latin typeface="Calibri"/>
              <a:cs typeface="Calibri"/>
            </a:endParaRPr>
          </a:p>
        </p:txBody>
      </p:sp>
      <p:grpSp>
        <p:nvGrpSpPr>
          <p:cNvPr id="18" name="object 18"/>
          <p:cNvGrpSpPr/>
          <p:nvPr/>
        </p:nvGrpSpPr>
        <p:grpSpPr>
          <a:xfrm>
            <a:off x="2436376" y="4248293"/>
            <a:ext cx="1846421" cy="1233964"/>
            <a:chOff x="3646614" y="4521390"/>
            <a:chExt cx="2461895" cy="1645285"/>
          </a:xfrm>
        </p:grpSpPr>
        <p:sp>
          <p:nvSpPr>
            <p:cNvPr id="19" name="object 19"/>
            <p:cNvSpPr/>
            <p:nvPr/>
          </p:nvSpPr>
          <p:spPr>
            <a:xfrm>
              <a:off x="3654552" y="4529328"/>
              <a:ext cx="2200910" cy="1397635"/>
            </a:xfrm>
            <a:custGeom>
              <a:avLst/>
              <a:gdLst/>
              <a:ahLst/>
              <a:cxnLst/>
              <a:rect l="l" t="t" r="r" b="b"/>
              <a:pathLst>
                <a:path w="2200910" h="1397635">
                  <a:moveTo>
                    <a:pt x="2060956" y="0"/>
                  </a:moveTo>
                  <a:lnTo>
                    <a:pt x="139700" y="0"/>
                  </a:lnTo>
                  <a:lnTo>
                    <a:pt x="95569" y="7128"/>
                  </a:lnTo>
                  <a:lnTo>
                    <a:pt x="57223" y="26972"/>
                  </a:lnTo>
                  <a:lnTo>
                    <a:pt x="26972" y="57223"/>
                  </a:lnTo>
                  <a:lnTo>
                    <a:pt x="7128" y="95569"/>
                  </a:lnTo>
                  <a:lnTo>
                    <a:pt x="0" y="139700"/>
                  </a:lnTo>
                  <a:lnTo>
                    <a:pt x="0" y="1257757"/>
                  </a:lnTo>
                  <a:lnTo>
                    <a:pt x="7128" y="1301927"/>
                  </a:lnTo>
                  <a:lnTo>
                    <a:pt x="26972" y="1340290"/>
                  </a:lnTo>
                  <a:lnTo>
                    <a:pt x="57223" y="1370542"/>
                  </a:lnTo>
                  <a:lnTo>
                    <a:pt x="95569" y="1390382"/>
                  </a:lnTo>
                  <a:lnTo>
                    <a:pt x="139700" y="1397508"/>
                  </a:lnTo>
                  <a:lnTo>
                    <a:pt x="2060956" y="1397508"/>
                  </a:lnTo>
                  <a:lnTo>
                    <a:pt x="2105086" y="1390382"/>
                  </a:lnTo>
                  <a:lnTo>
                    <a:pt x="2143432" y="1370542"/>
                  </a:lnTo>
                  <a:lnTo>
                    <a:pt x="2173683" y="1340290"/>
                  </a:lnTo>
                  <a:lnTo>
                    <a:pt x="2193527" y="1301927"/>
                  </a:lnTo>
                  <a:lnTo>
                    <a:pt x="2200656" y="1257757"/>
                  </a:lnTo>
                  <a:lnTo>
                    <a:pt x="2200656" y="139700"/>
                  </a:lnTo>
                  <a:lnTo>
                    <a:pt x="2193527" y="95569"/>
                  </a:lnTo>
                  <a:lnTo>
                    <a:pt x="2173683" y="57223"/>
                  </a:lnTo>
                  <a:lnTo>
                    <a:pt x="2143432" y="26972"/>
                  </a:lnTo>
                  <a:lnTo>
                    <a:pt x="2105086" y="7128"/>
                  </a:lnTo>
                  <a:lnTo>
                    <a:pt x="2060956" y="0"/>
                  </a:lnTo>
                  <a:close/>
                </a:path>
              </a:pathLst>
            </a:custGeom>
            <a:solidFill>
              <a:srgbClr val="E38312"/>
            </a:solidFill>
          </p:spPr>
          <p:txBody>
            <a:bodyPr wrap="square" lIns="0" tIns="0" rIns="0" bIns="0" rtlCol="0"/>
            <a:lstStyle/>
            <a:p>
              <a:endParaRPr sz="1350"/>
            </a:p>
          </p:txBody>
        </p:sp>
        <p:sp>
          <p:nvSpPr>
            <p:cNvPr id="20" name="object 20"/>
            <p:cNvSpPr/>
            <p:nvPr/>
          </p:nvSpPr>
          <p:spPr>
            <a:xfrm>
              <a:off x="3654552" y="4529328"/>
              <a:ext cx="2200910" cy="1397635"/>
            </a:xfrm>
            <a:custGeom>
              <a:avLst/>
              <a:gdLst/>
              <a:ahLst/>
              <a:cxnLst/>
              <a:rect l="l" t="t" r="r" b="b"/>
              <a:pathLst>
                <a:path w="2200910" h="1397635">
                  <a:moveTo>
                    <a:pt x="0" y="139700"/>
                  </a:moveTo>
                  <a:lnTo>
                    <a:pt x="7128" y="95569"/>
                  </a:lnTo>
                  <a:lnTo>
                    <a:pt x="26972" y="57223"/>
                  </a:lnTo>
                  <a:lnTo>
                    <a:pt x="57223" y="26972"/>
                  </a:lnTo>
                  <a:lnTo>
                    <a:pt x="95569" y="7128"/>
                  </a:lnTo>
                  <a:lnTo>
                    <a:pt x="139700" y="0"/>
                  </a:lnTo>
                  <a:lnTo>
                    <a:pt x="2060956" y="0"/>
                  </a:lnTo>
                  <a:lnTo>
                    <a:pt x="2105086" y="7128"/>
                  </a:lnTo>
                  <a:lnTo>
                    <a:pt x="2143432" y="26972"/>
                  </a:lnTo>
                  <a:lnTo>
                    <a:pt x="2173683" y="57223"/>
                  </a:lnTo>
                  <a:lnTo>
                    <a:pt x="2193527" y="95569"/>
                  </a:lnTo>
                  <a:lnTo>
                    <a:pt x="2200656" y="139700"/>
                  </a:lnTo>
                  <a:lnTo>
                    <a:pt x="2200656" y="1257757"/>
                  </a:lnTo>
                  <a:lnTo>
                    <a:pt x="2193527" y="1301927"/>
                  </a:lnTo>
                  <a:lnTo>
                    <a:pt x="2173683" y="1340290"/>
                  </a:lnTo>
                  <a:lnTo>
                    <a:pt x="2143432" y="1370542"/>
                  </a:lnTo>
                  <a:lnTo>
                    <a:pt x="2105086" y="1390382"/>
                  </a:lnTo>
                  <a:lnTo>
                    <a:pt x="2060956" y="1397508"/>
                  </a:lnTo>
                  <a:lnTo>
                    <a:pt x="139700" y="1397508"/>
                  </a:lnTo>
                  <a:lnTo>
                    <a:pt x="95569" y="1390382"/>
                  </a:lnTo>
                  <a:lnTo>
                    <a:pt x="57223" y="1370542"/>
                  </a:lnTo>
                  <a:lnTo>
                    <a:pt x="26972" y="1340290"/>
                  </a:lnTo>
                  <a:lnTo>
                    <a:pt x="7128" y="1301927"/>
                  </a:lnTo>
                  <a:lnTo>
                    <a:pt x="0" y="1257757"/>
                  </a:lnTo>
                  <a:lnTo>
                    <a:pt x="0" y="139700"/>
                  </a:lnTo>
                  <a:close/>
                </a:path>
              </a:pathLst>
            </a:custGeom>
            <a:ln w="15875">
              <a:solidFill>
                <a:srgbClr val="FFFFFF"/>
              </a:solidFill>
            </a:ln>
          </p:spPr>
          <p:txBody>
            <a:bodyPr wrap="square" lIns="0" tIns="0" rIns="0" bIns="0" rtlCol="0"/>
            <a:lstStyle/>
            <a:p>
              <a:endParaRPr sz="1350"/>
            </a:p>
          </p:txBody>
        </p:sp>
        <p:sp>
          <p:nvSpPr>
            <p:cNvPr id="21" name="object 21"/>
            <p:cNvSpPr/>
            <p:nvPr/>
          </p:nvSpPr>
          <p:spPr>
            <a:xfrm>
              <a:off x="3899916" y="4760976"/>
              <a:ext cx="2200910" cy="1397635"/>
            </a:xfrm>
            <a:custGeom>
              <a:avLst/>
              <a:gdLst/>
              <a:ahLst/>
              <a:cxnLst/>
              <a:rect l="l" t="t" r="r" b="b"/>
              <a:pathLst>
                <a:path w="2200910" h="1397635">
                  <a:moveTo>
                    <a:pt x="2060956" y="0"/>
                  </a:moveTo>
                  <a:lnTo>
                    <a:pt x="139700" y="0"/>
                  </a:lnTo>
                  <a:lnTo>
                    <a:pt x="95569" y="7128"/>
                  </a:lnTo>
                  <a:lnTo>
                    <a:pt x="57223" y="26972"/>
                  </a:lnTo>
                  <a:lnTo>
                    <a:pt x="26972" y="57223"/>
                  </a:lnTo>
                  <a:lnTo>
                    <a:pt x="7128" y="95569"/>
                  </a:lnTo>
                  <a:lnTo>
                    <a:pt x="0" y="139700"/>
                  </a:lnTo>
                  <a:lnTo>
                    <a:pt x="0" y="1257757"/>
                  </a:lnTo>
                  <a:lnTo>
                    <a:pt x="7128" y="1301927"/>
                  </a:lnTo>
                  <a:lnTo>
                    <a:pt x="26972" y="1340290"/>
                  </a:lnTo>
                  <a:lnTo>
                    <a:pt x="57223" y="1370542"/>
                  </a:lnTo>
                  <a:lnTo>
                    <a:pt x="95569" y="1390382"/>
                  </a:lnTo>
                  <a:lnTo>
                    <a:pt x="139700" y="1397508"/>
                  </a:lnTo>
                  <a:lnTo>
                    <a:pt x="2060956" y="1397508"/>
                  </a:lnTo>
                  <a:lnTo>
                    <a:pt x="2105086" y="1390382"/>
                  </a:lnTo>
                  <a:lnTo>
                    <a:pt x="2143432" y="1370542"/>
                  </a:lnTo>
                  <a:lnTo>
                    <a:pt x="2173683" y="1340290"/>
                  </a:lnTo>
                  <a:lnTo>
                    <a:pt x="2193527" y="1301927"/>
                  </a:lnTo>
                  <a:lnTo>
                    <a:pt x="2200656" y="1257757"/>
                  </a:lnTo>
                  <a:lnTo>
                    <a:pt x="2200656" y="139700"/>
                  </a:lnTo>
                  <a:lnTo>
                    <a:pt x="2193527" y="95569"/>
                  </a:lnTo>
                  <a:lnTo>
                    <a:pt x="2173683" y="57223"/>
                  </a:lnTo>
                  <a:lnTo>
                    <a:pt x="2143432" y="26972"/>
                  </a:lnTo>
                  <a:lnTo>
                    <a:pt x="2105086" y="7128"/>
                  </a:lnTo>
                  <a:lnTo>
                    <a:pt x="2060956" y="0"/>
                  </a:lnTo>
                  <a:close/>
                </a:path>
              </a:pathLst>
            </a:custGeom>
            <a:solidFill>
              <a:srgbClr val="FFFFFF">
                <a:alpha val="90194"/>
              </a:srgbClr>
            </a:solidFill>
          </p:spPr>
          <p:txBody>
            <a:bodyPr wrap="square" lIns="0" tIns="0" rIns="0" bIns="0" rtlCol="0"/>
            <a:lstStyle/>
            <a:p>
              <a:endParaRPr sz="1350"/>
            </a:p>
          </p:txBody>
        </p:sp>
        <p:sp>
          <p:nvSpPr>
            <p:cNvPr id="22" name="object 22"/>
            <p:cNvSpPr/>
            <p:nvPr/>
          </p:nvSpPr>
          <p:spPr>
            <a:xfrm>
              <a:off x="3899916" y="4760976"/>
              <a:ext cx="2200910" cy="1397635"/>
            </a:xfrm>
            <a:custGeom>
              <a:avLst/>
              <a:gdLst/>
              <a:ahLst/>
              <a:cxnLst/>
              <a:rect l="l" t="t" r="r" b="b"/>
              <a:pathLst>
                <a:path w="2200910" h="1397635">
                  <a:moveTo>
                    <a:pt x="0" y="139700"/>
                  </a:moveTo>
                  <a:lnTo>
                    <a:pt x="7128" y="95569"/>
                  </a:lnTo>
                  <a:lnTo>
                    <a:pt x="26972" y="57223"/>
                  </a:lnTo>
                  <a:lnTo>
                    <a:pt x="57223" y="26972"/>
                  </a:lnTo>
                  <a:lnTo>
                    <a:pt x="95569" y="7128"/>
                  </a:lnTo>
                  <a:lnTo>
                    <a:pt x="139700" y="0"/>
                  </a:lnTo>
                  <a:lnTo>
                    <a:pt x="2060956" y="0"/>
                  </a:lnTo>
                  <a:lnTo>
                    <a:pt x="2105086" y="7128"/>
                  </a:lnTo>
                  <a:lnTo>
                    <a:pt x="2143432" y="26972"/>
                  </a:lnTo>
                  <a:lnTo>
                    <a:pt x="2173683" y="57223"/>
                  </a:lnTo>
                  <a:lnTo>
                    <a:pt x="2193527" y="95569"/>
                  </a:lnTo>
                  <a:lnTo>
                    <a:pt x="2200656" y="139700"/>
                  </a:lnTo>
                  <a:lnTo>
                    <a:pt x="2200656" y="1257757"/>
                  </a:lnTo>
                  <a:lnTo>
                    <a:pt x="2193527" y="1301927"/>
                  </a:lnTo>
                  <a:lnTo>
                    <a:pt x="2173683" y="1340290"/>
                  </a:lnTo>
                  <a:lnTo>
                    <a:pt x="2143432" y="1370542"/>
                  </a:lnTo>
                  <a:lnTo>
                    <a:pt x="2105086" y="1390382"/>
                  </a:lnTo>
                  <a:lnTo>
                    <a:pt x="2060956" y="1397508"/>
                  </a:lnTo>
                  <a:lnTo>
                    <a:pt x="139700" y="1397508"/>
                  </a:lnTo>
                  <a:lnTo>
                    <a:pt x="95569" y="1390382"/>
                  </a:lnTo>
                  <a:lnTo>
                    <a:pt x="57223" y="1370542"/>
                  </a:lnTo>
                  <a:lnTo>
                    <a:pt x="26972" y="1340290"/>
                  </a:lnTo>
                  <a:lnTo>
                    <a:pt x="7128" y="1301927"/>
                  </a:lnTo>
                  <a:lnTo>
                    <a:pt x="0" y="1257757"/>
                  </a:lnTo>
                  <a:lnTo>
                    <a:pt x="0" y="139700"/>
                  </a:lnTo>
                  <a:close/>
                </a:path>
              </a:pathLst>
            </a:custGeom>
            <a:ln w="15875">
              <a:solidFill>
                <a:srgbClr val="E38312"/>
              </a:solidFill>
            </a:ln>
          </p:spPr>
          <p:txBody>
            <a:bodyPr wrap="square" lIns="0" tIns="0" rIns="0" bIns="0" rtlCol="0"/>
            <a:lstStyle/>
            <a:p>
              <a:endParaRPr sz="1350"/>
            </a:p>
          </p:txBody>
        </p:sp>
      </p:grpSp>
      <p:sp>
        <p:nvSpPr>
          <p:cNvPr id="23" name="object 23"/>
          <p:cNvSpPr txBox="1"/>
          <p:nvPr/>
        </p:nvSpPr>
        <p:spPr>
          <a:xfrm>
            <a:off x="2730936" y="4499382"/>
            <a:ext cx="1441609" cy="874597"/>
          </a:xfrm>
          <a:prstGeom prst="rect">
            <a:avLst/>
          </a:prstGeom>
        </p:spPr>
        <p:txBody>
          <a:bodyPr vert="horz" wrap="square" lIns="0" tIns="24764" rIns="0" bIns="0" rtlCol="0">
            <a:spAutoFit/>
          </a:bodyPr>
          <a:lstStyle/>
          <a:p>
            <a:pPr marL="9049" marR="3810" indent="-953" algn="ctr">
              <a:lnSpc>
                <a:spcPct val="91600"/>
              </a:lnSpc>
              <a:spcBef>
                <a:spcPts val="194"/>
              </a:spcBef>
            </a:pPr>
            <a:r>
              <a:rPr sz="1200" b="1" dirty="0">
                <a:latin typeface="Calibri"/>
                <a:cs typeface="Calibri"/>
              </a:rPr>
              <a:t>Response</a:t>
            </a:r>
            <a:r>
              <a:rPr sz="1200" b="1" spc="-60" dirty="0">
                <a:latin typeface="Calibri"/>
                <a:cs typeface="Calibri"/>
              </a:rPr>
              <a:t> </a:t>
            </a:r>
            <a:r>
              <a:rPr sz="1200" b="1" spc="-15" dirty="0">
                <a:latin typeface="Calibri"/>
                <a:cs typeface="Calibri"/>
              </a:rPr>
              <a:t>from </a:t>
            </a:r>
            <a:r>
              <a:rPr sz="1200" b="1" spc="-8" dirty="0">
                <a:latin typeface="Calibri"/>
                <a:cs typeface="Calibri"/>
              </a:rPr>
              <a:t>confirming</a:t>
            </a:r>
            <a:r>
              <a:rPr sz="1200" b="1" spc="-19" dirty="0">
                <a:latin typeface="Calibri"/>
                <a:cs typeface="Calibri"/>
              </a:rPr>
              <a:t> </a:t>
            </a:r>
            <a:r>
              <a:rPr sz="1200" b="1" spc="-15" dirty="0">
                <a:latin typeface="Calibri"/>
                <a:cs typeface="Calibri"/>
              </a:rPr>
              <a:t>party </a:t>
            </a:r>
            <a:r>
              <a:rPr sz="1200" b="1" dirty="0">
                <a:latin typeface="Calibri"/>
                <a:cs typeface="Calibri"/>
              </a:rPr>
              <a:t>whether</a:t>
            </a:r>
            <a:r>
              <a:rPr sz="1200" b="1" spc="-38" dirty="0">
                <a:latin typeface="Calibri"/>
                <a:cs typeface="Calibri"/>
              </a:rPr>
              <a:t> </a:t>
            </a:r>
            <a:r>
              <a:rPr sz="1200" b="1" dirty="0">
                <a:latin typeface="Calibri"/>
                <a:cs typeface="Calibri"/>
              </a:rPr>
              <a:t>they</a:t>
            </a:r>
            <a:r>
              <a:rPr sz="1200" b="1" spc="-41" dirty="0">
                <a:latin typeface="Calibri"/>
                <a:cs typeface="Calibri"/>
              </a:rPr>
              <a:t> </a:t>
            </a:r>
            <a:r>
              <a:rPr sz="1200" b="1" dirty="0">
                <a:latin typeface="Calibri"/>
                <a:cs typeface="Calibri"/>
              </a:rPr>
              <a:t>agree</a:t>
            </a:r>
            <a:r>
              <a:rPr sz="1200" b="1" spc="-41" dirty="0">
                <a:latin typeface="Calibri"/>
                <a:cs typeface="Calibri"/>
              </a:rPr>
              <a:t> </a:t>
            </a:r>
            <a:r>
              <a:rPr sz="1200" b="1" spc="-19" dirty="0">
                <a:latin typeface="Calibri"/>
                <a:cs typeface="Calibri"/>
              </a:rPr>
              <a:t>or </a:t>
            </a:r>
            <a:r>
              <a:rPr sz="1200" b="1" dirty="0">
                <a:latin typeface="Calibri"/>
                <a:cs typeface="Calibri"/>
              </a:rPr>
              <a:t>disagree</a:t>
            </a:r>
            <a:r>
              <a:rPr sz="1200" b="1" spc="-19" dirty="0">
                <a:latin typeface="Calibri"/>
                <a:cs typeface="Calibri"/>
              </a:rPr>
              <a:t> </a:t>
            </a:r>
            <a:r>
              <a:rPr sz="1200" b="1" dirty="0">
                <a:latin typeface="Calibri"/>
                <a:cs typeface="Calibri"/>
              </a:rPr>
              <a:t>with</a:t>
            </a:r>
            <a:r>
              <a:rPr sz="1200" b="1" spc="-26" dirty="0">
                <a:latin typeface="Calibri"/>
                <a:cs typeface="Calibri"/>
              </a:rPr>
              <a:t> </a:t>
            </a:r>
            <a:r>
              <a:rPr sz="1200" b="1" spc="-19" dirty="0">
                <a:latin typeface="Calibri"/>
                <a:cs typeface="Calibri"/>
              </a:rPr>
              <a:t>the </a:t>
            </a:r>
            <a:r>
              <a:rPr sz="1200" b="1" spc="-8" dirty="0">
                <a:latin typeface="Calibri"/>
                <a:cs typeface="Calibri"/>
              </a:rPr>
              <a:t>information requested</a:t>
            </a:r>
            <a:endParaRPr sz="1200">
              <a:latin typeface="Calibri"/>
              <a:cs typeface="Calibri"/>
            </a:endParaRPr>
          </a:p>
        </p:txBody>
      </p:sp>
      <p:grpSp>
        <p:nvGrpSpPr>
          <p:cNvPr id="24" name="object 24"/>
          <p:cNvGrpSpPr/>
          <p:nvPr/>
        </p:nvGrpSpPr>
        <p:grpSpPr>
          <a:xfrm>
            <a:off x="4453771" y="2718959"/>
            <a:ext cx="1846421" cy="1234916"/>
            <a:chOff x="6336474" y="2482278"/>
            <a:chExt cx="2461895" cy="1646555"/>
          </a:xfrm>
        </p:grpSpPr>
        <p:sp>
          <p:nvSpPr>
            <p:cNvPr id="25" name="object 25"/>
            <p:cNvSpPr/>
            <p:nvPr/>
          </p:nvSpPr>
          <p:spPr>
            <a:xfrm>
              <a:off x="6344411" y="2490216"/>
              <a:ext cx="2202180" cy="1399540"/>
            </a:xfrm>
            <a:custGeom>
              <a:avLst/>
              <a:gdLst/>
              <a:ahLst/>
              <a:cxnLst/>
              <a:rect l="l" t="t" r="r" b="b"/>
              <a:pathLst>
                <a:path w="2202179" h="1399539">
                  <a:moveTo>
                    <a:pt x="2062226" y="0"/>
                  </a:moveTo>
                  <a:lnTo>
                    <a:pt x="139953" y="0"/>
                  </a:lnTo>
                  <a:lnTo>
                    <a:pt x="95699" y="7130"/>
                  </a:lnTo>
                  <a:lnTo>
                    <a:pt x="57278" y="26989"/>
                  </a:lnTo>
                  <a:lnTo>
                    <a:pt x="26989" y="57278"/>
                  </a:lnTo>
                  <a:lnTo>
                    <a:pt x="7130" y="95699"/>
                  </a:lnTo>
                  <a:lnTo>
                    <a:pt x="0" y="139954"/>
                  </a:lnTo>
                  <a:lnTo>
                    <a:pt x="0" y="1259078"/>
                  </a:lnTo>
                  <a:lnTo>
                    <a:pt x="7130" y="1303332"/>
                  </a:lnTo>
                  <a:lnTo>
                    <a:pt x="26989" y="1341753"/>
                  </a:lnTo>
                  <a:lnTo>
                    <a:pt x="57278" y="1372042"/>
                  </a:lnTo>
                  <a:lnTo>
                    <a:pt x="95699" y="1391901"/>
                  </a:lnTo>
                  <a:lnTo>
                    <a:pt x="139953" y="1399032"/>
                  </a:lnTo>
                  <a:lnTo>
                    <a:pt x="2062226" y="1399032"/>
                  </a:lnTo>
                  <a:lnTo>
                    <a:pt x="2106480" y="1391901"/>
                  </a:lnTo>
                  <a:lnTo>
                    <a:pt x="2144901" y="1372042"/>
                  </a:lnTo>
                  <a:lnTo>
                    <a:pt x="2175190" y="1341753"/>
                  </a:lnTo>
                  <a:lnTo>
                    <a:pt x="2195049" y="1303332"/>
                  </a:lnTo>
                  <a:lnTo>
                    <a:pt x="2202180" y="1259078"/>
                  </a:lnTo>
                  <a:lnTo>
                    <a:pt x="2202180" y="139954"/>
                  </a:lnTo>
                  <a:lnTo>
                    <a:pt x="2195049" y="95699"/>
                  </a:lnTo>
                  <a:lnTo>
                    <a:pt x="2175190" y="57278"/>
                  </a:lnTo>
                  <a:lnTo>
                    <a:pt x="2144901" y="26989"/>
                  </a:lnTo>
                  <a:lnTo>
                    <a:pt x="2106480" y="7130"/>
                  </a:lnTo>
                  <a:lnTo>
                    <a:pt x="2062226" y="0"/>
                  </a:lnTo>
                  <a:close/>
                </a:path>
              </a:pathLst>
            </a:custGeom>
            <a:solidFill>
              <a:srgbClr val="E38312"/>
            </a:solidFill>
          </p:spPr>
          <p:txBody>
            <a:bodyPr wrap="square" lIns="0" tIns="0" rIns="0" bIns="0" rtlCol="0"/>
            <a:lstStyle/>
            <a:p>
              <a:endParaRPr sz="1350"/>
            </a:p>
          </p:txBody>
        </p:sp>
        <p:sp>
          <p:nvSpPr>
            <p:cNvPr id="26" name="object 26"/>
            <p:cNvSpPr/>
            <p:nvPr/>
          </p:nvSpPr>
          <p:spPr>
            <a:xfrm>
              <a:off x="6344411" y="2490216"/>
              <a:ext cx="2202180" cy="1399540"/>
            </a:xfrm>
            <a:custGeom>
              <a:avLst/>
              <a:gdLst/>
              <a:ahLst/>
              <a:cxnLst/>
              <a:rect l="l" t="t" r="r" b="b"/>
              <a:pathLst>
                <a:path w="2202179" h="1399539">
                  <a:moveTo>
                    <a:pt x="0" y="139954"/>
                  </a:moveTo>
                  <a:lnTo>
                    <a:pt x="7130" y="95699"/>
                  </a:lnTo>
                  <a:lnTo>
                    <a:pt x="26989" y="57278"/>
                  </a:lnTo>
                  <a:lnTo>
                    <a:pt x="57278" y="26989"/>
                  </a:lnTo>
                  <a:lnTo>
                    <a:pt x="95699" y="7130"/>
                  </a:lnTo>
                  <a:lnTo>
                    <a:pt x="139953" y="0"/>
                  </a:lnTo>
                  <a:lnTo>
                    <a:pt x="2062226" y="0"/>
                  </a:lnTo>
                  <a:lnTo>
                    <a:pt x="2106480" y="7130"/>
                  </a:lnTo>
                  <a:lnTo>
                    <a:pt x="2144901" y="26989"/>
                  </a:lnTo>
                  <a:lnTo>
                    <a:pt x="2175190" y="57278"/>
                  </a:lnTo>
                  <a:lnTo>
                    <a:pt x="2195049" y="95699"/>
                  </a:lnTo>
                  <a:lnTo>
                    <a:pt x="2202180" y="139954"/>
                  </a:lnTo>
                  <a:lnTo>
                    <a:pt x="2202180" y="1259078"/>
                  </a:lnTo>
                  <a:lnTo>
                    <a:pt x="2195049" y="1303332"/>
                  </a:lnTo>
                  <a:lnTo>
                    <a:pt x="2175190" y="1341753"/>
                  </a:lnTo>
                  <a:lnTo>
                    <a:pt x="2144901" y="1372042"/>
                  </a:lnTo>
                  <a:lnTo>
                    <a:pt x="2106480" y="1391901"/>
                  </a:lnTo>
                  <a:lnTo>
                    <a:pt x="2062226" y="1399032"/>
                  </a:lnTo>
                  <a:lnTo>
                    <a:pt x="139953" y="1399032"/>
                  </a:lnTo>
                  <a:lnTo>
                    <a:pt x="95699" y="1391901"/>
                  </a:lnTo>
                  <a:lnTo>
                    <a:pt x="57278" y="1372042"/>
                  </a:lnTo>
                  <a:lnTo>
                    <a:pt x="26989" y="1341753"/>
                  </a:lnTo>
                  <a:lnTo>
                    <a:pt x="7130" y="1303332"/>
                  </a:lnTo>
                  <a:lnTo>
                    <a:pt x="0" y="1259078"/>
                  </a:lnTo>
                  <a:lnTo>
                    <a:pt x="0" y="139954"/>
                  </a:lnTo>
                  <a:close/>
                </a:path>
              </a:pathLst>
            </a:custGeom>
            <a:ln w="15875">
              <a:solidFill>
                <a:srgbClr val="FFFFFF"/>
              </a:solidFill>
            </a:ln>
          </p:spPr>
          <p:txBody>
            <a:bodyPr wrap="square" lIns="0" tIns="0" rIns="0" bIns="0" rtlCol="0"/>
            <a:lstStyle/>
            <a:p>
              <a:endParaRPr sz="1350"/>
            </a:p>
          </p:txBody>
        </p:sp>
        <p:sp>
          <p:nvSpPr>
            <p:cNvPr id="27" name="object 27"/>
            <p:cNvSpPr/>
            <p:nvPr/>
          </p:nvSpPr>
          <p:spPr>
            <a:xfrm>
              <a:off x="6589775" y="2723388"/>
              <a:ext cx="2200910" cy="1397635"/>
            </a:xfrm>
            <a:custGeom>
              <a:avLst/>
              <a:gdLst/>
              <a:ahLst/>
              <a:cxnLst/>
              <a:rect l="l" t="t" r="r" b="b"/>
              <a:pathLst>
                <a:path w="2200909" h="1397635">
                  <a:moveTo>
                    <a:pt x="2060955"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5" y="1397508"/>
                  </a:lnTo>
                  <a:lnTo>
                    <a:pt x="2105086" y="1390379"/>
                  </a:lnTo>
                  <a:lnTo>
                    <a:pt x="2143432" y="1370535"/>
                  </a:lnTo>
                  <a:lnTo>
                    <a:pt x="2173683" y="1340284"/>
                  </a:lnTo>
                  <a:lnTo>
                    <a:pt x="2193527" y="1301938"/>
                  </a:lnTo>
                  <a:lnTo>
                    <a:pt x="2200655" y="1257808"/>
                  </a:lnTo>
                  <a:lnTo>
                    <a:pt x="2200655" y="139700"/>
                  </a:lnTo>
                  <a:lnTo>
                    <a:pt x="2193527" y="95569"/>
                  </a:lnTo>
                  <a:lnTo>
                    <a:pt x="2173683" y="57223"/>
                  </a:lnTo>
                  <a:lnTo>
                    <a:pt x="2143432" y="26972"/>
                  </a:lnTo>
                  <a:lnTo>
                    <a:pt x="2105086" y="7128"/>
                  </a:lnTo>
                  <a:lnTo>
                    <a:pt x="2060955" y="0"/>
                  </a:lnTo>
                  <a:close/>
                </a:path>
              </a:pathLst>
            </a:custGeom>
            <a:solidFill>
              <a:srgbClr val="FFFFFF">
                <a:alpha val="90194"/>
              </a:srgbClr>
            </a:solidFill>
          </p:spPr>
          <p:txBody>
            <a:bodyPr wrap="square" lIns="0" tIns="0" rIns="0" bIns="0" rtlCol="0"/>
            <a:lstStyle/>
            <a:p>
              <a:endParaRPr sz="1350"/>
            </a:p>
          </p:txBody>
        </p:sp>
        <p:sp>
          <p:nvSpPr>
            <p:cNvPr id="28" name="object 28"/>
            <p:cNvSpPr/>
            <p:nvPr/>
          </p:nvSpPr>
          <p:spPr>
            <a:xfrm>
              <a:off x="6589775" y="2723388"/>
              <a:ext cx="2200910" cy="1397635"/>
            </a:xfrm>
            <a:custGeom>
              <a:avLst/>
              <a:gdLst/>
              <a:ahLst/>
              <a:cxnLst/>
              <a:rect l="l" t="t" r="r" b="b"/>
              <a:pathLst>
                <a:path w="2200909" h="1397635">
                  <a:moveTo>
                    <a:pt x="0" y="139700"/>
                  </a:moveTo>
                  <a:lnTo>
                    <a:pt x="7128" y="95569"/>
                  </a:lnTo>
                  <a:lnTo>
                    <a:pt x="26972" y="57223"/>
                  </a:lnTo>
                  <a:lnTo>
                    <a:pt x="57223" y="26972"/>
                  </a:lnTo>
                  <a:lnTo>
                    <a:pt x="95569" y="7128"/>
                  </a:lnTo>
                  <a:lnTo>
                    <a:pt x="139700" y="0"/>
                  </a:lnTo>
                  <a:lnTo>
                    <a:pt x="2060955" y="0"/>
                  </a:lnTo>
                  <a:lnTo>
                    <a:pt x="2105086" y="7128"/>
                  </a:lnTo>
                  <a:lnTo>
                    <a:pt x="2143432" y="26972"/>
                  </a:lnTo>
                  <a:lnTo>
                    <a:pt x="2173683" y="57223"/>
                  </a:lnTo>
                  <a:lnTo>
                    <a:pt x="2193527" y="95569"/>
                  </a:lnTo>
                  <a:lnTo>
                    <a:pt x="2200655" y="139700"/>
                  </a:lnTo>
                  <a:lnTo>
                    <a:pt x="2200655" y="1257808"/>
                  </a:lnTo>
                  <a:lnTo>
                    <a:pt x="2193527" y="1301938"/>
                  </a:lnTo>
                  <a:lnTo>
                    <a:pt x="2173683" y="1340284"/>
                  </a:lnTo>
                  <a:lnTo>
                    <a:pt x="2143432" y="1370535"/>
                  </a:lnTo>
                  <a:lnTo>
                    <a:pt x="2105086" y="1390379"/>
                  </a:lnTo>
                  <a:lnTo>
                    <a:pt x="2060955" y="1397508"/>
                  </a:lnTo>
                  <a:lnTo>
                    <a:pt x="139700" y="1397508"/>
                  </a:lnTo>
                  <a:lnTo>
                    <a:pt x="95569" y="1390379"/>
                  </a:lnTo>
                  <a:lnTo>
                    <a:pt x="57223" y="1370535"/>
                  </a:lnTo>
                  <a:lnTo>
                    <a:pt x="26972" y="1340284"/>
                  </a:lnTo>
                  <a:lnTo>
                    <a:pt x="7128" y="1301938"/>
                  </a:lnTo>
                  <a:lnTo>
                    <a:pt x="0" y="1257808"/>
                  </a:lnTo>
                  <a:lnTo>
                    <a:pt x="0" y="139700"/>
                  </a:lnTo>
                  <a:close/>
                </a:path>
              </a:pathLst>
            </a:custGeom>
            <a:ln w="15875">
              <a:solidFill>
                <a:srgbClr val="E38312"/>
              </a:solidFill>
            </a:ln>
          </p:spPr>
          <p:txBody>
            <a:bodyPr wrap="square" lIns="0" tIns="0" rIns="0" bIns="0" rtlCol="0"/>
            <a:lstStyle/>
            <a:p>
              <a:endParaRPr sz="1350"/>
            </a:p>
          </p:txBody>
        </p:sp>
      </p:grpSp>
      <p:sp>
        <p:nvSpPr>
          <p:cNvPr id="29" name="object 29"/>
          <p:cNvSpPr txBox="1"/>
          <p:nvPr/>
        </p:nvSpPr>
        <p:spPr>
          <a:xfrm>
            <a:off x="4747570" y="3222212"/>
            <a:ext cx="1444942" cy="361798"/>
          </a:xfrm>
          <a:prstGeom prst="rect">
            <a:avLst/>
          </a:prstGeom>
        </p:spPr>
        <p:txBody>
          <a:bodyPr vert="horz" wrap="square" lIns="0" tIns="28099" rIns="0" bIns="0" rtlCol="0">
            <a:spAutoFit/>
          </a:bodyPr>
          <a:lstStyle/>
          <a:p>
            <a:pPr marL="466725" marR="3810" indent="-457200">
              <a:lnSpc>
                <a:spcPts val="1313"/>
              </a:lnSpc>
              <a:spcBef>
                <a:spcPts val="221"/>
              </a:spcBef>
            </a:pPr>
            <a:r>
              <a:rPr sz="1200" b="1" dirty="0">
                <a:latin typeface="Calibri"/>
                <a:cs typeface="Calibri"/>
              </a:rPr>
              <a:t>Negative</a:t>
            </a:r>
            <a:r>
              <a:rPr sz="1200" b="1" spc="-64" dirty="0">
                <a:latin typeface="Calibri"/>
                <a:cs typeface="Calibri"/>
              </a:rPr>
              <a:t> </a:t>
            </a:r>
            <a:r>
              <a:rPr sz="1200" b="1" spc="-8" dirty="0">
                <a:latin typeface="Calibri"/>
                <a:cs typeface="Calibri"/>
              </a:rPr>
              <a:t>Confirmation Request</a:t>
            </a:r>
            <a:endParaRPr sz="1200">
              <a:latin typeface="Calibri"/>
              <a:cs typeface="Calibri"/>
            </a:endParaRPr>
          </a:p>
        </p:txBody>
      </p:sp>
      <p:grpSp>
        <p:nvGrpSpPr>
          <p:cNvPr id="30" name="object 30"/>
          <p:cNvGrpSpPr/>
          <p:nvPr/>
        </p:nvGrpSpPr>
        <p:grpSpPr>
          <a:xfrm>
            <a:off x="4453771" y="4248293"/>
            <a:ext cx="1846421" cy="1233964"/>
            <a:chOff x="6336474" y="4521390"/>
            <a:chExt cx="2461895" cy="1645285"/>
          </a:xfrm>
        </p:grpSpPr>
        <p:sp>
          <p:nvSpPr>
            <p:cNvPr id="31" name="object 31"/>
            <p:cNvSpPr/>
            <p:nvPr/>
          </p:nvSpPr>
          <p:spPr>
            <a:xfrm>
              <a:off x="6344411" y="4529328"/>
              <a:ext cx="2202180" cy="1397635"/>
            </a:xfrm>
            <a:custGeom>
              <a:avLst/>
              <a:gdLst/>
              <a:ahLst/>
              <a:cxnLst/>
              <a:rect l="l" t="t" r="r" b="b"/>
              <a:pathLst>
                <a:path w="2202179" h="1397635">
                  <a:moveTo>
                    <a:pt x="2062480" y="0"/>
                  </a:moveTo>
                  <a:lnTo>
                    <a:pt x="139700" y="0"/>
                  </a:lnTo>
                  <a:lnTo>
                    <a:pt x="95569" y="7128"/>
                  </a:lnTo>
                  <a:lnTo>
                    <a:pt x="57223" y="26972"/>
                  </a:lnTo>
                  <a:lnTo>
                    <a:pt x="26972" y="57223"/>
                  </a:lnTo>
                  <a:lnTo>
                    <a:pt x="7128" y="95569"/>
                  </a:lnTo>
                  <a:lnTo>
                    <a:pt x="0" y="139700"/>
                  </a:lnTo>
                  <a:lnTo>
                    <a:pt x="0" y="1257757"/>
                  </a:lnTo>
                  <a:lnTo>
                    <a:pt x="7128" y="1301927"/>
                  </a:lnTo>
                  <a:lnTo>
                    <a:pt x="26972" y="1340290"/>
                  </a:lnTo>
                  <a:lnTo>
                    <a:pt x="57223" y="1370542"/>
                  </a:lnTo>
                  <a:lnTo>
                    <a:pt x="95569" y="1390382"/>
                  </a:lnTo>
                  <a:lnTo>
                    <a:pt x="139700" y="1397508"/>
                  </a:lnTo>
                  <a:lnTo>
                    <a:pt x="2062480" y="1397508"/>
                  </a:lnTo>
                  <a:lnTo>
                    <a:pt x="2106610" y="1390382"/>
                  </a:lnTo>
                  <a:lnTo>
                    <a:pt x="2144956" y="1370542"/>
                  </a:lnTo>
                  <a:lnTo>
                    <a:pt x="2175207" y="1340290"/>
                  </a:lnTo>
                  <a:lnTo>
                    <a:pt x="2195051" y="1301927"/>
                  </a:lnTo>
                  <a:lnTo>
                    <a:pt x="2202180" y="1257757"/>
                  </a:lnTo>
                  <a:lnTo>
                    <a:pt x="2202180" y="139700"/>
                  </a:lnTo>
                  <a:lnTo>
                    <a:pt x="2195051" y="95569"/>
                  </a:lnTo>
                  <a:lnTo>
                    <a:pt x="2175207" y="57223"/>
                  </a:lnTo>
                  <a:lnTo>
                    <a:pt x="2144956" y="26972"/>
                  </a:lnTo>
                  <a:lnTo>
                    <a:pt x="2106610" y="7128"/>
                  </a:lnTo>
                  <a:lnTo>
                    <a:pt x="2062480" y="0"/>
                  </a:lnTo>
                  <a:close/>
                </a:path>
              </a:pathLst>
            </a:custGeom>
            <a:solidFill>
              <a:srgbClr val="E38312"/>
            </a:solidFill>
          </p:spPr>
          <p:txBody>
            <a:bodyPr wrap="square" lIns="0" tIns="0" rIns="0" bIns="0" rtlCol="0"/>
            <a:lstStyle/>
            <a:p>
              <a:endParaRPr sz="1350"/>
            </a:p>
          </p:txBody>
        </p:sp>
        <p:sp>
          <p:nvSpPr>
            <p:cNvPr id="32" name="object 32"/>
            <p:cNvSpPr/>
            <p:nvPr/>
          </p:nvSpPr>
          <p:spPr>
            <a:xfrm>
              <a:off x="6344411" y="4529328"/>
              <a:ext cx="2202180" cy="1397635"/>
            </a:xfrm>
            <a:custGeom>
              <a:avLst/>
              <a:gdLst/>
              <a:ahLst/>
              <a:cxnLst/>
              <a:rect l="l" t="t" r="r" b="b"/>
              <a:pathLst>
                <a:path w="2202179" h="1397635">
                  <a:moveTo>
                    <a:pt x="0" y="139700"/>
                  </a:moveTo>
                  <a:lnTo>
                    <a:pt x="7128" y="95569"/>
                  </a:lnTo>
                  <a:lnTo>
                    <a:pt x="26972" y="57223"/>
                  </a:lnTo>
                  <a:lnTo>
                    <a:pt x="57223" y="26972"/>
                  </a:lnTo>
                  <a:lnTo>
                    <a:pt x="95569" y="7128"/>
                  </a:lnTo>
                  <a:lnTo>
                    <a:pt x="139700" y="0"/>
                  </a:lnTo>
                  <a:lnTo>
                    <a:pt x="2062480" y="0"/>
                  </a:lnTo>
                  <a:lnTo>
                    <a:pt x="2106610" y="7128"/>
                  </a:lnTo>
                  <a:lnTo>
                    <a:pt x="2144956" y="26972"/>
                  </a:lnTo>
                  <a:lnTo>
                    <a:pt x="2175207" y="57223"/>
                  </a:lnTo>
                  <a:lnTo>
                    <a:pt x="2195051" y="95569"/>
                  </a:lnTo>
                  <a:lnTo>
                    <a:pt x="2202180" y="139700"/>
                  </a:lnTo>
                  <a:lnTo>
                    <a:pt x="2202180" y="1257757"/>
                  </a:lnTo>
                  <a:lnTo>
                    <a:pt x="2195051" y="1301927"/>
                  </a:lnTo>
                  <a:lnTo>
                    <a:pt x="2175207" y="1340290"/>
                  </a:lnTo>
                  <a:lnTo>
                    <a:pt x="2144956" y="1370542"/>
                  </a:lnTo>
                  <a:lnTo>
                    <a:pt x="2106610" y="1390382"/>
                  </a:lnTo>
                  <a:lnTo>
                    <a:pt x="2062480" y="1397508"/>
                  </a:lnTo>
                  <a:lnTo>
                    <a:pt x="139700" y="1397508"/>
                  </a:lnTo>
                  <a:lnTo>
                    <a:pt x="95569" y="1390382"/>
                  </a:lnTo>
                  <a:lnTo>
                    <a:pt x="57223" y="1370542"/>
                  </a:lnTo>
                  <a:lnTo>
                    <a:pt x="26972" y="1340290"/>
                  </a:lnTo>
                  <a:lnTo>
                    <a:pt x="7128" y="1301927"/>
                  </a:lnTo>
                  <a:lnTo>
                    <a:pt x="0" y="1257757"/>
                  </a:lnTo>
                  <a:lnTo>
                    <a:pt x="0" y="139700"/>
                  </a:lnTo>
                  <a:close/>
                </a:path>
              </a:pathLst>
            </a:custGeom>
            <a:ln w="15875">
              <a:solidFill>
                <a:srgbClr val="FFFFFF"/>
              </a:solidFill>
            </a:ln>
          </p:spPr>
          <p:txBody>
            <a:bodyPr wrap="square" lIns="0" tIns="0" rIns="0" bIns="0" rtlCol="0"/>
            <a:lstStyle/>
            <a:p>
              <a:endParaRPr sz="1350"/>
            </a:p>
          </p:txBody>
        </p:sp>
        <p:sp>
          <p:nvSpPr>
            <p:cNvPr id="33" name="object 33"/>
            <p:cNvSpPr/>
            <p:nvPr/>
          </p:nvSpPr>
          <p:spPr>
            <a:xfrm>
              <a:off x="6589775" y="4760976"/>
              <a:ext cx="2200910" cy="1397635"/>
            </a:xfrm>
            <a:custGeom>
              <a:avLst/>
              <a:gdLst/>
              <a:ahLst/>
              <a:cxnLst/>
              <a:rect l="l" t="t" r="r" b="b"/>
              <a:pathLst>
                <a:path w="2200909" h="1397635">
                  <a:moveTo>
                    <a:pt x="2060955" y="0"/>
                  </a:moveTo>
                  <a:lnTo>
                    <a:pt x="139700" y="0"/>
                  </a:lnTo>
                  <a:lnTo>
                    <a:pt x="95569" y="7128"/>
                  </a:lnTo>
                  <a:lnTo>
                    <a:pt x="57223" y="26972"/>
                  </a:lnTo>
                  <a:lnTo>
                    <a:pt x="26972" y="57223"/>
                  </a:lnTo>
                  <a:lnTo>
                    <a:pt x="7128" y="95569"/>
                  </a:lnTo>
                  <a:lnTo>
                    <a:pt x="0" y="139700"/>
                  </a:lnTo>
                  <a:lnTo>
                    <a:pt x="0" y="1257757"/>
                  </a:lnTo>
                  <a:lnTo>
                    <a:pt x="7128" y="1301927"/>
                  </a:lnTo>
                  <a:lnTo>
                    <a:pt x="26972" y="1340290"/>
                  </a:lnTo>
                  <a:lnTo>
                    <a:pt x="57223" y="1370542"/>
                  </a:lnTo>
                  <a:lnTo>
                    <a:pt x="95569" y="1390382"/>
                  </a:lnTo>
                  <a:lnTo>
                    <a:pt x="139700" y="1397508"/>
                  </a:lnTo>
                  <a:lnTo>
                    <a:pt x="2060955" y="1397508"/>
                  </a:lnTo>
                  <a:lnTo>
                    <a:pt x="2105086" y="1390382"/>
                  </a:lnTo>
                  <a:lnTo>
                    <a:pt x="2143432" y="1370542"/>
                  </a:lnTo>
                  <a:lnTo>
                    <a:pt x="2173683" y="1340290"/>
                  </a:lnTo>
                  <a:lnTo>
                    <a:pt x="2193527" y="1301927"/>
                  </a:lnTo>
                  <a:lnTo>
                    <a:pt x="2200655" y="1257757"/>
                  </a:lnTo>
                  <a:lnTo>
                    <a:pt x="2200655" y="139700"/>
                  </a:lnTo>
                  <a:lnTo>
                    <a:pt x="2193527" y="95569"/>
                  </a:lnTo>
                  <a:lnTo>
                    <a:pt x="2173683" y="57223"/>
                  </a:lnTo>
                  <a:lnTo>
                    <a:pt x="2143432" y="26972"/>
                  </a:lnTo>
                  <a:lnTo>
                    <a:pt x="2105086" y="7128"/>
                  </a:lnTo>
                  <a:lnTo>
                    <a:pt x="2060955" y="0"/>
                  </a:lnTo>
                  <a:close/>
                </a:path>
              </a:pathLst>
            </a:custGeom>
            <a:solidFill>
              <a:srgbClr val="FFFFFF">
                <a:alpha val="90194"/>
              </a:srgbClr>
            </a:solidFill>
          </p:spPr>
          <p:txBody>
            <a:bodyPr wrap="square" lIns="0" tIns="0" rIns="0" bIns="0" rtlCol="0"/>
            <a:lstStyle/>
            <a:p>
              <a:endParaRPr sz="1350"/>
            </a:p>
          </p:txBody>
        </p:sp>
        <p:sp>
          <p:nvSpPr>
            <p:cNvPr id="34" name="object 34"/>
            <p:cNvSpPr/>
            <p:nvPr/>
          </p:nvSpPr>
          <p:spPr>
            <a:xfrm>
              <a:off x="6589775" y="4760976"/>
              <a:ext cx="2200910" cy="1397635"/>
            </a:xfrm>
            <a:custGeom>
              <a:avLst/>
              <a:gdLst/>
              <a:ahLst/>
              <a:cxnLst/>
              <a:rect l="l" t="t" r="r" b="b"/>
              <a:pathLst>
                <a:path w="2200909" h="1397635">
                  <a:moveTo>
                    <a:pt x="0" y="139700"/>
                  </a:moveTo>
                  <a:lnTo>
                    <a:pt x="7128" y="95569"/>
                  </a:lnTo>
                  <a:lnTo>
                    <a:pt x="26972" y="57223"/>
                  </a:lnTo>
                  <a:lnTo>
                    <a:pt x="57223" y="26972"/>
                  </a:lnTo>
                  <a:lnTo>
                    <a:pt x="95569" y="7128"/>
                  </a:lnTo>
                  <a:lnTo>
                    <a:pt x="139700" y="0"/>
                  </a:lnTo>
                  <a:lnTo>
                    <a:pt x="2060955" y="0"/>
                  </a:lnTo>
                  <a:lnTo>
                    <a:pt x="2105086" y="7128"/>
                  </a:lnTo>
                  <a:lnTo>
                    <a:pt x="2143432" y="26972"/>
                  </a:lnTo>
                  <a:lnTo>
                    <a:pt x="2173683" y="57223"/>
                  </a:lnTo>
                  <a:lnTo>
                    <a:pt x="2193527" y="95569"/>
                  </a:lnTo>
                  <a:lnTo>
                    <a:pt x="2200655" y="139700"/>
                  </a:lnTo>
                  <a:lnTo>
                    <a:pt x="2200655" y="1257757"/>
                  </a:lnTo>
                  <a:lnTo>
                    <a:pt x="2193527" y="1301927"/>
                  </a:lnTo>
                  <a:lnTo>
                    <a:pt x="2173683" y="1340290"/>
                  </a:lnTo>
                  <a:lnTo>
                    <a:pt x="2143432" y="1370542"/>
                  </a:lnTo>
                  <a:lnTo>
                    <a:pt x="2105086" y="1390382"/>
                  </a:lnTo>
                  <a:lnTo>
                    <a:pt x="2060955" y="1397508"/>
                  </a:lnTo>
                  <a:lnTo>
                    <a:pt x="139700" y="1397508"/>
                  </a:lnTo>
                  <a:lnTo>
                    <a:pt x="95569" y="1390382"/>
                  </a:lnTo>
                  <a:lnTo>
                    <a:pt x="57223" y="1370542"/>
                  </a:lnTo>
                  <a:lnTo>
                    <a:pt x="26972" y="1340290"/>
                  </a:lnTo>
                  <a:lnTo>
                    <a:pt x="7128" y="1301927"/>
                  </a:lnTo>
                  <a:lnTo>
                    <a:pt x="0" y="1257757"/>
                  </a:lnTo>
                  <a:lnTo>
                    <a:pt x="0" y="139700"/>
                  </a:lnTo>
                  <a:close/>
                </a:path>
              </a:pathLst>
            </a:custGeom>
            <a:ln w="15875">
              <a:solidFill>
                <a:srgbClr val="E38312"/>
              </a:solidFill>
            </a:ln>
          </p:spPr>
          <p:txBody>
            <a:bodyPr wrap="square" lIns="0" tIns="0" rIns="0" bIns="0" rtlCol="0"/>
            <a:lstStyle/>
            <a:p>
              <a:endParaRPr sz="1350"/>
            </a:p>
          </p:txBody>
        </p:sp>
      </p:grpSp>
      <p:sp>
        <p:nvSpPr>
          <p:cNvPr id="35" name="object 35"/>
          <p:cNvSpPr txBox="1"/>
          <p:nvPr/>
        </p:nvSpPr>
        <p:spPr>
          <a:xfrm>
            <a:off x="4748713" y="4583525"/>
            <a:ext cx="1441609" cy="704679"/>
          </a:xfrm>
          <a:prstGeom prst="rect">
            <a:avLst/>
          </a:prstGeom>
        </p:spPr>
        <p:txBody>
          <a:bodyPr vert="horz" wrap="square" lIns="0" tIns="24764" rIns="0" bIns="0" rtlCol="0">
            <a:spAutoFit/>
          </a:bodyPr>
          <a:lstStyle/>
          <a:p>
            <a:pPr marL="9525" marR="3810" algn="ctr">
              <a:lnSpc>
                <a:spcPct val="91500"/>
              </a:lnSpc>
              <a:spcBef>
                <a:spcPts val="194"/>
              </a:spcBef>
            </a:pPr>
            <a:r>
              <a:rPr sz="1200" b="1" dirty="0">
                <a:latin typeface="Calibri"/>
                <a:cs typeface="Calibri"/>
              </a:rPr>
              <a:t>Response</a:t>
            </a:r>
            <a:r>
              <a:rPr sz="1200" b="1" spc="-34" dirty="0">
                <a:latin typeface="Calibri"/>
                <a:cs typeface="Calibri"/>
              </a:rPr>
              <a:t> </a:t>
            </a:r>
            <a:r>
              <a:rPr sz="1200" b="1" dirty="0">
                <a:latin typeface="Calibri"/>
                <a:cs typeface="Calibri"/>
              </a:rPr>
              <a:t>only</a:t>
            </a:r>
            <a:r>
              <a:rPr sz="1200" b="1" spc="-45" dirty="0">
                <a:latin typeface="Calibri"/>
                <a:cs typeface="Calibri"/>
              </a:rPr>
              <a:t> </a:t>
            </a:r>
            <a:r>
              <a:rPr sz="1200" b="1" spc="-19" dirty="0">
                <a:latin typeface="Calibri"/>
                <a:cs typeface="Calibri"/>
              </a:rPr>
              <a:t>if </a:t>
            </a:r>
            <a:r>
              <a:rPr sz="1200" b="1" spc="-8" dirty="0">
                <a:latin typeface="Calibri"/>
                <a:cs typeface="Calibri"/>
              </a:rPr>
              <a:t>confirming</a:t>
            </a:r>
            <a:r>
              <a:rPr sz="1200" b="1" spc="-19" dirty="0">
                <a:latin typeface="Calibri"/>
                <a:cs typeface="Calibri"/>
              </a:rPr>
              <a:t> </a:t>
            </a:r>
            <a:r>
              <a:rPr sz="1200" b="1" spc="-8" dirty="0">
                <a:latin typeface="Calibri"/>
                <a:cs typeface="Calibri"/>
              </a:rPr>
              <a:t>Party </a:t>
            </a:r>
            <a:r>
              <a:rPr sz="1200" b="1" dirty="0">
                <a:latin typeface="Calibri"/>
                <a:cs typeface="Calibri"/>
              </a:rPr>
              <a:t>disagrees</a:t>
            </a:r>
            <a:r>
              <a:rPr sz="1200" b="1" spc="-19" dirty="0">
                <a:latin typeface="Calibri"/>
                <a:cs typeface="Calibri"/>
              </a:rPr>
              <a:t> </a:t>
            </a:r>
            <a:r>
              <a:rPr sz="1200" b="1" dirty="0">
                <a:latin typeface="Calibri"/>
                <a:cs typeface="Calibri"/>
              </a:rPr>
              <a:t>with</a:t>
            </a:r>
            <a:r>
              <a:rPr sz="1200" b="1" spc="-23" dirty="0">
                <a:latin typeface="Calibri"/>
                <a:cs typeface="Calibri"/>
              </a:rPr>
              <a:t> </a:t>
            </a:r>
            <a:r>
              <a:rPr sz="1200" b="1" spc="-19" dirty="0">
                <a:latin typeface="Calibri"/>
                <a:cs typeface="Calibri"/>
              </a:rPr>
              <a:t>the </a:t>
            </a:r>
            <a:r>
              <a:rPr sz="1200" b="1" spc="-8" dirty="0">
                <a:latin typeface="Calibri"/>
                <a:cs typeface="Calibri"/>
              </a:rPr>
              <a:t>information requested</a:t>
            </a:r>
            <a:endParaRPr sz="1200">
              <a:latin typeface="Calibri"/>
              <a:cs typeface="Calibri"/>
            </a:endParaRPr>
          </a:p>
        </p:txBody>
      </p:sp>
      <p:sp>
        <p:nvSpPr>
          <p:cNvPr id="37" name="object 37"/>
          <p:cNvSpPr txBox="1">
            <a:spLocks noGrp="1"/>
          </p:cNvSpPr>
          <p:nvPr>
            <p:ph type="sldNum" sz="quarter" idx="7"/>
          </p:nvPr>
        </p:nvSpPr>
        <p:spPr>
          <a:xfrm>
            <a:off x="10947145" y="6575247"/>
            <a:ext cx="226059" cy="160020"/>
          </a:xfrm>
          <a:prstGeom prst="rect">
            <a:avLst/>
          </a:prstGeom>
        </p:spPr>
        <p:txBody>
          <a:bodyPr vert="horz" wrap="square" lIns="0" tIns="0" rIns="0" bIns="0" rtlCol="0">
            <a:spAutoFit/>
          </a:bodyPr>
          <a:lstStyle>
            <a:defPPr>
              <a:defRPr kern="0"/>
            </a:defPPr>
            <a:lvl1pPr>
              <a:defRPr sz="1050" b="0" i="0">
                <a:solidFill>
                  <a:schemeClr val="bg1"/>
                </a:solidFill>
                <a:latin typeface="Calibri"/>
                <a:cs typeface="Calibri"/>
              </a:defRPr>
            </a:lvl1pPr>
          </a:lstStyle>
          <a:p>
            <a:pPr marL="38100">
              <a:lnSpc>
                <a:spcPts val="1100"/>
              </a:lnSpc>
            </a:pPr>
            <a:fld id="{81D60167-4931-47E6-BA6A-407CBD079E47}" type="slidenum">
              <a:rPr lang="en-IN" spc="-25" smtClean="0"/>
              <a:pPr marL="38100">
                <a:lnSpc>
                  <a:spcPts val="1100"/>
                </a:lnSpc>
              </a:pPr>
              <a:t>30</a:t>
            </a:fld>
            <a:endParaRPr spc="-1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5699" y="260648"/>
            <a:ext cx="8190299" cy="871392"/>
          </a:xfrm>
          <a:prstGeom prst="rect">
            <a:avLst/>
          </a:prstGeom>
        </p:spPr>
        <p:txBody>
          <a:bodyPr vert="horz" wrap="square" lIns="0" tIns="9525" rIns="0" bIns="0" rtlCol="0" anchor="t" anchorCtr="0">
            <a:spAutoFit/>
          </a:bodyPr>
          <a:lstStyle/>
          <a:p>
            <a:pPr marL="9525">
              <a:lnSpc>
                <a:spcPct val="100000"/>
              </a:lnSpc>
              <a:spcBef>
                <a:spcPts val="75"/>
              </a:spcBef>
            </a:pPr>
            <a:r>
              <a:rPr lang="en-IN" sz="2800" b="1" spc="-60" dirty="0">
                <a:solidFill>
                  <a:schemeClr val="tx1"/>
                </a:solidFill>
              </a:rPr>
              <a:t>Managements refusal to allow the auditor to send external confirmations</a:t>
            </a:r>
            <a:endParaRPr sz="2800" b="1" dirty="0">
              <a:solidFill>
                <a:schemeClr val="tx1"/>
              </a:solidFill>
            </a:endParaRPr>
          </a:p>
        </p:txBody>
      </p:sp>
      <p:sp>
        <p:nvSpPr>
          <p:cNvPr id="4" name="object 4"/>
          <p:cNvSpPr txBox="1"/>
          <p:nvPr/>
        </p:nvSpPr>
        <p:spPr>
          <a:xfrm>
            <a:off x="558163" y="1268760"/>
            <a:ext cx="8190299" cy="5249033"/>
          </a:xfrm>
          <a:prstGeom prst="rect">
            <a:avLst/>
          </a:prstGeom>
        </p:spPr>
        <p:txBody>
          <a:bodyPr vert="horz" wrap="square" lIns="0" tIns="92869" rIns="0" bIns="0" rtlCol="0">
            <a:spAutoFit/>
          </a:bodyPr>
          <a:lstStyle/>
          <a:p>
            <a:pPr marL="9525" algn="just">
              <a:spcBef>
                <a:spcPts val="731"/>
              </a:spcBef>
              <a:buClr>
                <a:srgbClr val="E38312"/>
              </a:buClr>
              <a:tabLst>
                <a:tab pos="567214" algn="l"/>
              </a:tabLst>
            </a:pPr>
            <a:r>
              <a:rPr lang="en-IN" sz="2000" dirty="0">
                <a:latin typeface="Calibri"/>
                <a:cs typeface="Calibri"/>
              </a:rPr>
              <a:t>If management refuses to allow the auditor to send confirmation - </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Inquire as to management’s reasons for the refusal, and seek audit evidence as to their validity and reasonableness;</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 Evaluate the implications of management’s refusal on the auditor’s assessment of the relevant risks of material misstatement, including the risk of fraud</a:t>
            </a:r>
          </a:p>
          <a:p>
            <a:pPr marL="809625" lvl="1" indent="-342900" algn="just">
              <a:spcBef>
                <a:spcPts val="731"/>
              </a:spcBef>
              <a:buClr>
                <a:srgbClr val="E38312"/>
              </a:buClr>
              <a:buFont typeface="Wingdings" panose="05000000000000000000" pitchFamily="2" charset="2"/>
              <a:buChar char="Ø"/>
              <a:tabLst>
                <a:tab pos="567214" algn="l"/>
              </a:tabLst>
            </a:pPr>
            <a:r>
              <a:rPr lang="en-IN" sz="2000" dirty="0">
                <a:latin typeface="Calibri"/>
                <a:cs typeface="Calibri"/>
              </a:rPr>
              <a:t>Perform alternative audit procedures </a:t>
            </a:r>
          </a:p>
          <a:p>
            <a:pPr marL="809625" lvl="1" indent="-342900" algn="just">
              <a:spcBef>
                <a:spcPts val="731"/>
              </a:spcBef>
              <a:buClr>
                <a:srgbClr val="E38312"/>
              </a:buClr>
              <a:buFont typeface="Wingdings" panose="05000000000000000000" pitchFamily="2" charset="2"/>
              <a:buChar char="Ø"/>
              <a:tabLst>
                <a:tab pos="567214" algn="l"/>
              </a:tabLst>
            </a:pPr>
            <a:endParaRPr lang="en-IN" sz="2000" dirty="0">
              <a:latin typeface="Calibri"/>
              <a:cs typeface="Calibri"/>
            </a:endParaRPr>
          </a:p>
          <a:p>
            <a:pPr marL="9525" lvl="1" algn="just">
              <a:spcBef>
                <a:spcPts val="731"/>
              </a:spcBef>
              <a:buClr>
                <a:srgbClr val="E38312"/>
              </a:buClr>
              <a:tabLst>
                <a:tab pos="567214" algn="l"/>
              </a:tabLst>
            </a:pPr>
            <a:r>
              <a:rPr lang="en-IN" sz="2000" dirty="0">
                <a:latin typeface="Calibri"/>
                <a:cs typeface="Calibri"/>
              </a:rPr>
              <a:t>If the auditor concludes that management’s refusal to allow the auditor to send a confirmation </a:t>
            </a:r>
            <a:r>
              <a:rPr lang="en-IN" sz="2000" b="1" dirty="0">
                <a:solidFill>
                  <a:srgbClr val="F04C3E"/>
                </a:solidFill>
                <a:latin typeface="Calibri"/>
                <a:cs typeface="Calibri"/>
              </a:rPr>
              <a:t>request is unreasonable</a:t>
            </a:r>
            <a:r>
              <a:rPr lang="en-IN" sz="2000" dirty="0">
                <a:latin typeface="Calibri"/>
                <a:cs typeface="Calibri"/>
              </a:rPr>
              <a:t>, or the auditor is unable to obtain relevant and reliable audit evidence from alternative audit procedures, the auditor shall </a:t>
            </a:r>
            <a:r>
              <a:rPr lang="en-IN" sz="2000" b="1" dirty="0">
                <a:solidFill>
                  <a:srgbClr val="F04C3E"/>
                </a:solidFill>
                <a:latin typeface="Calibri"/>
                <a:cs typeface="Calibri"/>
              </a:rPr>
              <a:t>communicate with those charged with governance in accordance with SA 260(Revised) </a:t>
            </a:r>
            <a:r>
              <a:rPr lang="en-IN" sz="2000" dirty="0">
                <a:latin typeface="Calibri"/>
                <a:cs typeface="Calibri"/>
              </a:rPr>
              <a:t>and also determine </a:t>
            </a:r>
            <a:r>
              <a:rPr lang="en-IN" sz="2000" b="1" dirty="0">
                <a:solidFill>
                  <a:srgbClr val="F04C3E"/>
                </a:solidFill>
                <a:latin typeface="Calibri"/>
                <a:cs typeface="Calibri"/>
              </a:rPr>
              <a:t>reporting implications on the auditor’s opinion </a:t>
            </a:r>
            <a:r>
              <a:rPr lang="en-IN" sz="2000" dirty="0">
                <a:latin typeface="Calibri"/>
                <a:cs typeface="Calibri"/>
              </a:rPr>
              <a:t>in accordance with SA 705(Revised)</a:t>
            </a:r>
          </a:p>
          <a:p>
            <a:pPr marL="809625" lvl="1" indent="-342900" algn="just">
              <a:spcBef>
                <a:spcPts val="731"/>
              </a:spcBef>
              <a:buClr>
                <a:srgbClr val="E38312"/>
              </a:buClr>
              <a:buFont typeface="Wingdings" panose="05000000000000000000" pitchFamily="2" charset="2"/>
              <a:buChar char="Ø"/>
              <a:tabLst>
                <a:tab pos="567214" algn="l"/>
              </a:tabLst>
            </a:pPr>
            <a:endParaRPr lang="en-IN" sz="2000" dirty="0">
              <a:latin typeface="Calibri"/>
              <a:cs typeface="Calibri"/>
            </a:endParaRPr>
          </a:p>
        </p:txBody>
      </p:sp>
    </p:spTree>
    <p:extLst>
      <p:ext uri="{BB962C8B-B14F-4D97-AF65-F5344CB8AC3E}">
        <p14:creationId xmlns:p14="http://schemas.microsoft.com/office/powerpoint/2010/main" val="131925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7EC5FA-9E4B-4A0D-9C55-CE960F73CBFB}"/>
              </a:ext>
            </a:extLst>
          </p:cNvPr>
          <p:cNvSpPr txBox="1">
            <a:spLocks/>
          </p:cNvSpPr>
          <p:nvPr/>
        </p:nvSpPr>
        <p:spPr>
          <a:xfrm>
            <a:off x="431540" y="2924944"/>
            <a:ext cx="8280920" cy="767574"/>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r>
              <a:rPr lang="en-IN" dirty="0"/>
              <a:t>SA 510  Initial Audit Engagements – Opening Balances</a:t>
            </a:r>
            <a:br>
              <a:rPr lang="en-IN" dirty="0"/>
            </a:br>
            <a:br>
              <a:rPr lang="en-IN" dirty="0"/>
            </a:br>
            <a:br>
              <a:rPr lang="en-IN" dirty="0"/>
            </a:br>
            <a:br>
              <a:rPr lang="en-IN" dirty="0"/>
            </a:br>
            <a:endParaRPr lang="en-IN" dirty="0"/>
          </a:p>
        </p:txBody>
      </p:sp>
      <p:sp>
        <p:nvSpPr>
          <p:cNvPr id="5" name="Subtitle 2">
            <a:extLst>
              <a:ext uri="{FF2B5EF4-FFF2-40B4-BE49-F238E27FC236}">
                <a16:creationId xmlns:a16="http://schemas.microsoft.com/office/drawing/2014/main" id="{DEE975E9-756C-4656-A0F8-9AD5E5707A65}"/>
              </a:ext>
            </a:extLst>
          </p:cNvPr>
          <p:cNvSpPr txBox="1">
            <a:spLocks/>
          </p:cNvSpPr>
          <p:nvPr/>
        </p:nvSpPr>
        <p:spPr>
          <a:xfrm>
            <a:off x="395536" y="4077072"/>
            <a:ext cx="7753793" cy="645742"/>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600" kern="1200">
                <a:solidFill>
                  <a:srgbClr val="404040"/>
                </a:solidFill>
                <a:latin typeface="+mn-lt"/>
                <a:ea typeface="+mn-ea"/>
                <a:cs typeface="Arial" pitchFamily="34" charset="0"/>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Arial" pitchFamily="34" charset="0"/>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IN" dirty="0"/>
              <a:t>Predecessor Auditor</a:t>
            </a:r>
          </a:p>
          <a:p>
            <a:pPr marL="342900" indent="-342900">
              <a:buFont typeface="Wingdings" panose="05000000000000000000" pitchFamily="2" charset="2"/>
              <a:buChar char="q"/>
            </a:pPr>
            <a:r>
              <a:rPr lang="en-IN" dirty="0"/>
              <a:t>Opening Balances – Audit Procedures</a:t>
            </a:r>
          </a:p>
          <a:p>
            <a:pPr marL="342900" indent="-342900">
              <a:buFont typeface="Wingdings" panose="05000000000000000000" pitchFamily="2" charset="2"/>
              <a:buChar char="q"/>
            </a:pPr>
            <a:r>
              <a:rPr lang="en-IN" dirty="0"/>
              <a:t>Consistency in Accounting Policies</a:t>
            </a:r>
          </a:p>
          <a:p>
            <a:pPr marL="342900" indent="-342900">
              <a:buFont typeface="Wingdings" panose="05000000000000000000" pitchFamily="2" charset="2"/>
              <a:buChar char="q"/>
            </a:pPr>
            <a:r>
              <a:rPr lang="en-IN" dirty="0"/>
              <a:t>Modification to the opinion in Predecessor’s Audit Report</a:t>
            </a:r>
          </a:p>
        </p:txBody>
      </p:sp>
      <p:sp>
        <p:nvSpPr>
          <p:cNvPr id="8" name="Title 1">
            <a:extLst>
              <a:ext uri="{FF2B5EF4-FFF2-40B4-BE49-F238E27FC236}">
                <a16:creationId xmlns:a16="http://schemas.microsoft.com/office/drawing/2014/main" id="{652482B5-405C-F23A-C270-1F7DA4CD7C6F}"/>
              </a:ext>
            </a:extLst>
          </p:cNvPr>
          <p:cNvSpPr txBox="1">
            <a:spLocks/>
          </p:cNvSpPr>
          <p:nvPr/>
        </p:nvSpPr>
        <p:spPr>
          <a:xfrm>
            <a:off x="467544" y="548680"/>
            <a:ext cx="8280920" cy="767574"/>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r>
              <a:rPr lang="en-IN" dirty="0"/>
              <a:t>Other SA’s in 500 series</a:t>
            </a:r>
            <a:br>
              <a:rPr lang="en-IN" dirty="0"/>
            </a:br>
            <a:br>
              <a:rPr lang="en-IN" dirty="0"/>
            </a:br>
            <a:br>
              <a:rPr lang="en-IN" dirty="0"/>
            </a:br>
            <a:br>
              <a:rPr lang="en-IN" dirty="0"/>
            </a:br>
            <a:endParaRPr lang="en-IN" dirty="0"/>
          </a:p>
        </p:txBody>
      </p:sp>
    </p:spTree>
    <p:extLst>
      <p:ext uri="{BB962C8B-B14F-4D97-AF65-F5344CB8AC3E}">
        <p14:creationId xmlns:p14="http://schemas.microsoft.com/office/powerpoint/2010/main" val="137262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17E-2DDE-4137-8907-609FA4212E35}"/>
              </a:ext>
            </a:extLst>
          </p:cNvPr>
          <p:cNvSpPr>
            <a:spLocks noGrp="1"/>
          </p:cNvSpPr>
          <p:nvPr>
            <p:ph type="ctrTitle"/>
          </p:nvPr>
        </p:nvSpPr>
        <p:spPr>
          <a:xfrm>
            <a:off x="395536" y="620688"/>
            <a:ext cx="8280920" cy="796779"/>
          </a:xfrm>
        </p:spPr>
        <p:txBody>
          <a:bodyPr/>
          <a:lstStyle/>
          <a:p>
            <a:r>
              <a:rPr lang="en-IN" dirty="0"/>
              <a:t>SA 520 Analytical Procedures</a:t>
            </a:r>
            <a:br>
              <a:rPr lang="en-IN" dirty="0"/>
            </a:br>
            <a:r>
              <a:rPr lang="en-IN" sz="1800" dirty="0"/>
              <a:t>               </a:t>
            </a:r>
            <a:br>
              <a:rPr lang="en-IN" dirty="0"/>
            </a:br>
            <a:br>
              <a:rPr lang="en-IN" dirty="0"/>
            </a:br>
            <a:br>
              <a:rPr lang="en-IN" dirty="0"/>
            </a:br>
            <a:br>
              <a:rPr lang="en-IN" dirty="0"/>
            </a:br>
            <a:br>
              <a:rPr lang="en-IN" dirty="0"/>
            </a:br>
            <a:br>
              <a:rPr lang="en-IN" dirty="0"/>
            </a:br>
            <a:br>
              <a:rPr lang="en-IN" dirty="0"/>
            </a:br>
            <a:br>
              <a:rPr lang="en-IN" dirty="0"/>
            </a:br>
            <a:endParaRPr lang="en-IN" dirty="0"/>
          </a:p>
        </p:txBody>
      </p:sp>
      <p:sp>
        <p:nvSpPr>
          <p:cNvPr id="3" name="Subtitle 2">
            <a:extLst>
              <a:ext uri="{FF2B5EF4-FFF2-40B4-BE49-F238E27FC236}">
                <a16:creationId xmlns:a16="http://schemas.microsoft.com/office/drawing/2014/main" id="{F15357C7-E90B-46CB-8D2C-4016E9EC85CE}"/>
              </a:ext>
            </a:extLst>
          </p:cNvPr>
          <p:cNvSpPr>
            <a:spLocks noGrp="1"/>
          </p:cNvSpPr>
          <p:nvPr>
            <p:ph type="subTitle" idx="1"/>
          </p:nvPr>
        </p:nvSpPr>
        <p:spPr>
          <a:xfrm>
            <a:off x="365327" y="1480371"/>
            <a:ext cx="7511904" cy="645742"/>
          </a:xfrm>
        </p:spPr>
        <p:txBody>
          <a:bodyPr/>
          <a:lstStyle/>
          <a:p>
            <a:pPr marL="342900" indent="-342900">
              <a:buFont typeface="Wingdings" panose="05000000000000000000" pitchFamily="2" charset="2"/>
              <a:buChar char="q"/>
            </a:pPr>
            <a:r>
              <a:rPr lang="en-IN" dirty="0"/>
              <a:t>Analysis of plausible relationships among financial and non-financial information</a:t>
            </a:r>
          </a:p>
          <a:p>
            <a:pPr marL="342900" indent="-342900">
              <a:buFont typeface="Wingdings" panose="05000000000000000000" pitchFamily="2" charset="2"/>
              <a:buChar char="q"/>
            </a:pPr>
            <a:r>
              <a:rPr lang="en-IN" dirty="0"/>
              <a:t>Choice of Audit Procedures depend upon professional judgement</a:t>
            </a:r>
          </a:p>
          <a:p>
            <a:pPr marL="342900" indent="-342900">
              <a:buFont typeface="Wingdings" panose="05000000000000000000" pitchFamily="2" charset="2"/>
              <a:buChar char="q"/>
            </a:pPr>
            <a:r>
              <a:rPr lang="en-IN" dirty="0"/>
              <a:t>Help auditor to conclude whether the financials are consistent with the auditor’s understanding of the entity</a:t>
            </a:r>
          </a:p>
          <a:p>
            <a:pPr marL="342900" indent="-342900">
              <a:buFont typeface="Wingdings" panose="05000000000000000000" pitchFamily="2" charset="2"/>
              <a:buChar char="q"/>
            </a:pPr>
            <a:endParaRPr lang="en-IN" dirty="0"/>
          </a:p>
        </p:txBody>
      </p:sp>
      <p:sp>
        <p:nvSpPr>
          <p:cNvPr id="4" name="Title 1">
            <a:extLst>
              <a:ext uri="{FF2B5EF4-FFF2-40B4-BE49-F238E27FC236}">
                <a16:creationId xmlns:a16="http://schemas.microsoft.com/office/drawing/2014/main" id="{CF7EC5FA-9E4B-4A0D-9C55-CE960F73CBFB}"/>
              </a:ext>
            </a:extLst>
          </p:cNvPr>
          <p:cNvSpPr txBox="1">
            <a:spLocks/>
          </p:cNvSpPr>
          <p:nvPr/>
        </p:nvSpPr>
        <p:spPr>
          <a:xfrm>
            <a:off x="395536" y="4078193"/>
            <a:ext cx="8280920" cy="64574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r>
              <a:rPr lang="en-IN" dirty="0"/>
              <a:t>SA 530 Audit Sampling</a:t>
            </a:r>
            <a:br>
              <a:rPr lang="en-IN" dirty="0"/>
            </a:br>
            <a:br>
              <a:rPr lang="en-IN" dirty="0"/>
            </a:br>
            <a:br>
              <a:rPr lang="en-IN" dirty="0"/>
            </a:br>
            <a:endParaRPr lang="en-IN" dirty="0"/>
          </a:p>
        </p:txBody>
      </p:sp>
      <p:sp>
        <p:nvSpPr>
          <p:cNvPr id="5" name="Subtitle 2">
            <a:extLst>
              <a:ext uri="{FF2B5EF4-FFF2-40B4-BE49-F238E27FC236}">
                <a16:creationId xmlns:a16="http://schemas.microsoft.com/office/drawing/2014/main" id="{DEE975E9-756C-4656-A0F8-9AD5E5707A65}"/>
              </a:ext>
            </a:extLst>
          </p:cNvPr>
          <p:cNvSpPr txBox="1">
            <a:spLocks/>
          </p:cNvSpPr>
          <p:nvPr/>
        </p:nvSpPr>
        <p:spPr>
          <a:xfrm>
            <a:off x="418606" y="4794791"/>
            <a:ext cx="7753793" cy="645742"/>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600" kern="1200">
                <a:solidFill>
                  <a:srgbClr val="404040"/>
                </a:solidFill>
                <a:latin typeface="+mn-lt"/>
                <a:ea typeface="+mn-ea"/>
                <a:cs typeface="Arial" pitchFamily="34" charset="0"/>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Arial" pitchFamily="34" charset="0"/>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IN" dirty="0"/>
              <a:t>Population, Sample and Sampling Risk</a:t>
            </a:r>
          </a:p>
          <a:p>
            <a:pPr marL="342900" indent="-342900">
              <a:buFont typeface="Wingdings" panose="05000000000000000000" pitchFamily="2" charset="2"/>
              <a:buChar char="q"/>
            </a:pPr>
            <a:r>
              <a:rPr lang="en-IN" dirty="0"/>
              <a:t>Sample Selection Methods</a:t>
            </a:r>
          </a:p>
          <a:p>
            <a:pPr marL="342900" indent="-342900">
              <a:buFont typeface="Wingdings" panose="05000000000000000000" pitchFamily="2" charset="2"/>
              <a:buChar char="q"/>
            </a:pPr>
            <a:r>
              <a:rPr lang="en-IN" dirty="0"/>
              <a:t>Evaluation of Sampling Results </a:t>
            </a:r>
          </a:p>
          <a:p>
            <a:pPr marL="342900" indent="-342900">
              <a:buFont typeface="Wingdings" panose="05000000000000000000" pitchFamily="2" charset="2"/>
              <a:buChar char="q"/>
            </a:pPr>
            <a:r>
              <a:rPr lang="en-IN" dirty="0"/>
              <a:t>Projecting Misstatements</a:t>
            </a:r>
          </a:p>
          <a:p>
            <a:pPr marL="342900" indent="-342900">
              <a:buFont typeface="Wingdings" panose="05000000000000000000" pitchFamily="2" charset="2"/>
              <a:buChar char="q"/>
            </a:pPr>
            <a:endParaRPr lang="en-IN" dirty="0"/>
          </a:p>
        </p:txBody>
      </p:sp>
    </p:spTree>
    <p:extLst>
      <p:ext uri="{BB962C8B-B14F-4D97-AF65-F5344CB8AC3E}">
        <p14:creationId xmlns:p14="http://schemas.microsoft.com/office/powerpoint/2010/main" val="29931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17E-2DDE-4137-8907-609FA4212E35}"/>
              </a:ext>
            </a:extLst>
          </p:cNvPr>
          <p:cNvSpPr>
            <a:spLocks noGrp="1"/>
          </p:cNvSpPr>
          <p:nvPr>
            <p:ph type="ctrTitle"/>
          </p:nvPr>
        </p:nvSpPr>
        <p:spPr>
          <a:xfrm>
            <a:off x="395536" y="620688"/>
            <a:ext cx="8280920" cy="1008112"/>
          </a:xfrm>
        </p:spPr>
        <p:txBody>
          <a:bodyPr/>
          <a:lstStyle/>
          <a:p>
            <a:r>
              <a:rPr lang="en-IN" dirty="0"/>
              <a:t>SA 540 Auditing Accounting Estimates, including Fair Value Accounting Estimates and related Disclosures</a:t>
            </a:r>
            <a:br>
              <a:rPr lang="en-IN" dirty="0"/>
            </a:br>
            <a:r>
              <a:rPr lang="en-IN" sz="1800" dirty="0"/>
              <a:t>               </a:t>
            </a:r>
            <a:br>
              <a:rPr lang="en-IN" dirty="0"/>
            </a:br>
            <a:br>
              <a:rPr lang="en-IN" dirty="0"/>
            </a:br>
            <a:br>
              <a:rPr lang="en-IN" dirty="0"/>
            </a:br>
            <a:br>
              <a:rPr lang="en-IN" dirty="0"/>
            </a:br>
            <a:br>
              <a:rPr lang="en-IN" dirty="0"/>
            </a:br>
            <a:br>
              <a:rPr lang="en-IN" dirty="0"/>
            </a:br>
            <a:br>
              <a:rPr lang="en-IN" dirty="0"/>
            </a:br>
            <a:br>
              <a:rPr lang="en-IN" dirty="0"/>
            </a:br>
            <a:endParaRPr lang="en-IN" dirty="0"/>
          </a:p>
        </p:txBody>
      </p:sp>
      <p:sp>
        <p:nvSpPr>
          <p:cNvPr id="3" name="Subtitle 2">
            <a:extLst>
              <a:ext uri="{FF2B5EF4-FFF2-40B4-BE49-F238E27FC236}">
                <a16:creationId xmlns:a16="http://schemas.microsoft.com/office/drawing/2014/main" id="{F15357C7-E90B-46CB-8D2C-4016E9EC85CE}"/>
              </a:ext>
            </a:extLst>
          </p:cNvPr>
          <p:cNvSpPr>
            <a:spLocks noGrp="1"/>
          </p:cNvSpPr>
          <p:nvPr>
            <p:ph type="subTitle" idx="1"/>
          </p:nvPr>
        </p:nvSpPr>
        <p:spPr>
          <a:xfrm>
            <a:off x="395536" y="2040528"/>
            <a:ext cx="7511904" cy="1388472"/>
          </a:xfrm>
        </p:spPr>
        <p:txBody>
          <a:bodyPr/>
          <a:lstStyle/>
          <a:p>
            <a:pPr marL="342900" indent="-342900">
              <a:buFont typeface="Wingdings" panose="05000000000000000000" pitchFamily="2" charset="2"/>
              <a:buChar char="q"/>
            </a:pPr>
            <a:r>
              <a:rPr lang="en-IN" dirty="0"/>
              <a:t>Estimate – Approximation of monetary amount in absence of precise measurement</a:t>
            </a:r>
          </a:p>
          <a:p>
            <a:pPr marL="342900" indent="-342900">
              <a:buFont typeface="Wingdings" panose="05000000000000000000" pitchFamily="2" charset="2"/>
              <a:buChar char="q"/>
            </a:pPr>
            <a:r>
              <a:rPr lang="en-IN" dirty="0"/>
              <a:t>Management Point Estimate and Auditor’s Point Estimate</a:t>
            </a:r>
          </a:p>
          <a:p>
            <a:pPr marL="342900" indent="-342900">
              <a:buFont typeface="Wingdings" panose="05000000000000000000" pitchFamily="2" charset="2"/>
              <a:buChar char="q"/>
            </a:pPr>
            <a:r>
              <a:rPr lang="en-IN" dirty="0"/>
              <a:t>Estimation Uncertainty</a:t>
            </a:r>
          </a:p>
          <a:p>
            <a:pPr marL="342900" indent="-342900">
              <a:buFont typeface="Wingdings" panose="05000000000000000000" pitchFamily="2" charset="2"/>
              <a:buChar char="q"/>
            </a:pPr>
            <a:r>
              <a:rPr lang="en-IN" dirty="0"/>
              <a:t>Management bias</a:t>
            </a:r>
          </a:p>
          <a:p>
            <a:pPr marL="342900" indent="-342900">
              <a:buFont typeface="Wingdings" panose="05000000000000000000" pitchFamily="2" charset="2"/>
              <a:buChar char="q"/>
            </a:pPr>
            <a:endParaRPr lang="en-IN" dirty="0"/>
          </a:p>
        </p:txBody>
      </p:sp>
      <p:sp>
        <p:nvSpPr>
          <p:cNvPr id="4" name="Title 1">
            <a:extLst>
              <a:ext uri="{FF2B5EF4-FFF2-40B4-BE49-F238E27FC236}">
                <a16:creationId xmlns:a16="http://schemas.microsoft.com/office/drawing/2014/main" id="{CF7EC5FA-9E4B-4A0D-9C55-CE960F73CBFB}"/>
              </a:ext>
            </a:extLst>
          </p:cNvPr>
          <p:cNvSpPr txBox="1">
            <a:spLocks/>
          </p:cNvSpPr>
          <p:nvPr/>
        </p:nvSpPr>
        <p:spPr>
          <a:xfrm>
            <a:off x="418606" y="4221088"/>
            <a:ext cx="8280920" cy="64574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r>
              <a:rPr lang="en-IN" dirty="0"/>
              <a:t>SA 550 Related Parties</a:t>
            </a:r>
            <a:br>
              <a:rPr lang="en-IN" dirty="0"/>
            </a:br>
            <a:br>
              <a:rPr lang="en-IN" dirty="0"/>
            </a:br>
            <a:br>
              <a:rPr lang="en-IN" dirty="0"/>
            </a:br>
            <a:endParaRPr lang="en-IN" dirty="0"/>
          </a:p>
        </p:txBody>
      </p:sp>
      <p:sp>
        <p:nvSpPr>
          <p:cNvPr id="5" name="Subtitle 2">
            <a:extLst>
              <a:ext uri="{FF2B5EF4-FFF2-40B4-BE49-F238E27FC236}">
                <a16:creationId xmlns:a16="http://schemas.microsoft.com/office/drawing/2014/main" id="{DEE975E9-756C-4656-A0F8-9AD5E5707A65}"/>
              </a:ext>
            </a:extLst>
          </p:cNvPr>
          <p:cNvSpPr txBox="1">
            <a:spLocks/>
          </p:cNvSpPr>
          <p:nvPr/>
        </p:nvSpPr>
        <p:spPr>
          <a:xfrm>
            <a:off x="418606" y="4794791"/>
            <a:ext cx="8473874" cy="645742"/>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600" kern="1200">
                <a:solidFill>
                  <a:srgbClr val="404040"/>
                </a:solidFill>
                <a:latin typeface="+mn-lt"/>
                <a:ea typeface="+mn-ea"/>
                <a:cs typeface="Arial" pitchFamily="34" charset="0"/>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Arial" pitchFamily="34" charset="0"/>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IN" dirty="0"/>
              <a:t>Common Control Ownership, Family Members, Significant Influence</a:t>
            </a:r>
          </a:p>
          <a:p>
            <a:pPr marL="342900" indent="-342900">
              <a:buFont typeface="Wingdings" panose="05000000000000000000" pitchFamily="2" charset="2"/>
              <a:buChar char="q"/>
            </a:pPr>
            <a:r>
              <a:rPr lang="en-IN" dirty="0"/>
              <a:t>High Detection Risk</a:t>
            </a:r>
          </a:p>
          <a:p>
            <a:pPr marL="342900" indent="-342900">
              <a:buFont typeface="Wingdings" panose="05000000000000000000" pitchFamily="2" charset="2"/>
              <a:buChar char="q"/>
            </a:pPr>
            <a:r>
              <a:rPr lang="en-IN" dirty="0"/>
              <a:t>Reporting as required by the FRF</a:t>
            </a:r>
          </a:p>
          <a:p>
            <a:pPr marL="342900" indent="-342900">
              <a:buFont typeface="Wingdings" panose="05000000000000000000" pitchFamily="2" charset="2"/>
              <a:buChar char="q"/>
            </a:pPr>
            <a:r>
              <a:rPr lang="en-IN" dirty="0"/>
              <a:t>Skepticism when reviewing records for related party information</a:t>
            </a:r>
          </a:p>
        </p:txBody>
      </p:sp>
    </p:spTree>
    <p:extLst>
      <p:ext uri="{BB962C8B-B14F-4D97-AF65-F5344CB8AC3E}">
        <p14:creationId xmlns:p14="http://schemas.microsoft.com/office/powerpoint/2010/main" val="416145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17E-2DDE-4137-8907-609FA4212E35}"/>
              </a:ext>
            </a:extLst>
          </p:cNvPr>
          <p:cNvSpPr>
            <a:spLocks noGrp="1"/>
          </p:cNvSpPr>
          <p:nvPr>
            <p:ph type="ctrTitle"/>
          </p:nvPr>
        </p:nvSpPr>
        <p:spPr>
          <a:xfrm>
            <a:off x="395536" y="578647"/>
            <a:ext cx="8280920" cy="838820"/>
          </a:xfrm>
        </p:spPr>
        <p:txBody>
          <a:bodyPr/>
          <a:lstStyle/>
          <a:p>
            <a:r>
              <a:rPr lang="en-IN" dirty="0"/>
              <a:t>SA 560 Subsequent Events</a:t>
            </a:r>
            <a:br>
              <a:rPr lang="en-IN" dirty="0"/>
            </a:br>
            <a:r>
              <a:rPr lang="en-IN" sz="1800" dirty="0"/>
              <a:t>               </a:t>
            </a:r>
            <a:br>
              <a:rPr lang="en-IN" dirty="0"/>
            </a:br>
            <a:br>
              <a:rPr lang="en-IN" dirty="0"/>
            </a:br>
            <a:br>
              <a:rPr lang="en-IN" dirty="0"/>
            </a:br>
            <a:br>
              <a:rPr lang="en-IN" dirty="0"/>
            </a:br>
            <a:br>
              <a:rPr lang="en-IN" dirty="0"/>
            </a:br>
            <a:br>
              <a:rPr lang="en-IN" dirty="0"/>
            </a:br>
            <a:br>
              <a:rPr lang="en-IN" dirty="0"/>
            </a:br>
            <a:br>
              <a:rPr lang="en-IN" dirty="0"/>
            </a:br>
            <a:endParaRPr lang="en-IN" dirty="0"/>
          </a:p>
        </p:txBody>
      </p:sp>
      <p:sp>
        <p:nvSpPr>
          <p:cNvPr id="3" name="Subtitle 2">
            <a:extLst>
              <a:ext uri="{FF2B5EF4-FFF2-40B4-BE49-F238E27FC236}">
                <a16:creationId xmlns:a16="http://schemas.microsoft.com/office/drawing/2014/main" id="{F15357C7-E90B-46CB-8D2C-4016E9EC85CE}"/>
              </a:ext>
            </a:extLst>
          </p:cNvPr>
          <p:cNvSpPr>
            <a:spLocks noGrp="1"/>
          </p:cNvSpPr>
          <p:nvPr>
            <p:ph type="subTitle" idx="1"/>
          </p:nvPr>
        </p:nvSpPr>
        <p:spPr>
          <a:xfrm>
            <a:off x="395536" y="1417467"/>
            <a:ext cx="7511904" cy="2011533"/>
          </a:xfrm>
        </p:spPr>
        <p:txBody>
          <a:bodyPr/>
          <a:lstStyle/>
          <a:p>
            <a:pPr marL="342900" indent="-342900">
              <a:buFont typeface="Wingdings" panose="05000000000000000000" pitchFamily="2" charset="2"/>
              <a:buChar char="q"/>
            </a:pPr>
            <a:r>
              <a:rPr lang="en-IN" dirty="0"/>
              <a:t>Events after the Reporting Date</a:t>
            </a:r>
          </a:p>
          <a:p>
            <a:pPr marL="342900" indent="-342900">
              <a:buFont typeface="Wingdings" panose="05000000000000000000" pitchFamily="2" charset="2"/>
              <a:buChar char="q"/>
            </a:pPr>
            <a:r>
              <a:rPr lang="en-IN" dirty="0"/>
              <a:t>Adjusting and Non-Adjusting Events</a:t>
            </a:r>
          </a:p>
          <a:p>
            <a:pPr marL="342900" indent="-342900">
              <a:buFont typeface="Wingdings" panose="05000000000000000000" pitchFamily="2" charset="2"/>
              <a:buChar char="q"/>
            </a:pPr>
            <a:r>
              <a:rPr lang="en-IN" dirty="0"/>
              <a:t>Inquire with Management and TCWG for subsequent events</a:t>
            </a:r>
          </a:p>
          <a:p>
            <a:pPr marL="342900" indent="-342900">
              <a:buFont typeface="Wingdings" panose="05000000000000000000" pitchFamily="2" charset="2"/>
              <a:buChar char="q"/>
            </a:pPr>
            <a:r>
              <a:rPr lang="en-IN" dirty="0"/>
              <a:t>Reading Minutes of the meetings held and latest Interim Financial Statements</a:t>
            </a:r>
          </a:p>
        </p:txBody>
      </p:sp>
      <p:sp>
        <p:nvSpPr>
          <p:cNvPr id="4" name="Title 1">
            <a:extLst>
              <a:ext uri="{FF2B5EF4-FFF2-40B4-BE49-F238E27FC236}">
                <a16:creationId xmlns:a16="http://schemas.microsoft.com/office/drawing/2014/main" id="{CF7EC5FA-9E4B-4A0D-9C55-CE960F73CBFB}"/>
              </a:ext>
            </a:extLst>
          </p:cNvPr>
          <p:cNvSpPr txBox="1">
            <a:spLocks/>
          </p:cNvSpPr>
          <p:nvPr/>
        </p:nvSpPr>
        <p:spPr>
          <a:xfrm>
            <a:off x="379892" y="4005064"/>
            <a:ext cx="8280920" cy="64574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r>
              <a:rPr lang="en-IN" dirty="0"/>
              <a:t>SA 570 Going Concern</a:t>
            </a:r>
            <a:br>
              <a:rPr lang="en-IN" dirty="0"/>
            </a:br>
            <a:br>
              <a:rPr lang="en-IN" dirty="0"/>
            </a:br>
            <a:br>
              <a:rPr lang="en-IN" dirty="0"/>
            </a:br>
            <a:endParaRPr lang="en-IN" dirty="0"/>
          </a:p>
        </p:txBody>
      </p:sp>
      <p:sp>
        <p:nvSpPr>
          <p:cNvPr id="5" name="Subtitle 2">
            <a:extLst>
              <a:ext uri="{FF2B5EF4-FFF2-40B4-BE49-F238E27FC236}">
                <a16:creationId xmlns:a16="http://schemas.microsoft.com/office/drawing/2014/main" id="{DEE975E9-756C-4656-A0F8-9AD5E5707A65}"/>
              </a:ext>
            </a:extLst>
          </p:cNvPr>
          <p:cNvSpPr txBox="1">
            <a:spLocks/>
          </p:cNvSpPr>
          <p:nvPr/>
        </p:nvSpPr>
        <p:spPr>
          <a:xfrm>
            <a:off x="418606" y="4794791"/>
            <a:ext cx="8473874" cy="645742"/>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600" kern="1200">
                <a:solidFill>
                  <a:srgbClr val="404040"/>
                </a:solidFill>
                <a:latin typeface="+mn-lt"/>
                <a:ea typeface="+mn-ea"/>
                <a:cs typeface="Arial" pitchFamily="34" charset="0"/>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Arial" pitchFamily="34" charset="0"/>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IN" dirty="0"/>
              <a:t>Continuing Business for the Foreseeable Future</a:t>
            </a:r>
          </a:p>
          <a:p>
            <a:pPr marL="342900" indent="-342900">
              <a:buFont typeface="Wingdings" panose="05000000000000000000" pitchFamily="2" charset="2"/>
              <a:buChar char="q"/>
            </a:pPr>
            <a:r>
              <a:rPr lang="en-IN" dirty="0"/>
              <a:t>Events casting doubt on Going Concern assumption</a:t>
            </a:r>
          </a:p>
          <a:p>
            <a:pPr marL="342900" indent="-342900">
              <a:buFont typeface="Wingdings" panose="05000000000000000000" pitchFamily="2" charset="2"/>
              <a:buChar char="q"/>
            </a:pPr>
            <a:r>
              <a:rPr lang="en-IN" dirty="0"/>
              <a:t>Reporting in case of Material uncertainty – May affect the Audit Opinion</a:t>
            </a:r>
          </a:p>
        </p:txBody>
      </p:sp>
    </p:spTree>
    <p:extLst>
      <p:ext uri="{BB962C8B-B14F-4D97-AF65-F5344CB8AC3E}">
        <p14:creationId xmlns:p14="http://schemas.microsoft.com/office/powerpoint/2010/main" val="7456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17E-2DDE-4137-8907-609FA4212E35}"/>
              </a:ext>
            </a:extLst>
          </p:cNvPr>
          <p:cNvSpPr>
            <a:spLocks noGrp="1"/>
          </p:cNvSpPr>
          <p:nvPr>
            <p:ph type="ctrTitle"/>
          </p:nvPr>
        </p:nvSpPr>
        <p:spPr>
          <a:xfrm>
            <a:off x="395536" y="578647"/>
            <a:ext cx="8280920" cy="838820"/>
          </a:xfrm>
        </p:spPr>
        <p:txBody>
          <a:bodyPr/>
          <a:lstStyle/>
          <a:p>
            <a:r>
              <a:rPr lang="en-IN" dirty="0"/>
              <a:t>SA 580 Written Representations</a:t>
            </a:r>
            <a:br>
              <a:rPr lang="en-IN" dirty="0"/>
            </a:br>
            <a:r>
              <a:rPr lang="en-IN" sz="1800" dirty="0"/>
              <a:t>               </a:t>
            </a:r>
            <a:br>
              <a:rPr lang="en-IN" dirty="0"/>
            </a:br>
            <a:br>
              <a:rPr lang="en-IN" dirty="0"/>
            </a:br>
            <a:br>
              <a:rPr lang="en-IN" dirty="0"/>
            </a:br>
            <a:br>
              <a:rPr lang="en-IN" dirty="0"/>
            </a:br>
            <a:br>
              <a:rPr lang="en-IN" dirty="0"/>
            </a:br>
            <a:br>
              <a:rPr lang="en-IN" dirty="0"/>
            </a:br>
            <a:br>
              <a:rPr lang="en-IN" dirty="0"/>
            </a:br>
            <a:br>
              <a:rPr lang="en-IN" dirty="0"/>
            </a:br>
            <a:endParaRPr lang="en-IN" dirty="0"/>
          </a:p>
        </p:txBody>
      </p:sp>
      <p:sp>
        <p:nvSpPr>
          <p:cNvPr id="3" name="Subtitle 2">
            <a:extLst>
              <a:ext uri="{FF2B5EF4-FFF2-40B4-BE49-F238E27FC236}">
                <a16:creationId xmlns:a16="http://schemas.microsoft.com/office/drawing/2014/main" id="{F15357C7-E90B-46CB-8D2C-4016E9EC85CE}"/>
              </a:ext>
            </a:extLst>
          </p:cNvPr>
          <p:cNvSpPr>
            <a:spLocks noGrp="1"/>
          </p:cNvSpPr>
          <p:nvPr>
            <p:ph type="subTitle" idx="1"/>
          </p:nvPr>
        </p:nvSpPr>
        <p:spPr>
          <a:xfrm>
            <a:off x="395536" y="1417467"/>
            <a:ext cx="7511904" cy="2011533"/>
          </a:xfrm>
        </p:spPr>
        <p:txBody>
          <a:bodyPr/>
          <a:lstStyle/>
          <a:p>
            <a:pPr marL="342900" indent="-342900">
              <a:buFont typeface="Wingdings" panose="05000000000000000000" pitchFamily="2" charset="2"/>
              <a:buChar char="q"/>
            </a:pPr>
            <a:r>
              <a:rPr lang="en-IN" dirty="0"/>
              <a:t>Requested from those responsible for preparation and presentation of Financial Statements</a:t>
            </a:r>
          </a:p>
          <a:p>
            <a:pPr marL="342900" indent="-342900">
              <a:buFont typeface="Wingdings" panose="05000000000000000000" pitchFamily="2" charset="2"/>
              <a:buChar char="q"/>
            </a:pPr>
            <a:r>
              <a:rPr lang="en-IN" dirty="0"/>
              <a:t>Fundamental Responsibility regarding Audit Premise </a:t>
            </a:r>
          </a:p>
          <a:p>
            <a:pPr marL="342900" indent="-342900">
              <a:buFont typeface="Wingdings" panose="05000000000000000000" pitchFamily="2" charset="2"/>
              <a:buChar char="q"/>
            </a:pPr>
            <a:r>
              <a:rPr lang="en-IN" dirty="0"/>
              <a:t>Covers all FS and period covered under audit</a:t>
            </a:r>
          </a:p>
          <a:p>
            <a:pPr marL="342900" indent="-342900">
              <a:buFont typeface="Wingdings" panose="05000000000000000000" pitchFamily="2" charset="2"/>
              <a:buChar char="q"/>
            </a:pPr>
            <a:r>
              <a:rPr lang="en-IN" dirty="0"/>
              <a:t>Doubt as to the reliability of Written Representation</a:t>
            </a:r>
          </a:p>
          <a:p>
            <a:pPr marL="342900" indent="-342900">
              <a:buFont typeface="Wingdings" panose="05000000000000000000" pitchFamily="2" charset="2"/>
              <a:buChar char="q"/>
            </a:pPr>
            <a:r>
              <a:rPr lang="en-IN" dirty="0"/>
              <a:t>Later the better</a:t>
            </a:r>
          </a:p>
          <a:p>
            <a:pPr marL="342900" indent="-342900">
              <a:buFont typeface="Wingdings" panose="05000000000000000000" pitchFamily="2" charset="2"/>
              <a:buChar char="q"/>
            </a:pPr>
            <a:r>
              <a:rPr lang="en-IN" dirty="0"/>
              <a:t>Alternate procedures where requested Written Representation not received</a:t>
            </a:r>
          </a:p>
          <a:p>
            <a:pPr marL="342900" indent="-342900">
              <a:buFont typeface="Wingdings" panose="05000000000000000000" pitchFamily="2" charset="2"/>
              <a:buChar char="q"/>
            </a:pPr>
            <a:endParaRPr lang="en-IN" dirty="0"/>
          </a:p>
        </p:txBody>
      </p:sp>
      <p:pic>
        <p:nvPicPr>
          <p:cNvPr id="4098" name="Picture 2" descr="Image result for writing">
            <a:extLst>
              <a:ext uri="{FF2B5EF4-FFF2-40B4-BE49-F238E27FC236}">
                <a16:creationId xmlns:a16="http://schemas.microsoft.com/office/drawing/2014/main" id="{9B38B219-3518-46EA-8291-7D7A9D077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154658"/>
            <a:ext cx="31242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oup of people sit around a table&#10;&#10;Description automatically generated with low confidence">
            <a:extLst>
              <a:ext uri="{FF2B5EF4-FFF2-40B4-BE49-F238E27FC236}">
                <a16:creationId xmlns:a16="http://schemas.microsoft.com/office/drawing/2014/main" id="{AE918C64-34C8-4C21-B849-9B29EE521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7" name="TextBox 6">
            <a:extLst>
              <a:ext uri="{FF2B5EF4-FFF2-40B4-BE49-F238E27FC236}">
                <a16:creationId xmlns:a16="http://schemas.microsoft.com/office/drawing/2014/main" id="{1A07C9C8-425D-4139-A816-67A60FD2FFBF}"/>
              </a:ext>
            </a:extLst>
          </p:cNvPr>
          <p:cNvSpPr txBox="1"/>
          <p:nvPr/>
        </p:nvSpPr>
        <p:spPr>
          <a:xfrm>
            <a:off x="2195736" y="6021288"/>
            <a:ext cx="3888432" cy="1015663"/>
          </a:xfrm>
          <a:prstGeom prst="rect">
            <a:avLst/>
          </a:prstGeom>
          <a:noFill/>
        </p:spPr>
        <p:txBody>
          <a:bodyPr wrap="square" rtlCol="0">
            <a:spAutoFit/>
          </a:bodyPr>
          <a:lstStyle/>
          <a:p>
            <a:r>
              <a:rPr lang="en-IN" sz="6000" dirty="0">
                <a:solidFill>
                  <a:schemeClr val="accent2">
                    <a:lumMod val="60000"/>
                    <a:lumOff val="40000"/>
                  </a:schemeClr>
                </a:solidFill>
              </a:rPr>
              <a:t>Questions</a:t>
            </a:r>
          </a:p>
        </p:txBody>
      </p:sp>
    </p:spTree>
    <p:extLst>
      <p:ext uri="{BB962C8B-B14F-4D97-AF65-F5344CB8AC3E}">
        <p14:creationId xmlns:p14="http://schemas.microsoft.com/office/powerpoint/2010/main" val="2745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E23B792-F67B-4FB9-95DD-1D1CAF98B7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85"/>
            <a:ext cx="9228842" cy="6974474"/>
          </a:xfrm>
          <a:prstGeom prst="rect">
            <a:avLst/>
          </a:prstGeom>
        </p:spPr>
      </p:pic>
      <p:pic>
        <p:nvPicPr>
          <p:cNvPr id="6" name="Picture 6"/>
          <p:cNvPicPr>
            <a:picLocks noChangeAspect="1"/>
          </p:cNvPicPr>
          <p:nvPr/>
        </p:nvPicPr>
        <p:blipFill rotWithShape="1">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r="7294" b="40678"/>
          <a:stretch/>
        </p:blipFill>
        <p:spPr>
          <a:xfrm>
            <a:off x="3764737" y="2652948"/>
            <a:ext cx="5409873" cy="3347803"/>
          </a:xfrm>
          <a:prstGeom prst="rect">
            <a:avLst/>
          </a:prstGeom>
        </p:spPr>
      </p:pic>
      <p:sp>
        <p:nvSpPr>
          <p:cNvPr id="9" name="Freeform 9"/>
          <p:cNvSpPr/>
          <p:nvPr/>
        </p:nvSpPr>
        <p:spPr>
          <a:xfrm>
            <a:off x="0" y="6937409"/>
            <a:ext cx="9143998" cy="37064"/>
          </a:xfrm>
          <a:custGeom>
            <a:avLst/>
            <a:gdLst/>
            <a:ahLst/>
            <a:cxnLst/>
            <a:rect l="l" t="t" r="r" b="b"/>
            <a:pathLst>
              <a:path w="4816592" h="210561">
                <a:moveTo>
                  <a:pt x="0" y="0"/>
                </a:moveTo>
                <a:lnTo>
                  <a:pt x="4816592" y="0"/>
                </a:lnTo>
                <a:lnTo>
                  <a:pt x="4816592" y="210561"/>
                </a:lnTo>
                <a:lnTo>
                  <a:pt x="0" y="210561"/>
                </a:lnTo>
                <a:close/>
              </a:path>
            </a:pathLst>
          </a:custGeom>
          <a:solidFill>
            <a:srgbClr val="4733BC"/>
          </a:solidFill>
        </p:spPr>
      </p:sp>
      <p:grpSp>
        <p:nvGrpSpPr>
          <p:cNvPr id="13" name="Group 12">
            <a:extLst>
              <a:ext uri="{FF2B5EF4-FFF2-40B4-BE49-F238E27FC236}">
                <a16:creationId xmlns:a16="http://schemas.microsoft.com/office/drawing/2014/main" id="{89B1B9AD-8503-49AF-A978-266626081AC6}"/>
              </a:ext>
            </a:extLst>
          </p:cNvPr>
          <p:cNvGrpSpPr/>
          <p:nvPr/>
        </p:nvGrpSpPr>
        <p:grpSpPr>
          <a:xfrm>
            <a:off x="572459" y="2216198"/>
            <a:ext cx="2867732" cy="571500"/>
            <a:chOff x="1144916" y="2717896"/>
            <a:chExt cx="5735465" cy="1143000"/>
          </a:xfrm>
          <a:solidFill>
            <a:srgbClr val="F4FEFE"/>
          </a:solidFill>
        </p:grpSpPr>
        <p:sp>
          <p:nvSpPr>
            <p:cNvPr id="14" name="Rectangle: Rounded Corners 13">
              <a:extLst>
                <a:ext uri="{FF2B5EF4-FFF2-40B4-BE49-F238E27FC236}">
                  <a16:creationId xmlns:a16="http://schemas.microsoft.com/office/drawing/2014/main" id="{995C42D6-9519-4293-8AF3-4249E092194B}"/>
                </a:ext>
              </a:extLst>
            </p:cNvPr>
            <p:cNvSpPr/>
            <p:nvPr/>
          </p:nvSpPr>
          <p:spPr>
            <a:xfrm>
              <a:off x="1144916" y="2717896"/>
              <a:ext cx="5735465" cy="1143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900">
                <a:solidFill>
                  <a:prstClr val="white"/>
                </a:solidFill>
                <a:latin typeface="Franklin Gothic Medium"/>
              </a:endParaRPr>
            </a:p>
          </p:txBody>
        </p:sp>
        <p:sp>
          <p:nvSpPr>
            <p:cNvPr id="15" name="TextBox 14">
              <a:extLst>
                <a:ext uri="{FF2B5EF4-FFF2-40B4-BE49-F238E27FC236}">
                  <a16:creationId xmlns:a16="http://schemas.microsoft.com/office/drawing/2014/main" id="{D36D42D4-25DA-4791-944A-BFAE0978A2C8}"/>
                </a:ext>
              </a:extLst>
            </p:cNvPr>
            <p:cNvSpPr txBox="1"/>
            <p:nvPr/>
          </p:nvSpPr>
          <p:spPr>
            <a:xfrm>
              <a:off x="1524502" y="2950842"/>
              <a:ext cx="4954413" cy="677108"/>
            </a:xfrm>
            <a:prstGeom prst="rect">
              <a:avLst/>
            </a:prstGeom>
            <a:grpFill/>
          </p:spPr>
          <p:txBody>
            <a:bodyPr wrap="square" lIns="0" tIns="0" rIns="0" bIns="0" rtlCol="0" anchor="t">
              <a:spAutoFit/>
            </a:bodyPr>
            <a:lstStyle>
              <a:defPPr>
                <a:defRPr lang="en-US"/>
              </a:defPPr>
              <a:lvl1pPr algn="ctr">
                <a:defRPr sz="4000" b="1">
                  <a:latin typeface="+mj-lt"/>
                  <a:ea typeface="Adobe Fan Heiti Std B" pitchFamily="34" charset="-128"/>
                </a:defRPr>
              </a:lvl1pPr>
            </a:lstStyle>
            <a:p>
              <a:pPr algn="l" defTabSz="685800"/>
              <a:r>
                <a:rPr lang="en-US" sz="2200" i="1" dirty="0">
                  <a:solidFill>
                    <a:prstClr val="black"/>
                  </a:solidFill>
                  <a:latin typeface="Franklin Gothic Medium"/>
                </a:rPr>
                <a:t>CA Harsh Agarwal</a:t>
              </a:r>
            </a:p>
          </p:txBody>
        </p:sp>
      </p:grpSp>
      <p:sp>
        <p:nvSpPr>
          <p:cNvPr id="16" name="TextBox 15">
            <a:extLst>
              <a:ext uri="{FF2B5EF4-FFF2-40B4-BE49-F238E27FC236}">
                <a16:creationId xmlns:a16="http://schemas.microsoft.com/office/drawing/2014/main" id="{56FFE1BD-A671-42B8-BF29-31C5F1869262}"/>
              </a:ext>
            </a:extLst>
          </p:cNvPr>
          <p:cNvSpPr txBox="1"/>
          <p:nvPr/>
        </p:nvSpPr>
        <p:spPr>
          <a:xfrm>
            <a:off x="721492" y="1424816"/>
            <a:ext cx="2634500" cy="506549"/>
          </a:xfrm>
          <a:prstGeom prst="rect">
            <a:avLst/>
          </a:prstGeom>
        </p:spPr>
        <p:txBody>
          <a:bodyPr wrap="square" lIns="0" tIns="0" rIns="0" bIns="0" rtlCol="0" anchor="t">
            <a:spAutoFit/>
          </a:bodyPr>
          <a:lstStyle>
            <a:defPPr>
              <a:defRPr lang="en-US"/>
            </a:defPPr>
            <a:lvl1pPr>
              <a:lnSpc>
                <a:spcPts val="6000"/>
              </a:lnSpc>
              <a:defRPr sz="5000">
                <a:solidFill>
                  <a:srgbClr val="00C2CB"/>
                </a:solidFill>
                <a:latin typeface="Poppins ExtraBold"/>
              </a:defRPr>
            </a:lvl1pPr>
          </a:lstStyle>
          <a:p>
            <a:pPr defTabSz="685800">
              <a:lnSpc>
                <a:spcPts val="4500"/>
              </a:lnSpc>
            </a:pPr>
            <a:r>
              <a:rPr lang="en-IN" sz="2501" b="1" dirty="0">
                <a:solidFill>
                  <a:prstClr val="white"/>
                </a:solidFill>
                <a:latin typeface="Franklin Gothic Medium"/>
              </a:rPr>
              <a:t>Thank you </a:t>
            </a:r>
          </a:p>
        </p:txBody>
      </p:sp>
      <p:cxnSp>
        <p:nvCxnSpPr>
          <p:cNvPr id="17" name="Straight Connector 16">
            <a:extLst>
              <a:ext uri="{FF2B5EF4-FFF2-40B4-BE49-F238E27FC236}">
                <a16:creationId xmlns:a16="http://schemas.microsoft.com/office/drawing/2014/main" id="{2327A9C1-F3FF-4019-B779-64881AB6319F}"/>
              </a:ext>
            </a:extLst>
          </p:cNvPr>
          <p:cNvCxnSpPr>
            <a:cxnSpLocks/>
          </p:cNvCxnSpPr>
          <p:nvPr/>
        </p:nvCxnSpPr>
        <p:spPr>
          <a:xfrm>
            <a:off x="721492" y="1944713"/>
            <a:ext cx="26345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DDE7BE-57A0-4C4A-8CB4-CFE1040B7323}"/>
              </a:ext>
            </a:extLst>
          </p:cNvPr>
          <p:cNvSpPr txBox="1"/>
          <p:nvPr/>
        </p:nvSpPr>
        <p:spPr>
          <a:xfrm>
            <a:off x="733560" y="2867108"/>
            <a:ext cx="2009641" cy="342338"/>
          </a:xfrm>
          <a:prstGeom prst="rect">
            <a:avLst/>
          </a:prstGeom>
        </p:spPr>
        <p:txBody>
          <a:bodyPr lIns="0" tIns="0" rIns="0" bIns="0" rtlCol="0" anchor="t">
            <a:spAutoFit/>
          </a:bodyPr>
          <a:lstStyle>
            <a:defPPr>
              <a:defRPr lang="en-US"/>
            </a:defPPr>
            <a:lvl1pPr>
              <a:lnSpc>
                <a:spcPts val="4199"/>
              </a:lnSpc>
              <a:defRPr sz="2999" spc="59">
                <a:solidFill>
                  <a:srgbClr val="FFFFFF"/>
                </a:solidFill>
                <a:latin typeface="Mardoto Regular"/>
              </a:defRPr>
            </a:lvl1pPr>
          </a:lstStyle>
          <a:p>
            <a:pPr defTabSz="685800">
              <a:lnSpc>
                <a:spcPts val="3149"/>
              </a:lnSpc>
            </a:pPr>
            <a:r>
              <a:rPr lang="en-IN" sz="1499" spc="44" dirty="0">
                <a:latin typeface="Franklin Gothic Medium"/>
              </a:rPr>
              <a:t>PUNE, INDIA</a:t>
            </a:r>
          </a:p>
        </p:txBody>
      </p:sp>
      <p:sp>
        <p:nvSpPr>
          <p:cNvPr id="19" name="TextBox 18">
            <a:extLst>
              <a:ext uri="{FF2B5EF4-FFF2-40B4-BE49-F238E27FC236}">
                <a16:creationId xmlns:a16="http://schemas.microsoft.com/office/drawing/2014/main" id="{13565862-760E-42EC-8458-D6B8ED597BF7}"/>
              </a:ext>
            </a:extLst>
          </p:cNvPr>
          <p:cNvSpPr txBox="1"/>
          <p:nvPr/>
        </p:nvSpPr>
        <p:spPr>
          <a:xfrm>
            <a:off x="721491" y="3200401"/>
            <a:ext cx="3850509" cy="342338"/>
          </a:xfrm>
          <a:prstGeom prst="rect">
            <a:avLst/>
          </a:prstGeom>
        </p:spPr>
        <p:txBody>
          <a:bodyPr wrap="square" lIns="0" tIns="0" rIns="0" bIns="0" rtlCol="0" anchor="t">
            <a:spAutoFit/>
          </a:bodyPr>
          <a:lstStyle>
            <a:defPPr>
              <a:defRPr lang="en-US"/>
            </a:defPPr>
            <a:lvl1pPr>
              <a:lnSpc>
                <a:spcPts val="4199"/>
              </a:lnSpc>
              <a:defRPr sz="2999" spc="59">
                <a:solidFill>
                  <a:srgbClr val="FFFFFF"/>
                </a:solidFill>
                <a:latin typeface="Mardoto Regular"/>
              </a:defRPr>
            </a:lvl1pPr>
          </a:lstStyle>
          <a:p>
            <a:pPr defTabSz="685800">
              <a:lnSpc>
                <a:spcPts val="3149"/>
              </a:lnSpc>
            </a:pPr>
            <a:r>
              <a:rPr lang="en-IN" sz="1499" spc="44" dirty="0">
                <a:latin typeface="Franklin Gothic Medium"/>
              </a:rPr>
              <a:t>B COM, M COM (University of Pune), FCA</a:t>
            </a:r>
          </a:p>
        </p:txBody>
      </p:sp>
      <p:sp>
        <p:nvSpPr>
          <p:cNvPr id="20" name="TextBox 19">
            <a:extLst>
              <a:ext uri="{FF2B5EF4-FFF2-40B4-BE49-F238E27FC236}">
                <a16:creationId xmlns:a16="http://schemas.microsoft.com/office/drawing/2014/main" id="{548ED109-E88C-46BC-9D0B-92ECFD699BCE}"/>
              </a:ext>
            </a:extLst>
          </p:cNvPr>
          <p:cNvSpPr txBox="1"/>
          <p:nvPr/>
        </p:nvSpPr>
        <p:spPr>
          <a:xfrm>
            <a:off x="1026205" y="3939115"/>
            <a:ext cx="3215282" cy="890565"/>
          </a:xfrm>
          <a:prstGeom prst="rect">
            <a:avLst/>
          </a:prstGeom>
        </p:spPr>
        <p:txBody>
          <a:bodyPr wrap="square" lIns="0" tIns="0" rIns="0" bIns="0" rtlCol="0" anchor="t">
            <a:spAutoFit/>
          </a:bodyPr>
          <a:lstStyle>
            <a:defPPr>
              <a:defRPr lang="en-US"/>
            </a:defPPr>
            <a:lvl1pPr>
              <a:lnSpc>
                <a:spcPts val="4199"/>
              </a:lnSpc>
              <a:defRPr sz="2999" spc="59">
                <a:solidFill>
                  <a:srgbClr val="FFFFFF"/>
                </a:solidFill>
                <a:latin typeface="Mardoto Regular"/>
              </a:defRPr>
            </a:lvl1pPr>
          </a:lstStyle>
          <a:p>
            <a:pPr defTabSz="685800">
              <a:lnSpc>
                <a:spcPts val="3149"/>
              </a:lnSpc>
            </a:pPr>
            <a:r>
              <a:rPr lang="pt-BR" sz="1499" spc="44" dirty="0">
                <a:latin typeface="Franklin Gothic Medium"/>
              </a:rPr>
              <a:t>9764899927</a:t>
            </a:r>
          </a:p>
          <a:p>
            <a:pPr defTabSz="685800">
              <a:lnSpc>
                <a:spcPts val="2025"/>
              </a:lnSpc>
            </a:pPr>
            <a:r>
              <a:rPr lang="pt-BR" sz="1499" spc="44" dirty="0">
                <a:latin typeface="Franklin Gothic Medium"/>
              </a:rPr>
              <a:t>Harsh.hva@gmail.com </a:t>
            </a:r>
          </a:p>
          <a:p>
            <a:pPr defTabSz="685800">
              <a:lnSpc>
                <a:spcPts val="2025"/>
              </a:lnSpc>
            </a:pPr>
            <a:r>
              <a:rPr lang="en-IN" sz="1499" spc="44" dirty="0">
                <a:latin typeface="Franklin Gothic Medium"/>
              </a:rPr>
              <a:t>Harsh.agarwal@srb.in</a:t>
            </a:r>
          </a:p>
        </p:txBody>
      </p:sp>
      <p:pic>
        <p:nvPicPr>
          <p:cNvPr id="21" name="Picture 5">
            <a:extLst>
              <a:ext uri="{FF2B5EF4-FFF2-40B4-BE49-F238E27FC236}">
                <a16:creationId xmlns:a16="http://schemas.microsoft.com/office/drawing/2014/main" id="{0FECF27B-5C7D-4CC8-AABF-E14D0471DE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5087" y="4110976"/>
            <a:ext cx="189936" cy="189936"/>
          </a:xfrm>
          <a:prstGeom prst="rect">
            <a:avLst/>
          </a:prstGeom>
        </p:spPr>
      </p:pic>
      <p:pic>
        <p:nvPicPr>
          <p:cNvPr id="22" name="Graphic 21" descr="Envelope outline">
            <a:extLst>
              <a:ext uri="{FF2B5EF4-FFF2-40B4-BE49-F238E27FC236}">
                <a16:creationId xmlns:a16="http://schemas.microsoft.com/office/drawing/2014/main" id="{80E9D763-F080-4A30-BB4F-490EED0A3D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271" y="4327929"/>
            <a:ext cx="263323" cy="263323"/>
          </a:xfrm>
          <a:prstGeom prst="rect">
            <a:avLst/>
          </a:prstGeom>
        </p:spPr>
      </p:pic>
      <p:pic>
        <p:nvPicPr>
          <p:cNvPr id="23" name="Graphic 22" descr="Envelope outline">
            <a:extLst>
              <a:ext uri="{FF2B5EF4-FFF2-40B4-BE49-F238E27FC236}">
                <a16:creationId xmlns:a16="http://schemas.microsoft.com/office/drawing/2014/main" id="{9B9B613C-4DBA-4A11-8CC4-AC8FD602D6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271" y="4563866"/>
            <a:ext cx="263323" cy="263323"/>
          </a:xfrm>
          <a:prstGeom prst="rect">
            <a:avLst/>
          </a:prstGeom>
        </p:spPr>
      </p:pic>
      <p:sp>
        <p:nvSpPr>
          <p:cNvPr id="3" name="Slide Number Placeholder 2">
            <a:extLst>
              <a:ext uri="{FF2B5EF4-FFF2-40B4-BE49-F238E27FC236}">
                <a16:creationId xmlns:a16="http://schemas.microsoft.com/office/drawing/2014/main" id="{61462AA6-7D71-48A3-B8FB-594714204793}"/>
              </a:ext>
            </a:extLst>
          </p:cNvPr>
          <p:cNvSpPr>
            <a:spLocks noGrp="1"/>
          </p:cNvSpPr>
          <p:nvPr>
            <p:ph type="sldNum" sz="quarter" idx="4294967295"/>
          </p:nvPr>
        </p:nvSpPr>
        <p:spPr>
          <a:xfrm>
            <a:off x="0" y="8880475"/>
            <a:ext cx="800100" cy="342900"/>
          </a:xfrm>
          <a:prstGeom prst="rect">
            <a:avLst/>
          </a:prstGeom>
          <a:solidFill>
            <a:schemeClr val="bg1"/>
          </a:solidFill>
        </p:spPr>
        <p:txBody>
          <a:bodyPr vert="horz" lIns="68580" tIns="34290" rIns="68580" bIns="34290" rtlCol="0" anchor="ctr"/>
          <a:lstStyle>
            <a:defPPr>
              <a:defRPr lang="en-US"/>
            </a:defPPr>
            <a:lvl1pPr marL="0" algn="ctr" defTabSz="685800" rtl="0" eaLnBrk="1" latinLnBrk="0" hangingPunct="1">
              <a:defRPr sz="18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F15528-21DE-4FAA-801E-634DDDAF4B2B}" type="slidenum">
              <a:rPr lang="en-US">
                <a:solidFill>
                  <a:prstClr val="black"/>
                </a:solidFill>
                <a:latin typeface="Franklin Gothic Book"/>
              </a:rPr>
              <a:pPr/>
              <a:t>38</a:t>
            </a:fld>
            <a:endParaRPr lang="en-US">
              <a:solidFill>
                <a:prstClr val="black"/>
              </a:solidFill>
              <a:latin typeface="Franklin Gothic Book"/>
            </a:endParaRPr>
          </a:p>
        </p:txBody>
      </p:sp>
      <p:pic>
        <p:nvPicPr>
          <p:cNvPr id="10" name="Picture 9">
            <a:extLst>
              <a:ext uri="{FF2B5EF4-FFF2-40B4-BE49-F238E27FC236}">
                <a16:creationId xmlns:a16="http://schemas.microsoft.com/office/drawing/2014/main" id="{D4D0E23B-D9CD-4CA7-A91F-F852F441CB80}"/>
              </a:ext>
            </a:extLst>
          </p:cNvPr>
          <p:cNvPicPr>
            <a:picLocks noChangeAspect="1"/>
          </p:cNvPicPr>
          <p:nvPr/>
        </p:nvPicPr>
        <p:blipFill>
          <a:blip r:embed="rId10"/>
          <a:stretch>
            <a:fillRect/>
          </a:stretch>
        </p:blipFill>
        <p:spPr>
          <a:xfrm>
            <a:off x="4896546" y="861559"/>
            <a:ext cx="4185586" cy="50200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par>
                                <p:cTn id="20" presetID="22" presetClass="entr" presetSubtype="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D1E38C-5F2A-42D6-BFD3-22CDBB9A3DA1}"/>
              </a:ext>
            </a:extLst>
          </p:cNvPr>
          <p:cNvSpPr/>
          <p:nvPr/>
        </p:nvSpPr>
        <p:spPr>
          <a:xfrm>
            <a:off x="107504" y="104558"/>
            <a:ext cx="3744416" cy="648072"/>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IN" sz="3400" b="1" dirty="0">
                <a:solidFill>
                  <a:srgbClr val="646464"/>
                </a:solidFill>
                <a:latin typeface="+mj-lt"/>
                <a:ea typeface="+mj-ea"/>
                <a:cs typeface="Arial" pitchFamily="34" charset="0"/>
              </a:rPr>
              <a:t>Assurance Level</a:t>
            </a:r>
          </a:p>
        </p:txBody>
      </p:sp>
      <p:sp>
        <p:nvSpPr>
          <p:cNvPr id="3" name="Rectangle 2">
            <a:extLst>
              <a:ext uri="{FF2B5EF4-FFF2-40B4-BE49-F238E27FC236}">
                <a16:creationId xmlns:a16="http://schemas.microsoft.com/office/drawing/2014/main" id="{1FE863A8-B9CC-455D-A302-683BC89141DF}"/>
              </a:ext>
            </a:extLst>
          </p:cNvPr>
          <p:cNvSpPr/>
          <p:nvPr/>
        </p:nvSpPr>
        <p:spPr>
          <a:xfrm>
            <a:off x="2339752" y="1412776"/>
            <a:ext cx="3240360" cy="360040"/>
          </a:xfrm>
          <a:prstGeom prst="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2400" dirty="0">
                <a:solidFill>
                  <a:schemeClr val="tx1"/>
                </a:solidFill>
              </a:rPr>
              <a:t>Auditing</a:t>
            </a:r>
            <a:endParaRPr lang="en-IN" sz="1200" dirty="0">
              <a:solidFill>
                <a:schemeClr val="tx1"/>
              </a:solidFill>
            </a:endParaRPr>
          </a:p>
        </p:txBody>
      </p:sp>
      <p:sp>
        <p:nvSpPr>
          <p:cNvPr id="4" name="Rectangle 3">
            <a:extLst>
              <a:ext uri="{FF2B5EF4-FFF2-40B4-BE49-F238E27FC236}">
                <a16:creationId xmlns:a16="http://schemas.microsoft.com/office/drawing/2014/main" id="{5078865E-BE61-41DC-A44F-433BE7D277DF}"/>
              </a:ext>
            </a:extLst>
          </p:cNvPr>
          <p:cNvSpPr/>
          <p:nvPr/>
        </p:nvSpPr>
        <p:spPr>
          <a:xfrm>
            <a:off x="5796136" y="1412776"/>
            <a:ext cx="3096344" cy="360040"/>
          </a:xfrm>
          <a:prstGeom prst="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2400" dirty="0">
                <a:solidFill>
                  <a:schemeClr val="tx1"/>
                </a:solidFill>
              </a:rPr>
              <a:t>Related Services</a:t>
            </a:r>
            <a:endParaRPr lang="en-IN" sz="1200" dirty="0">
              <a:solidFill>
                <a:schemeClr val="tx1"/>
              </a:solidFill>
            </a:endParaRPr>
          </a:p>
        </p:txBody>
      </p:sp>
      <p:sp>
        <p:nvSpPr>
          <p:cNvPr id="6" name="Rectangle 5">
            <a:extLst>
              <a:ext uri="{FF2B5EF4-FFF2-40B4-BE49-F238E27FC236}">
                <a16:creationId xmlns:a16="http://schemas.microsoft.com/office/drawing/2014/main" id="{A01E0059-18F6-40FF-AF73-513792A25D5D}"/>
              </a:ext>
            </a:extLst>
          </p:cNvPr>
          <p:cNvSpPr/>
          <p:nvPr/>
        </p:nvSpPr>
        <p:spPr>
          <a:xfrm>
            <a:off x="108142" y="2420888"/>
            <a:ext cx="2015586" cy="64807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IN" dirty="0">
                <a:solidFill>
                  <a:schemeClr val="tx1"/>
                </a:solidFill>
              </a:rPr>
              <a:t>Nature of Service</a:t>
            </a:r>
            <a:endParaRPr lang="en-IN" sz="1100" dirty="0">
              <a:solidFill>
                <a:schemeClr val="tx1"/>
              </a:solidFill>
            </a:endParaRPr>
          </a:p>
        </p:txBody>
      </p:sp>
      <p:sp>
        <p:nvSpPr>
          <p:cNvPr id="7" name="Rectangle 6">
            <a:extLst>
              <a:ext uri="{FF2B5EF4-FFF2-40B4-BE49-F238E27FC236}">
                <a16:creationId xmlns:a16="http://schemas.microsoft.com/office/drawing/2014/main" id="{428410E0-080D-43DC-9C09-5C6030624010}"/>
              </a:ext>
            </a:extLst>
          </p:cNvPr>
          <p:cNvSpPr/>
          <p:nvPr/>
        </p:nvSpPr>
        <p:spPr>
          <a:xfrm>
            <a:off x="93379" y="3601950"/>
            <a:ext cx="2030349" cy="11231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IN" dirty="0">
                <a:solidFill>
                  <a:schemeClr val="tx1"/>
                </a:solidFill>
              </a:rPr>
              <a:t>Comparative Level of Assurance by Auditor</a:t>
            </a:r>
          </a:p>
          <a:p>
            <a:pPr algn="ctr"/>
            <a:endParaRPr lang="en-IN" sz="1200" dirty="0">
              <a:solidFill>
                <a:schemeClr val="tx1"/>
              </a:solidFill>
            </a:endParaRPr>
          </a:p>
        </p:txBody>
      </p:sp>
      <p:sp>
        <p:nvSpPr>
          <p:cNvPr id="8" name="Rectangle 7">
            <a:extLst>
              <a:ext uri="{FF2B5EF4-FFF2-40B4-BE49-F238E27FC236}">
                <a16:creationId xmlns:a16="http://schemas.microsoft.com/office/drawing/2014/main" id="{68FE9A3D-127B-44DC-9580-EDF68B726E6B}"/>
              </a:ext>
            </a:extLst>
          </p:cNvPr>
          <p:cNvSpPr/>
          <p:nvPr/>
        </p:nvSpPr>
        <p:spPr>
          <a:xfrm>
            <a:off x="93379" y="5142919"/>
            <a:ext cx="2030349" cy="66221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IN" dirty="0">
                <a:solidFill>
                  <a:schemeClr val="tx1"/>
                </a:solidFill>
              </a:rPr>
              <a:t>Report provided</a:t>
            </a:r>
            <a:r>
              <a:rPr lang="en-IN" sz="2000" dirty="0">
                <a:solidFill>
                  <a:schemeClr val="tx1"/>
                </a:solidFill>
              </a:rPr>
              <a:t> </a:t>
            </a:r>
          </a:p>
          <a:p>
            <a:pPr algn="ctr"/>
            <a:endParaRPr lang="en-IN" sz="1200" dirty="0">
              <a:solidFill>
                <a:schemeClr val="tx1"/>
              </a:solidFill>
            </a:endParaRPr>
          </a:p>
        </p:txBody>
      </p:sp>
      <p:sp>
        <p:nvSpPr>
          <p:cNvPr id="9" name="Rectangle 8">
            <a:extLst>
              <a:ext uri="{FF2B5EF4-FFF2-40B4-BE49-F238E27FC236}">
                <a16:creationId xmlns:a16="http://schemas.microsoft.com/office/drawing/2014/main" id="{DE458DBA-1E68-4AAE-A0FB-FFABCD831182}"/>
              </a:ext>
            </a:extLst>
          </p:cNvPr>
          <p:cNvSpPr/>
          <p:nvPr/>
        </p:nvSpPr>
        <p:spPr>
          <a:xfrm>
            <a:off x="2339752" y="2388172"/>
            <a:ext cx="1588186"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200" dirty="0">
                <a:solidFill>
                  <a:schemeClr val="tx1"/>
                </a:solidFill>
              </a:rPr>
              <a:t>Audit</a:t>
            </a:r>
          </a:p>
        </p:txBody>
      </p:sp>
      <p:sp>
        <p:nvSpPr>
          <p:cNvPr id="10" name="Rectangle 9">
            <a:extLst>
              <a:ext uri="{FF2B5EF4-FFF2-40B4-BE49-F238E27FC236}">
                <a16:creationId xmlns:a16="http://schemas.microsoft.com/office/drawing/2014/main" id="{FEEBEA41-F741-43FA-80D9-57FA15410928}"/>
              </a:ext>
            </a:extLst>
          </p:cNvPr>
          <p:cNvSpPr/>
          <p:nvPr/>
        </p:nvSpPr>
        <p:spPr>
          <a:xfrm>
            <a:off x="4173953" y="2388172"/>
            <a:ext cx="1406159"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200" dirty="0">
                <a:solidFill>
                  <a:schemeClr val="tx1"/>
                </a:solidFill>
              </a:rPr>
              <a:t>Review</a:t>
            </a:r>
          </a:p>
        </p:txBody>
      </p:sp>
      <p:sp>
        <p:nvSpPr>
          <p:cNvPr id="11" name="Rectangle 10">
            <a:extLst>
              <a:ext uri="{FF2B5EF4-FFF2-40B4-BE49-F238E27FC236}">
                <a16:creationId xmlns:a16="http://schemas.microsoft.com/office/drawing/2014/main" id="{F4207621-B0CB-401C-AEAA-35DCE9676DF2}"/>
              </a:ext>
            </a:extLst>
          </p:cNvPr>
          <p:cNvSpPr/>
          <p:nvPr/>
        </p:nvSpPr>
        <p:spPr>
          <a:xfrm>
            <a:off x="2339752" y="3601950"/>
            <a:ext cx="1588186" cy="97917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High But not Absolute Assurance</a:t>
            </a:r>
          </a:p>
          <a:p>
            <a:pPr algn="ctr"/>
            <a:r>
              <a:rPr lang="en-IN" sz="1400" dirty="0">
                <a:solidFill>
                  <a:schemeClr val="tx1"/>
                </a:solidFill>
              </a:rPr>
              <a:t>(Reasonable)	</a:t>
            </a:r>
          </a:p>
        </p:txBody>
      </p:sp>
      <p:sp>
        <p:nvSpPr>
          <p:cNvPr id="12" name="Rectangle 11">
            <a:extLst>
              <a:ext uri="{FF2B5EF4-FFF2-40B4-BE49-F238E27FC236}">
                <a16:creationId xmlns:a16="http://schemas.microsoft.com/office/drawing/2014/main" id="{4FCF8ED3-AFAB-42ED-9B7F-68DA64495C9D}"/>
              </a:ext>
            </a:extLst>
          </p:cNvPr>
          <p:cNvSpPr/>
          <p:nvPr/>
        </p:nvSpPr>
        <p:spPr>
          <a:xfrm>
            <a:off x="4143962" y="3601950"/>
            <a:ext cx="1588186" cy="97917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Moderate Assurance</a:t>
            </a:r>
          </a:p>
        </p:txBody>
      </p:sp>
      <p:sp>
        <p:nvSpPr>
          <p:cNvPr id="13" name="Rectangle 12">
            <a:extLst>
              <a:ext uri="{FF2B5EF4-FFF2-40B4-BE49-F238E27FC236}">
                <a16:creationId xmlns:a16="http://schemas.microsoft.com/office/drawing/2014/main" id="{86787628-AA81-4709-902F-A2787C01B5B2}"/>
              </a:ext>
            </a:extLst>
          </p:cNvPr>
          <p:cNvSpPr/>
          <p:nvPr/>
        </p:nvSpPr>
        <p:spPr>
          <a:xfrm>
            <a:off x="2339752" y="5142919"/>
            <a:ext cx="1588186" cy="662211"/>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Positive Assurance on Assertion</a:t>
            </a:r>
          </a:p>
        </p:txBody>
      </p:sp>
      <p:sp>
        <p:nvSpPr>
          <p:cNvPr id="14" name="Rectangle 13">
            <a:extLst>
              <a:ext uri="{FF2B5EF4-FFF2-40B4-BE49-F238E27FC236}">
                <a16:creationId xmlns:a16="http://schemas.microsoft.com/office/drawing/2014/main" id="{7C0C0C51-CF78-433A-8D0B-049600C0ABDE}"/>
              </a:ext>
            </a:extLst>
          </p:cNvPr>
          <p:cNvSpPr/>
          <p:nvPr/>
        </p:nvSpPr>
        <p:spPr>
          <a:xfrm>
            <a:off x="4143962" y="5114118"/>
            <a:ext cx="1588186" cy="662211"/>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Negative Assurance on Assertion</a:t>
            </a:r>
          </a:p>
        </p:txBody>
      </p:sp>
      <p:sp>
        <p:nvSpPr>
          <p:cNvPr id="15" name="Rectangle 14">
            <a:extLst>
              <a:ext uri="{FF2B5EF4-FFF2-40B4-BE49-F238E27FC236}">
                <a16:creationId xmlns:a16="http://schemas.microsoft.com/office/drawing/2014/main" id="{B58207F0-95C4-468F-B731-ECD4BFCDCA16}"/>
              </a:ext>
            </a:extLst>
          </p:cNvPr>
          <p:cNvSpPr/>
          <p:nvPr/>
        </p:nvSpPr>
        <p:spPr>
          <a:xfrm>
            <a:off x="2339752" y="2384884"/>
            <a:ext cx="1588186" cy="360040"/>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Audit</a:t>
            </a:r>
          </a:p>
        </p:txBody>
      </p:sp>
      <p:sp>
        <p:nvSpPr>
          <p:cNvPr id="16" name="Rectangle 15">
            <a:extLst>
              <a:ext uri="{FF2B5EF4-FFF2-40B4-BE49-F238E27FC236}">
                <a16:creationId xmlns:a16="http://schemas.microsoft.com/office/drawing/2014/main" id="{4880230F-170E-4464-8BE0-0DA5D2DD59C4}"/>
              </a:ext>
            </a:extLst>
          </p:cNvPr>
          <p:cNvSpPr/>
          <p:nvPr/>
        </p:nvSpPr>
        <p:spPr>
          <a:xfrm>
            <a:off x="4173953" y="2384884"/>
            <a:ext cx="1406159" cy="360040"/>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Review</a:t>
            </a:r>
          </a:p>
        </p:txBody>
      </p:sp>
      <p:sp>
        <p:nvSpPr>
          <p:cNvPr id="17" name="Rectangle 16">
            <a:extLst>
              <a:ext uri="{FF2B5EF4-FFF2-40B4-BE49-F238E27FC236}">
                <a16:creationId xmlns:a16="http://schemas.microsoft.com/office/drawing/2014/main" id="{329DF49D-5584-447D-8711-3FED275E7393}"/>
              </a:ext>
            </a:extLst>
          </p:cNvPr>
          <p:cNvSpPr/>
          <p:nvPr/>
        </p:nvSpPr>
        <p:spPr>
          <a:xfrm>
            <a:off x="5825444" y="2384884"/>
            <a:ext cx="1588186" cy="468052"/>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Agreed upon Procedures</a:t>
            </a:r>
          </a:p>
        </p:txBody>
      </p:sp>
      <p:sp>
        <p:nvSpPr>
          <p:cNvPr id="18" name="Rectangle 17">
            <a:extLst>
              <a:ext uri="{FF2B5EF4-FFF2-40B4-BE49-F238E27FC236}">
                <a16:creationId xmlns:a16="http://schemas.microsoft.com/office/drawing/2014/main" id="{16C2A26C-4A94-491B-B663-2C5F3CB41EFA}"/>
              </a:ext>
            </a:extLst>
          </p:cNvPr>
          <p:cNvSpPr/>
          <p:nvPr/>
        </p:nvSpPr>
        <p:spPr>
          <a:xfrm>
            <a:off x="7447672" y="2384884"/>
            <a:ext cx="1588186" cy="468052"/>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Compilation</a:t>
            </a:r>
          </a:p>
        </p:txBody>
      </p:sp>
      <p:sp>
        <p:nvSpPr>
          <p:cNvPr id="19" name="Rectangle 18">
            <a:extLst>
              <a:ext uri="{FF2B5EF4-FFF2-40B4-BE49-F238E27FC236}">
                <a16:creationId xmlns:a16="http://schemas.microsoft.com/office/drawing/2014/main" id="{FD6A70A1-C435-42B5-B52E-3D87C700D39C}"/>
              </a:ext>
            </a:extLst>
          </p:cNvPr>
          <p:cNvSpPr/>
          <p:nvPr/>
        </p:nvSpPr>
        <p:spPr>
          <a:xfrm>
            <a:off x="5846465" y="3601950"/>
            <a:ext cx="1588186" cy="97917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No</a:t>
            </a:r>
          </a:p>
          <a:p>
            <a:pPr algn="ctr"/>
            <a:r>
              <a:rPr lang="en-IN" sz="1400" dirty="0">
                <a:solidFill>
                  <a:schemeClr val="tx1"/>
                </a:solidFill>
              </a:rPr>
              <a:t> Assurance</a:t>
            </a:r>
          </a:p>
        </p:txBody>
      </p:sp>
      <p:sp>
        <p:nvSpPr>
          <p:cNvPr id="20" name="Rectangle 19">
            <a:extLst>
              <a:ext uri="{FF2B5EF4-FFF2-40B4-BE49-F238E27FC236}">
                <a16:creationId xmlns:a16="http://schemas.microsoft.com/office/drawing/2014/main" id="{73D1C043-5329-42C5-B555-FEE6E0A63DB3}"/>
              </a:ext>
            </a:extLst>
          </p:cNvPr>
          <p:cNvSpPr/>
          <p:nvPr/>
        </p:nvSpPr>
        <p:spPr>
          <a:xfrm>
            <a:off x="7526428" y="3609080"/>
            <a:ext cx="1588186" cy="97917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No</a:t>
            </a:r>
          </a:p>
          <a:p>
            <a:pPr algn="ctr"/>
            <a:r>
              <a:rPr lang="en-IN" sz="1400" dirty="0">
                <a:solidFill>
                  <a:schemeClr val="tx1"/>
                </a:solidFill>
              </a:rPr>
              <a:t>Assurance</a:t>
            </a:r>
          </a:p>
        </p:txBody>
      </p:sp>
      <p:sp>
        <p:nvSpPr>
          <p:cNvPr id="21" name="Rectangle 20">
            <a:extLst>
              <a:ext uri="{FF2B5EF4-FFF2-40B4-BE49-F238E27FC236}">
                <a16:creationId xmlns:a16="http://schemas.microsoft.com/office/drawing/2014/main" id="{B4099D01-53C6-4B19-9776-F1394AD33D46}"/>
              </a:ext>
            </a:extLst>
          </p:cNvPr>
          <p:cNvSpPr/>
          <p:nvPr/>
        </p:nvSpPr>
        <p:spPr>
          <a:xfrm>
            <a:off x="5825444" y="5114117"/>
            <a:ext cx="1588186" cy="662211"/>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Factual Findings of Procedures</a:t>
            </a:r>
          </a:p>
        </p:txBody>
      </p:sp>
      <p:sp>
        <p:nvSpPr>
          <p:cNvPr id="22" name="Rectangle 21">
            <a:extLst>
              <a:ext uri="{FF2B5EF4-FFF2-40B4-BE49-F238E27FC236}">
                <a16:creationId xmlns:a16="http://schemas.microsoft.com/office/drawing/2014/main" id="{E1DC42B2-D9CB-4DE1-BD9F-EBCA113E4A72}"/>
              </a:ext>
            </a:extLst>
          </p:cNvPr>
          <p:cNvSpPr/>
          <p:nvPr/>
        </p:nvSpPr>
        <p:spPr>
          <a:xfrm>
            <a:off x="7513912" y="5114117"/>
            <a:ext cx="1588186" cy="662211"/>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1400" dirty="0">
                <a:solidFill>
                  <a:schemeClr val="tx1"/>
                </a:solidFill>
              </a:rPr>
              <a:t>Identification of Information Compiled</a:t>
            </a:r>
          </a:p>
        </p:txBody>
      </p:sp>
      <p:cxnSp>
        <p:nvCxnSpPr>
          <p:cNvPr id="24" name="Straight Connector 23">
            <a:extLst>
              <a:ext uri="{FF2B5EF4-FFF2-40B4-BE49-F238E27FC236}">
                <a16:creationId xmlns:a16="http://schemas.microsoft.com/office/drawing/2014/main" id="{837C18AC-0310-4C43-8A10-C65B72E73F88}"/>
              </a:ext>
            </a:extLst>
          </p:cNvPr>
          <p:cNvCxnSpPr>
            <a:stCxn id="15" idx="2"/>
            <a:endCxn id="11" idx="0"/>
          </p:cNvCxnSpPr>
          <p:nvPr/>
        </p:nvCxnSpPr>
        <p:spPr>
          <a:xfrm>
            <a:off x="3133845" y="2744924"/>
            <a:ext cx="0" cy="85702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C45286B-E9A5-447F-BD86-5E87699B5C38}"/>
              </a:ext>
            </a:extLst>
          </p:cNvPr>
          <p:cNvCxnSpPr/>
          <p:nvPr/>
        </p:nvCxnSpPr>
        <p:spPr>
          <a:xfrm>
            <a:off x="4877032" y="2744924"/>
            <a:ext cx="0" cy="85702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4B8AF11-5A9F-4185-A859-72C2952FA182}"/>
              </a:ext>
            </a:extLst>
          </p:cNvPr>
          <p:cNvCxnSpPr>
            <a:stCxn id="11" idx="2"/>
            <a:endCxn id="13" idx="0"/>
          </p:cNvCxnSpPr>
          <p:nvPr/>
        </p:nvCxnSpPr>
        <p:spPr>
          <a:xfrm>
            <a:off x="3133845" y="4581128"/>
            <a:ext cx="0" cy="56179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2D2536-DF9D-4128-AFE3-E77CA6DD5F53}"/>
              </a:ext>
            </a:extLst>
          </p:cNvPr>
          <p:cNvCxnSpPr>
            <a:stCxn id="12" idx="2"/>
            <a:endCxn id="14" idx="0"/>
          </p:cNvCxnSpPr>
          <p:nvPr/>
        </p:nvCxnSpPr>
        <p:spPr>
          <a:xfrm>
            <a:off x="4938055" y="4581128"/>
            <a:ext cx="0" cy="53299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21FEA81-B415-4E3C-A019-F96AA134069C}"/>
              </a:ext>
            </a:extLst>
          </p:cNvPr>
          <p:cNvCxnSpPr>
            <a:cxnSpLocks/>
            <a:stCxn id="17" idx="2"/>
            <a:endCxn id="19" idx="0"/>
          </p:cNvCxnSpPr>
          <p:nvPr/>
        </p:nvCxnSpPr>
        <p:spPr>
          <a:xfrm>
            <a:off x="6619537" y="2852936"/>
            <a:ext cx="21021" cy="74901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5019275-763D-4F5B-BD24-300C28EEE2B9}"/>
              </a:ext>
            </a:extLst>
          </p:cNvPr>
          <p:cNvCxnSpPr>
            <a:stCxn id="18" idx="2"/>
          </p:cNvCxnSpPr>
          <p:nvPr/>
        </p:nvCxnSpPr>
        <p:spPr>
          <a:xfrm>
            <a:off x="8241765" y="2852936"/>
            <a:ext cx="0" cy="75614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071977C-DC5D-4B71-BB06-9E18F662C3D0}"/>
              </a:ext>
            </a:extLst>
          </p:cNvPr>
          <p:cNvCxnSpPr>
            <a:cxnSpLocks/>
          </p:cNvCxnSpPr>
          <p:nvPr/>
        </p:nvCxnSpPr>
        <p:spPr>
          <a:xfrm>
            <a:off x="6661581" y="4595528"/>
            <a:ext cx="0" cy="54739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AFFDF5C-2785-4CF4-9819-217F81458CC1}"/>
              </a:ext>
            </a:extLst>
          </p:cNvPr>
          <p:cNvCxnSpPr>
            <a:cxnSpLocks/>
            <a:endCxn id="22" idx="0"/>
          </p:cNvCxnSpPr>
          <p:nvPr/>
        </p:nvCxnSpPr>
        <p:spPr>
          <a:xfrm flipH="1">
            <a:off x="8308005" y="4595528"/>
            <a:ext cx="2" cy="518589"/>
          </a:xfrm>
          <a:prstGeom prst="line">
            <a:avLst/>
          </a:prstGeom>
          <a:ln>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70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C6081EC-F334-AA55-3F19-85F7235F609B}"/>
              </a:ext>
            </a:extLst>
          </p:cNvPr>
          <p:cNvGraphicFramePr/>
          <p:nvPr>
            <p:extLst>
              <p:ext uri="{D42A27DB-BD31-4B8C-83A1-F6EECF244321}">
                <p14:modId xmlns:p14="http://schemas.microsoft.com/office/powerpoint/2010/main" val="3457391575"/>
              </p:ext>
            </p:extLst>
          </p:nvPr>
        </p:nvGraphicFramePr>
        <p:xfrm>
          <a:off x="107504" y="60876"/>
          <a:ext cx="8232775" cy="8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3">
            <a:extLst>
              <a:ext uri="{FF2B5EF4-FFF2-40B4-BE49-F238E27FC236}">
                <a16:creationId xmlns:a16="http://schemas.microsoft.com/office/drawing/2014/main" id="{BDAEE57C-ED45-4443-93F3-9AF8306C3975}"/>
              </a:ext>
            </a:extLst>
          </p:cNvPr>
          <p:cNvGraphicFramePr>
            <a:graphicFrameLocks noGrp="1"/>
          </p:cNvGraphicFramePr>
          <p:nvPr>
            <p:extLst>
              <p:ext uri="{D42A27DB-BD31-4B8C-83A1-F6EECF244321}">
                <p14:modId xmlns:p14="http://schemas.microsoft.com/office/powerpoint/2010/main" val="841605394"/>
              </p:ext>
            </p:extLst>
          </p:nvPr>
        </p:nvGraphicFramePr>
        <p:xfrm>
          <a:off x="107504" y="1412776"/>
          <a:ext cx="8232776" cy="482453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891069581"/>
                    </a:ext>
                  </a:extLst>
                </a:gridCol>
                <a:gridCol w="6360568">
                  <a:extLst>
                    <a:ext uri="{9D8B030D-6E8A-4147-A177-3AD203B41FA5}">
                      <a16:colId xmlns:a16="http://schemas.microsoft.com/office/drawing/2014/main" val="2719853254"/>
                    </a:ext>
                  </a:extLst>
                </a:gridCol>
              </a:tblGrid>
              <a:tr h="495378">
                <a:tc>
                  <a:txBody>
                    <a:bodyPr/>
                    <a:lstStyle/>
                    <a:p>
                      <a:r>
                        <a:rPr lang="en-IN" dirty="0"/>
                        <a:t>Series</a:t>
                      </a:r>
                    </a:p>
                  </a:txBody>
                  <a:tcPr/>
                </a:tc>
                <a:tc>
                  <a:txBody>
                    <a:bodyPr/>
                    <a:lstStyle/>
                    <a:p>
                      <a:r>
                        <a:rPr lang="en-IN" dirty="0"/>
                        <a:t>Description</a:t>
                      </a:r>
                    </a:p>
                  </a:txBody>
                  <a:tcPr/>
                </a:tc>
                <a:extLst>
                  <a:ext uri="{0D108BD9-81ED-4DB2-BD59-A6C34878D82A}">
                    <a16:rowId xmlns:a16="http://schemas.microsoft.com/office/drawing/2014/main" val="2221477663"/>
                  </a:ext>
                </a:extLst>
              </a:tr>
              <a:tr h="432916">
                <a:tc>
                  <a:txBody>
                    <a:bodyPr/>
                    <a:lstStyle/>
                    <a:p>
                      <a:r>
                        <a:rPr lang="en-IN" dirty="0"/>
                        <a:t>01 – 99</a:t>
                      </a:r>
                    </a:p>
                  </a:txBody>
                  <a:tcPr/>
                </a:tc>
                <a:tc>
                  <a:txBody>
                    <a:bodyPr/>
                    <a:lstStyle/>
                    <a:p>
                      <a:r>
                        <a:rPr lang="en-IN" sz="1799" b="0" i="0" kern="1200" spc="0" baseline="0" dirty="0">
                          <a:solidFill>
                            <a:srgbClr val="000000"/>
                          </a:solidFill>
                          <a:latin typeface="+mn-lt"/>
                          <a:ea typeface="+mn-ea"/>
                          <a:cs typeface="+mn-cs"/>
                        </a:rPr>
                        <a:t>SQCs</a:t>
                      </a:r>
                    </a:p>
                  </a:txBody>
                  <a:tcPr/>
                </a:tc>
                <a:extLst>
                  <a:ext uri="{0D108BD9-81ED-4DB2-BD59-A6C34878D82A}">
                    <a16:rowId xmlns:a16="http://schemas.microsoft.com/office/drawing/2014/main" val="3707772892"/>
                  </a:ext>
                </a:extLst>
              </a:tr>
              <a:tr h="432916">
                <a:tc>
                  <a:txBody>
                    <a:bodyPr/>
                    <a:lstStyle/>
                    <a:p>
                      <a:r>
                        <a:rPr lang="en-IN" dirty="0"/>
                        <a:t>200 - 299</a:t>
                      </a:r>
                    </a:p>
                  </a:txBody>
                  <a:tcPr/>
                </a:tc>
                <a:tc>
                  <a:txBody>
                    <a:bodyPr/>
                    <a:lstStyle/>
                    <a:p>
                      <a:r>
                        <a:rPr lang="en-US" sz="1799" b="0" i="0" spc="0" baseline="0" dirty="0">
                          <a:solidFill>
                            <a:srgbClr val="000000"/>
                          </a:solidFill>
                          <a:latin typeface="+mn-lt"/>
                        </a:rPr>
                        <a:t>Gene</a:t>
                      </a:r>
                      <a:r>
                        <a:rPr lang="en-US" sz="1799" b="0" i="0" spc="-37" baseline="0" dirty="0">
                          <a:solidFill>
                            <a:srgbClr val="000000"/>
                          </a:solidFill>
                          <a:latin typeface="+mn-lt"/>
                        </a:rPr>
                        <a:t>r</a:t>
                      </a:r>
                      <a:r>
                        <a:rPr lang="en-US" sz="1799" b="0" i="0" spc="0" baseline="0" dirty="0">
                          <a:solidFill>
                            <a:srgbClr val="000000"/>
                          </a:solidFill>
                          <a:latin typeface="+mn-lt"/>
                        </a:rPr>
                        <a:t>al Principles &amp; </a:t>
                      </a:r>
                      <a:r>
                        <a:rPr lang="en-US" sz="1799" b="0" i="0" spc="-37" baseline="0" dirty="0">
                          <a:solidFill>
                            <a:srgbClr val="000000"/>
                          </a:solidFill>
                          <a:latin typeface="+mn-lt"/>
                        </a:rPr>
                        <a:t>R</a:t>
                      </a:r>
                      <a:r>
                        <a:rPr lang="en-US" sz="1799" b="0" i="0" spc="0" baseline="0" dirty="0">
                          <a:solidFill>
                            <a:srgbClr val="000000"/>
                          </a:solidFill>
                          <a:latin typeface="+mn-lt"/>
                        </a:rPr>
                        <a:t>esponsibility (9 SAs) </a:t>
                      </a:r>
                      <a:endParaRPr lang="en-IN" dirty="0"/>
                    </a:p>
                  </a:txBody>
                  <a:tcPr/>
                </a:tc>
                <a:extLst>
                  <a:ext uri="{0D108BD9-81ED-4DB2-BD59-A6C34878D82A}">
                    <a16:rowId xmlns:a16="http://schemas.microsoft.com/office/drawing/2014/main" val="11698406"/>
                  </a:ext>
                </a:extLst>
              </a:tr>
              <a:tr h="432916">
                <a:tc>
                  <a:txBody>
                    <a:bodyPr/>
                    <a:lstStyle/>
                    <a:p>
                      <a:r>
                        <a:rPr lang="en-IN" dirty="0"/>
                        <a:t>300 - 499</a:t>
                      </a:r>
                    </a:p>
                  </a:txBody>
                  <a:tcPr/>
                </a:tc>
                <a:tc>
                  <a:txBody>
                    <a:bodyPr/>
                    <a:lstStyle/>
                    <a:p>
                      <a:r>
                        <a:rPr lang="en-US" sz="1799" b="0" i="0" spc="0" baseline="0" dirty="0">
                          <a:solidFill>
                            <a:srgbClr val="000000"/>
                          </a:solidFill>
                          <a:latin typeface="+mn-lt"/>
                        </a:rPr>
                        <a:t>Risk</a:t>
                      </a:r>
                      <a:r>
                        <a:rPr lang="en-US" sz="1799" b="0" i="0" spc="-12" baseline="0" dirty="0">
                          <a:solidFill>
                            <a:srgbClr val="000000"/>
                          </a:solidFill>
                          <a:latin typeface="+mn-lt"/>
                        </a:rPr>
                        <a:t> </a:t>
                      </a:r>
                      <a:r>
                        <a:rPr lang="en-US" sz="1799" b="0" i="0" spc="0" baseline="0" dirty="0">
                          <a:solidFill>
                            <a:srgbClr val="000000"/>
                          </a:solidFill>
                          <a:latin typeface="+mn-lt"/>
                        </a:rPr>
                        <a:t>Assessme</a:t>
                      </a:r>
                      <a:r>
                        <a:rPr lang="en-US" sz="1799" b="0" i="0" spc="-13" baseline="0" dirty="0">
                          <a:solidFill>
                            <a:srgbClr val="000000"/>
                          </a:solidFill>
                          <a:latin typeface="+mn-lt"/>
                        </a:rPr>
                        <a:t>n</a:t>
                      </a:r>
                      <a:r>
                        <a:rPr lang="en-US" sz="1799" b="0" i="0" spc="0" baseline="0" dirty="0">
                          <a:solidFill>
                            <a:srgbClr val="000000"/>
                          </a:solidFill>
                          <a:latin typeface="+mn-lt"/>
                        </a:rPr>
                        <a:t>t</a:t>
                      </a:r>
                      <a:r>
                        <a:rPr lang="en-US" sz="1799" b="0" i="0" spc="-36" baseline="0" dirty="0">
                          <a:solidFill>
                            <a:srgbClr val="000000"/>
                          </a:solidFill>
                          <a:latin typeface="+mn-lt"/>
                        </a:rPr>
                        <a:t> </a:t>
                      </a:r>
                      <a:r>
                        <a:rPr lang="en-US" sz="1799" b="0" i="0" spc="0" baseline="0" dirty="0">
                          <a:solidFill>
                            <a:srgbClr val="000000"/>
                          </a:solidFill>
                          <a:latin typeface="+mn-lt"/>
                        </a:rPr>
                        <a:t>&amp; </a:t>
                      </a:r>
                      <a:r>
                        <a:rPr lang="en-US" sz="1799" b="0" i="0" spc="-37" baseline="0" dirty="0">
                          <a:solidFill>
                            <a:srgbClr val="000000"/>
                          </a:solidFill>
                          <a:latin typeface="+mn-lt"/>
                        </a:rPr>
                        <a:t>R</a:t>
                      </a:r>
                      <a:r>
                        <a:rPr lang="en-US" sz="1799" b="0" i="0" spc="0" baseline="0" dirty="0">
                          <a:solidFill>
                            <a:srgbClr val="000000"/>
                          </a:solidFill>
                          <a:latin typeface="+mn-lt"/>
                        </a:rPr>
                        <a:t>esponses </a:t>
                      </a:r>
                      <a:r>
                        <a:rPr lang="en-US" sz="1799" b="0" i="0" spc="-13" baseline="0" dirty="0">
                          <a:solidFill>
                            <a:srgbClr val="000000"/>
                          </a:solidFill>
                          <a:latin typeface="+mn-lt"/>
                        </a:rPr>
                        <a:t>t</a:t>
                      </a:r>
                      <a:r>
                        <a:rPr lang="en-US" sz="1799" b="0" i="0" spc="0" baseline="0" dirty="0">
                          <a:solidFill>
                            <a:srgbClr val="000000"/>
                          </a:solidFill>
                          <a:latin typeface="+mn-lt"/>
                        </a:rPr>
                        <a:t>o Risk assessed (6 SAs)</a:t>
                      </a:r>
                      <a:endParaRPr lang="en-IN" dirty="0"/>
                    </a:p>
                  </a:txBody>
                  <a:tcPr/>
                </a:tc>
                <a:extLst>
                  <a:ext uri="{0D108BD9-81ED-4DB2-BD59-A6C34878D82A}">
                    <a16:rowId xmlns:a16="http://schemas.microsoft.com/office/drawing/2014/main" val="2208787502"/>
                  </a:ext>
                </a:extLst>
              </a:tr>
              <a:tr h="432916">
                <a:tc>
                  <a:txBody>
                    <a:bodyPr/>
                    <a:lstStyle/>
                    <a:p>
                      <a:r>
                        <a:rPr lang="en-IN" b="1" dirty="0">
                          <a:solidFill>
                            <a:srgbClr val="FF0000"/>
                          </a:solidFill>
                        </a:rPr>
                        <a:t>500 - 599</a:t>
                      </a:r>
                    </a:p>
                  </a:txBody>
                  <a:tcPr/>
                </a:tc>
                <a:tc>
                  <a:txBody>
                    <a:bodyPr/>
                    <a:lstStyle/>
                    <a:p>
                      <a:r>
                        <a:rPr lang="en-US" sz="1799" b="1" i="0" spc="0" baseline="0" dirty="0">
                          <a:solidFill>
                            <a:srgbClr val="FF0000"/>
                          </a:solidFill>
                          <a:latin typeface="+mn-lt"/>
                        </a:rPr>
                        <a:t>Audit </a:t>
                      </a:r>
                      <a:r>
                        <a:rPr lang="en-US" sz="1799" b="1" i="0" spc="-37" baseline="0" dirty="0">
                          <a:solidFill>
                            <a:srgbClr val="FF0000"/>
                          </a:solidFill>
                          <a:latin typeface="+mn-lt"/>
                        </a:rPr>
                        <a:t>E</a:t>
                      </a:r>
                      <a:r>
                        <a:rPr lang="en-US" sz="1799" b="1" i="0" spc="0" baseline="0" dirty="0">
                          <a:solidFill>
                            <a:srgbClr val="FF0000"/>
                          </a:solidFill>
                          <a:latin typeface="+mn-lt"/>
                        </a:rPr>
                        <a:t>vidence (11 SAs)</a:t>
                      </a:r>
                      <a:endParaRPr lang="en-IN" b="1" dirty="0">
                        <a:solidFill>
                          <a:srgbClr val="FF0000"/>
                        </a:solidFill>
                      </a:endParaRPr>
                    </a:p>
                  </a:txBody>
                  <a:tcPr/>
                </a:tc>
                <a:extLst>
                  <a:ext uri="{0D108BD9-81ED-4DB2-BD59-A6C34878D82A}">
                    <a16:rowId xmlns:a16="http://schemas.microsoft.com/office/drawing/2014/main" val="494103410"/>
                  </a:ext>
                </a:extLst>
              </a:tr>
              <a:tr h="432916">
                <a:tc>
                  <a:txBody>
                    <a:bodyPr/>
                    <a:lstStyle/>
                    <a:p>
                      <a:r>
                        <a:rPr lang="en-IN" dirty="0"/>
                        <a:t>600 – 699</a:t>
                      </a:r>
                    </a:p>
                  </a:txBody>
                  <a:tcPr/>
                </a:tc>
                <a:tc>
                  <a:txBody>
                    <a:bodyPr/>
                    <a:lstStyle/>
                    <a:p>
                      <a:r>
                        <a:rPr lang="en-US" sz="1799" b="0" i="0" spc="0" baseline="0" dirty="0">
                          <a:solidFill>
                            <a:srgbClr val="000000"/>
                          </a:solidFill>
                          <a:latin typeface="+mn-lt"/>
                        </a:rPr>
                        <a:t>Using</a:t>
                      </a:r>
                      <a:r>
                        <a:rPr lang="en-US" sz="1799" b="0" i="0" spc="-12" baseline="0" dirty="0">
                          <a:solidFill>
                            <a:srgbClr val="000000"/>
                          </a:solidFill>
                          <a:latin typeface="+mn-lt"/>
                        </a:rPr>
                        <a:t> </a:t>
                      </a:r>
                      <a:r>
                        <a:rPr lang="en-US" sz="1799" b="0" i="0" spc="-13" baseline="0" dirty="0">
                          <a:solidFill>
                            <a:srgbClr val="000000"/>
                          </a:solidFill>
                          <a:latin typeface="+mn-lt"/>
                        </a:rPr>
                        <a:t>w</a:t>
                      </a:r>
                      <a:r>
                        <a:rPr lang="en-US" sz="1799" b="0" i="0" spc="0" baseline="0" dirty="0">
                          <a:solidFill>
                            <a:srgbClr val="000000"/>
                          </a:solidFill>
                          <a:latin typeface="+mn-lt"/>
                        </a:rPr>
                        <a:t>ork of othe</a:t>
                      </a:r>
                      <a:r>
                        <a:rPr lang="en-US" sz="1799" b="0" i="0" spc="-37" baseline="0" dirty="0">
                          <a:solidFill>
                            <a:srgbClr val="000000"/>
                          </a:solidFill>
                          <a:latin typeface="+mn-lt"/>
                        </a:rPr>
                        <a:t>r</a:t>
                      </a:r>
                      <a:r>
                        <a:rPr lang="en-US" sz="1799" b="0" i="0" spc="0" baseline="0" dirty="0">
                          <a:solidFill>
                            <a:srgbClr val="000000"/>
                          </a:solidFill>
                          <a:latin typeface="+mn-lt"/>
                        </a:rPr>
                        <a:t>s (3 SAs)</a:t>
                      </a:r>
                      <a:endParaRPr lang="en-IN" dirty="0"/>
                    </a:p>
                  </a:txBody>
                  <a:tcPr/>
                </a:tc>
                <a:extLst>
                  <a:ext uri="{0D108BD9-81ED-4DB2-BD59-A6C34878D82A}">
                    <a16:rowId xmlns:a16="http://schemas.microsoft.com/office/drawing/2014/main" val="3968429330"/>
                  </a:ext>
                </a:extLst>
              </a:tr>
              <a:tr h="432916">
                <a:tc>
                  <a:txBody>
                    <a:bodyPr/>
                    <a:lstStyle/>
                    <a:p>
                      <a:r>
                        <a:rPr lang="en-IN" dirty="0"/>
                        <a:t>700 – 799</a:t>
                      </a:r>
                    </a:p>
                  </a:txBody>
                  <a:tcPr/>
                </a:tc>
                <a:tc>
                  <a:txBody>
                    <a:bodyPr/>
                    <a:lstStyle/>
                    <a:p>
                      <a:r>
                        <a:rPr lang="en-US" sz="1799" b="0" i="0" spc="0" baseline="0" dirty="0">
                          <a:solidFill>
                            <a:srgbClr val="000000"/>
                          </a:solidFill>
                          <a:latin typeface="+mn-lt"/>
                        </a:rPr>
                        <a:t>Audit Conclusion &amp; </a:t>
                      </a:r>
                      <a:r>
                        <a:rPr lang="en-US" sz="1799" b="0" i="0" spc="-25" baseline="0" dirty="0">
                          <a:solidFill>
                            <a:srgbClr val="000000"/>
                          </a:solidFill>
                          <a:latin typeface="+mn-lt"/>
                        </a:rPr>
                        <a:t>r</a:t>
                      </a:r>
                      <a:r>
                        <a:rPr lang="en-US" sz="1799" b="0" i="0" spc="0" baseline="0" dirty="0">
                          <a:solidFill>
                            <a:srgbClr val="000000"/>
                          </a:solidFill>
                          <a:latin typeface="+mn-lt"/>
                        </a:rPr>
                        <a:t>eporting (6 SAs)</a:t>
                      </a:r>
                      <a:endParaRPr lang="en-IN" dirty="0"/>
                    </a:p>
                  </a:txBody>
                  <a:tcPr/>
                </a:tc>
                <a:extLst>
                  <a:ext uri="{0D108BD9-81ED-4DB2-BD59-A6C34878D82A}">
                    <a16:rowId xmlns:a16="http://schemas.microsoft.com/office/drawing/2014/main" val="4245612467"/>
                  </a:ext>
                </a:extLst>
              </a:tr>
              <a:tr h="432916">
                <a:tc>
                  <a:txBody>
                    <a:bodyPr/>
                    <a:lstStyle/>
                    <a:p>
                      <a:r>
                        <a:rPr lang="en-IN" dirty="0"/>
                        <a:t>800 – 899</a:t>
                      </a:r>
                    </a:p>
                  </a:txBody>
                  <a:tcPr/>
                </a:tc>
                <a:tc>
                  <a:txBody>
                    <a:bodyPr/>
                    <a:lstStyle/>
                    <a:p>
                      <a:r>
                        <a:rPr lang="en-US" sz="1799" b="0" i="0" spc="0" baseline="0" dirty="0">
                          <a:solidFill>
                            <a:srgbClr val="000000"/>
                          </a:solidFill>
                          <a:latin typeface="+mn-lt"/>
                        </a:rPr>
                        <a:t>Specialized A</a:t>
                      </a:r>
                      <a:r>
                        <a:rPr lang="en-US" sz="1799" b="0" i="0" spc="-25" baseline="0" dirty="0">
                          <a:solidFill>
                            <a:srgbClr val="000000"/>
                          </a:solidFill>
                          <a:latin typeface="+mn-lt"/>
                        </a:rPr>
                        <a:t>r</a:t>
                      </a:r>
                      <a:r>
                        <a:rPr lang="en-US" sz="1799" b="0" i="0" spc="0" baseline="0" dirty="0">
                          <a:solidFill>
                            <a:srgbClr val="000000"/>
                          </a:solidFill>
                          <a:latin typeface="+mn-lt"/>
                        </a:rPr>
                        <a:t>eas (3 SAs)</a:t>
                      </a:r>
                      <a:endParaRPr lang="en-IN" dirty="0"/>
                    </a:p>
                  </a:txBody>
                  <a:tcPr/>
                </a:tc>
                <a:extLst>
                  <a:ext uri="{0D108BD9-81ED-4DB2-BD59-A6C34878D82A}">
                    <a16:rowId xmlns:a16="http://schemas.microsoft.com/office/drawing/2014/main" val="64948171"/>
                  </a:ext>
                </a:extLst>
              </a:tr>
              <a:tr h="432916">
                <a:tc>
                  <a:txBody>
                    <a:bodyPr/>
                    <a:lstStyle/>
                    <a:p>
                      <a:r>
                        <a:rPr lang="en-IN" dirty="0"/>
                        <a:t>2000 – 2699</a:t>
                      </a:r>
                    </a:p>
                  </a:txBody>
                  <a:tcPr/>
                </a:tc>
                <a:tc>
                  <a:txBody>
                    <a:bodyPr/>
                    <a:lstStyle/>
                    <a:p>
                      <a:r>
                        <a:rPr lang="en-US" sz="1799" b="0" i="0" spc="0" baseline="0" dirty="0">
                          <a:solidFill>
                            <a:srgbClr val="000000"/>
                          </a:solidFill>
                          <a:latin typeface="+mn-lt"/>
                        </a:rPr>
                        <a:t>Standards on review engagements (SRE) ( 2 SAs) </a:t>
                      </a:r>
                      <a:endParaRPr lang="en-IN" dirty="0"/>
                    </a:p>
                  </a:txBody>
                  <a:tcPr/>
                </a:tc>
                <a:extLst>
                  <a:ext uri="{0D108BD9-81ED-4DB2-BD59-A6C34878D82A}">
                    <a16:rowId xmlns:a16="http://schemas.microsoft.com/office/drawing/2014/main" val="3028689680"/>
                  </a:ext>
                </a:extLst>
              </a:tr>
              <a:tr h="432916">
                <a:tc>
                  <a:txBody>
                    <a:bodyPr/>
                    <a:lstStyle/>
                    <a:p>
                      <a:r>
                        <a:rPr lang="en-IN" dirty="0"/>
                        <a:t>3400 – 3699</a:t>
                      </a:r>
                    </a:p>
                  </a:txBody>
                  <a:tcPr/>
                </a:tc>
                <a:tc>
                  <a:txBody>
                    <a:bodyPr/>
                    <a:lstStyle/>
                    <a:p>
                      <a:r>
                        <a:rPr lang="en-US" sz="1799" b="0" i="0" spc="0" baseline="0" dirty="0">
                          <a:solidFill>
                            <a:srgbClr val="000000"/>
                          </a:solidFill>
                          <a:latin typeface="+mn-lt"/>
                        </a:rPr>
                        <a:t>Subject</a:t>
                      </a:r>
                      <a:r>
                        <a:rPr lang="en-US" sz="1799" b="0" i="0" spc="-12" baseline="0" dirty="0">
                          <a:solidFill>
                            <a:srgbClr val="000000"/>
                          </a:solidFill>
                          <a:latin typeface="+mn-lt"/>
                        </a:rPr>
                        <a:t> </a:t>
                      </a:r>
                      <a:r>
                        <a:rPr lang="en-US" sz="1799" b="0" i="0" spc="0" baseline="0" dirty="0">
                          <a:solidFill>
                            <a:srgbClr val="000000"/>
                          </a:solidFill>
                          <a:latin typeface="+mn-lt"/>
                        </a:rPr>
                        <a:t>Specific S</a:t>
                      </a:r>
                      <a:r>
                        <a:rPr lang="en-US" sz="1799" b="0" i="0" spc="-25" baseline="0" dirty="0">
                          <a:solidFill>
                            <a:srgbClr val="000000"/>
                          </a:solidFill>
                          <a:latin typeface="+mn-lt"/>
                        </a:rPr>
                        <a:t>t</a:t>
                      </a:r>
                      <a:r>
                        <a:rPr lang="en-US" sz="1799" b="0" i="0" spc="0" baseline="0" dirty="0">
                          <a:solidFill>
                            <a:srgbClr val="000000"/>
                          </a:solidFill>
                          <a:latin typeface="+mn-lt"/>
                        </a:rPr>
                        <a:t>anda</a:t>
                      </a:r>
                      <a:r>
                        <a:rPr lang="en-US" sz="1799" b="0" i="0" spc="-25" baseline="0" dirty="0">
                          <a:solidFill>
                            <a:srgbClr val="000000"/>
                          </a:solidFill>
                          <a:latin typeface="+mn-lt"/>
                        </a:rPr>
                        <a:t>r</a:t>
                      </a:r>
                      <a:r>
                        <a:rPr lang="en-US" sz="1799" b="0" i="0" spc="0" baseline="0" dirty="0">
                          <a:solidFill>
                            <a:srgbClr val="000000"/>
                          </a:solidFill>
                          <a:latin typeface="+mn-lt"/>
                        </a:rPr>
                        <a:t>ds (3SAs)</a:t>
                      </a:r>
                      <a:endParaRPr lang="en-IN" dirty="0"/>
                    </a:p>
                  </a:txBody>
                  <a:tcPr/>
                </a:tc>
                <a:extLst>
                  <a:ext uri="{0D108BD9-81ED-4DB2-BD59-A6C34878D82A}">
                    <a16:rowId xmlns:a16="http://schemas.microsoft.com/office/drawing/2014/main" val="3726890718"/>
                  </a:ext>
                </a:extLst>
              </a:tr>
              <a:tr h="432916">
                <a:tc>
                  <a:txBody>
                    <a:bodyPr/>
                    <a:lstStyle/>
                    <a:p>
                      <a:r>
                        <a:rPr lang="en-IN" dirty="0"/>
                        <a:t>4000 – 4699</a:t>
                      </a:r>
                    </a:p>
                  </a:txBody>
                  <a:tcPr/>
                </a:tc>
                <a:tc>
                  <a:txBody>
                    <a:bodyPr/>
                    <a:lstStyle/>
                    <a:p>
                      <a:r>
                        <a:rPr lang="en-IN" sz="1799" b="0" i="0" spc="0" baseline="0" dirty="0">
                          <a:solidFill>
                            <a:srgbClr val="000000"/>
                          </a:solidFill>
                          <a:latin typeface="+mn-lt"/>
                        </a:rPr>
                        <a:t>Standards on Related Services (SRSs) </a:t>
                      </a:r>
                      <a:r>
                        <a:rPr lang="en-US" sz="1799" b="0" i="0" spc="0" baseline="0" dirty="0">
                          <a:solidFill>
                            <a:srgbClr val="000000"/>
                          </a:solidFill>
                          <a:latin typeface="+mn-lt"/>
                        </a:rPr>
                        <a:t>(2 SAs) </a:t>
                      </a:r>
                      <a:endParaRPr lang="en-IN" dirty="0"/>
                    </a:p>
                  </a:txBody>
                  <a:tcPr/>
                </a:tc>
                <a:extLst>
                  <a:ext uri="{0D108BD9-81ED-4DB2-BD59-A6C34878D82A}">
                    <a16:rowId xmlns:a16="http://schemas.microsoft.com/office/drawing/2014/main" val="3211940237"/>
                  </a:ext>
                </a:extLst>
              </a:tr>
            </a:tbl>
          </a:graphicData>
        </a:graphic>
      </p:graphicFrame>
    </p:spTree>
    <p:extLst>
      <p:ext uri="{BB962C8B-B14F-4D97-AF65-F5344CB8AC3E}">
        <p14:creationId xmlns:p14="http://schemas.microsoft.com/office/powerpoint/2010/main" val="285932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C6081EC-F334-AA55-3F19-85F7235F609B}"/>
              </a:ext>
            </a:extLst>
          </p:cNvPr>
          <p:cNvGraphicFramePr/>
          <p:nvPr>
            <p:extLst>
              <p:ext uri="{D42A27DB-BD31-4B8C-83A1-F6EECF244321}">
                <p14:modId xmlns:p14="http://schemas.microsoft.com/office/powerpoint/2010/main" val="1458832852"/>
              </p:ext>
            </p:extLst>
          </p:nvPr>
        </p:nvGraphicFramePr>
        <p:xfrm>
          <a:off x="107504" y="60876"/>
          <a:ext cx="8928992" cy="8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2">
            <a:extLst>
              <a:ext uri="{FF2B5EF4-FFF2-40B4-BE49-F238E27FC236}">
                <a16:creationId xmlns:a16="http://schemas.microsoft.com/office/drawing/2014/main" id="{4243F597-EE6D-6325-ABC3-A4E84664F6ED}"/>
              </a:ext>
            </a:extLst>
          </p:cNvPr>
          <p:cNvSpPr txBox="1">
            <a:spLocks/>
          </p:cNvSpPr>
          <p:nvPr/>
        </p:nvSpPr>
        <p:spPr>
          <a:xfrm>
            <a:off x="3491880" y="1268760"/>
            <a:ext cx="5070864" cy="3096344"/>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12700" marR="5080" algn="just">
              <a:lnSpc>
                <a:spcPts val="3020"/>
              </a:lnSpc>
              <a:spcBef>
                <a:spcPts val="480"/>
              </a:spcBef>
            </a:pPr>
            <a:r>
              <a:rPr lang="en-IN" sz="2000" dirty="0">
                <a:solidFill>
                  <a:srgbClr val="404040"/>
                </a:solidFill>
                <a:latin typeface="Calibri"/>
                <a:cs typeface="Calibri"/>
              </a:rPr>
              <a:t>Audit</a:t>
            </a:r>
            <a:r>
              <a:rPr lang="en-IN" sz="2000" spc="509" dirty="0">
                <a:solidFill>
                  <a:srgbClr val="404040"/>
                </a:solidFill>
                <a:latin typeface="Calibri"/>
                <a:cs typeface="Calibri"/>
              </a:rPr>
              <a:t> </a:t>
            </a:r>
            <a:r>
              <a:rPr lang="en-IN" sz="2000" dirty="0">
                <a:solidFill>
                  <a:srgbClr val="404040"/>
                </a:solidFill>
                <a:latin typeface="Calibri"/>
                <a:cs typeface="Calibri"/>
              </a:rPr>
              <a:t>evidence</a:t>
            </a:r>
            <a:r>
              <a:rPr lang="en-IN" sz="2000" spc="515" dirty="0">
                <a:solidFill>
                  <a:srgbClr val="404040"/>
                </a:solidFill>
                <a:latin typeface="Calibri"/>
                <a:cs typeface="Calibri"/>
              </a:rPr>
              <a:t> </a:t>
            </a:r>
            <a:r>
              <a:rPr lang="en-IN" sz="2000" dirty="0">
                <a:solidFill>
                  <a:srgbClr val="404040"/>
                </a:solidFill>
                <a:latin typeface="Calibri"/>
                <a:cs typeface="Calibri"/>
              </a:rPr>
              <a:t>–</a:t>
            </a:r>
            <a:r>
              <a:rPr lang="en-IN" sz="2000" spc="509" dirty="0">
                <a:solidFill>
                  <a:srgbClr val="404040"/>
                </a:solidFill>
                <a:latin typeface="Calibri"/>
                <a:cs typeface="Calibri"/>
              </a:rPr>
              <a:t> </a:t>
            </a:r>
            <a:r>
              <a:rPr lang="en-IN" sz="2000" dirty="0">
                <a:solidFill>
                  <a:srgbClr val="404040"/>
                </a:solidFill>
                <a:latin typeface="Calibri"/>
                <a:cs typeface="Calibri"/>
              </a:rPr>
              <a:t>Information</a:t>
            </a:r>
            <a:r>
              <a:rPr lang="en-IN" sz="2000" spc="515" dirty="0">
                <a:solidFill>
                  <a:srgbClr val="404040"/>
                </a:solidFill>
                <a:latin typeface="Calibri"/>
                <a:cs typeface="Calibri"/>
              </a:rPr>
              <a:t> </a:t>
            </a:r>
            <a:r>
              <a:rPr lang="en-IN" sz="2000" dirty="0">
                <a:solidFill>
                  <a:srgbClr val="404040"/>
                </a:solidFill>
                <a:latin typeface="Calibri"/>
                <a:cs typeface="Calibri"/>
              </a:rPr>
              <a:t>used</a:t>
            </a:r>
            <a:r>
              <a:rPr lang="en-IN" sz="2000" spc="525" dirty="0">
                <a:solidFill>
                  <a:srgbClr val="404040"/>
                </a:solidFill>
                <a:latin typeface="Calibri"/>
                <a:cs typeface="Calibri"/>
              </a:rPr>
              <a:t> </a:t>
            </a:r>
            <a:r>
              <a:rPr lang="en-IN" sz="2000" dirty="0">
                <a:solidFill>
                  <a:srgbClr val="404040"/>
                </a:solidFill>
                <a:latin typeface="Calibri"/>
                <a:cs typeface="Calibri"/>
              </a:rPr>
              <a:t>by</a:t>
            </a:r>
            <a:r>
              <a:rPr lang="en-IN" sz="2000" spc="505" dirty="0">
                <a:solidFill>
                  <a:srgbClr val="404040"/>
                </a:solidFill>
                <a:latin typeface="Calibri"/>
                <a:cs typeface="Calibri"/>
              </a:rPr>
              <a:t> </a:t>
            </a:r>
            <a:r>
              <a:rPr lang="en-IN" sz="2000" spc="-25" dirty="0">
                <a:solidFill>
                  <a:srgbClr val="404040"/>
                </a:solidFill>
                <a:latin typeface="Calibri"/>
                <a:cs typeface="Calibri"/>
              </a:rPr>
              <a:t>the </a:t>
            </a:r>
            <a:r>
              <a:rPr lang="en-IN" sz="2000" dirty="0">
                <a:solidFill>
                  <a:srgbClr val="404040"/>
                </a:solidFill>
                <a:latin typeface="Calibri"/>
                <a:cs typeface="Calibri"/>
              </a:rPr>
              <a:t>auditor</a:t>
            </a:r>
            <a:r>
              <a:rPr lang="en-IN" sz="2000" spc="110" dirty="0">
                <a:solidFill>
                  <a:srgbClr val="404040"/>
                </a:solidFill>
                <a:latin typeface="Calibri"/>
                <a:cs typeface="Calibri"/>
              </a:rPr>
              <a:t>  </a:t>
            </a:r>
            <a:r>
              <a:rPr lang="en-IN" sz="2000" dirty="0">
                <a:solidFill>
                  <a:srgbClr val="404040"/>
                </a:solidFill>
                <a:latin typeface="Calibri"/>
                <a:cs typeface="Calibri"/>
              </a:rPr>
              <a:t>in</a:t>
            </a:r>
            <a:r>
              <a:rPr lang="en-IN" sz="2000" spc="114" dirty="0">
                <a:solidFill>
                  <a:srgbClr val="404040"/>
                </a:solidFill>
                <a:latin typeface="Calibri"/>
                <a:cs typeface="Calibri"/>
              </a:rPr>
              <a:t>  </a:t>
            </a:r>
            <a:r>
              <a:rPr lang="en-IN" sz="2000" dirty="0">
                <a:solidFill>
                  <a:srgbClr val="404040"/>
                </a:solidFill>
                <a:latin typeface="Calibri"/>
                <a:cs typeface="Calibri"/>
              </a:rPr>
              <a:t>arriving</a:t>
            </a:r>
            <a:r>
              <a:rPr lang="en-IN" sz="2000" spc="114" dirty="0">
                <a:solidFill>
                  <a:srgbClr val="404040"/>
                </a:solidFill>
                <a:latin typeface="Calibri"/>
                <a:cs typeface="Calibri"/>
              </a:rPr>
              <a:t>  </a:t>
            </a:r>
            <a:r>
              <a:rPr lang="en-IN" sz="2000" dirty="0">
                <a:solidFill>
                  <a:srgbClr val="404040"/>
                </a:solidFill>
                <a:latin typeface="Calibri"/>
                <a:cs typeface="Calibri"/>
              </a:rPr>
              <a:t>at</a:t>
            </a:r>
            <a:r>
              <a:rPr lang="en-IN" sz="2000" spc="110" dirty="0">
                <a:solidFill>
                  <a:srgbClr val="404040"/>
                </a:solidFill>
                <a:latin typeface="Calibri"/>
                <a:cs typeface="Calibri"/>
              </a:rPr>
              <a:t>  </a:t>
            </a:r>
            <a:r>
              <a:rPr lang="en-IN" sz="2000" dirty="0">
                <a:solidFill>
                  <a:srgbClr val="404040"/>
                </a:solidFill>
                <a:latin typeface="Calibri"/>
                <a:cs typeface="Calibri"/>
              </a:rPr>
              <a:t>the</a:t>
            </a:r>
            <a:r>
              <a:rPr lang="en-IN" sz="2000" spc="110" dirty="0">
                <a:solidFill>
                  <a:srgbClr val="404040"/>
                </a:solidFill>
                <a:latin typeface="Calibri"/>
                <a:cs typeface="Calibri"/>
              </a:rPr>
              <a:t>  </a:t>
            </a:r>
            <a:r>
              <a:rPr lang="en-IN" sz="2000" dirty="0">
                <a:solidFill>
                  <a:srgbClr val="404040"/>
                </a:solidFill>
                <a:latin typeface="Calibri"/>
                <a:cs typeface="Calibri"/>
              </a:rPr>
              <a:t>conclusions</a:t>
            </a:r>
            <a:r>
              <a:rPr lang="en-IN" sz="2000" spc="114" dirty="0">
                <a:solidFill>
                  <a:srgbClr val="404040"/>
                </a:solidFill>
                <a:latin typeface="Calibri"/>
                <a:cs typeface="Calibri"/>
              </a:rPr>
              <a:t>  </a:t>
            </a:r>
            <a:r>
              <a:rPr lang="en-IN" sz="2000" spc="-25" dirty="0">
                <a:solidFill>
                  <a:srgbClr val="404040"/>
                </a:solidFill>
                <a:latin typeface="Calibri"/>
                <a:cs typeface="Calibri"/>
              </a:rPr>
              <a:t>on </a:t>
            </a:r>
            <a:r>
              <a:rPr lang="en-IN" sz="2000" dirty="0">
                <a:solidFill>
                  <a:srgbClr val="404040"/>
                </a:solidFill>
                <a:latin typeface="Calibri"/>
                <a:cs typeface="Calibri"/>
              </a:rPr>
              <a:t>which</a:t>
            </a:r>
            <a:r>
              <a:rPr lang="en-IN" sz="2000" spc="-40" dirty="0">
                <a:solidFill>
                  <a:srgbClr val="404040"/>
                </a:solidFill>
                <a:latin typeface="Calibri"/>
                <a:cs typeface="Calibri"/>
              </a:rPr>
              <a:t> </a:t>
            </a:r>
            <a:r>
              <a:rPr lang="en-IN" sz="2000" dirty="0">
                <a:solidFill>
                  <a:srgbClr val="404040"/>
                </a:solidFill>
                <a:latin typeface="Calibri"/>
                <a:cs typeface="Calibri"/>
              </a:rPr>
              <a:t>the</a:t>
            </a:r>
            <a:r>
              <a:rPr lang="en-IN" sz="2000" spc="-65" dirty="0">
                <a:solidFill>
                  <a:srgbClr val="404040"/>
                </a:solidFill>
                <a:latin typeface="Calibri"/>
                <a:cs typeface="Calibri"/>
              </a:rPr>
              <a:t> </a:t>
            </a:r>
            <a:r>
              <a:rPr lang="en-IN" sz="2000" dirty="0">
                <a:solidFill>
                  <a:srgbClr val="404040"/>
                </a:solidFill>
                <a:latin typeface="Calibri"/>
                <a:cs typeface="Calibri"/>
              </a:rPr>
              <a:t>auditor’s</a:t>
            </a:r>
            <a:r>
              <a:rPr lang="en-IN" sz="2000" spc="-35" dirty="0">
                <a:solidFill>
                  <a:srgbClr val="404040"/>
                </a:solidFill>
                <a:latin typeface="Calibri"/>
                <a:cs typeface="Calibri"/>
              </a:rPr>
              <a:t> </a:t>
            </a:r>
            <a:r>
              <a:rPr lang="en-IN" sz="2000" dirty="0">
                <a:solidFill>
                  <a:srgbClr val="404040"/>
                </a:solidFill>
                <a:latin typeface="Calibri"/>
                <a:cs typeface="Calibri"/>
              </a:rPr>
              <a:t>opinion</a:t>
            </a:r>
            <a:r>
              <a:rPr lang="en-IN" sz="2000" spc="-45" dirty="0">
                <a:solidFill>
                  <a:srgbClr val="404040"/>
                </a:solidFill>
                <a:latin typeface="Calibri"/>
                <a:cs typeface="Calibri"/>
              </a:rPr>
              <a:t> </a:t>
            </a:r>
            <a:r>
              <a:rPr lang="en-IN" sz="2000" dirty="0">
                <a:solidFill>
                  <a:srgbClr val="404040"/>
                </a:solidFill>
                <a:latin typeface="Calibri"/>
                <a:cs typeface="Calibri"/>
              </a:rPr>
              <a:t>is</a:t>
            </a:r>
            <a:r>
              <a:rPr lang="en-IN" sz="2000" spc="-50" dirty="0">
                <a:solidFill>
                  <a:srgbClr val="404040"/>
                </a:solidFill>
                <a:latin typeface="Calibri"/>
                <a:cs typeface="Calibri"/>
              </a:rPr>
              <a:t> </a:t>
            </a:r>
            <a:r>
              <a:rPr lang="en-IN" sz="2000" spc="-10" dirty="0">
                <a:solidFill>
                  <a:srgbClr val="404040"/>
                </a:solidFill>
                <a:latin typeface="Calibri"/>
                <a:cs typeface="Calibri"/>
              </a:rPr>
              <a:t>based.</a:t>
            </a:r>
            <a:endParaRPr lang="en-IN" sz="2000" dirty="0">
              <a:latin typeface="Calibri"/>
              <a:cs typeface="Calibri"/>
            </a:endParaRPr>
          </a:p>
          <a:p>
            <a:pPr marL="12700" algn="just">
              <a:lnSpc>
                <a:spcPct val="100000"/>
              </a:lnSpc>
              <a:spcBef>
                <a:spcPts val="5"/>
              </a:spcBef>
            </a:pPr>
            <a:endParaRPr lang="en-IN" sz="2000" dirty="0">
              <a:solidFill>
                <a:srgbClr val="404040"/>
              </a:solidFill>
              <a:latin typeface="Calibri"/>
              <a:cs typeface="Calibri"/>
            </a:endParaRPr>
          </a:p>
          <a:p>
            <a:pPr marL="12700" algn="just">
              <a:lnSpc>
                <a:spcPct val="100000"/>
              </a:lnSpc>
              <a:spcBef>
                <a:spcPts val="5"/>
              </a:spcBef>
            </a:pPr>
            <a:r>
              <a:rPr lang="en-IN" sz="2000" dirty="0">
                <a:solidFill>
                  <a:srgbClr val="404040"/>
                </a:solidFill>
                <a:latin typeface="Calibri"/>
                <a:cs typeface="Calibri"/>
              </a:rPr>
              <a:t>Audit</a:t>
            </a:r>
            <a:r>
              <a:rPr lang="en-IN" sz="2000" spc="85" dirty="0">
                <a:solidFill>
                  <a:srgbClr val="404040"/>
                </a:solidFill>
                <a:latin typeface="Calibri"/>
                <a:cs typeface="Calibri"/>
              </a:rPr>
              <a:t>  </a:t>
            </a:r>
            <a:r>
              <a:rPr lang="en-IN" sz="2000" dirty="0">
                <a:solidFill>
                  <a:srgbClr val="404040"/>
                </a:solidFill>
                <a:latin typeface="Calibri"/>
                <a:cs typeface="Calibri"/>
              </a:rPr>
              <a:t>evidence</a:t>
            </a:r>
            <a:r>
              <a:rPr lang="en-IN" sz="2000" spc="85" dirty="0">
                <a:solidFill>
                  <a:srgbClr val="404040"/>
                </a:solidFill>
                <a:latin typeface="Calibri"/>
                <a:cs typeface="Calibri"/>
              </a:rPr>
              <a:t>  </a:t>
            </a:r>
            <a:r>
              <a:rPr lang="en-IN" sz="2000" dirty="0">
                <a:solidFill>
                  <a:srgbClr val="404040"/>
                </a:solidFill>
                <a:latin typeface="Calibri"/>
                <a:cs typeface="Calibri"/>
              </a:rPr>
              <a:t>includes</a:t>
            </a:r>
            <a:r>
              <a:rPr lang="en-IN" sz="2000" spc="90" dirty="0">
                <a:solidFill>
                  <a:srgbClr val="404040"/>
                </a:solidFill>
                <a:latin typeface="Calibri"/>
                <a:cs typeface="Calibri"/>
              </a:rPr>
              <a:t>  </a:t>
            </a:r>
            <a:r>
              <a:rPr lang="en-IN" sz="2000" dirty="0">
                <a:solidFill>
                  <a:srgbClr val="404040"/>
                </a:solidFill>
                <a:latin typeface="Calibri"/>
                <a:cs typeface="Calibri"/>
              </a:rPr>
              <a:t>both</a:t>
            </a:r>
            <a:r>
              <a:rPr lang="en-IN" sz="2000" spc="85" dirty="0">
                <a:solidFill>
                  <a:srgbClr val="404040"/>
                </a:solidFill>
                <a:latin typeface="Calibri"/>
                <a:cs typeface="Calibri"/>
              </a:rPr>
              <a:t>  </a:t>
            </a:r>
            <a:r>
              <a:rPr lang="en-IN" sz="2000" spc="-10" dirty="0">
                <a:solidFill>
                  <a:srgbClr val="404040"/>
                </a:solidFill>
                <a:latin typeface="Calibri"/>
                <a:cs typeface="Calibri"/>
              </a:rPr>
              <a:t>information contained in accounting records underlying the financial statements and other information. </a:t>
            </a:r>
            <a:endParaRPr lang="en-IN" sz="2000" dirty="0">
              <a:latin typeface="Calibri"/>
              <a:cs typeface="Calibri"/>
            </a:endParaRPr>
          </a:p>
        </p:txBody>
      </p:sp>
      <p:sp>
        <p:nvSpPr>
          <p:cNvPr id="4" name="object 4">
            <a:extLst>
              <a:ext uri="{FF2B5EF4-FFF2-40B4-BE49-F238E27FC236}">
                <a16:creationId xmlns:a16="http://schemas.microsoft.com/office/drawing/2014/main" id="{66E9EC50-BD28-87C3-2E3D-9CC69E5DF4C0}"/>
              </a:ext>
            </a:extLst>
          </p:cNvPr>
          <p:cNvSpPr/>
          <p:nvPr/>
        </p:nvSpPr>
        <p:spPr>
          <a:xfrm>
            <a:off x="683568" y="1470402"/>
            <a:ext cx="2167255" cy="2202180"/>
          </a:xfrm>
          <a:custGeom>
            <a:avLst/>
            <a:gdLst/>
            <a:ahLst/>
            <a:cxnLst/>
            <a:rect l="l" t="t" r="r" b="b"/>
            <a:pathLst>
              <a:path w="2167254" h="2202179">
                <a:moveTo>
                  <a:pt x="1867877" y="1226908"/>
                </a:moveTo>
                <a:lnTo>
                  <a:pt x="1828317" y="1203909"/>
                </a:lnTo>
                <a:lnTo>
                  <a:pt x="1786318" y="1188643"/>
                </a:lnTo>
                <a:lnTo>
                  <a:pt x="1742909" y="1181023"/>
                </a:lnTo>
                <a:lnTo>
                  <a:pt x="1699094" y="1180973"/>
                </a:lnTo>
                <a:lnTo>
                  <a:pt x="1655927" y="1188389"/>
                </a:lnTo>
                <a:lnTo>
                  <a:pt x="1614411" y="1203210"/>
                </a:lnTo>
                <a:lnTo>
                  <a:pt x="1575574" y="1225321"/>
                </a:lnTo>
                <a:lnTo>
                  <a:pt x="1540446" y="1254734"/>
                </a:lnTo>
                <a:lnTo>
                  <a:pt x="1509928" y="1291653"/>
                </a:lnTo>
                <a:lnTo>
                  <a:pt x="1487195" y="1332890"/>
                </a:lnTo>
                <a:lnTo>
                  <a:pt x="1472501" y="1377251"/>
                </a:lnTo>
                <a:lnTo>
                  <a:pt x="1466138" y="1423530"/>
                </a:lnTo>
                <a:lnTo>
                  <a:pt x="1468386" y="1470571"/>
                </a:lnTo>
                <a:lnTo>
                  <a:pt x="1479499" y="1517154"/>
                </a:lnTo>
                <a:lnTo>
                  <a:pt x="1732851" y="1517154"/>
                </a:lnTo>
                <a:lnTo>
                  <a:pt x="1867877" y="1226908"/>
                </a:lnTo>
                <a:close/>
              </a:path>
              <a:path w="2167254" h="2202179">
                <a:moveTo>
                  <a:pt x="1895297" y="325170"/>
                </a:moveTo>
                <a:lnTo>
                  <a:pt x="1886775" y="282968"/>
                </a:lnTo>
                <a:lnTo>
                  <a:pt x="1863547" y="248488"/>
                </a:lnTo>
                <a:lnTo>
                  <a:pt x="1829092" y="225247"/>
                </a:lnTo>
                <a:lnTo>
                  <a:pt x="1786915" y="216725"/>
                </a:lnTo>
                <a:lnTo>
                  <a:pt x="974712" y="216725"/>
                </a:lnTo>
                <a:lnTo>
                  <a:pt x="663041" y="11264"/>
                </a:lnTo>
                <a:lnTo>
                  <a:pt x="633056" y="1727"/>
                </a:lnTo>
                <a:lnTo>
                  <a:pt x="108381" y="0"/>
                </a:lnTo>
                <a:lnTo>
                  <a:pt x="66192" y="8521"/>
                </a:lnTo>
                <a:lnTo>
                  <a:pt x="31737" y="31762"/>
                </a:lnTo>
                <a:lnTo>
                  <a:pt x="8509" y="66230"/>
                </a:lnTo>
                <a:lnTo>
                  <a:pt x="0" y="108445"/>
                </a:lnTo>
                <a:lnTo>
                  <a:pt x="0" y="1460627"/>
                </a:lnTo>
                <a:lnTo>
                  <a:pt x="359714" y="588899"/>
                </a:lnTo>
                <a:lnTo>
                  <a:pt x="383197" y="550075"/>
                </a:lnTo>
                <a:lnTo>
                  <a:pt x="414248" y="518160"/>
                </a:lnTo>
                <a:lnTo>
                  <a:pt x="451408" y="494106"/>
                </a:lnTo>
                <a:lnTo>
                  <a:pt x="493229" y="478828"/>
                </a:lnTo>
                <a:lnTo>
                  <a:pt x="538251" y="473303"/>
                </a:lnTo>
                <a:lnTo>
                  <a:pt x="1895297" y="473303"/>
                </a:lnTo>
                <a:lnTo>
                  <a:pt x="1895297" y="325170"/>
                </a:lnTo>
                <a:close/>
              </a:path>
              <a:path w="2167254" h="2202179">
                <a:moveTo>
                  <a:pt x="2111908" y="677214"/>
                </a:moveTo>
                <a:lnTo>
                  <a:pt x="2104682" y="637603"/>
                </a:lnTo>
                <a:lnTo>
                  <a:pt x="2084311" y="604316"/>
                </a:lnTo>
                <a:lnTo>
                  <a:pt x="2053501" y="580364"/>
                </a:lnTo>
                <a:lnTo>
                  <a:pt x="2014969" y="568769"/>
                </a:lnTo>
                <a:lnTo>
                  <a:pt x="538734" y="568769"/>
                </a:lnTo>
                <a:lnTo>
                  <a:pt x="484022" y="585127"/>
                </a:lnTo>
                <a:lnTo>
                  <a:pt x="446659" y="628332"/>
                </a:lnTo>
                <a:lnTo>
                  <a:pt x="81229" y="1517154"/>
                </a:lnTo>
                <a:lnTo>
                  <a:pt x="1185532" y="1517154"/>
                </a:lnTo>
                <a:lnTo>
                  <a:pt x="1180122" y="1465986"/>
                </a:lnTo>
                <a:lnTo>
                  <a:pt x="1179576" y="1414995"/>
                </a:lnTo>
                <a:lnTo>
                  <a:pt x="1183767" y="1364513"/>
                </a:lnTo>
                <a:lnTo>
                  <a:pt x="1192618" y="1314831"/>
                </a:lnTo>
                <a:lnTo>
                  <a:pt x="1206017" y="1266291"/>
                </a:lnTo>
                <a:lnTo>
                  <a:pt x="1223860" y="1219212"/>
                </a:lnTo>
                <a:lnTo>
                  <a:pt x="1246035" y="1173886"/>
                </a:lnTo>
                <a:lnTo>
                  <a:pt x="1272451" y="1130668"/>
                </a:lnTo>
                <a:lnTo>
                  <a:pt x="1302994" y="1089837"/>
                </a:lnTo>
                <a:lnTo>
                  <a:pt x="1337564" y="1051750"/>
                </a:lnTo>
                <a:lnTo>
                  <a:pt x="1373365" y="1019009"/>
                </a:lnTo>
                <a:lnTo>
                  <a:pt x="1411401" y="989965"/>
                </a:lnTo>
                <a:lnTo>
                  <a:pt x="1451432" y="964653"/>
                </a:lnTo>
                <a:lnTo>
                  <a:pt x="1536395" y="925360"/>
                </a:lnTo>
                <a:lnTo>
                  <a:pt x="1626082" y="901433"/>
                </a:lnTo>
                <a:lnTo>
                  <a:pt x="1718411" y="893140"/>
                </a:lnTo>
                <a:lnTo>
                  <a:pt x="1811223" y="900772"/>
                </a:lnTo>
                <a:lnTo>
                  <a:pt x="1857146" y="910640"/>
                </a:lnTo>
                <a:lnTo>
                  <a:pt x="1902396" y="924610"/>
                </a:lnTo>
                <a:lnTo>
                  <a:pt x="1946706" y="942695"/>
                </a:lnTo>
                <a:lnTo>
                  <a:pt x="1989810" y="964946"/>
                </a:lnTo>
                <a:lnTo>
                  <a:pt x="2109279" y="702094"/>
                </a:lnTo>
                <a:lnTo>
                  <a:pt x="2111908" y="677214"/>
                </a:lnTo>
                <a:close/>
              </a:path>
              <a:path w="2167254" h="2202179">
                <a:moveTo>
                  <a:pt x="2167191" y="1452118"/>
                </a:moveTo>
                <a:lnTo>
                  <a:pt x="2166569" y="1406931"/>
                </a:lnTo>
                <a:lnTo>
                  <a:pt x="2161413" y="1362036"/>
                </a:lnTo>
                <a:lnTo>
                  <a:pt x="2151723" y="1317802"/>
                </a:lnTo>
                <a:lnTo>
                  <a:pt x="2137549" y="1274597"/>
                </a:lnTo>
                <a:lnTo>
                  <a:pt x="2118868" y="1232738"/>
                </a:lnTo>
                <a:lnTo>
                  <a:pt x="2095792" y="1192745"/>
                </a:lnTo>
                <a:lnTo>
                  <a:pt x="2071243" y="1158951"/>
                </a:lnTo>
                <a:lnTo>
                  <a:pt x="2071243" y="1435188"/>
                </a:lnTo>
                <a:lnTo>
                  <a:pt x="2068398" y="1479981"/>
                </a:lnTo>
                <a:lnTo>
                  <a:pt x="2059838" y="1524190"/>
                </a:lnTo>
                <a:lnTo>
                  <a:pt x="2045589" y="1567218"/>
                </a:lnTo>
                <a:lnTo>
                  <a:pt x="2025650" y="1608467"/>
                </a:lnTo>
                <a:lnTo>
                  <a:pt x="2000008" y="1647355"/>
                </a:lnTo>
                <a:lnTo>
                  <a:pt x="1968690" y="1683283"/>
                </a:lnTo>
                <a:lnTo>
                  <a:pt x="1932774" y="1714677"/>
                </a:lnTo>
                <a:lnTo>
                  <a:pt x="1893912" y="1740357"/>
                </a:lnTo>
                <a:lnTo>
                  <a:pt x="1852688" y="1760334"/>
                </a:lnTo>
                <a:lnTo>
                  <a:pt x="1809686" y="1774609"/>
                </a:lnTo>
                <a:lnTo>
                  <a:pt x="1765490" y="1783168"/>
                </a:lnTo>
                <a:lnTo>
                  <a:pt x="1720761" y="1786026"/>
                </a:lnTo>
                <a:lnTo>
                  <a:pt x="1675968" y="1783168"/>
                </a:lnTo>
                <a:lnTo>
                  <a:pt x="1657604" y="1779600"/>
                </a:lnTo>
                <a:lnTo>
                  <a:pt x="1631784" y="1774596"/>
                </a:lnTo>
                <a:lnTo>
                  <a:pt x="1588782" y="1760321"/>
                </a:lnTo>
                <a:lnTo>
                  <a:pt x="1547558" y="1740344"/>
                </a:lnTo>
                <a:lnTo>
                  <a:pt x="1508696" y="1714652"/>
                </a:lnTo>
                <a:lnTo>
                  <a:pt x="1472780" y="1683258"/>
                </a:lnTo>
                <a:lnTo>
                  <a:pt x="1441399" y="1647304"/>
                </a:lnTo>
                <a:lnTo>
                  <a:pt x="1415719" y="1608416"/>
                </a:lnTo>
                <a:lnTo>
                  <a:pt x="1395768" y="1567167"/>
                </a:lnTo>
                <a:lnTo>
                  <a:pt x="1381506" y="1524152"/>
                </a:lnTo>
                <a:lnTo>
                  <a:pt x="1372946" y="1479956"/>
                </a:lnTo>
                <a:lnTo>
                  <a:pt x="1370101" y="1435176"/>
                </a:lnTo>
                <a:lnTo>
                  <a:pt x="1372958" y="1390383"/>
                </a:lnTo>
                <a:lnTo>
                  <a:pt x="1381518" y="1346187"/>
                </a:lnTo>
                <a:lnTo>
                  <a:pt x="1395780" y="1303159"/>
                </a:lnTo>
                <a:lnTo>
                  <a:pt x="1415745" y="1261910"/>
                </a:lnTo>
                <a:lnTo>
                  <a:pt x="1441424" y="1223022"/>
                </a:lnTo>
                <a:lnTo>
                  <a:pt x="1472806" y="1187094"/>
                </a:lnTo>
                <a:lnTo>
                  <a:pt x="1508709" y="1155700"/>
                </a:lnTo>
                <a:lnTo>
                  <a:pt x="1547571" y="1130007"/>
                </a:lnTo>
                <a:lnTo>
                  <a:pt x="1588795" y="1110018"/>
                </a:lnTo>
                <a:lnTo>
                  <a:pt x="1631784" y="1095743"/>
                </a:lnTo>
                <a:lnTo>
                  <a:pt x="1675968" y="1087183"/>
                </a:lnTo>
                <a:lnTo>
                  <a:pt x="1720735" y="1084326"/>
                </a:lnTo>
                <a:lnTo>
                  <a:pt x="1765515" y="1087183"/>
                </a:lnTo>
                <a:lnTo>
                  <a:pt x="1809699" y="1095743"/>
                </a:lnTo>
                <a:lnTo>
                  <a:pt x="1852688" y="1110018"/>
                </a:lnTo>
                <a:lnTo>
                  <a:pt x="1893925" y="1130007"/>
                </a:lnTo>
                <a:lnTo>
                  <a:pt x="1932787" y="1155700"/>
                </a:lnTo>
                <a:lnTo>
                  <a:pt x="1968690" y="1187094"/>
                </a:lnTo>
                <a:lnTo>
                  <a:pt x="2000046" y="1223035"/>
                </a:lnTo>
                <a:lnTo>
                  <a:pt x="2025675" y="1261922"/>
                </a:lnTo>
                <a:lnTo>
                  <a:pt x="2045614" y="1303172"/>
                </a:lnTo>
                <a:lnTo>
                  <a:pt x="2059851" y="1346200"/>
                </a:lnTo>
                <a:lnTo>
                  <a:pt x="2068398" y="1390383"/>
                </a:lnTo>
                <a:lnTo>
                  <a:pt x="2071243" y="1435188"/>
                </a:lnTo>
                <a:lnTo>
                  <a:pt x="2071243" y="1158951"/>
                </a:lnTo>
                <a:lnTo>
                  <a:pt x="2068258" y="1154836"/>
                </a:lnTo>
                <a:lnTo>
                  <a:pt x="2036330" y="1119416"/>
                </a:lnTo>
                <a:lnTo>
                  <a:pt x="2000135" y="1086853"/>
                </a:lnTo>
                <a:lnTo>
                  <a:pt x="1996630" y="1084326"/>
                </a:lnTo>
                <a:lnTo>
                  <a:pt x="1961426" y="1058938"/>
                </a:lnTo>
                <a:lnTo>
                  <a:pt x="1920608" y="1035672"/>
                </a:lnTo>
                <a:lnTo>
                  <a:pt x="1878050" y="1017041"/>
                </a:lnTo>
                <a:lnTo>
                  <a:pt x="1834134" y="1003058"/>
                </a:lnTo>
                <a:lnTo>
                  <a:pt x="1789264" y="993736"/>
                </a:lnTo>
                <a:lnTo>
                  <a:pt x="1743811" y="989050"/>
                </a:lnTo>
                <a:lnTo>
                  <a:pt x="1698155" y="989012"/>
                </a:lnTo>
                <a:lnTo>
                  <a:pt x="1652689" y="993635"/>
                </a:lnTo>
                <a:lnTo>
                  <a:pt x="1607807" y="1002893"/>
                </a:lnTo>
                <a:lnTo>
                  <a:pt x="1563878" y="1016800"/>
                </a:lnTo>
                <a:lnTo>
                  <a:pt x="1521282" y="1035367"/>
                </a:lnTo>
                <a:lnTo>
                  <a:pt x="1480426" y="1058570"/>
                </a:lnTo>
                <a:lnTo>
                  <a:pt x="1441691" y="1086434"/>
                </a:lnTo>
                <a:lnTo>
                  <a:pt x="1405432" y="1118946"/>
                </a:lnTo>
                <a:lnTo>
                  <a:pt x="1373454" y="1154493"/>
                </a:lnTo>
                <a:lnTo>
                  <a:pt x="1345895" y="1192542"/>
                </a:lnTo>
                <a:lnTo>
                  <a:pt x="1322768" y="1232789"/>
                </a:lnTo>
                <a:lnTo>
                  <a:pt x="1304175" y="1274686"/>
                </a:lnTo>
                <a:lnTo>
                  <a:pt x="1290040" y="1318044"/>
                </a:lnTo>
                <a:lnTo>
                  <a:pt x="1280439" y="1362417"/>
                </a:lnTo>
                <a:lnTo>
                  <a:pt x="1275384" y="1407439"/>
                </a:lnTo>
                <a:lnTo>
                  <a:pt x="1274902" y="1452753"/>
                </a:lnTo>
                <a:lnTo>
                  <a:pt x="1279004" y="1497965"/>
                </a:lnTo>
                <a:lnTo>
                  <a:pt x="1287716" y="1542719"/>
                </a:lnTo>
                <a:lnTo>
                  <a:pt x="1301064" y="1586636"/>
                </a:lnTo>
                <a:lnTo>
                  <a:pt x="1319085" y="1629346"/>
                </a:lnTo>
                <a:lnTo>
                  <a:pt x="1341780" y="1670481"/>
                </a:lnTo>
                <a:lnTo>
                  <a:pt x="1369174" y="1709674"/>
                </a:lnTo>
                <a:lnTo>
                  <a:pt x="1299286" y="1779600"/>
                </a:lnTo>
                <a:lnTo>
                  <a:pt x="1270292" y="1775752"/>
                </a:lnTo>
                <a:lnTo>
                  <a:pt x="1241755" y="1779473"/>
                </a:lnTo>
                <a:lnTo>
                  <a:pt x="1215148" y="1790395"/>
                </a:lnTo>
                <a:lnTo>
                  <a:pt x="1191882" y="1808124"/>
                </a:lnTo>
                <a:lnTo>
                  <a:pt x="989012" y="2011108"/>
                </a:lnTo>
                <a:lnTo>
                  <a:pt x="964501" y="2048040"/>
                </a:lnTo>
                <a:lnTo>
                  <a:pt x="956335" y="2090051"/>
                </a:lnTo>
                <a:lnTo>
                  <a:pt x="964501" y="2132063"/>
                </a:lnTo>
                <a:lnTo>
                  <a:pt x="989012" y="2168995"/>
                </a:lnTo>
                <a:lnTo>
                  <a:pt x="1025918" y="2193518"/>
                </a:lnTo>
                <a:lnTo>
                  <a:pt x="1067904" y="2201684"/>
                </a:lnTo>
                <a:lnTo>
                  <a:pt x="1109891" y="2193518"/>
                </a:lnTo>
                <a:lnTo>
                  <a:pt x="1146797" y="2168995"/>
                </a:lnTo>
                <a:lnTo>
                  <a:pt x="1349679" y="1966010"/>
                </a:lnTo>
                <a:lnTo>
                  <a:pt x="1378318" y="1916099"/>
                </a:lnTo>
                <a:lnTo>
                  <a:pt x="1382039" y="1887562"/>
                </a:lnTo>
                <a:lnTo>
                  <a:pt x="1378178" y="1858543"/>
                </a:lnTo>
                <a:lnTo>
                  <a:pt x="1448320" y="1788375"/>
                </a:lnTo>
                <a:lnTo>
                  <a:pt x="1488338" y="1816074"/>
                </a:lnTo>
                <a:lnTo>
                  <a:pt x="1530273" y="1838858"/>
                </a:lnTo>
                <a:lnTo>
                  <a:pt x="1573707" y="1856752"/>
                </a:lnTo>
                <a:lnTo>
                  <a:pt x="1618284" y="1869833"/>
                </a:lnTo>
                <a:lnTo>
                  <a:pt x="1663598" y="1878114"/>
                </a:lnTo>
                <a:lnTo>
                  <a:pt x="1709293" y="1881670"/>
                </a:lnTo>
                <a:lnTo>
                  <a:pt x="1754974" y="1880552"/>
                </a:lnTo>
                <a:lnTo>
                  <a:pt x="1800250" y="1874786"/>
                </a:lnTo>
                <a:lnTo>
                  <a:pt x="1844763" y="1864436"/>
                </a:lnTo>
                <a:lnTo>
                  <a:pt x="1888109" y="1849551"/>
                </a:lnTo>
                <a:lnTo>
                  <a:pt x="1929917" y="1830171"/>
                </a:lnTo>
                <a:lnTo>
                  <a:pt x="1969795" y="1806359"/>
                </a:lnTo>
                <a:lnTo>
                  <a:pt x="1993760" y="1788375"/>
                </a:lnTo>
                <a:lnTo>
                  <a:pt x="1996897" y="1786026"/>
                </a:lnTo>
                <a:lnTo>
                  <a:pt x="2042274" y="1745589"/>
                </a:lnTo>
                <a:lnTo>
                  <a:pt x="2074100" y="1708746"/>
                </a:lnTo>
                <a:lnTo>
                  <a:pt x="2101253" y="1669542"/>
                </a:lnTo>
                <a:lnTo>
                  <a:pt x="2123719" y="1628419"/>
                </a:lnTo>
                <a:lnTo>
                  <a:pt x="2141524" y="1585747"/>
                </a:lnTo>
                <a:lnTo>
                  <a:pt x="2154682" y="1541894"/>
                </a:lnTo>
                <a:lnTo>
                  <a:pt x="2163229" y="1497228"/>
                </a:lnTo>
                <a:lnTo>
                  <a:pt x="2167191" y="1452118"/>
                </a:lnTo>
                <a:close/>
              </a:path>
            </a:pathLst>
          </a:custGeom>
          <a:solidFill>
            <a:srgbClr val="000000"/>
          </a:solidFill>
        </p:spPr>
        <p:txBody>
          <a:bodyPr wrap="square" lIns="0" tIns="0" rIns="0" bIns="0" rtlCol="0"/>
          <a:lstStyle/>
          <a:p>
            <a:endParaRPr/>
          </a:p>
        </p:txBody>
      </p:sp>
      <p:sp>
        <p:nvSpPr>
          <p:cNvPr id="6" name="Content Placeholder 2">
            <a:extLst>
              <a:ext uri="{FF2B5EF4-FFF2-40B4-BE49-F238E27FC236}">
                <a16:creationId xmlns:a16="http://schemas.microsoft.com/office/drawing/2014/main" id="{9187E18B-AE96-8446-81B9-585566D34EA9}"/>
              </a:ext>
            </a:extLst>
          </p:cNvPr>
          <p:cNvSpPr txBox="1">
            <a:spLocks/>
          </p:cNvSpPr>
          <p:nvPr/>
        </p:nvSpPr>
        <p:spPr>
          <a:xfrm>
            <a:off x="683568" y="4361780"/>
            <a:ext cx="8208912" cy="3096344"/>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marR="5080" indent="0" algn="just">
              <a:lnSpc>
                <a:spcPts val="3020"/>
              </a:lnSpc>
              <a:spcBef>
                <a:spcPts val="480"/>
              </a:spcBef>
              <a:buNone/>
            </a:pPr>
            <a:r>
              <a:rPr lang="en-IN" sz="2800" dirty="0">
                <a:solidFill>
                  <a:srgbClr val="404040"/>
                </a:solidFill>
                <a:latin typeface="Calibri"/>
                <a:cs typeface="Calibri"/>
              </a:rPr>
              <a:t>This standard deals with the </a:t>
            </a:r>
            <a:r>
              <a:rPr lang="en-IN" sz="2800" b="1" u="sng" dirty="0">
                <a:solidFill>
                  <a:srgbClr val="404040"/>
                </a:solidFill>
                <a:latin typeface="Calibri"/>
                <a:cs typeface="Calibri"/>
              </a:rPr>
              <a:t>auditor’s responsibility </a:t>
            </a:r>
            <a:r>
              <a:rPr lang="en-IN" sz="2800" dirty="0">
                <a:solidFill>
                  <a:srgbClr val="404040"/>
                </a:solidFill>
                <a:latin typeface="Calibri"/>
                <a:cs typeface="Calibri"/>
              </a:rPr>
              <a:t>to design and perform audit procedures to </a:t>
            </a:r>
            <a:r>
              <a:rPr lang="en-IN" sz="2800" b="1" u="sng" dirty="0">
                <a:solidFill>
                  <a:srgbClr val="404040"/>
                </a:solidFill>
                <a:latin typeface="Calibri"/>
                <a:cs typeface="Calibri"/>
              </a:rPr>
              <a:t>obtain sufficient appropriate audit evidence </a:t>
            </a:r>
            <a:r>
              <a:rPr lang="en-IN" sz="2800" dirty="0">
                <a:solidFill>
                  <a:srgbClr val="404040"/>
                </a:solidFill>
                <a:latin typeface="Calibri"/>
                <a:cs typeface="Calibri"/>
              </a:rPr>
              <a:t>to be able to draw reasonable conclusions on which to base the auditor’s opinion.</a:t>
            </a:r>
            <a:endParaRPr lang="en-IN" sz="2800" dirty="0">
              <a:latin typeface="Calibri"/>
              <a:cs typeface="Calibri"/>
            </a:endParaRPr>
          </a:p>
        </p:txBody>
      </p:sp>
    </p:spTree>
    <p:extLst>
      <p:ext uri="{BB962C8B-B14F-4D97-AF65-F5344CB8AC3E}">
        <p14:creationId xmlns:p14="http://schemas.microsoft.com/office/powerpoint/2010/main" val="28490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66138" y="-381957"/>
            <a:ext cx="6174581" cy="1356718"/>
          </a:xfrm>
          <a:prstGeom prst="rect">
            <a:avLst/>
          </a:prstGeom>
        </p:spPr>
        <p:txBody>
          <a:bodyPr vert="horz" wrap="square" lIns="0" tIns="794957" rIns="0" bIns="0" rtlCol="0" anchor="t" anchorCtr="0">
            <a:spAutoFit/>
          </a:bodyPr>
          <a:lstStyle/>
          <a:p>
            <a:pPr marL="571024">
              <a:lnSpc>
                <a:spcPct val="100000"/>
              </a:lnSpc>
              <a:spcBef>
                <a:spcPts val="75"/>
              </a:spcBef>
            </a:pPr>
            <a:r>
              <a:rPr lang="en-IN" sz="3600" u="sng" spc="-56" dirty="0">
                <a:uFill>
                  <a:solidFill>
                    <a:srgbClr val="404040"/>
                  </a:solidFill>
                </a:uFill>
              </a:rPr>
              <a:t>M</a:t>
            </a:r>
            <a:r>
              <a:rPr sz="3600" u="sng" spc="-56" dirty="0" err="1">
                <a:uFill>
                  <a:solidFill>
                    <a:srgbClr val="404040"/>
                  </a:solidFill>
                </a:uFill>
              </a:rPr>
              <a:t>anagement’s</a:t>
            </a:r>
            <a:r>
              <a:rPr sz="3600" u="sng" spc="-124" dirty="0">
                <a:uFill>
                  <a:solidFill>
                    <a:srgbClr val="404040"/>
                  </a:solidFill>
                </a:uFill>
              </a:rPr>
              <a:t> </a:t>
            </a:r>
            <a:r>
              <a:rPr sz="3600" u="sng" spc="-8" dirty="0">
                <a:uFill>
                  <a:solidFill>
                    <a:srgbClr val="404040"/>
                  </a:solidFill>
                </a:uFill>
              </a:rPr>
              <a:t>Expert</a:t>
            </a:r>
            <a:endParaRPr sz="3600" dirty="0"/>
          </a:p>
        </p:txBody>
      </p:sp>
      <p:sp>
        <p:nvSpPr>
          <p:cNvPr id="4" name="object 4"/>
          <p:cNvSpPr/>
          <p:nvPr/>
        </p:nvSpPr>
        <p:spPr>
          <a:xfrm>
            <a:off x="1048119" y="1912792"/>
            <a:ext cx="765333" cy="765810"/>
          </a:xfrm>
          <a:custGeom>
            <a:avLst/>
            <a:gdLst/>
            <a:ahLst/>
            <a:cxnLst/>
            <a:rect l="l" t="t" r="r" b="b"/>
            <a:pathLst>
              <a:path w="1020444" h="1021079">
                <a:moveTo>
                  <a:pt x="510046" y="0"/>
                </a:moveTo>
                <a:lnTo>
                  <a:pt x="460925" y="2336"/>
                </a:lnTo>
                <a:lnTo>
                  <a:pt x="413124" y="9201"/>
                </a:lnTo>
                <a:lnTo>
                  <a:pt x="366859" y="20383"/>
                </a:lnTo>
                <a:lnTo>
                  <a:pt x="322342" y="35666"/>
                </a:lnTo>
                <a:lnTo>
                  <a:pt x="279788" y="54838"/>
                </a:lnTo>
                <a:lnTo>
                  <a:pt x="239410" y="77684"/>
                </a:lnTo>
                <a:lnTo>
                  <a:pt x="201421" y="103990"/>
                </a:lnTo>
                <a:lnTo>
                  <a:pt x="166037" y="133543"/>
                </a:lnTo>
                <a:lnTo>
                  <a:pt x="133469" y="166128"/>
                </a:lnTo>
                <a:lnTo>
                  <a:pt x="103933" y="201532"/>
                </a:lnTo>
                <a:lnTo>
                  <a:pt x="77641" y="239542"/>
                </a:lnTo>
                <a:lnTo>
                  <a:pt x="54808" y="279942"/>
                </a:lnTo>
                <a:lnTo>
                  <a:pt x="35647" y="322520"/>
                </a:lnTo>
                <a:lnTo>
                  <a:pt x="20372" y="367061"/>
                </a:lnTo>
                <a:lnTo>
                  <a:pt x="9196" y="413352"/>
                </a:lnTo>
                <a:lnTo>
                  <a:pt x="2334" y="461178"/>
                </a:lnTo>
                <a:lnTo>
                  <a:pt x="0" y="510327"/>
                </a:lnTo>
                <a:lnTo>
                  <a:pt x="2334" y="559475"/>
                </a:lnTo>
                <a:lnTo>
                  <a:pt x="9196" y="607302"/>
                </a:lnTo>
                <a:lnTo>
                  <a:pt x="20372" y="653593"/>
                </a:lnTo>
                <a:lnTo>
                  <a:pt x="35647" y="698134"/>
                </a:lnTo>
                <a:lnTo>
                  <a:pt x="54808" y="740712"/>
                </a:lnTo>
                <a:lnTo>
                  <a:pt x="77641" y="781112"/>
                </a:lnTo>
                <a:lnTo>
                  <a:pt x="103933" y="819121"/>
                </a:lnTo>
                <a:lnTo>
                  <a:pt x="133469" y="854526"/>
                </a:lnTo>
                <a:lnTo>
                  <a:pt x="166037" y="887111"/>
                </a:lnTo>
                <a:lnTo>
                  <a:pt x="201421" y="916664"/>
                </a:lnTo>
                <a:lnTo>
                  <a:pt x="239410" y="942970"/>
                </a:lnTo>
                <a:lnTo>
                  <a:pt x="279788" y="965816"/>
                </a:lnTo>
                <a:lnTo>
                  <a:pt x="322342" y="984987"/>
                </a:lnTo>
                <a:lnTo>
                  <a:pt x="366859" y="1000271"/>
                </a:lnTo>
                <a:lnTo>
                  <a:pt x="413124" y="1011452"/>
                </a:lnTo>
                <a:lnTo>
                  <a:pt x="460925" y="1018318"/>
                </a:lnTo>
                <a:lnTo>
                  <a:pt x="510046" y="1020654"/>
                </a:lnTo>
                <a:lnTo>
                  <a:pt x="559168" y="1018318"/>
                </a:lnTo>
                <a:lnTo>
                  <a:pt x="606968" y="1011452"/>
                </a:lnTo>
                <a:lnTo>
                  <a:pt x="653233" y="1000271"/>
                </a:lnTo>
                <a:lnTo>
                  <a:pt x="697750" y="984987"/>
                </a:lnTo>
                <a:lnTo>
                  <a:pt x="740304" y="965816"/>
                </a:lnTo>
                <a:lnTo>
                  <a:pt x="780683" y="942970"/>
                </a:lnTo>
                <a:lnTo>
                  <a:pt x="818671" y="916664"/>
                </a:lnTo>
                <a:lnTo>
                  <a:pt x="854056" y="887111"/>
                </a:lnTo>
                <a:lnTo>
                  <a:pt x="886623" y="854526"/>
                </a:lnTo>
                <a:lnTo>
                  <a:pt x="916160" y="819121"/>
                </a:lnTo>
                <a:lnTo>
                  <a:pt x="942451" y="781112"/>
                </a:lnTo>
                <a:lnTo>
                  <a:pt x="965285" y="740712"/>
                </a:lnTo>
                <a:lnTo>
                  <a:pt x="984446" y="698134"/>
                </a:lnTo>
                <a:lnTo>
                  <a:pt x="999721" y="653593"/>
                </a:lnTo>
                <a:lnTo>
                  <a:pt x="1010896" y="607302"/>
                </a:lnTo>
                <a:lnTo>
                  <a:pt x="1017758" y="559475"/>
                </a:lnTo>
                <a:lnTo>
                  <a:pt x="1020093" y="510327"/>
                </a:lnTo>
                <a:lnTo>
                  <a:pt x="1017758" y="461178"/>
                </a:lnTo>
                <a:lnTo>
                  <a:pt x="1010896" y="413352"/>
                </a:lnTo>
                <a:lnTo>
                  <a:pt x="999721" y="367061"/>
                </a:lnTo>
                <a:lnTo>
                  <a:pt x="984446" y="322520"/>
                </a:lnTo>
                <a:lnTo>
                  <a:pt x="965285" y="279942"/>
                </a:lnTo>
                <a:lnTo>
                  <a:pt x="942451" y="239542"/>
                </a:lnTo>
                <a:lnTo>
                  <a:pt x="916160" y="201532"/>
                </a:lnTo>
                <a:lnTo>
                  <a:pt x="886623" y="166128"/>
                </a:lnTo>
                <a:lnTo>
                  <a:pt x="854056" y="133543"/>
                </a:lnTo>
                <a:lnTo>
                  <a:pt x="818671" y="103990"/>
                </a:lnTo>
                <a:lnTo>
                  <a:pt x="780682" y="77684"/>
                </a:lnTo>
                <a:lnTo>
                  <a:pt x="740304" y="54838"/>
                </a:lnTo>
                <a:lnTo>
                  <a:pt x="697750" y="35666"/>
                </a:lnTo>
                <a:lnTo>
                  <a:pt x="653233" y="20383"/>
                </a:lnTo>
                <a:lnTo>
                  <a:pt x="606968" y="9201"/>
                </a:lnTo>
                <a:lnTo>
                  <a:pt x="559168" y="2336"/>
                </a:lnTo>
                <a:lnTo>
                  <a:pt x="510046" y="0"/>
                </a:lnTo>
                <a:close/>
              </a:path>
            </a:pathLst>
          </a:custGeom>
          <a:solidFill>
            <a:srgbClr val="000000"/>
          </a:solidFill>
        </p:spPr>
        <p:txBody>
          <a:bodyPr wrap="square" lIns="0" tIns="0" rIns="0" bIns="0" rtlCol="0"/>
          <a:lstStyle/>
          <a:p>
            <a:endParaRPr sz="1350"/>
          </a:p>
        </p:txBody>
      </p:sp>
      <p:grpSp>
        <p:nvGrpSpPr>
          <p:cNvPr id="5" name="object 5"/>
          <p:cNvGrpSpPr/>
          <p:nvPr/>
        </p:nvGrpSpPr>
        <p:grpSpPr>
          <a:xfrm>
            <a:off x="474092" y="2563460"/>
            <a:ext cx="1721644" cy="1081564"/>
            <a:chOff x="1353248" y="3441385"/>
            <a:chExt cx="2295525" cy="1442085"/>
          </a:xfrm>
        </p:grpSpPr>
        <p:sp>
          <p:nvSpPr>
            <p:cNvPr id="6" name="object 6"/>
            <p:cNvSpPr/>
            <p:nvPr/>
          </p:nvSpPr>
          <p:spPr>
            <a:xfrm>
              <a:off x="1353248" y="3769758"/>
              <a:ext cx="730885" cy="1113790"/>
            </a:xfrm>
            <a:custGeom>
              <a:avLst/>
              <a:gdLst/>
              <a:ahLst/>
              <a:cxnLst/>
              <a:rect l="l" t="t" r="r" b="b"/>
              <a:pathLst>
                <a:path w="730885" h="1113789">
                  <a:moveTo>
                    <a:pt x="556717" y="0"/>
                  </a:moveTo>
                  <a:lnTo>
                    <a:pt x="545411" y="149"/>
                  </a:lnTo>
                  <a:lnTo>
                    <a:pt x="182002" y="149"/>
                  </a:lnTo>
                  <a:lnTo>
                    <a:pt x="167956" y="2491"/>
                  </a:lnTo>
                  <a:lnTo>
                    <a:pt x="155703" y="9319"/>
                  </a:lnTo>
                  <a:lnTo>
                    <a:pt x="147036" y="20333"/>
                  </a:lnTo>
                  <a:lnTo>
                    <a:pt x="143749" y="35234"/>
                  </a:lnTo>
                  <a:lnTo>
                    <a:pt x="144944" y="46547"/>
                  </a:lnTo>
                  <a:lnTo>
                    <a:pt x="148531" y="56365"/>
                  </a:lnTo>
                  <a:lnTo>
                    <a:pt x="154508" y="64388"/>
                  </a:lnTo>
                  <a:lnTo>
                    <a:pt x="162876" y="70319"/>
                  </a:lnTo>
                  <a:lnTo>
                    <a:pt x="186137" y="87961"/>
                  </a:lnTo>
                  <a:lnTo>
                    <a:pt x="203122" y="110986"/>
                  </a:lnTo>
                  <a:lnTo>
                    <a:pt x="213532" y="137598"/>
                  </a:lnTo>
                  <a:lnTo>
                    <a:pt x="217068" y="166005"/>
                  </a:lnTo>
                  <a:lnTo>
                    <a:pt x="217068" y="488149"/>
                  </a:lnTo>
                  <a:lnTo>
                    <a:pt x="9862" y="960202"/>
                  </a:lnTo>
                  <a:lnTo>
                    <a:pt x="0" y="1002364"/>
                  </a:lnTo>
                  <a:lnTo>
                    <a:pt x="7471" y="1043928"/>
                  </a:lnTo>
                  <a:lnTo>
                    <a:pt x="30483" y="1079511"/>
                  </a:lnTo>
                  <a:lnTo>
                    <a:pt x="67242" y="1103732"/>
                  </a:lnTo>
                  <a:lnTo>
                    <a:pt x="111871" y="1113300"/>
                  </a:lnTo>
                  <a:lnTo>
                    <a:pt x="621918" y="1113300"/>
                  </a:lnTo>
                  <a:lnTo>
                    <a:pt x="664405" y="1104878"/>
                  </a:lnTo>
                  <a:lnTo>
                    <a:pt x="698823" y="1081804"/>
                  </a:lnTo>
                  <a:lnTo>
                    <a:pt x="721885" y="1047367"/>
                  </a:lnTo>
                  <a:lnTo>
                    <a:pt x="730303" y="1004856"/>
                  </a:lnTo>
                  <a:lnTo>
                    <a:pt x="729705" y="992945"/>
                  </a:lnTo>
                  <a:lnTo>
                    <a:pt x="727912" y="981333"/>
                  </a:lnTo>
                  <a:lnTo>
                    <a:pt x="724923" y="970319"/>
                  </a:lnTo>
                  <a:lnTo>
                    <a:pt x="720739" y="960202"/>
                  </a:lnTo>
                  <a:lnTo>
                    <a:pt x="510345" y="484960"/>
                  </a:lnTo>
                  <a:lnTo>
                    <a:pt x="510345" y="236175"/>
                  </a:lnTo>
                  <a:lnTo>
                    <a:pt x="293575" y="236175"/>
                  </a:lnTo>
                  <a:lnTo>
                    <a:pt x="293575" y="162816"/>
                  </a:lnTo>
                  <a:lnTo>
                    <a:pt x="292280" y="138944"/>
                  </a:lnTo>
                  <a:lnTo>
                    <a:pt x="287997" y="115371"/>
                  </a:lnTo>
                  <a:lnTo>
                    <a:pt x="280127" y="92397"/>
                  </a:lnTo>
                  <a:lnTo>
                    <a:pt x="268073" y="70319"/>
                  </a:lnTo>
                  <a:lnTo>
                    <a:pt x="560575" y="70319"/>
                  </a:lnTo>
                  <a:lnTo>
                    <a:pt x="564537" y="67129"/>
                  </a:lnTo>
                  <a:lnTo>
                    <a:pt x="576442" y="57860"/>
                  </a:lnTo>
                  <a:lnTo>
                    <a:pt x="583266" y="45600"/>
                  </a:lnTo>
                  <a:lnTo>
                    <a:pt x="584710" y="32144"/>
                  </a:lnTo>
                  <a:lnTo>
                    <a:pt x="580476" y="19286"/>
                  </a:lnTo>
                  <a:lnTo>
                    <a:pt x="574549" y="10465"/>
                  </a:lnTo>
                  <a:lnTo>
                    <a:pt x="566530" y="3737"/>
                  </a:lnTo>
                  <a:lnTo>
                    <a:pt x="556717" y="0"/>
                  </a:lnTo>
                  <a:close/>
                </a:path>
                <a:path w="730885" h="1113789">
                  <a:moveTo>
                    <a:pt x="560575" y="70319"/>
                  </a:moveTo>
                  <a:lnTo>
                    <a:pt x="462528" y="70319"/>
                  </a:lnTo>
                  <a:lnTo>
                    <a:pt x="443800" y="115371"/>
                  </a:lnTo>
                  <a:lnTo>
                    <a:pt x="437026" y="162816"/>
                  </a:lnTo>
                  <a:lnTo>
                    <a:pt x="437026" y="236175"/>
                  </a:lnTo>
                  <a:lnTo>
                    <a:pt x="510345" y="236175"/>
                  </a:lnTo>
                  <a:lnTo>
                    <a:pt x="510345" y="162816"/>
                  </a:lnTo>
                  <a:lnTo>
                    <a:pt x="514330" y="134409"/>
                  </a:lnTo>
                  <a:lnTo>
                    <a:pt x="525487" y="107796"/>
                  </a:lnTo>
                  <a:lnTo>
                    <a:pt x="542621" y="84772"/>
                  </a:lnTo>
                  <a:lnTo>
                    <a:pt x="560575" y="70319"/>
                  </a:lnTo>
                  <a:close/>
                </a:path>
              </a:pathLst>
            </a:custGeom>
            <a:solidFill>
              <a:srgbClr val="000000"/>
            </a:solidFill>
          </p:spPr>
          <p:txBody>
            <a:bodyPr wrap="square" lIns="0" tIns="0" rIns="0" bIns="0" rtlCol="0"/>
            <a:lstStyle/>
            <a:p>
              <a:endParaRPr sz="1350"/>
            </a:p>
          </p:txBody>
        </p:sp>
        <p:pic>
          <p:nvPicPr>
            <p:cNvPr id="7" name="object 7"/>
            <p:cNvPicPr/>
            <p:nvPr/>
          </p:nvPicPr>
          <p:blipFill>
            <a:blip r:embed="rId2" cstate="print"/>
            <a:stretch>
              <a:fillRect/>
            </a:stretch>
          </p:blipFill>
          <p:spPr>
            <a:xfrm>
              <a:off x="1793462" y="3441385"/>
              <a:ext cx="108384" cy="108444"/>
            </a:xfrm>
            <a:prstGeom prst="rect">
              <a:avLst/>
            </a:prstGeom>
          </p:spPr>
        </p:pic>
        <p:pic>
          <p:nvPicPr>
            <p:cNvPr id="8" name="object 8"/>
            <p:cNvPicPr/>
            <p:nvPr/>
          </p:nvPicPr>
          <p:blipFill>
            <a:blip r:embed="rId3" cstate="print"/>
            <a:stretch>
              <a:fillRect/>
            </a:stretch>
          </p:blipFill>
          <p:spPr>
            <a:xfrm>
              <a:off x="1608570" y="3584914"/>
              <a:ext cx="146638" cy="146719"/>
            </a:xfrm>
            <a:prstGeom prst="rect">
              <a:avLst/>
            </a:prstGeom>
          </p:spPr>
        </p:pic>
        <p:sp>
          <p:nvSpPr>
            <p:cNvPr id="9" name="object 9"/>
            <p:cNvSpPr/>
            <p:nvPr/>
          </p:nvSpPr>
          <p:spPr>
            <a:xfrm>
              <a:off x="1927339" y="3722077"/>
              <a:ext cx="1721485" cy="1021080"/>
            </a:xfrm>
            <a:custGeom>
              <a:avLst/>
              <a:gdLst/>
              <a:ahLst/>
              <a:cxnLst/>
              <a:rect l="l" t="t" r="r" b="b"/>
              <a:pathLst>
                <a:path w="1721485" h="1021079">
                  <a:moveTo>
                    <a:pt x="541934" y="730402"/>
                  </a:moveTo>
                  <a:lnTo>
                    <a:pt x="312407" y="487997"/>
                  </a:lnTo>
                  <a:lnTo>
                    <a:pt x="439915" y="328510"/>
                  </a:lnTo>
                  <a:lnTo>
                    <a:pt x="439915" y="325323"/>
                  </a:lnTo>
                  <a:lnTo>
                    <a:pt x="245465" y="344462"/>
                  </a:lnTo>
                  <a:lnTo>
                    <a:pt x="251841" y="73355"/>
                  </a:lnTo>
                  <a:lnTo>
                    <a:pt x="160235" y="105702"/>
                  </a:lnTo>
                  <a:lnTo>
                    <a:pt x="69850" y="142354"/>
                  </a:lnTo>
                  <a:lnTo>
                    <a:pt x="25501" y="162661"/>
                  </a:lnTo>
                  <a:lnTo>
                    <a:pt x="3543" y="199440"/>
                  </a:lnTo>
                  <a:lnTo>
                    <a:pt x="0" y="213690"/>
                  </a:lnTo>
                  <a:lnTo>
                    <a:pt x="0" y="519887"/>
                  </a:lnTo>
                  <a:lnTo>
                    <a:pt x="211594" y="1001509"/>
                  </a:lnTo>
                  <a:lnTo>
                    <a:pt x="216776" y="1020648"/>
                  </a:lnTo>
                  <a:lnTo>
                    <a:pt x="541934" y="1020648"/>
                  </a:lnTo>
                  <a:lnTo>
                    <a:pt x="541934" y="730402"/>
                  </a:lnTo>
                  <a:close/>
                </a:path>
                <a:path w="1721485" h="1021079">
                  <a:moveTo>
                    <a:pt x="1026477" y="38265"/>
                  </a:moveTo>
                  <a:lnTo>
                    <a:pt x="972286" y="26568"/>
                  </a:lnTo>
                  <a:lnTo>
                    <a:pt x="918083" y="17005"/>
                  </a:lnTo>
                  <a:lnTo>
                    <a:pt x="863892" y="9563"/>
                  </a:lnTo>
                  <a:lnTo>
                    <a:pt x="809701" y="4241"/>
                  </a:lnTo>
                  <a:lnTo>
                    <a:pt x="755510" y="1054"/>
                  </a:lnTo>
                  <a:lnTo>
                    <a:pt x="701319" y="0"/>
                  </a:lnTo>
                  <a:lnTo>
                    <a:pt x="647141" y="1054"/>
                  </a:lnTo>
                  <a:lnTo>
                    <a:pt x="593051" y="4241"/>
                  </a:lnTo>
                  <a:lnTo>
                    <a:pt x="539140" y="9563"/>
                  </a:lnTo>
                  <a:lnTo>
                    <a:pt x="485495" y="17005"/>
                  </a:lnTo>
                  <a:lnTo>
                    <a:pt x="432206" y="26568"/>
                  </a:lnTo>
                  <a:lnTo>
                    <a:pt x="379349" y="38265"/>
                  </a:lnTo>
                  <a:lnTo>
                    <a:pt x="605688" y="701687"/>
                  </a:lnTo>
                  <a:lnTo>
                    <a:pt x="605688" y="1020648"/>
                  </a:lnTo>
                  <a:lnTo>
                    <a:pt x="796950" y="1020648"/>
                  </a:lnTo>
                  <a:lnTo>
                    <a:pt x="796950" y="701687"/>
                  </a:lnTo>
                  <a:lnTo>
                    <a:pt x="1026477" y="38265"/>
                  </a:lnTo>
                  <a:close/>
                </a:path>
                <a:path w="1721485" h="1021079">
                  <a:moveTo>
                    <a:pt x="1721408" y="510324"/>
                  </a:moveTo>
                  <a:lnTo>
                    <a:pt x="1715693" y="463067"/>
                  </a:lnTo>
                  <a:lnTo>
                    <a:pt x="1702485" y="417804"/>
                  </a:lnTo>
                  <a:lnTo>
                    <a:pt x="1681937" y="375742"/>
                  </a:lnTo>
                  <a:lnTo>
                    <a:pt x="1654187" y="338137"/>
                  </a:lnTo>
                  <a:lnTo>
                    <a:pt x="1619402" y="306184"/>
                  </a:lnTo>
                  <a:lnTo>
                    <a:pt x="1576755" y="274612"/>
                  </a:lnTo>
                  <a:lnTo>
                    <a:pt x="1533029" y="244919"/>
                  </a:lnTo>
                  <a:lnTo>
                    <a:pt x="1488262" y="217119"/>
                  </a:lnTo>
                  <a:lnTo>
                    <a:pt x="1442516" y="191160"/>
                  </a:lnTo>
                  <a:lnTo>
                    <a:pt x="1395857" y="167043"/>
                  </a:lnTo>
                  <a:lnTo>
                    <a:pt x="1348333" y="144741"/>
                  </a:lnTo>
                  <a:lnTo>
                    <a:pt x="1300010" y="124244"/>
                  </a:lnTo>
                  <a:lnTo>
                    <a:pt x="1201191" y="88569"/>
                  </a:lnTo>
                  <a:lnTo>
                    <a:pt x="1150797" y="73355"/>
                  </a:lnTo>
                  <a:lnTo>
                    <a:pt x="1157173" y="344462"/>
                  </a:lnTo>
                  <a:lnTo>
                    <a:pt x="962723" y="325323"/>
                  </a:lnTo>
                  <a:lnTo>
                    <a:pt x="962723" y="328510"/>
                  </a:lnTo>
                  <a:lnTo>
                    <a:pt x="1090231" y="487997"/>
                  </a:lnTo>
                  <a:lnTo>
                    <a:pt x="860704" y="730402"/>
                  </a:lnTo>
                  <a:lnTo>
                    <a:pt x="860704" y="1020648"/>
                  </a:lnTo>
                  <a:lnTo>
                    <a:pt x="1721408" y="1020648"/>
                  </a:lnTo>
                  <a:lnTo>
                    <a:pt x="1721408" y="510324"/>
                  </a:lnTo>
                  <a:close/>
                </a:path>
              </a:pathLst>
            </a:custGeom>
            <a:solidFill>
              <a:srgbClr val="000000"/>
            </a:solidFill>
          </p:spPr>
          <p:txBody>
            <a:bodyPr wrap="square" lIns="0" tIns="0" rIns="0" bIns="0" rtlCol="0"/>
            <a:lstStyle/>
            <a:p>
              <a:endParaRPr sz="1350"/>
            </a:p>
          </p:txBody>
        </p:sp>
      </p:grpSp>
      <p:grpSp>
        <p:nvGrpSpPr>
          <p:cNvPr id="10" name="object 10"/>
          <p:cNvGrpSpPr/>
          <p:nvPr/>
        </p:nvGrpSpPr>
        <p:grpSpPr>
          <a:xfrm>
            <a:off x="653629" y="2439067"/>
            <a:ext cx="162878" cy="177165"/>
            <a:chOff x="1592631" y="3275528"/>
            <a:chExt cx="217170" cy="236220"/>
          </a:xfrm>
        </p:grpSpPr>
        <p:pic>
          <p:nvPicPr>
            <p:cNvPr id="11" name="object 11"/>
            <p:cNvPicPr/>
            <p:nvPr/>
          </p:nvPicPr>
          <p:blipFill>
            <a:blip r:embed="rId4" cstate="print"/>
            <a:stretch>
              <a:fillRect/>
            </a:stretch>
          </p:blipFill>
          <p:spPr>
            <a:xfrm>
              <a:off x="1701016" y="3275528"/>
              <a:ext cx="108384" cy="108444"/>
            </a:xfrm>
            <a:prstGeom prst="rect">
              <a:avLst/>
            </a:prstGeom>
          </p:spPr>
        </p:pic>
        <p:pic>
          <p:nvPicPr>
            <p:cNvPr id="12" name="object 12"/>
            <p:cNvPicPr/>
            <p:nvPr/>
          </p:nvPicPr>
          <p:blipFill>
            <a:blip r:embed="rId5" cstate="print"/>
            <a:stretch>
              <a:fillRect/>
            </a:stretch>
          </p:blipFill>
          <p:spPr>
            <a:xfrm>
              <a:off x="1592631" y="3403110"/>
              <a:ext cx="108384" cy="108444"/>
            </a:xfrm>
            <a:prstGeom prst="rect">
              <a:avLst/>
            </a:prstGeom>
          </p:spPr>
        </p:pic>
      </p:grpSp>
      <p:sp>
        <p:nvSpPr>
          <p:cNvPr id="16" name="Content Placeholder 2">
            <a:extLst>
              <a:ext uri="{FF2B5EF4-FFF2-40B4-BE49-F238E27FC236}">
                <a16:creationId xmlns:a16="http://schemas.microsoft.com/office/drawing/2014/main" id="{9799235F-07A4-38C1-A3F6-D5A2B73BA7F9}"/>
              </a:ext>
            </a:extLst>
          </p:cNvPr>
          <p:cNvSpPr txBox="1">
            <a:spLocks/>
          </p:cNvSpPr>
          <p:nvPr/>
        </p:nvSpPr>
        <p:spPr>
          <a:xfrm>
            <a:off x="2358352" y="1700808"/>
            <a:ext cx="6624736" cy="1944275"/>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12700" marR="5080" algn="just">
              <a:lnSpc>
                <a:spcPts val="3020"/>
              </a:lnSpc>
              <a:spcBef>
                <a:spcPts val="480"/>
              </a:spcBef>
            </a:pPr>
            <a:r>
              <a:rPr lang="en-IN" sz="2400" dirty="0">
                <a:solidFill>
                  <a:srgbClr val="404040"/>
                </a:solidFill>
                <a:latin typeface="Calibri"/>
                <a:cs typeface="Calibri"/>
              </a:rPr>
              <a:t>An   individual   or   organisation possessing  expertise  in  a  field other than accounting or auditing, whose work in that field is used by the entity to assist the entity in preparing the financial statements.</a:t>
            </a:r>
          </a:p>
        </p:txBody>
      </p:sp>
      <p:sp>
        <p:nvSpPr>
          <p:cNvPr id="17" name="Content Placeholder 2">
            <a:extLst>
              <a:ext uri="{FF2B5EF4-FFF2-40B4-BE49-F238E27FC236}">
                <a16:creationId xmlns:a16="http://schemas.microsoft.com/office/drawing/2014/main" id="{F1DE0EE2-3DDB-90CA-9F0D-99A3AF4E7413}"/>
              </a:ext>
            </a:extLst>
          </p:cNvPr>
          <p:cNvSpPr txBox="1">
            <a:spLocks/>
          </p:cNvSpPr>
          <p:nvPr/>
        </p:nvSpPr>
        <p:spPr>
          <a:xfrm>
            <a:off x="395536" y="4096225"/>
            <a:ext cx="8424936" cy="2285103"/>
          </a:xfrm>
          <a:prstGeom prst="rect">
            <a:avLst/>
          </a:prstGeom>
        </p:spPr>
        <p:txBody>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12700" marR="5080" algn="just">
              <a:lnSpc>
                <a:spcPts val="3020"/>
              </a:lnSpc>
              <a:spcBef>
                <a:spcPts val="480"/>
              </a:spcBef>
            </a:pPr>
            <a:r>
              <a:rPr lang="en-IN" sz="2400" dirty="0">
                <a:solidFill>
                  <a:srgbClr val="404040"/>
                </a:solidFill>
                <a:latin typeface="Calibri"/>
                <a:cs typeface="Calibri"/>
              </a:rPr>
              <a:t>The Auditor shall evaluate – </a:t>
            </a:r>
          </a:p>
          <a:p>
            <a:pPr marL="733425" marR="5080" lvl="2" algn="just">
              <a:lnSpc>
                <a:spcPts val="3020"/>
              </a:lnSpc>
              <a:spcBef>
                <a:spcPts val="480"/>
              </a:spcBef>
            </a:pPr>
            <a:r>
              <a:rPr lang="en-IN" dirty="0">
                <a:solidFill>
                  <a:srgbClr val="404040"/>
                </a:solidFill>
                <a:latin typeface="Calibri"/>
                <a:cs typeface="Calibri"/>
              </a:rPr>
              <a:t>competence, capabilities and objectivity of that expert</a:t>
            </a:r>
          </a:p>
          <a:p>
            <a:pPr marL="733425" marR="5080" lvl="2" algn="just">
              <a:lnSpc>
                <a:spcPts val="3020"/>
              </a:lnSpc>
              <a:spcBef>
                <a:spcPts val="480"/>
              </a:spcBef>
            </a:pPr>
            <a:r>
              <a:rPr lang="en-IN" dirty="0">
                <a:solidFill>
                  <a:srgbClr val="404040"/>
                </a:solidFill>
                <a:latin typeface="Calibri"/>
                <a:cs typeface="Calibri"/>
              </a:rPr>
              <a:t>Obtain an understanding of the work of that expert</a:t>
            </a:r>
          </a:p>
          <a:p>
            <a:pPr marL="733425" marR="5080" lvl="2" algn="just">
              <a:lnSpc>
                <a:spcPts val="3020"/>
              </a:lnSpc>
              <a:spcBef>
                <a:spcPts val="480"/>
              </a:spcBef>
            </a:pPr>
            <a:r>
              <a:rPr lang="en-IN" dirty="0">
                <a:solidFill>
                  <a:srgbClr val="404040"/>
                </a:solidFill>
                <a:latin typeface="Calibri"/>
                <a:cs typeface="Calibri"/>
              </a:rPr>
              <a:t>the appropriateness of that expert’s work as audit evidence for the relevant assertion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5921" y="306361"/>
            <a:ext cx="4994741" cy="563616"/>
          </a:xfrm>
          <a:prstGeom prst="rect">
            <a:avLst/>
          </a:prstGeom>
        </p:spPr>
        <p:txBody>
          <a:bodyPr vert="horz" wrap="square" lIns="0" tIns="9525" rIns="0" bIns="0" rtlCol="0" anchor="t" anchorCtr="0">
            <a:spAutoFit/>
          </a:bodyPr>
          <a:lstStyle/>
          <a:p>
            <a:pPr marL="571024">
              <a:lnSpc>
                <a:spcPct val="100000"/>
              </a:lnSpc>
              <a:spcBef>
                <a:spcPts val="75"/>
              </a:spcBef>
            </a:pPr>
            <a:r>
              <a:rPr sz="3600" u="sng" spc="-56" dirty="0">
                <a:uFill>
                  <a:solidFill>
                    <a:srgbClr val="404040"/>
                  </a:solidFill>
                </a:uFill>
              </a:rPr>
              <a:t>Duties of Auditor</a:t>
            </a:r>
          </a:p>
        </p:txBody>
      </p:sp>
      <p:grpSp>
        <p:nvGrpSpPr>
          <p:cNvPr id="3" name="object 3"/>
          <p:cNvGrpSpPr/>
          <p:nvPr/>
        </p:nvGrpSpPr>
        <p:grpSpPr>
          <a:xfrm>
            <a:off x="1396746" y="1397889"/>
            <a:ext cx="4902041" cy="2325529"/>
            <a:chOff x="1862327" y="720851"/>
            <a:chExt cx="6536055" cy="3100705"/>
          </a:xfrm>
        </p:grpSpPr>
        <p:sp>
          <p:nvSpPr>
            <p:cNvPr id="4" name="object 4"/>
            <p:cNvSpPr/>
            <p:nvPr/>
          </p:nvSpPr>
          <p:spPr>
            <a:xfrm>
              <a:off x="5634227" y="1801494"/>
              <a:ext cx="837565" cy="103505"/>
            </a:xfrm>
            <a:custGeom>
              <a:avLst/>
              <a:gdLst/>
              <a:ahLst/>
              <a:cxnLst/>
              <a:rect l="l" t="t" r="r" b="b"/>
              <a:pathLst>
                <a:path w="837564" h="103505">
                  <a:moveTo>
                    <a:pt x="812328" y="51688"/>
                  </a:moveTo>
                  <a:lnTo>
                    <a:pt x="742442" y="92455"/>
                  </a:lnTo>
                  <a:lnTo>
                    <a:pt x="741426" y="96265"/>
                  </a:lnTo>
                  <a:lnTo>
                    <a:pt x="744982" y="102362"/>
                  </a:lnTo>
                  <a:lnTo>
                    <a:pt x="748919" y="103377"/>
                  </a:lnTo>
                  <a:lnTo>
                    <a:pt x="826674" y="58038"/>
                  </a:lnTo>
                  <a:lnTo>
                    <a:pt x="824864" y="58038"/>
                  </a:lnTo>
                  <a:lnTo>
                    <a:pt x="824864" y="57150"/>
                  </a:lnTo>
                  <a:lnTo>
                    <a:pt x="821689" y="57150"/>
                  </a:lnTo>
                  <a:lnTo>
                    <a:pt x="812328" y="51688"/>
                  </a:lnTo>
                  <a:close/>
                </a:path>
                <a:path w="837564" h="103505">
                  <a:moveTo>
                    <a:pt x="801442" y="45338"/>
                  </a:moveTo>
                  <a:lnTo>
                    <a:pt x="0" y="45338"/>
                  </a:lnTo>
                  <a:lnTo>
                    <a:pt x="0" y="58038"/>
                  </a:lnTo>
                  <a:lnTo>
                    <a:pt x="801442" y="58038"/>
                  </a:lnTo>
                  <a:lnTo>
                    <a:pt x="812328" y="51688"/>
                  </a:lnTo>
                  <a:lnTo>
                    <a:pt x="801442" y="45338"/>
                  </a:lnTo>
                  <a:close/>
                </a:path>
                <a:path w="837564" h="103505">
                  <a:moveTo>
                    <a:pt x="826674" y="45338"/>
                  </a:moveTo>
                  <a:lnTo>
                    <a:pt x="824864" y="45338"/>
                  </a:lnTo>
                  <a:lnTo>
                    <a:pt x="824864" y="58038"/>
                  </a:lnTo>
                  <a:lnTo>
                    <a:pt x="826674" y="58038"/>
                  </a:lnTo>
                  <a:lnTo>
                    <a:pt x="837564" y="51688"/>
                  </a:lnTo>
                  <a:lnTo>
                    <a:pt x="826674" y="45338"/>
                  </a:lnTo>
                  <a:close/>
                </a:path>
                <a:path w="837564" h="103505">
                  <a:moveTo>
                    <a:pt x="821689" y="46227"/>
                  </a:moveTo>
                  <a:lnTo>
                    <a:pt x="812328" y="51688"/>
                  </a:lnTo>
                  <a:lnTo>
                    <a:pt x="821689" y="57150"/>
                  </a:lnTo>
                  <a:lnTo>
                    <a:pt x="821689" y="46227"/>
                  </a:lnTo>
                  <a:close/>
                </a:path>
                <a:path w="837564" h="103505">
                  <a:moveTo>
                    <a:pt x="824864" y="46227"/>
                  </a:moveTo>
                  <a:lnTo>
                    <a:pt x="821689" y="46227"/>
                  </a:lnTo>
                  <a:lnTo>
                    <a:pt x="821689" y="57150"/>
                  </a:lnTo>
                  <a:lnTo>
                    <a:pt x="824864" y="57150"/>
                  </a:lnTo>
                  <a:lnTo>
                    <a:pt x="824864" y="46227"/>
                  </a:lnTo>
                  <a:close/>
                </a:path>
                <a:path w="837564" h="103505">
                  <a:moveTo>
                    <a:pt x="748919" y="0"/>
                  </a:moveTo>
                  <a:lnTo>
                    <a:pt x="744982" y="1015"/>
                  </a:lnTo>
                  <a:lnTo>
                    <a:pt x="741426" y="7112"/>
                  </a:lnTo>
                  <a:lnTo>
                    <a:pt x="742442" y="10921"/>
                  </a:lnTo>
                  <a:lnTo>
                    <a:pt x="812328" y="51688"/>
                  </a:lnTo>
                  <a:lnTo>
                    <a:pt x="821689" y="46227"/>
                  </a:lnTo>
                  <a:lnTo>
                    <a:pt x="824864" y="46227"/>
                  </a:lnTo>
                  <a:lnTo>
                    <a:pt x="824864" y="45338"/>
                  </a:lnTo>
                  <a:lnTo>
                    <a:pt x="826674" y="45338"/>
                  </a:lnTo>
                  <a:lnTo>
                    <a:pt x="748919" y="0"/>
                  </a:lnTo>
                  <a:close/>
                </a:path>
              </a:pathLst>
            </a:custGeom>
            <a:solidFill>
              <a:srgbClr val="000000"/>
            </a:solidFill>
          </p:spPr>
          <p:txBody>
            <a:bodyPr wrap="square" lIns="0" tIns="0" rIns="0" bIns="0" rtlCol="0"/>
            <a:lstStyle/>
            <a:p>
              <a:endParaRPr sz="1350"/>
            </a:p>
          </p:txBody>
        </p:sp>
        <p:sp>
          <p:nvSpPr>
            <p:cNvPr id="5" name="object 5"/>
            <p:cNvSpPr/>
            <p:nvPr/>
          </p:nvSpPr>
          <p:spPr>
            <a:xfrm>
              <a:off x="1862327" y="720851"/>
              <a:ext cx="3773804" cy="2265045"/>
            </a:xfrm>
            <a:custGeom>
              <a:avLst/>
              <a:gdLst/>
              <a:ahLst/>
              <a:cxnLst/>
              <a:rect l="l" t="t" r="r" b="b"/>
              <a:pathLst>
                <a:path w="3773804" h="2265045">
                  <a:moveTo>
                    <a:pt x="3773424" y="0"/>
                  </a:moveTo>
                  <a:lnTo>
                    <a:pt x="0" y="0"/>
                  </a:lnTo>
                  <a:lnTo>
                    <a:pt x="0" y="2264664"/>
                  </a:lnTo>
                  <a:lnTo>
                    <a:pt x="3773424" y="2264664"/>
                  </a:lnTo>
                  <a:lnTo>
                    <a:pt x="3773424" y="0"/>
                  </a:lnTo>
                  <a:close/>
                </a:path>
              </a:pathLst>
            </a:custGeom>
            <a:solidFill>
              <a:srgbClr val="FFFFFF"/>
            </a:solidFill>
          </p:spPr>
          <p:txBody>
            <a:bodyPr wrap="square" lIns="0" tIns="0" rIns="0" bIns="0" rtlCol="0"/>
            <a:lstStyle/>
            <a:p>
              <a:endParaRPr sz="1350"/>
            </a:p>
          </p:txBody>
        </p:sp>
        <p:sp>
          <p:nvSpPr>
            <p:cNvPr id="6" name="object 6"/>
            <p:cNvSpPr/>
            <p:nvPr/>
          </p:nvSpPr>
          <p:spPr>
            <a:xfrm>
              <a:off x="3697351" y="2983991"/>
              <a:ext cx="4700905" cy="837565"/>
            </a:xfrm>
            <a:custGeom>
              <a:avLst/>
              <a:gdLst/>
              <a:ahLst/>
              <a:cxnLst/>
              <a:rect l="l" t="t" r="r" b="b"/>
              <a:pathLst>
                <a:path w="4700905" h="837564">
                  <a:moveTo>
                    <a:pt x="7112" y="741426"/>
                  </a:moveTo>
                  <a:lnTo>
                    <a:pt x="1015" y="744982"/>
                  </a:lnTo>
                  <a:lnTo>
                    <a:pt x="0" y="748919"/>
                  </a:lnTo>
                  <a:lnTo>
                    <a:pt x="51688" y="837565"/>
                  </a:lnTo>
                  <a:lnTo>
                    <a:pt x="59094" y="824865"/>
                  </a:lnTo>
                  <a:lnTo>
                    <a:pt x="45338" y="824865"/>
                  </a:lnTo>
                  <a:lnTo>
                    <a:pt x="45338" y="801442"/>
                  </a:lnTo>
                  <a:lnTo>
                    <a:pt x="10922" y="742442"/>
                  </a:lnTo>
                  <a:lnTo>
                    <a:pt x="7112" y="741426"/>
                  </a:lnTo>
                  <a:close/>
                </a:path>
                <a:path w="4700905" h="837564">
                  <a:moveTo>
                    <a:pt x="45338" y="801442"/>
                  </a:moveTo>
                  <a:lnTo>
                    <a:pt x="45338" y="824865"/>
                  </a:lnTo>
                  <a:lnTo>
                    <a:pt x="58038" y="824865"/>
                  </a:lnTo>
                  <a:lnTo>
                    <a:pt x="58038" y="821690"/>
                  </a:lnTo>
                  <a:lnTo>
                    <a:pt x="46227" y="821690"/>
                  </a:lnTo>
                  <a:lnTo>
                    <a:pt x="51688" y="812328"/>
                  </a:lnTo>
                  <a:lnTo>
                    <a:pt x="45338" y="801442"/>
                  </a:lnTo>
                  <a:close/>
                </a:path>
                <a:path w="4700905" h="837564">
                  <a:moveTo>
                    <a:pt x="96265" y="741426"/>
                  </a:moveTo>
                  <a:lnTo>
                    <a:pt x="92456" y="742442"/>
                  </a:lnTo>
                  <a:lnTo>
                    <a:pt x="58038" y="801442"/>
                  </a:lnTo>
                  <a:lnTo>
                    <a:pt x="58038" y="824865"/>
                  </a:lnTo>
                  <a:lnTo>
                    <a:pt x="59094" y="824865"/>
                  </a:lnTo>
                  <a:lnTo>
                    <a:pt x="103377" y="748919"/>
                  </a:lnTo>
                  <a:lnTo>
                    <a:pt x="102362" y="744982"/>
                  </a:lnTo>
                  <a:lnTo>
                    <a:pt x="96265" y="741426"/>
                  </a:lnTo>
                  <a:close/>
                </a:path>
                <a:path w="4700905" h="837564">
                  <a:moveTo>
                    <a:pt x="51688" y="812328"/>
                  </a:moveTo>
                  <a:lnTo>
                    <a:pt x="46227" y="821690"/>
                  </a:lnTo>
                  <a:lnTo>
                    <a:pt x="57150" y="821690"/>
                  </a:lnTo>
                  <a:lnTo>
                    <a:pt x="51688" y="812328"/>
                  </a:lnTo>
                  <a:close/>
                </a:path>
                <a:path w="4700905" h="837564">
                  <a:moveTo>
                    <a:pt x="58038" y="801442"/>
                  </a:moveTo>
                  <a:lnTo>
                    <a:pt x="51688" y="812328"/>
                  </a:lnTo>
                  <a:lnTo>
                    <a:pt x="57150" y="821690"/>
                  </a:lnTo>
                  <a:lnTo>
                    <a:pt x="58038" y="821690"/>
                  </a:lnTo>
                  <a:lnTo>
                    <a:pt x="58038" y="801442"/>
                  </a:lnTo>
                  <a:close/>
                </a:path>
                <a:path w="4700905" h="837564">
                  <a:moveTo>
                    <a:pt x="4687824" y="429513"/>
                  </a:moveTo>
                  <a:lnTo>
                    <a:pt x="48133" y="429513"/>
                  </a:lnTo>
                  <a:lnTo>
                    <a:pt x="45338" y="432308"/>
                  </a:lnTo>
                  <a:lnTo>
                    <a:pt x="45338" y="801442"/>
                  </a:lnTo>
                  <a:lnTo>
                    <a:pt x="51688" y="812328"/>
                  </a:lnTo>
                  <a:lnTo>
                    <a:pt x="58038" y="801442"/>
                  </a:lnTo>
                  <a:lnTo>
                    <a:pt x="58038" y="442213"/>
                  </a:lnTo>
                  <a:lnTo>
                    <a:pt x="51688" y="442213"/>
                  </a:lnTo>
                  <a:lnTo>
                    <a:pt x="58038" y="435863"/>
                  </a:lnTo>
                  <a:lnTo>
                    <a:pt x="4687824" y="435863"/>
                  </a:lnTo>
                  <a:lnTo>
                    <a:pt x="4687824" y="429513"/>
                  </a:lnTo>
                  <a:close/>
                </a:path>
                <a:path w="4700905" h="837564">
                  <a:moveTo>
                    <a:pt x="58038" y="435863"/>
                  </a:moveTo>
                  <a:lnTo>
                    <a:pt x="51688" y="442213"/>
                  </a:lnTo>
                  <a:lnTo>
                    <a:pt x="58038" y="442213"/>
                  </a:lnTo>
                  <a:lnTo>
                    <a:pt x="58038" y="435863"/>
                  </a:lnTo>
                  <a:close/>
                </a:path>
                <a:path w="4700905" h="837564">
                  <a:moveTo>
                    <a:pt x="4700524" y="429513"/>
                  </a:moveTo>
                  <a:lnTo>
                    <a:pt x="4694174" y="429513"/>
                  </a:lnTo>
                  <a:lnTo>
                    <a:pt x="4687824" y="435863"/>
                  </a:lnTo>
                  <a:lnTo>
                    <a:pt x="58038" y="435863"/>
                  </a:lnTo>
                  <a:lnTo>
                    <a:pt x="58038" y="442213"/>
                  </a:lnTo>
                  <a:lnTo>
                    <a:pt x="4697603" y="442213"/>
                  </a:lnTo>
                  <a:lnTo>
                    <a:pt x="4700524" y="439293"/>
                  </a:lnTo>
                  <a:lnTo>
                    <a:pt x="4700524" y="429513"/>
                  </a:lnTo>
                  <a:close/>
                </a:path>
                <a:path w="4700905" h="837564">
                  <a:moveTo>
                    <a:pt x="4700524" y="0"/>
                  </a:moveTo>
                  <a:lnTo>
                    <a:pt x="4687824" y="0"/>
                  </a:lnTo>
                  <a:lnTo>
                    <a:pt x="4687824" y="435863"/>
                  </a:lnTo>
                  <a:lnTo>
                    <a:pt x="4694174" y="429513"/>
                  </a:lnTo>
                  <a:lnTo>
                    <a:pt x="4700524" y="429513"/>
                  </a:lnTo>
                  <a:lnTo>
                    <a:pt x="4700524" y="0"/>
                  </a:lnTo>
                  <a:close/>
                </a:path>
              </a:pathLst>
            </a:custGeom>
            <a:solidFill>
              <a:srgbClr val="000000"/>
            </a:solidFill>
          </p:spPr>
          <p:txBody>
            <a:bodyPr wrap="square" lIns="0" tIns="0" rIns="0" bIns="0" rtlCol="0"/>
            <a:lstStyle/>
            <a:p>
              <a:endParaRPr sz="1350"/>
            </a:p>
          </p:txBody>
        </p:sp>
      </p:grpSp>
      <p:graphicFrame>
        <p:nvGraphicFramePr>
          <p:cNvPr id="7" name="object 7"/>
          <p:cNvGraphicFramePr>
            <a:graphicFrameLocks noGrp="1"/>
          </p:cNvGraphicFramePr>
          <p:nvPr>
            <p:extLst>
              <p:ext uri="{D42A27DB-BD31-4B8C-83A1-F6EECF244321}">
                <p14:modId xmlns:p14="http://schemas.microsoft.com/office/powerpoint/2010/main" val="3955804168"/>
              </p:ext>
            </p:extLst>
          </p:nvPr>
        </p:nvGraphicFramePr>
        <p:xfrm>
          <a:off x="894968" y="1391936"/>
          <a:ext cx="7476648" cy="1697831"/>
        </p:xfrm>
        <a:graphic>
          <a:graphicData uri="http://schemas.openxmlformats.org/drawingml/2006/table">
            <a:tbl>
              <a:tblPr firstRow="1" bandRow="1">
                <a:tableStyleId>{2D5ABB26-0587-4C30-8999-92F81FD0307C}</a:tableStyleId>
              </a:tblPr>
              <a:tblGrid>
                <a:gridCol w="501968">
                  <a:extLst>
                    <a:ext uri="{9D8B030D-6E8A-4147-A177-3AD203B41FA5}">
                      <a16:colId xmlns:a16="http://schemas.microsoft.com/office/drawing/2014/main" val="20000"/>
                    </a:ext>
                  </a:extLst>
                </a:gridCol>
                <a:gridCol w="2830353">
                  <a:extLst>
                    <a:ext uri="{9D8B030D-6E8A-4147-A177-3AD203B41FA5}">
                      <a16:colId xmlns:a16="http://schemas.microsoft.com/office/drawing/2014/main" val="20001"/>
                    </a:ext>
                  </a:extLst>
                </a:gridCol>
                <a:gridCol w="651986">
                  <a:extLst>
                    <a:ext uri="{9D8B030D-6E8A-4147-A177-3AD203B41FA5}">
                      <a16:colId xmlns:a16="http://schemas.microsoft.com/office/drawing/2014/main" val="20002"/>
                    </a:ext>
                  </a:extLst>
                </a:gridCol>
                <a:gridCol w="2830353">
                  <a:extLst>
                    <a:ext uri="{9D8B030D-6E8A-4147-A177-3AD203B41FA5}">
                      <a16:colId xmlns:a16="http://schemas.microsoft.com/office/drawing/2014/main" val="20003"/>
                    </a:ext>
                  </a:extLst>
                </a:gridCol>
                <a:gridCol w="661988">
                  <a:extLst>
                    <a:ext uri="{9D8B030D-6E8A-4147-A177-3AD203B41FA5}">
                      <a16:colId xmlns:a16="http://schemas.microsoft.com/office/drawing/2014/main" val="20004"/>
                    </a:ext>
                  </a:extLst>
                </a:gridCol>
              </a:tblGrid>
              <a:tr h="762000">
                <a:tc>
                  <a:txBody>
                    <a:bodyPr/>
                    <a:lstStyle/>
                    <a:p>
                      <a:pPr>
                        <a:lnSpc>
                          <a:spcPct val="100000"/>
                        </a:lnSpc>
                      </a:pPr>
                      <a:endParaRPr sz="2200" dirty="0">
                        <a:latin typeface="Times New Roman"/>
                        <a:cs typeface="Times New Roman"/>
                      </a:endParaRPr>
                    </a:p>
                  </a:txBody>
                  <a:tcPr marL="0" marR="0" marT="0" marB="0">
                    <a:lnR w="19050">
                      <a:solidFill>
                        <a:srgbClr val="000000"/>
                      </a:solidFill>
                      <a:prstDash val="solid"/>
                    </a:lnR>
                    <a:lnB w="6350">
                      <a:solidFill>
                        <a:srgbClr val="7E7E7E"/>
                      </a:solidFill>
                      <a:prstDash val="solid"/>
                    </a:lnB>
                  </a:tcPr>
                </a:tc>
                <a:tc rowSpan="2">
                  <a:txBody>
                    <a:bodyPr/>
                    <a:lstStyle/>
                    <a:p>
                      <a:pPr marL="358140" marR="351155" indent="-1270" algn="ctr">
                        <a:lnSpc>
                          <a:spcPts val="3520"/>
                        </a:lnSpc>
                        <a:spcBef>
                          <a:spcPts val="3479"/>
                        </a:spcBef>
                      </a:pPr>
                      <a:r>
                        <a:rPr sz="2400" b="1" spc="-10" dirty="0">
                          <a:latin typeface="Calibri"/>
                          <a:cs typeface="Calibri"/>
                        </a:rPr>
                        <a:t>Sufficient </a:t>
                      </a:r>
                      <a:r>
                        <a:rPr sz="2400" b="1" dirty="0">
                          <a:latin typeface="Calibri"/>
                          <a:cs typeface="Calibri"/>
                        </a:rPr>
                        <a:t>Appropriate</a:t>
                      </a:r>
                      <a:r>
                        <a:rPr sz="2400" b="1" spc="-170" dirty="0">
                          <a:latin typeface="Calibri"/>
                          <a:cs typeface="Calibri"/>
                        </a:rPr>
                        <a:t> </a:t>
                      </a:r>
                      <a:r>
                        <a:rPr sz="2400" b="1" spc="-10" dirty="0">
                          <a:latin typeface="Calibri"/>
                          <a:cs typeface="Calibri"/>
                        </a:rPr>
                        <a:t>Audit Evidence</a:t>
                      </a:r>
                      <a:endParaRPr sz="2400" dirty="0">
                        <a:latin typeface="Calibri"/>
                        <a:cs typeface="Calibri"/>
                      </a:endParaRPr>
                    </a:p>
                  </a:txBody>
                  <a:tcPr marL="0" marR="0" marT="33146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lnR w="19050">
                      <a:solidFill>
                        <a:srgbClr val="000000"/>
                      </a:solidFill>
                      <a:prstDash val="solid"/>
                    </a:lnR>
                    <a:lnB w="6350">
                      <a:solidFill>
                        <a:srgbClr val="7E7E7E"/>
                      </a:solidFill>
                      <a:prstDash val="solid"/>
                    </a:lnB>
                  </a:tcPr>
                </a:tc>
                <a:tc rowSpan="2">
                  <a:txBody>
                    <a:bodyPr/>
                    <a:lstStyle/>
                    <a:p>
                      <a:pPr marL="394335" marR="383540" algn="ctr">
                        <a:lnSpc>
                          <a:spcPts val="3520"/>
                        </a:lnSpc>
                        <a:spcBef>
                          <a:spcPts val="3479"/>
                        </a:spcBef>
                      </a:pPr>
                      <a:r>
                        <a:rPr sz="2400" b="1" dirty="0">
                          <a:latin typeface="Calibri"/>
                          <a:cs typeface="Calibri"/>
                        </a:rPr>
                        <a:t>Information</a:t>
                      </a:r>
                      <a:r>
                        <a:rPr sz="2400" b="1" spc="-135" dirty="0">
                          <a:latin typeface="Calibri"/>
                          <a:cs typeface="Calibri"/>
                        </a:rPr>
                        <a:t> </a:t>
                      </a:r>
                      <a:r>
                        <a:rPr sz="2400" b="1" dirty="0">
                          <a:latin typeface="Calibri"/>
                          <a:cs typeface="Calibri"/>
                        </a:rPr>
                        <a:t>to</a:t>
                      </a:r>
                      <a:r>
                        <a:rPr sz="2400" b="1" spc="-90" dirty="0">
                          <a:latin typeface="Calibri"/>
                          <a:cs typeface="Calibri"/>
                        </a:rPr>
                        <a:t> </a:t>
                      </a:r>
                      <a:r>
                        <a:rPr sz="2400" b="1" spc="-25" dirty="0">
                          <a:latin typeface="Calibri"/>
                          <a:cs typeface="Calibri"/>
                        </a:rPr>
                        <a:t>Be </a:t>
                      </a:r>
                      <a:r>
                        <a:rPr sz="2400" b="1" dirty="0">
                          <a:latin typeface="Calibri"/>
                          <a:cs typeface="Calibri"/>
                        </a:rPr>
                        <a:t>Used</a:t>
                      </a:r>
                      <a:r>
                        <a:rPr sz="2400" b="1" spc="-10" dirty="0">
                          <a:latin typeface="Calibri"/>
                          <a:cs typeface="Calibri"/>
                        </a:rPr>
                        <a:t> </a:t>
                      </a:r>
                      <a:r>
                        <a:rPr sz="2400" b="1" dirty="0">
                          <a:latin typeface="Calibri"/>
                          <a:cs typeface="Calibri"/>
                        </a:rPr>
                        <a:t>as </a:t>
                      </a:r>
                      <a:r>
                        <a:rPr sz="2400" b="1" spc="-10" dirty="0">
                          <a:latin typeface="Calibri"/>
                          <a:cs typeface="Calibri"/>
                        </a:rPr>
                        <a:t>Audit Evidence</a:t>
                      </a:r>
                      <a:endParaRPr sz="2400">
                        <a:latin typeface="Calibri"/>
                        <a:cs typeface="Calibri"/>
                      </a:endParaRPr>
                    </a:p>
                  </a:txBody>
                  <a:tcPr marL="0" marR="0" marT="33146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200" dirty="0">
                        <a:latin typeface="Times New Roman"/>
                        <a:cs typeface="Times New Roman"/>
                      </a:endParaRPr>
                    </a:p>
                  </a:txBody>
                  <a:tcPr marL="0" marR="0" marT="0" marB="0">
                    <a:lnL w="19050">
                      <a:solidFill>
                        <a:srgbClr val="000000"/>
                      </a:solidFill>
                      <a:prstDash val="solid"/>
                    </a:lnL>
                    <a:lnB w="6350">
                      <a:solidFill>
                        <a:srgbClr val="7E7E7E"/>
                      </a:solidFill>
                      <a:prstDash val="solid"/>
                    </a:lnB>
                  </a:tcPr>
                </a:tc>
                <a:extLst>
                  <a:ext uri="{0D108BD9-81ED-4DB2-BD59-A6C34878D82A}">
                    <a16:rowId xmlns:a16="http://schemas.microsoft.com/office/drawing/2014/main" val="10000"/>
                  </a:ext>
                </a:extLst>
              </a:tr>
              <a:tr h="935831">
                <a:tc>
                  <a:txBody>
                    <a:bodyPr/>
                    <a:lstStyle/>
                    <a:p>
                      <a:pPr>
                        <a:lnSpc>
                          <a:spcPct val="100000"/>
                        </a:lnSpc>
                      </a:pPr>
                      <a:endParaRPr sz="2200">
                        <a:latin typeface="Times New Roman"/>
                        <a:cs typeface="Times New Roman"/>
                      </a:endParaRPr>
                    </a:p>
                  </a:txBody>
                  <a:tcPr marL="0" marR="0" marT="0" marB="0">
                    <a:lnR w="19050" cap="flat" cmpd="sng" algn="ctr">
                      <a:solidFill>
                        <a:srgbClr val="000000"/>
                      </a:solidFill>
                      <a:prstDash val="solid"/>
                      <a:round/>
                      <a:headEnd type="none" w="med" len="med"/>
                      <a:tailEnd type="none" w="med" len="med"/>
                    </a:lnR>
                    <a:lnT w="6350" cap="flat" cmpd="sng" algn="ctr">
                      <a:solidFill>
                        <a:srgbClr val="7E7E7E"/>
                      </a:solidFill>
                      <a:prstDash val="solid"/>
                      <a:round/>
                      <a:headEnd type="none" w="med" len="med"/>
                      <a:tailEnd type="none" w="med" len="med"/>
                    </a:lnT>
                  </a:tcPr>
                </a:tc>
                <a:tc vMerge="1">
                  <a:txBody>
                    <a:bodyPr/>
                    <a:lstStyle/>
                    <a:p>
                      <a:endParaRPr/>
                    </a:p>
                  </a:txBody>
                  <a:tcPr marL="0" marR="0" marT="44195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tc>
                  <a:txBody>
                    <a:bodyPr/>
                    <a:lstStyle/>
                    <a:p>
                      <a:pPr>
                        <a:lnSpc>
                          <a:spcPct val="100000"/>
                        </a:lnSpc>
                      </a:pPr>
                      <a:endParaRPr sz="220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E7E7E"/>
                      </a:solidFill>
                      <a:prstDash val="solid"/>
                      <a:round/>
                      <a:headEnd type="none" w="med" len="med"/>
                      <a:tailEnd type="none" w="med" len="med"/>
                    </a:lnT>
                  </a:tcPr>
                </a:tc>
                <a:tc vMerge="1">
                  <a:txBody>
                    <a:bodyPr/>
                    <a:lstStyle/>
                    <a:p>
                      <a:endParaRPr/>
                    </a:p>
                  </a:txBody>
                  <a:tcPr marL="0" marR="0" marT="44195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22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T w="6350" cap="flat" cmpd="sng" algn="ctr">
                      <a:solidFill>
                        <a:srgbClr val="7E7E7E"/>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8" name="object 8"/>
          <p:cNvSpPr/>
          <p:nvPr/>
        </p:nvSpPr>
        <p:spPr>
          <a:xfrm>
            <a:off x="4225671" y="4558380"/>
            <a:ext cx="628174" cy="77629"/>
          </a:xfrm>
          <a:custGeom>
            <a:avLst/>
            <a:gdLst/>
            <a:ahLst/>
            <a:cxnLst/>
            <a:rect l="l" t="t" r="r" b="b"/>
            <a:pathLst>
              <a:path w="837564" h="103504">
                <a:moveTo>
                  <a:pt x="812328" y="51688"/>
                </a:moveTo>
                <a:lnTo>
                  <a:pt x="742442" y="92456"/>
                </a:lnTo>
                <a:lnTo>
                  <a:pt x="741426" y="96266"/>
                </a:lnTo>
                <a:lnTo>
                  <a:pt x="744982" y="102362"/>
                </a:lnTo>
                <a:lnTo>
                  <a:pt x="748919" y="103378"/>
                </a:lnTo>
                <a:lnTo>
                  <a:pt x="826674" y="58038"/>
                </a:lnTo>
                <a:lnTo>
                  <a:pt x="824864" y="58038"/>
                </a:lnTo>
                <a:lnTo>
                  <a:pt x="824864" y="57150"/>
                </a:lnTo>
                <a:lnTo>
                  <a:pt x="821689" y="57150"/>
                </a:lnTo>
                <a:lnTo>
                  <a:pt x="812328" y="51688"/>
                </a:lnTo>
                <a:close/>
              </a:path>
              <a:path w="837564" h="103504">
                <a:moveTo>
                  <a:pt x="801442" y="45338"/>
                </a:moveTo>
                <a:lnTo>
                  <a:pt x="0" y="45338"/>
                </a:lnTo>
                <a:lnTo>
                  <a:pt x="0" y="58038"/>
                </a:lnTo>
                <a:lnTo>
                  <a:pt x="801442" y="58038"/>
                </a:lnTo>
                <a:lnTo>
                  <a:pt x="812328" y="51688"/>
                </a:lnTo>
                <a:lnTo>
                  <a:pt x="801442" y="45338"/>
                </a:lnTo>
                <a:close/>
              </a:path>
              <a:path w="837564" h="103504">
                <a:moveTo>
                  <a:pt x="826674" y="45338"/>
                </a:moveTo>
                <a:lnTo>
                  <a:pt x="824864" y="45338"/>
                </a:lnTo>
                <a:lnTo>
                  <a:pt x="824864" y="58038"/>
                </a:lnTo>
                <a:lnTo>
                  <a:pt x="826674" y="58038"/>
                </a:lnTo>
                <a:lnTo>
                  <a:pt x="837564" y="51688"/>
                </a:lnTo>
                <a:lnTo>
                  <a:pt x="826674" y="45338"/>
                </a:lnTo>
                <a:close/>
              </a:path>
              <a:path w="837564" h="103504">
                <a:moveTo>
                  <a:pt x="821689" y="46228"/>
                </a:moveTo>
                <a:lnTo>
                  <a:pt x="812328" y="51688"/>
                </a:lnTo>
                <a:lnTo>
                  <a:pt x="821689" y="57150"/>
                </a:lnTo>
                <a:lnTo>
                  <a:pt x="821689" y="46228"/>
                </a:lnTo>
                <a:close/>
              </a:path>
              <a:path w="837564" h="103504">
                <a:moveTo>
                  <a:pt x="824864" y="46228"/>
                </a:moveTo>
                <a:lnTo>
                  <a:pt x="821689" y="46228"/>
                </a:lnTo>
                <a:lnTo>
                  <a:pt x="821689" y="57150"/>
                </a:lnTo>
                <a:lnTo>
                  <a:pt x="824864" y="57150"/>
                </a:lnTo>
                <a:lnTo>
                  <a:pt x="824864" y="46228"/>
                </a:lnTo>
                <a:close/>
              </a:path>
              <a:path w="837564" h="103504">
                <a:moveTo>
                  <a:pt x="748919" y="0"/>
                </a:moveTo>
                <a:lnTo>
                  <a:pt x="744982" y="1016"/>
                </a:lnTo>
                <a:lnTo>
                  <a:pt x="741426" y="7112"/>
                </a:lnTo>
                <a:lnTo>
                  <a:pt x="742442" y="10922"/>
                </a:lnTo>
                <a:lnTo>
                  <a:pt x="812328" y="51688"/>
                </a:lnTo>
                <a:lnTo>
                  <a:pt x="821689" y="46228"/>
                </a:lnTo>
                <a:lnTo>
                  <a:pt x="824864" y="46228"/>
                </a:lnTo>
                <a:lnTo>
                  <a:pt x="824864" y="45338"/>
                </a:lnTo>
                <a:lnTo>
                  <a:pt x="826674" y="45338"/>
                </a:lnTo>
                <a:lnTo>
                  <a:pt x="748919" y="0"/>
                </a:lnTo>
                <a:close/>
              </a:path>
            </a:pathLst>
          </a:custGeom>
          <a:solidFill>
            <a:srgbClr val="000000"/>
          </a:solidFill>
        </p:spPr>
        <p:txBody>
          <a:bodyPr wrap="square" lIns="0" tIns="0" rIns="0" bIns="0" rtlCol="0"/>
          <a:lstStyle/>
          <a:p>
            <a:endParaRPr sz="1350"/>
          </a:p>
        </p:txBody>
      </p:sp>
      <p:sp>
        <p:nvSpPr>
          <p:cNvPr id="9" name="object 9"/>
          <p:cNvSpPr txBox="1"/>
          <p:nvPr/>
        </p:nvSpPr>
        <p:spPr>
          <a:xfrm>
            <a:off x="1396745" y="3747897"/>
            <a:ext cx="2830353" cy="1347774"/>
          </a:xfrm>
          <a:prstGeom prst="rect">
            <a:avLst/>
          </a:prstGeom>
          <a:ln w="15875">
            <a:solidFill>
              <a:srgbClr val="000000"/>
            </a:solidFill>
          </a:ln>
        </p:spPr>
        <p:txBody>
          <a:bodyPr vert="horz" wrap="square" lIns="0" tIns="325279" rIns="0" bIns="0" rtlCol="0">
            <a:spAutoFit/>
          </a:bodyPr>
          <a:lstStyle/>
          <a:p>
            <a:pPr marL="238601" marR="234791" algn="ctr">
              <a:lnSpc>
                <a:spcPct val="91600"/>
              </a:lnSpc>
              <a:spcBef>
                <a:spcPts val="2561"/>
              </a:spcBef>
            </a:pPr>
            <a:r>
              <a:rPr sz="2400" b="1" dirty="0">
                <a:latin typeface="Calibri"/>
                <a:cs typeface="Calibri"/>
              </a:rPr>
              <a:t>Selecting</a:t>
            </a:r>
            <a:r>
              <a:rPr sz="2400" b="1" spc="-49" dirty="0">
                <a:latin typeface="Calibri"/>
                <a:cs typeface="Calibri"/>
              </a:rPr>
              <a:t> </a:t>
            </a:r>
            <a:r>
              <a:rPr sz="2400" b="1" dirty="0">
                <a:latin typeface="Calibri"/>
                <a:cs typeface="Calibri"/>
              </a:rPr>
              <a:t>Items</a:t>
            </a:r>
            <a:r>
              <a:rPr sz="2400" b="1" spc="-23" dirty="0">
                <a:latin typeface="Calibri"/>
                <a:cs typeface="Calibri"/>
              </a:rPr>
              <a:t> </a:t>
            </a:r>
            <a:r>
              <a:rPr sz="2400" b="1" spc="-19" dirty="0">
                <a:latin typeface="Calibri"/>
                <a:cs typeface="Calibri"/>
              </a:rPr>
              <a:t>for </a:t>
            </a:r>
            <a:r>
              <a:rPr sz="2400" b="1" spc="-26" dirty="0">
                <a:latin typeface="Calibri"/>
                <a:cs typeface="Calibri"/>
              </a:rPr>
              <a:t>Testing</a:t>
            </a:r>
            <a:r>
              <a:rPr sz="2400" b="1" spc="-79" dirty="0">
                <a:latin typeface="Calibri"/>
                <a:cs typeface="Calibri"/>
              </a:rPr>
              <a:t> </a:t>
            </a:r>
            <a:r>
              <a:rPr sz="2400" b="1" dirty="0">
                <a:latin typeface="Calibri"/>
                <a:cs typeface="Calibri"/>
              </a:rPr>
              <a:t>to</a:t>
            </a:r>
            <a:r>
              <a:rPr sz="2400" b="1" spc="-60" dirty="0">
                <a:latin typeface="Calibri"/>
                <a:cs typeface="Calibri"/>
              </a:rPr>
              <a:t> </a:t>
            </a:r>
            <a:r>
              <a:rPr sz="2400" b="1" spc="-8" dirty="0">
                <a:latin typeface="Calibri"/>
                <a:cs typeface="Calibri"/>
              </a:rPr>
              <a:t>Obtain </a:t>
            </a:r>
            <a:r>
              <a:rPr sz="2400" b="1" dirty="0">
                <a:latin typeface="Calibri"/>
                <a:cs typeface="Calibri"/>
              </a:rPr>
              <a:t>Audit</a:t>
            </a:r>
            <a:r>
              <a:rPr sz="2400" b="1" spc="-19" dirty="0">
                <a:latin typeface="Calibri"/>
                <a:cs typeface="Calibri"/>
              </a:rPr>
              <a:t> </a:t>
            </a:r>
            <a:r>
              <a:rPr sz="2400" b="1" spc="-8" dirty="0">
                <a:latin typeface="Calibri"/>
                <a:cs typeface="Calibri"/>
              </a:rPr>
              <a:t>Evidence</a:t>
            </a:r>
            <a:endParaRPr sz="2400">
              <a:latin typeface="Calibri"/>
              <a:cs typeface="Calibri"/>
            </a:endParaRPr>
          </a:p>
        </p:txBody>
      </p:sp>
      <p:sp>
        <p:nvSpPr>
          <p:cNvPr id="10" name="object 10"/>
          <p:cNvSpPr txBox="1"/>
          <p:nvPr/>
        </p:nvSpPr>
        <p:spPr>
          <a:xfrm>
            <a:off x="4878323" y="3747897"/>
            <a:ext cx="2830353" cy="1518749"/>
          </a:xfrm>
          <a:prstGeom prst="rect">
            <a:avLst/>
          </a:prstGeom>
          <a:ln w="15875">
            <a:solidFill>
              <a:srgbClr val="000000"/>
            </a:solidFill>
          </a:ln>
        </p:spPr>
        <p:txBody>
          <a:bodyPr vert="horz" wrap="square" lIns="0" tIns="158115" rIns="0" bIns="0" rtlCol="0">
            <a:spAutoFit/>
          </a:bodyPr>
          <a:lstStyle/>
          <a:p>
            <a:pPr marL="199549" marR="193358" algn="ctr">
              <a:lnSpc>
                <a:spcPct val="91600"/>
              </a:lnSpc>
              <a:spcBef>
                <a:spcPts val="1245"/>
              </a:spcBef>
            </a:pPr>
            <a:r>
              <a:rPr sz="2400" b="1" dirty="0">
                <a:latin typeface="Calibri"/>
                <a:cs typeface="Calibri"/>
              </a:rPr>
              <a:t>Inconsistency</a:t>
            </a:r>
            <a:r>
              <a:rPr sz="2400" b="1" spc="-71" dirty="0">
                <a:latin typeface="Calibri"/>
                <a:cs typeface="Calibri"/>
              </a:rPr>
              <a:t> </a:t>
            </a:r>
            <a:r>
              <a:rPr sz="2400" b="1" dirty="0">
                <a:latin typeface="Calibri"/>
                <a:cs typeface="Calibri"/>
              </a:rPr>
              <a:t>in,</a:t>
            </a:r>
            <a:r>
              <a:rPr sz="2400" b="1" spc="-45" dirty="0">
                <a:latin typeface="Calibri"/>
                <a:cs typeface="Calibri"/>
              </a:rPr>
              <a:t> </a:t>
            </a:r>
            <a:r>
              <a:rPr sz="2400" b="1" spc="-26" dirty="0">
                <a:latin typeface="Calibri"/>
                <a:cs typeface="Calibri"/>
              </a:rPr>
              <a:t>or </a:t>
            </a:r>
            <a:r>
              <a:rPr sz="2400" b="1" dirty="0">
                <a:latin typeface="Calibri"/>
                <a:cs typeface="Calibri"/>
              </a:rPr>
              <a:t>Doubts</a:t>
            </a:r>
            <a:r>
              <a:rPr sz="2400" b="1" spc="-30" dirty="0">
                <a:latin typeface="Calibri"/>
                <a:cs typeface="Calibri"/>
              </a:rPr>
              <a:t> </a:t>
            </a:r>
            <a:r>
              <a:rPr sz="2400" b="1" spc="-15" dirty="0">
                <a:latin typeface="Calibri"/>
                <a:cs typeface="Calibri"/>
              </a:rPr>
              <a:t>over </a:t>
            </a:r>
            <a:r>
              <a:rPr sz="2400" b="1" dirty="0">
                <a:latin typeface="Calibri"/>
                <a:cs typeface="Calibri"/>
              </a:rPr>
              <a:t>Reliability</a:t>
            </a:r>
            <a:r>
              <a:rPr sz="2400" b="1" spc="-101" dirty="0">
                <a:latin typeface="Calibri"/>
                <a:cs typeface="Calibri"/>
              </a:rPr>
              <a:t> </a:t>
            </a:r>
            <a:r>
              <a:rPr sz="2400" b="1" spc="-8" dirty="0">
                <a:latin typeface="Calibri"/>
                <a:cs typeface="Calibri"/>
              </a:rPr>
              <a:t>of,</a:t>
            </a:r>
            <a:r>
              <a:rPr sz="2400" b="1" spc="-90" dirty="0">
                <a:latin typeface="Calibri"/>
                <a:cs typeface="Calibri"/>
              </a:rPr>
              <a:t> </a:t>
            </a:r>
            <a:r>
              <a:rPr sz="2400" b="1" spc="-15" dirty="0">
                <a:latin typeface="Calibri"/>
                <a:cs typeface="Calibri"/>
              </a:rPr>
              <a:t>Audit </a:t>
            </a:r>
            <a:r>
              <a:rPr sz="2400" b="1" spc="-8" dirty="0">
                <a:latin typeface="Calibri"/>
                <a:cs typeface="Calibri"/>
              </a:rPr>
              <a:t>Evidence</a:t>
            </a:r>
            <a:endParaRPr sz="2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4666964" y="1988840"/>
            <a:ext cx="1561909" cy="1997393"/>
          </a:xfrm>
          <a:prstGeom prst="rect">
            <a:avLst/>
          </a:prstGeom>
        </p:spPr>
      </p:pic>
      <p:sp>
        <p:nvSpPr>
          <p:cNvPr id="5" name="object 5"/>
          <p:cNvSpPr txBox="1">
            <a:spLocks noGrp="1"/>
          </p:cNvSpPr>
          <p:nvPr>
            <p:ph type="title"/>
          </p:nvPr>
        </p:nvSpPr>
        <p:spPr>
          <a:xfrm>
            <a:off x="4972812" y="2380603"/>
            <a:ext cx="745808" cy="217367"/>
          </a:xfrm>
          <a:prstGeom prst="rect">
            <a:avLst/>
          </a:prstGeom>
        </p:spPr>
        <p:txBody>
          <a:bodyPr vert="horz" wrap="square" lIns="0" tIns="9525" rIns="0" bIns="0" rtlCol="0" anchor="t" anchorCtr="0">
            <a:spAutoFit/>
          </a:bodyPr>
          <a:lstStyle/>
          <a:p>
            <a:pPr marL="9525">
              <a:lnSpc>
                <a:spcPct val="100000"/>
              </a:lnSpc>
              <a:spcBef>
                <a:spcPts val="75"/>
              </a:spcBef>
            </a:pPr>
            <a:r>
              <a:rPr sz="1350" spc="-8" dirty="0">
                <a:solidFill>
                  <a:srgbClr val="000000"/>
                </a:solidFill>
                <a:latin typeface="Calibri"/>
                <a:cs typeface="Calibri"/>
              </a:rPr>
              <a:t>Inspection</a:t>
            </a:r>
            <a:endParaRPr sz="1350">
              <a:latin typeface="Calibri"/>
              <a:cs typeface="Calibri"/>
            </a:endParaRPr>
          </a:p>
        </p:txBody>
      </p:sp>
      <p:pic>
        <p:nvPicPr>
          <p:cNvPr id="6" name="object 6"/>
          <p:cNvPicPr/>
          <p:nvPr/>
        </p:nvPicPr>
        <p:blipFill>
          <a:blip r:embed="rId3" cstate="print"/>
          <a:stretch>
            <a:fillRect/>
          </a:stretch>
        </p:blipFill>
        <p:spPr>
          <a:xfrm>
            <a:off x="4653153" y="2750648"/>
            <a:ext cx="1998535" cy="1689926"/>
          </a:xfrm>
          <a:prstGeom prst="rect">
            <a:avLst/>
          </a:prstGeom>
        </p:spPr>
      </p:pic>
      <p:sp>
        <p:nvSpPr>
          <p:cNvPr id="7" name="object 7"/>
          <p:cNvSpPr txBox="1"/>
          <p:nvPr/>
        </p:nvSpPr>
        <p:spPr>
          <a:xfrm>
            <a:off x="5715952" y="3662573"/>
            <a:ext cx="510064" cy="217367"/>
          </a:xfrm>
          <a:prstGeom prst="rect">
            <a:avLst/>
          </a:prstGeom>
        </p:spPr>
        <p:txBody>
          <a:bodyPr vert="horz" wrap="square" lIns="0" tIns="9525" rIns="0" bIns="0" rtlCol="0">
            <a:spAutoFit/>
          </a:bodyPr>
          <a:lstStyle/>
          <a:p>
            <a:pPr marL="9525">
              <a:spcBef>
                <a:spcPts val="75"/>
              </a:spcBef>
            </a:pPr>
            <a:r>
              <a:rPr sz="1350" spc="-8" dirty="0">
                <a:latin typeface="Calibri"/>
                <a:cs typeface="Calibri"/>
              </a:rPr>
              <a:t>Inquiry</a:t>
            </a:r>
            <a:endParaRPr sz="1350">
              <a:latin typeface="Calibri"/>
              <a:cs typeface="Calibri"/>
            </a:endParaRPr>
          </a:p>
        </p:txBody>
      </p:sp>
      <p:pic>
        <p:nvPicPr>
          <p:cNvPr id="8" name="object 8"/>
          <p:cNvPicPr/>
          <p:nvPr/>
        </p:nvPicPr>
        <p:blipFill>
          <a:blip r:embed="rId4" cstate="print"/>
          <a:stretch>
            <a:fillRect/>
          </a:stretch>
        </p:blipFill>
        <p:spPr>
          <a:xfrm>
            <a:off x="4653153" y="3993089"/>
            <a:ext cx="1948243" cy="1800797"/>
          </a:xfrm>
          <a:prstGeom prst="rect">
            <a:avLst/>
          </a:prstGeom>
        </p:spPr>
      </p:pic>
      <p:sp>
        <p:nvSpPr>
          <p:cNvPr id="9" name="object 9"/>
          <p:cNvSpPr txBox="1"/>
          <p:nvPr/>
        </p:nvSpPr>
        <p:spPr>
          <a:xfrm>
            <a:off x="5314379" y="4623607"/>
            <a:ext cx="870109" cy="217367"/>
          </a:xfrm>
          <a:prstGeom prst="rect">
            <a:avLst/>
          </a:prstGeom>
        </p:spPr>
        <p:txBody>
          <a:bodyPr vert="horz" wrap="square" lIns="0" tIns="9525" rIns="0" bIns="0" rtlCol="0">
            <a:spAutoFit/>
          </a:bodyPr>
          <a:lstStyle/>
          <a:p>
            <a:pPr marL="9525">
              <a:spcBef>
                <a:spcPts val="75"/>
              </a:spcBef>
            </a:pPr>
            <a:r>
              <a:rPr sz="1350" spc="-8" dirty="0">
                <a:latin typeface="Calibri"/>
                <a:cs typeface="Calibri"/>
              </a:rPr>
              <a:t>Observation</a:t>
            </a:r>
            <a:endParaRPr sz="1350" dirty="0">
              <a:latin typeface="Calibri"/>
              <a:cs typeface="Calibri"/>
            </a:endParaRPr>
          </a:p>
        </p:txBody>
      </p:sp>
      <p:pic>
        <p:nvPicPr>
          <p:cNvPr id="10" name="object 10"/>
          <p:cNvPicPr/>
          <p:nvPr/>
        </p:nvPicPr>
        <p:blipFill>
          <a:blip r:embed="rId5" cstate="print"/>
          <a:stretch>
            <a:fillRect/>
          </a:stretch>
        </p:blipFill>
        <p:spPr>
          <a:xfrm>
            <a:off x="3779912" y="4015951"/>
            <a:ext cx="1740934" cy="1940243"/>
          </a:xfrm>
          <a:prstGeom prst="rect">
            <a:avLst/>
          </a:prstGeom>
        </p:spPr>
      </p:pic>
      <p:sp>
        <p:nvSpPr>
          <p:cNvPr id="11" name="object 11"/>
          <p:cNvSpPr txBox="1"/>
          <p:nvPr/>
        </p:nvSpPr>
        <p:spPr>
          <a:xfrm>
            <a:off x="4144136" y="5339640"/>
            <a:ext cx="944880" cy="217367"/>
          </a:xfrm>
          <a:prstGeom prst="rect">
            <a:avLst/>
          </a:prstGeom>
        </p:spPr>
        <p:txBody>
          <a:bodyPr vert="horz" wrap="square" lIns="0" tIns="9525" rIns="0" bIns="0" rtlCol="0">
            <a:spAutoFit/>
          </a:bodyPr>
          <a:lstStyle/>
          <a:p>
            <a:pPr marL="9525">
              <a:spcBef>
                <a:spcPts val="75"/>
              </a:spcBef>
            </a:pPr>
            <a:r>
              <a:rPr sz="1350" spc="-8" dirty="0">
                <a:latin typeface="Calibri"/>
                <a:cs typeface="Calibri"/>
              </a:rPr>
              <a:t>Recalculation</a:t>
            </a:r>
            <a:endParaRPr sz="1350">
              <a:latin typeface="Calibri"/>
              <a:cs typeface="Calibri"/>
            </a:endParaRPr>
          </a:p>
        </p:txBody>
      </p:sp>
      <p:pic>
        <p:nvPicPr>
          <p:cNvPr id="12" name="object 12"/>
          <p:cNvPicPr/>
          <p:nvPr/>
        </p:nvPicPr>
        <p:blipFill>
          <a:blip r:embed="rId6" cstate="print"/>
          <a:stretch>
            <a:fillRect/>
          </a:stretch>
        </p:blipFill>
        <p:spPr>
          <a:xfrm>
            <a:off x="2710053" y="3993089"/>
            <a:ext cx="1947100" cy="1800797"/>
          </a:xfrm>
          <a:prstGeom prst="rect">
            <a:avLst/>
          </a:prstGeom>
        </p:spPr>
      </p:pic>
      <p:sp>
        <p:nvSpPr>
          <p:cNvPr id="13" name="object 13"/>
          <p:cNvSpPr txBox="1"/>
          <p:nvPr/>
        </p:nvSpPr>
        <p:spPr>
          <a:xfrm>
            <a:off x="3101912" y="4542682"/>
            <a:ext cx="927259" cy="381515"/>
          </a:xfrm>
          <a:prstGeom prst="rect">
            <a:avLst/>
          </a:prstGeom>
        </p:spPr>
        <p:txBody>
          <a:bodyPr vert="horz" wrap="square" lIns="0" tIns="9525" rIns="0" bIns="0" rtlCol="0">
            <a:spAutoFit/>
          </a:bodyPr>
          <a:lstStyle/>
          <a:p>
            <a:pPr algn="ctr">
              <a:lnSpc>
                <a:spcPts val="1538"/>
              </a:lnSpc>
              <a:spcBef>
                <a:spcPts val="75"/>
              </a:spcBef>
            </a:pPr>
            <a:r>
              <a:rPr sz="1350" spc="-19" dirty="0">
                <a:latin typeface="Rockwell"/>
                <a:cs typeface="Rockwell"/>
              </a:rPr>
              <a:t>Re-</a:t>
            </a:r>
            <a:endParaRPr sz="1350">
              <a:latin typeface="Rockwell"/>
              <a:cs typeface="Rockwell"/>
            </a:endParaRPr>
          </a:p>
          <a:p>
            <a:pPr algn="ctr">
              <a:lnSpc>
                <a:spcPts val="1358"/>
              </a:lnSpc>
            </a:pPr>
            <a:r>
              <a:rPr sz="1200" spc="-8" dirty="0">
                <a:latin typeface="Rockwell"/>
                <a:cs typeface="Rockwell"/>
              </a:rPr>
              <a:t>performance</a:t>
            </a:r>
            <a:endParaRPr sz="1200">
              <a:latin typeface="Rockwell"/>
              <a:cs typeface="Rockwell"/>
            </a:endParaRPr>
          </a:p>
        </p:txBody>
      </p:sp>
      <p:pic>
        <p:nvPicPr>
          <p:cNvPr id="14" name="object 14"/>
          <p:cNvPicPr/>
          <p:nvPr/>
        </p:nvPicPr>
        <p:blipFill>
          <a:blip r:embed="rId7" cstate="print"/>
          <a:stretch>
            <a:fillRect/>
          </a:stretch>
        </p:blipFill>
        <p:spPr>
          <a:xfrm>
            <a:off x="2638839" y="2730550"/>
            <a:ext cx="2014314" cy="1689925"/>
          </a:xfrm>
          <a:prstGeom prst="rect">
            <a:avLst/>
          </a:prstGeom>
        </p:spPr>
      </p:pic>
      <p:sp>
        <p:nvSpPr>
          <p:cNvPr id="15" name="object 15"/>
          <p:cNvSpPr txBox="1"/>
          <p:nvPr/>
        </p:nvSpPr>
        <p:spPr>
          <a:xfrm>
            <a:off x="2860549" y="3575513"/>
            <a:ext cx="1057751" cy="394660"/>
          </a:xfrm>
          <a:prstGeom prst="rect">
            <a:avLst/>
          </a:prstGeom>
        </p:spPr>
        <p:txBody>
          <a:bodyPr vert="horz" wrap="square" lIns="0" tIns="35243" rIns="0" bIns="0" rtlCol="0">
            <a:spAutoFit/>
          </a:bodyPr>
          <a:lstStyle/>
          <a:p>
            <a:pPr marL="9525" marR="3810" indent="184784">
              <a:lnSpc>
                <a:spcPts val="1433"/>
              </a:lnSpc>
              <a:spcBef>
                <a:spcPts val="278"/>
              </a:spcBef>
            </a:pPr>
            <a:r>
              <a:rPr sz="1350" spc="-8" dirty="0">
                <a:latin typeface="Rockwell"/>
                <a:cs typeface="Rockwell"/>
              </a:rPr>
              <a:t>External Confirmation</a:t>
            </a:r>
            <a:endParaRPr sz="1350" dirty="0">
              <a:latin typeface="Rockwell"/>
              <a:cs typeface="Rockwell"/>
            </a:endParaRPr>
          </a:p>
        </p:txBody>
      </p:sp>
      <p:pic>
        <p:nvPicPr>
          <p:cNvPr id="16" name="object 16"/>
          <p:cNvPicPr/>
          <p:nvPr/>
        </p:nvPicPr>
        <p:blipFill>
          <a:blip r:embed="rId8" cstate="print"/>
          <a:stretch>
            <a:fillRect/>
          </a:stretch>
        </p:blipFill>
        <p:spPr>
          <a:xfrm>
            <a:off x="3105703" y="2023128"/>
            <a:ext cx="1561909" cy="1997393"/>
          </a:xfrm>
          <a:prstGeom prst="rect">
            <a:avLst/>
          </a:prstGeom>
        </p:spPr>
      </p:pic>
      <p:sp>
        <p:nvSpPr>
          <p:cNvPr id="17" name="object 17"/>
          <p:cNvSpPr txBox="1"/>
          <p:nvPr/>
        </p:nvSpPr>
        <p:spPr>
          <a:xfrm>
            <a:off x="3275856" y="2415559"/>
            <a:ext cx="1401567" cy="394660"/>
          </a:xfrm>
          <a:prstGeom prst="rect">
            <a:avLst/>
          </a:prstGeom>
        </p:spPr>
        <p:txBody>
          <a:bodyPr vert="horz" wrap="square" lIns="0" tIns="35243" rIns="0" bIns="0" rtlCol="0">
            <a:spAutoFit/>
          </a:bodyPr>
          <a:lstStyle/>
          <a:p>
            <a:pPr marL="9525" marR="3810" indent="197644">
              <a:lnSpc>
                <a:spcPts val="1433"/>
              </a:lnSpc>
              <a:spcBef>
                <a:spcPts val="278"/>
              </a:spcBef>
            </a:pPr>
            <a:r>
              <a:rPr sz="1350" spc="-8" dirty="0">
                <a:latin typeface="Rockwell"/>
                <a:cs typeface="Rockwell"/>
              </a:rPr>
              <a:t>Written Representation</a:t>
            </a:r>
            <a:endParaRPr sz="1350" dirty="0">
              <a:latin typeface="Rockwell"/>
              <a:cs typeface="Rockwell"/>
            </a:endParaRPr>
          </a:p>
        </p:txBody>
      </p:sp>
      <p:sp>
        <p:nvSpPr>
          <p:cNvPr id="21" name="object 3">
            <a:extLst>
              <a:ext uri="{FF2B5EF4-FFF2-40B4-BE49-F238E27FC236}">
                <a16:creationId xmlns:a16="http://schemas.microsoft.com/office/drawing/2014/main" id="{0F5689BD-B495-F85E-73C5-67F9B8EE22A5}"/>
              </a:ext>
            </a:extLst>
          </p:cNvPr>
          <p:cNvSpPr txBox="1">
            <a:spLocks/>
          </p:cNvSpPr>
          <p:nvPr/>
        </p:nvSpPr>
        <p:spPr>
          <a:xfrm>
            <a:off x="134332" y="-134319"/>
            <a:ext cx="8964487" cy="1356718"/>
          </a:xfrm>
          <a:prstGeom prst="rect">
            <a:avLst/>
          </a:prstGeom>
        </p:spPr>
        <p:txBody>
          <a:bodyPr vert="horz" wrap="square" lIns="0" tIns="794957" rIns="0" bIns="0" rtlCol="0" anchor="t" anchorCtr="0">
            <a:spAutoFit/>
          </a:bodyPr>
          <a:lstStyle>
            <a:lvl1pPr algn="l" defTabSz="914400" rtl="0" eaLnBrk="1" latinLnBrk="0" hangingPunct="1">
              <a:lnSpc>
                <a:spcPct val="85000"/>
              </a:lnSpc>
              <a:spcBef>
                <a:spcPct val="0"/>
              </a:spcBef>
              <a:buNone/>
              <a:defRPr sz="3225" b="0" i="0" kern="1200">
                <a:solidFill>
                  <a:srgbClr val="404040"/>
                </a:solidFill>
                <a:latin typeface="Calibri Light"/>
                <a:ea typeface="+mj-ea"/>
                <a:cs typeface="Calibri Light"/>
              </a:defRPr>
            </a:lvl1pPr>
          </a:lstStyle>
          <a:p>
            <a:pPr marL="571024">
              <a:lnSpc>
                <a:spcPct val="100000"/>
              </a:lnSpc>
              <a:spcBef>
                <a:spcPts val="75"/>
              </a:spcBef>
            </a:pPr>
            <a:r>
              <a:rPr lang="en-IN" sz="3600" u="sng" spc="-56" dirty="0">
                <a:uFill>
                  <a:solidFill>
                    <a:srgbClr val="404040"/>
                  </a:solidFill>
                </a:uFill>
              </a:rPr>
              <a:t>Audit procedures for obtaining Audit evidence </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07FFD29CE7C4C8D76F33BDDF5D4DF" ma:contentTypeVersion="14" ma:contentTypeDescription="Create a new document." ma:contentTypeScope="" ma:versionID="9c7b2de49e4d3772b51297be666fea29">
  <xsd:schema xmlns:xsd="http://www.w3.org/2001/XMLSchema" xmlns:xs="http://www.w3.org/2001/XMLSchema" xmlns:p="http://schemas.microsoft.com/office/2006/metadata/properties" xmlns:ns3="f109c928-f17c-489c-869c-4b2b165c8081" xmlns:ns4="a8bbcebf-db24-49a5-b258-0b8cfd2d5461" targetNamespace="http://schemas.microsoft.com/office/2006/metadata/properties" ma:root="true" ma:fieldsID="b7f220414aac5f45671c73ab8b29b262" ns3:_="" ns4:_="">
    <xsd:import namespace="f109c928-f17c-489c-869c-4b2b165c8081"/>
    <xsd:import namespace="a8bbcebf-db24-49a5-b258-0b8cfd2d54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9c928-f17c-489c-869c-4b2b165c80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bbcebf-db24-49a5-b258-0b8cfd2d54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AF602-22A0-48D8-A836-B7724C0F1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9c928-f17c-489c-869c-4b2b165c8081"/>
    <ds:schemaRef ds:uri="a8bbcebf-db24-49a5-b258-0b8cfd2d54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BB494-9A85-4BA7-8E7E-B82DEDEE878F}">
  <ds:schemaRefs>
    <ds:schemaRef ds:uri="http://schemas.microsoft.com/sharepoint/v3/contenttype/forms"/>
  </ds:schemaRefs>
</ds:datastoreItem>
</file>

<file path=customXml/itemProps3.xml><?xml version="1.0" encoding="utf-8"?>
<ds:datastoreItem xmlns:ds="http://schemas.openxmlformats.org/officeDocument/2006/customXml" ds:itemID="{93ED0612-2B3D-47AF-A486-57BA3D2F3950}">
  <ds:schemaRefs>
    <ds:schemaRef ds:uri="http://schemas.microsoft.com/office/infopath/2007/PartnerControls"/>
    <ds:schemaRef ds:uri="a8bbcebf-db24-49a5-b258-0b8cfd2d5461"/>
    <ds:schemaRef ds:uri="http://purl.org/dc/elements/1.1/"/>
    <ds:schemaRef ds:uri="http://schemas.microsoft.com/office/2006/metadata/properties"/>
    <ds:schemaRef ds:uri="f109c928-f17c-489c-869c-4b2b165c808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21567</TotalTime>
  <Words>2130</Words>
  <Application>Microsoft Office PowerPoint</Application>
  <PresentationFormat>On-screen Show (4:3)</PresentationFormat>
  <Paragraphs>288</Paragraphs>
  <Slides>38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Arial</vt:lpstr>
      <vt:lpstr>Calibri</vt:lpstr>
      <vt:lpstr>Calibri Light</vt:lpstr>
      <vt:lpstr>EYInterstate Light</vt:lpstr>
      <vt:lpstr>Franklin Gothic Book</vt:lpstr>
      <vt:lpstr>Franklin Gothic Medium</vt:lpstr>
      <vt:lpstr>Rockwell</vt:lpstr>
      <vt:lpstr>Times New Roman</vt:lpstr>
      <vt:lpstr>Wingdings</vt:lpstr>
      <vt:lpstr>Theme1</vt:lpstr>
      <vt:lpstr>EY regular presentation 2015 v1</vt:lpstr>
      <vt:lpstr>1_EY regular presentation 2015 v1</vt:lpstr>
      <vt:lpstr>2_EY regular presentation 2015 v1</vt:lpstr>
      <vt:lpstr>PowerPoint Presentation</vt:lpstr>
      <vt:lpstr>PowerPoint Presentation</vt:lpstr>
      <vt:lpstr>PowerPoint Presentation</vt:lpstr>
      <vt:lpstr>PowerPoint Presentation</vt:lpstr>
      <vt:lpstr>PowerPoint Presentation</vt:lpstr>
      <vt:lpstr>PowerPoint Presentation</vt:lpstr>
      <vt:lpstr>Management’s Expert</vt:lpstr>
      <vt:lpstr>Duties of Auditor</vt:lpstr>
      <vt:lpstr>Inspection</vt:lpstr>
      <vt:lpstr>Rules for Reliability of Audit Evidence</vt:lpstr>
      <vt:lpstr>While Performing Audit Procedures the auditor shall consider the relevance and reliability</vt:lpstr>
      <vt:lpstr>Selecting Items for Testing to obtain audit evidence </vt:lpstr>
      <vt:lpstr>Audit Evidence</vt:lpstr>
      <vt:lpstr>Documentation</vt:lpstr>
      <vt:lpstr>PowerPoint Presentation</vt:lpstr>
      <vt:lpstr>Verification of Inventory</vt:lpstr>
      <vt:lpstr>Procedures to be followed by Auditor</vt:lpstr>
      <vt:lpstr>Specific Requirement of SA 501</vt:lpstr>
      <vt:lpstr>Attendance at Physical Inventory is impracticable [Para A.12 of SA 501]</vt:lpstr>
      <vt:lpstr>Documentation requirements </vt:lpstr>
      <vt:lpstr>Reporting implication - CARO 2020</vt:lpstr>
      <vt:lpstr>Completeness of Litigation and claims</vt:lpstr>
      <vt:lpstr>Source of Information</vt:lpstr>
      <vt:lpstr>Reporting implication Audit Report U/s 143 (3)</vt:lpstr>
      <vt:lpstr>Alternate audit procedures</vt:lpstr>
      <vt:lpstr>Written Representations</vt:lpstr>
      <vt:lpstr>Segment Reporting </vt:lpstr>
      <vt:lpstr>PowerPoint Presentation</vt:lpstr>
      <vt:lpstr>External confirmation procedures</vt:lpstr>
      <vt:lpstr>PowerPoint Presentation</vt:lpstr>
      <vt:lpstr>Managements refusal to allow the auditor to send external confirmations</vt:lpstr>
      <vt:lpstr>PowerPoint Presentation</vt:lpstr>
      <vt:lpstr>SA 520 Analytical Procedures                        </vt:lpstr>
      <vt:lpstr>SA 540 Auditing Accounting Estimates, including Fair Value Accounting Estimates and related Disclosures                        </vt:lpstr>
      <vt:lpstr>SA 560 Subsequent Events                        </vt:lpstr>
      <vt:lpstr>SA 580 Written Representations                        </vt:lpstr>
      <vt:lpstr>PowerPoint Presentation</vt:lpstr>
      <vt:lpstr>PowerPoint Presentation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Eaton Group Team Meeting</dc:title>
  <dc:creator>Ernst &amp; Young</dc:creator>
  <cp:lastModifiedBy>Harsh V Agarwal</cp:lastModifiedBy>
  <cp:revision>1421</cp:revision>
  <cp:lastPrinted>2019-07-09T07:10:40Z</cp:lastPrinted>
  <dcterms:created xsi:type="dcterms:W3CDTF">2010-03-10T11:48:31Z</dcterms:created>
  <dcterms:modified xsi:type="dcterms:W3CDTF">2023-10-28T04:22:36Z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0x010100CD907FFD29CE7C4C8D76F33BDDF5D4DF</vt:lpwstr>
  </property>
</Properties>
</file>