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9" r:id="rId1"/>
  </p:sldMasterIdLst>
  <p:notesMasterIdLst>
    <p:notesMasterId r:id="rId27"/>
  </p:notesMasterIdLst>
  <p:sldIdLst>
    <p:sldId id="1625" r:id="rId2"/>
    <p:sldId id="2568" r:id="rId3"/>
    <p:sldId id="2545" r:id="rId4"/>
    <p:sldId id="2546" r:id="rId5"/>
    <p:sldId id="2544" r:id="rId6"/>
    <p:sldId id="1537" r:id="rId7"/>
    <p:sldId id="2549" r:id="rId8"/>
    <p:sldId id="2570" r:id="rId9"/>
    <p:sldId id="2550" r:id="rId10"/>
    <p:sldId id="2571" r:id="rId11"/>
    <p:sldId id="2552" r:id="rId12"/>
    <p:sldId id="2551" r:id="rId13"/>
    <p:sldId id="1609" r:id="rId14"/>
    <p:sldId id="2548" r:id="rId15"/>
    <p:sldId id="1613" r:id="rId16"/>
    <p:sldId id="2554" r:id="rId17"/>
    <p:sldId id="2555" r:id="rId18"/>
    <p:sldId id="2557" r:id="rId19"/>
    <p:sldId id="2560" r:id="rId20"/>
    <p:sldId id="2562" r:id="rId21"/>
    <p:sldId id="2563" r:id="rId22"/>
    <p:sldId id="2564" r:id="rId23"/>
    <p:sldId id="2565" r:id="rId24"/>
    <p:sldId id="2567" r:id="rId25"/>
    <p:sldId id="2572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AAD2"/>
    <a:srgbClr val="CF7B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010882-5A2F-4C85-8EC8-0F875B4004C9}" v="123" dt="2023-10-28T03:21:10.5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110" d="100"/>
          <a:sy n="110" d="100"/>
        </p:scale>
        <p:origin x="76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HIT DHAND" userId="eeb77b28e786e4d1" providerId="LiveId" clId="{FF010882-5A2F-4C85-8EC8-0F875B4004C9}"/>
    <pc:docChg chg="undo custSel addSld delSld modSld sldOrd">
      <pc:chgData name="MOHIT DHAND" userId="eeb77b28e786e4d1" providerId="LiveId" clId="{FF010882-5A2F-4C85-8EC8-0F875B4004C9}" dt="2023-10-28T03:19:50.142" v="277" actId="47"/>
      <pc:docMkLst>
        <pc:docMk/>
      </pc:docMkLst>
      <pc:sldChg chg="addSp delSp modSp del mod setBg setClrOvrMap">
        <pc:chgData name="MOHIT DHAND" userId="eeb77b28e786e4d1" providerId="LiveId" clId="{FF010882-5A2F-4C85-8EC8-0F875B4004C9}" dt="2023-10-27T20:48:25.627" v="247" actId="47"/>
        <pc:sldMkLst>
          <pc:docMk/>
          <pc:sldMk cId="933816959" sldId="1617"/>
        </pc:sldMkLst>
        <pc:spChg chg="mod ord">
          <ac:chgData name="MOHIT DHAND" userId="eeb77b28e786e4d1" providerId="LiveId" clId="{FF010882-5A2F-4C85-8EC8-0F875B4004C9}" dt="2023-10-27T20:48:05.146" v="241" actId="26606"/>
          <ac:spMkLst>
            <pc:docMk/>
            <pc:sldMk cId="933816959" sldId="1617"/>
            <ac:spMk id="2" creationId="{269B54FB-F476-ED6E-7658-7DE8B0D8375A}"/>
          </ac:spMkLst>
        </pc:spChg>
        <pc:spChg chg="add del">
          <ac:chgData name="MOHIT DHAND" userId="eeb77b28e786e4d1" providerId="LiveId" clId="{FF010882-5A2F-4C85-8EC8-0F875B4004C9}" dt="2023-10-27T20:45:56.761" v="207" actId="26606"/>
          <ac:spMkLst>
            <pc:docMk/>
            <pc:sldMk cId="933816959" sldId="1617"/>
            <ac:spMk id="22" creationId="{3CFC9789-57F4-4B9C-ABAA-6F7C8BADCAE8}"/>
          </ac:spMkLst>
        </pc:spChg>
        <pc:spChg chg="add del">
          <ac:chgData name="MOHIT DHAND" userId="eeb77b28e786e4d1" providerId="LiveId" clId="{FF010882-5A2F-4C85-8EC8-0F875B4004C9}" dt="2023-10-27T20:45:56.761" v="207" actId="26606"/>
          <ac:spMkLst>
            <pc:docMk/>
            <pc:sldMk cId="933816959" sldId="1617"/>
            <ac:spMk id="24" creationId="{9B54F538-07DE-4652-B506-5D16E3EBBB0F}"/>
          </ac:spMkLst>
        </pc:spChg>
        <pc:spChg chg="add del">
          <ac:chgData name="MOHIT DHAND" userId="eeb77b28e786e4d1" providerId="LiveId" clId="{FF010882-5A2F-4C85-8EC8-0F875B4004C9}" dt="2023-10-27T20:45:56.761" v="207" actId="26606"/>
          <ac:spMkLst>
            <pc:docMk/>
            <pc:sldMk cId="933816959" sldId="1617"/>
            <ac:spMk id="28" creationId="{F83BAE65-D215-4292-9498-D9610AC2C69F}"/>
          </ac:spMkLst>
        </pc:spChg>
        <pc:spChg chg="add del">
          <ac:chgData name="MOHIT DHAND" userId="eeb77b28e786e4d1" providerId="LiveId" clId="{FF010882-5A2F-4C85-8EC8-0F875B4004C9}" dt="2023-10-27T20:45:56.761" v="207" actId="26606"/>
          <ac:spMkLst>
            <pc:docMk/>
            <pc:sldMk cId="933816959" sldId="1617"/>
            <ac:spMk id="32" creationId="{86C05757-249C-4F2B-B326-B940FDD9C439}"/>
          </ac:spMkLst>
        </pc:spChg>
        <pc:spChg chg="add del">
          <ac:chgData name="MOHIT DHAND" userId="eeb77b28e786e4d1" providerId="LiveId" clId="{FF010882-5A2F-4C85-8EC8-0F875B4004C9}" dt="2023-10-27T20:45:56.761" v="207" actId="26606"/>
          <ac:spMkLst>
            <pc:docMk/>
            <pc:sldMk cId="933816959" sldId="1617"/>
            <ac:spMk id="34" creationId="{EE922679-5189-4C5C-9FBB-6839F89C665D}"/>
          </ac:spMkLst>
        </pc:spChg>
        <pc:spChg chg="add del">
          <ac:chgData name="MOHIT DHAND" userId="eeb77b28e786e4d1" providerId="LiveId" clId="{FF010882-5A2F-4C85-8EC8-0F875B4004C9}" dt="2023-10-27T20:45:59.110" v="209" actId="26606"/>
          <ac:spMkLst>
            <pc:docMk/>
            <pc:sldMk cId="933816959" sldId="1617"/>
            <ac:spMk id="36" creationId="{7D379150-F6B4-45C8-BE10-6B278AD400EB}"/>
          </ac:spMkLst>
        </pc:spChg>
        <pc:spChg chg="add del">
          <ac:chgData name="MOHIT DHAND" userId="eeb77b28e786e4d1" providerId="LiveId" clId="{FF010882-5A2F-4C85-8EC8-0F875B4004C9}" dt="2023-10-27T20:45:59.110" v="209" actId="26606"/>
          <ac:spMkLst>
            <pc:docMk/>
            <pc:sldMk cId="933816959" sldId="1617"/>
            <ac:spMk id="37" creationId="{5FFCF544-A370-4A5D-A95F-CA6E0E7191E6}"/>
          </ac:spMkLst>
        </pc:spChg>
        <pc:spChg chg="add del">
          <ac:chgData name="MOHIT DHAND" userId="eeb77b28e786e4d1" providerId="LiveId" clId="{FF010882-5A2F-4C85-8EC8-0F875B4004C9}" dt="2023-10-27T20:45:59.110" v="209" actId="26606"/>
          <ac:spMkLst>
            <pc:docMk/>
            <pc:sldMk cId="933816959" sldId="1617"/>
            <ac:spMk id="39" creationId="{C33BF9DD-8A45-4EEE-B231-0A14D322E5F9}"/>
          </ac:spMkLst>
        </pc:spChg>
        <pc:spChg chg="add del">
          <ac:chgData name="MOHIT DHAND" userId="eeb77b28e786e4d1" providerId="LiveId" clId="{FF010882-5A2F-4C85-8EC8-0F875B4004C9}" dt="2023-10-27T20:45:59.110" v="209" actId="26606"/>
          <ac:spMkLst>
            <pc:docMk/>
            <pc:sldMk cId="933816959" sldId="1617"/>
            <ac:spMk id="41" creationId="{D5FBCAC9-BD8B-4F3B-AD74-EF37D4211349}"/>
          </ac:spMkLst>
        </pc:spChg>
        <pc:spChg chg="add del">
          <ac:chgData name="MOHIT DHAND" userId="eeb77b28e786e4d1" providerId="LiveId" clId="{FF010882-5A2F-4C85-8EC8-0F875B4004C9}" dt="2023-10-27T20:45:59.110" v="209" actId="26606"/>
          <ac:spMkLst>
            <pc:docMk/>
            <pc:sldMk cId="933816959" sldId="1617"/>
            <ac:spMk id="42" creationId="{9556C5A8-AD7E-4CE7-87BE-9EA3B5E1786F}"/>
          </ac:spMkLst>
        </pc:spChg>
        <pc:spChg chg="add del">
          <ac:chgData name="MOHIT DHAND" userId="eeb77b28e786e4d1" providerId="LiveId" clId="{FF010882-5A2F-4C85-8EC8-0F875B4004C9}" dt="2023-10-27T20:46:05.710" v="211" actId="26606"/>
          <ac:spMkLst>
            <pc:docMk/>
            <pc:sldMk cId="933816959" sldId="1617"/>
            <ac:spMk id="44" creationId="{38247643-37AB-47DE-B7BD-7A64FEB13371}"/>
          </ac:spMkLst>
        </pc:spChg>
        <pc:spChg chg="add del">
          <ac:chgData name="MOHIT DHAND" userId="eeb77b28e786e4d1" providerId="LiveId" clId="{FF010882-5A2F-4C85-8EC8-0F875B4004C9}" dt="2023-10-27T20:46:05.710" v="211" actId="26606"/>
          <ac:spMkLst>
            <pc:docMk/>
            <pc:sldMk cId="933816959" sldId="1617"/>
            <ac:spMk id="45" creationId="{AEBC3119-F8E7-4266-91B8-7A1E808B481B}"/>
          </ac:spMkLst>
        </pc:spChg>
        <pc:spChg chg="add del">
          <ac:chgData name="MOHIT DHAND" userId="eeb77b28e786e4d1" providerId="LiveId" clId="{FF010882-5A2F-4C85-8EC8-0F875B4004C9}" dt="2023-10-27T20:46:05.710" v="211" actId="26606"/>
          <ac:spMkLst>
            <pc:docMk/>
            <pc:sldMk cId="933816959" sldId="1617"/>
            <ac:spMk id="48" creationId="{6FA44386-17EF-471B-BBDB-C20ACD5A265B}"/>
          </ac:spMkLst>
        </pc:spChg>
        <pc:spChg chg="add del">
          <ac:chgData name="MOHIT DHAND" userId="eeb77b28e786e4d1" providerId="LiveId" clId="{FF010882-5A2F-4C85-8EC8-0F875B4004C9}" dt="2023-10-27T20:46:05.710" v="211" actId="26606"/>
          <ac:spMkLst>
            <pc:docMk/>
            <pc:sldMk cId="933816959" sldId="1617"/>
            <ac:spMk id="49" creationId="{46C4828D-6EB3-42F1-B844-8F3B0D0E15AE}"/>
          </ac:spMkLst>
        </pc:spChg>
        <pc:spChg chg="add del">
          <ac:chgData name="MOHIT DHAND" userId="eeb77b28e786e4d1" providerId="LiveId" clId="{FF010882-5A2F-4C85-8EC8-0F875B4004C9}" dt="2023-10-27T20:46:09.039" v="213" actId="26606"/>
          <ac:spMkLst>
            <pc:docMk/>
            <pc:sldMk cId="933816959" sldId="1617"/>
            <ac:spMk id="51" creationId="{3CFC9789-57F4-4B9C-ABAA-6F7C8BADCAE8}"/>
          </ac:spMkLst>
        </pc:spChg>
        <pc:spChg chg="add del">
          <ac:chgData name="MOHIT DHAND" userId="eeb77b28e786e4d1" providerId="LiveId" clId="{FF010882-5A2F-4C85-8EC8-0F875B4004C9}" dt="2023-10-27T20:46:09.039" v="213" actId="26606"/>
          <ac:spMkLst>
            <pc:docMk/>
            <pc:sldMk cId="933816959" sldId="1617"/>
            <ac:spMk id="52" creationId="{9B54F538-07DE-4652-B506-5D16E3EBBB0F}"/>
          </ac:spMkLst>
        </pc:spChg>
        <pc:spChg chg="add del">
          <ac:chgData name="MOHIT DHAND" userId="eeb77b28e786e4d1" providerId="LiveId" clId="{FF010882-5A2F-4C85-8EC8-0F875B4004C9}" dt="2023-10-27T20:46:09.039" v="213" actId="26606"/>
          <ac:spMkLst>
            <pc:docMk/>
            <pc:sldMk cId="933816959" sldId="1617"/>
            <ac:spMk id="54" creationId="{F83BAE65-D215-4292-9498-D9610AC2C69F}"/>
          </ac:spMkLst>
        </pc:spChg>
        <pc:spChg chg="add del">
          <ac:chgData name="MOHIT DHAND" userId="eeb77b28e786e4d1" providerId="LiveId" clId="{FF010882-5A2F-4C85-8EC8-0F875B4004C9}" dt="2023-10-27T20:46:09.039" v="213" actId="26606"/>
          <ac:spMkLst>
            <pc:docMk/>
            <pc:sldMk cId="933816959" sldId="1617"/>
            <ac:spMk id="56" creationId="{86C05757-249C-4F2B-B326-B940FDD9C439}"/>
          </ac:spMkLst>
        </pc:spChg>
        <pc:spChg chg="add del">
          <ac:chgData name="MOHIT DHAND" userId="eeb77b28e786e4d1" providerId="LiveId" clId="{FF010882-5A2F-4C85-8EC8-0F875B4004C9}" dt="2023-10-27T20:46:09.039" v="213" actId="26606"/>
          <ac:spMkLst>
            <pc:docMk/>
            <pc:sldMk cId="933816959" sldId="1617"/>
            <ac:spMk id="57" creationId="{EE922679-5189-4C5C-9FBB-6839F89C665D}"/>
          </ac:spMkLst>
        </pc:spChg>
        <pc:spChg chg="add del">
          <ac:chgData name="MOHIT DHAND" userId="eeb77b28e786e4d1" providerId="LiveId" clId="{FF010882-5A2F-4C85-8EC8-0F875B4004C9}" dt="2023-10-27T20:46:45.524" v="225" actId="26606"/>
          <ac:spMkLst>
            <pc:docMk/>
            <pc:sldMk cId="933816959" sldId="1617"/>
            <ac:spMk id="59" creationId="{3CFC9789-57F4-4B9C-ABAA-6F7C8BADCAE8}"/>
          </ac:spMkLst>
        </pc:spChg>
        <pc:spChg chg="add del">
          <ac:chgData name="MOHIT DHAND" userId="eeb77b28e786e4d1" providerId="LiveId" clId="{FF010882-5A2F-4C85-8EC8-0F875B4004C9}" dt="2023-10-27T20:46:45.524" v="225" actId="26606"/>
          <ac:spMkLst>
            <pc:docMk/>
            <pc:sldMk cId="933816959" sldId="1617"/>
            <ac:spMk id="60" creationId="{9B54F538-07DE-4652-B506-5D16E3EBBB0F}"/>
          </ac:spMkLst>
        </pc:spChg>
        <pc:spChg chg="add del">
          <ac:chgData name="MOHIT DHAND" userId="eeb77b28e786e4d1" providerId="LiveId" clId="{FF010882-5A2F-4C85-8EC8-0F875B4004C9}" dt="2023-10-27T20:46:45.524" v="225" actId="26606"/>
          <ac:spMkLst>
            <pc:docMk/>
            <pc:sldMk cId="933816959" sldId="1617"/>
            <ac:spMk id="62" creationId="{F83BAE65-D215-4292-9498-D9610AC2C69F}"/>
          </ac:spMkLst>
        </pc:spChg>
        <pc:spChg chg="add del">
          <ac:chgData name="MOHIT DHAND" userId="eeb77b28e786e4d1" providerId="LiveId" clId="{FF010882-5A2F-4C85-8EC8-0F875B4004C9}" dt="2023-10-27T20:46:45.524" v="225" actId="26606"/>
          <ac:spMkLst>
            <pc:docMk/>
            <pc:sldMk cId="933816959" sldId="1617"/>
            <ac:spMk id="64" creationId="{86C05757-249C-4F2B-B326-B940FDD9C439}"/>
          </ac:spMkLst>
        </pc:spChg>
        <pc:spChg chg="add del">
          <ac:chgData name="MOHIT DHAND" userId="eeb77b28e786e4d1" providerId="LiveId" clId="{FF010882-5A2F-4C85-8EC8-0F875B4004C9}" dt="2023-10-27T20:46:45.524" v="225" actId="26606"/>
          <ac:spMkLst>
            <pc:docMk/>
            <pc:sldMk cId="933816959" sldId="1617"/>
            <ac:spMk id="65" creationId="{EE922679-5189-4C5C-9FBB-6839F89C665D}"/>
          </ac:spMkLst>
        </pc:spChg>
        <pc:spChg chg="add del">
          <ac:chgData name="MOHIT DHAND" userId="eeb77b28e786e4d1" providerId="LiveId" clId="{FF010882-5A2F-4C85-8EC8-0F875B4004C9}" dt="2023-10-27T20:46:34.647" v="222" actId="26606"/>
          <ac:spMkLst>
            <pc:docMk/>
            <pc:sldMk cId="933816959" sldId="1617"/>
            <ac:spMk id="70" creationId="{7D379150-F6B4-45C8-BE10-6B278AD400EB}"/>
          </ac:spMkLst>
        </pc:spChg>
        <pc:spChg chg="add del">
          <ac:chgData name="MOHIT DHAND" userId="eeb77b28e786e4d1" providerId="LiveId" clId="{FF010882-5A2F-4C85-8EC8-0F875B4004C9}" dt="2023-10-27T20:46:34.647" v="222" actId="26606"/>
          <ac:spMkLst>
            <pc:docMk/>
            <pc:sldMk cId="933816959" sldId="1617"/>
            <ac:spMk id="72" creationId="{5FFCF544-A370-4A5D-A95F-CA6E0E7191E6}"/>
          </ac:spMkLst>
        </pc:spChg>
        <pc:spChg chg="add del">
          <ac:chgData name="MOHIT DHAND" userId="eeb77b28e786e4d1" providerId="LiveId" clId="{FF010882-5A2F-4C85-8EC8-0F875B4004C9}" dt="2023-10-27T20:46:34.647" v="222" actId="26606"/>
          <ac:spMkLst>
            <pc:docMk/>
            <pc:sldMk cId="933816959" sldId="1617"/>
            <ac:spMk id="76" creationId="{C33BF9DD-8A45-4EEE-B231-0A14D322E5F9}"/>
          </ac:spMkLst>
        </pc:spChg>
        <pc:spChg chg="add del">
          <ac:chgData name="MOHIT DHAND" userId="eeb77b28e786e4d1" providerId="LiveId" clId="{FF010882-5A2F-4C85-8EC8-0F875B4004C9}" dt="2023-10-27T20:46:34.647" v="222" actId="26606"/>
          <ac:spMkLst>
            <pc:docMk/>
            <pc:sldMk cId="933816959" sldId="1617"/>
            <ac:spMk id="80" creationId="{D5FBCAC9-BD8B-4F3B-AD74-EF37D4211349}"/>
          </ac:spMkLst>
        </pc:spChg>
        <pc:spChg chg="add del">
          <ac:chgData name="MOHIT DHAND" userId="eeb77b28e786e4d1" providerId="LiveId" clId="{FF010882-5A2F-4C85-8EC8-0F875B4004C9}" dt="2023-10-27T20:46:34.647" v="222" actId="26606"/>
          <ac:spMkLst>
            <pc:docMk/>
            <pc:sldMk cId="933816959" sldId="1617"/>
            <ac:spMk id="82" creationId="{9556C5A8-AD7E-4CE7-87BE-9EA3B5E1786F}"/>
          </ac:spMkLst>
        </pc:spChg>
        <pc:spChg chg="add del">
          <ac:chgData name="MOHIT DHAND" userId="eeb77b28e786e4d1" providerId="LiveId" clId="{FF010882-5A2F-4C85-8EC8-0F875B4004C9}" dt="2023-10-27T20:46:45.494" v="224" actId="26606"/>
          <ac:spMkLst>
            <pc:docMk/>
            <pc:sldMk cId="933816959" sldId="1617"/>
            <ac:spMk id="84" creationId="{3CFC9789-57F4-4B9C-ABAA-6F7C8BADCAE8}"/>
          </ac:spMkLst>
        </pc:spChg>
        <pc:spChg chg="add del">
          <ac:chgData name="MOHIT DHAND" userId="eeb77b28e786e4d1" providerId="LiveId" clId="{FF010882-5A2F-4C85-8EC8-0F875B4004C9}" dt="2023-10-27T20:46:45.494" v="224" actId="26606"/>
          <ac:spMkLst>
            <pc:docMk/>
            <pc:sldMk cId="933816959" sldId="1617"/>
            <ac:spMk id="85" creationId="{9B54F538-07DE-4652-B506-5D16E3EBBB0F}"/>
          </ac:spMkLst>
        </pc:spChg>
        <pc:spChg chg="add del">
          <ac:chgData name="MOHIT DHAND" userId="eeb77b28e786e4d1" providerId="LiveId" clId="{FF010882-5A2F-4C85-8EC8-0F875B4004C9}" dt="2023-10-27T20:46:45.494" v="224" actId="26606"/>
          <ac:spMkLst>
            <pc:docMk/>
            <pc:sldMk cId="933816959" sldId="1617"/>
            <ac:spMk id="87" creationId="{F83BAE65-D215-4292-9498-D9610AC2C69F}"/>
          </ac:spMkLst>
        </pc:spChg>
        <pc:spChg chg="add del">
          <ac:chgData name="MOHIT DHAND" userId="eeb77b28e786e4d1" providerId="LiveId" clId="{FF010882-5A2F-4C85-8EC8-0F875B4004C9}" dt="2023-10-27T20:46:45.494" v="224" actId="26606"/>
          <ac:spMkLst>
            <pc:docMk/>
            <pc:sldMk cId="933816959" sldId="1617"/>
            <ac:spMk id="89" creationId="{86C05757-249C-4F2B-B326-B940FDD9C439}"/>
          </ac:spMkLst>
        </pc:spChg>
        <pc:spChg chg="add del">
          <ac:chgData name="MOHIT DHAND" userId="eeb77b28e786e4d1" providerId="LiveId" clId="{FF010882-5A2F-4C85-8EC8-0F875B4004C9}" dt="2023-10-27T20:46:45.494" v="224" actId="26606"/>
          <ac:spMkLst>
            <pc:docMk/>
            <pc:sldMk cId="933816959" sldId="1617"/>
            <ac:spMk id="90" creationId="{EE922679-5189-4C5C-9FBB-6839F89C665D}"/>
          </ac:spMkLst>
        </pc:spChg>
        <pc:spChg chg="add del">
          <ac:chgData name="MOHIT DHAND" userId="eeb77b28e786e4d1" providerId="LiveId" clId="{FF010882-5A2F-4C85-8EC8-0F875B4004C9}" dt="2023-10-27T20:47:27.944" v="234" actId="26606"/>
          <ac:spMkLst>
            <pc:docMk/>
            <pc:sldMk cId="933816959" sldId="1617"/>
            <ac:spMk id="92" creationId="{38247643-37AB-47DE-B7BD-7A64FEB13371}"/>
          </ac:spMkLst>
        </pc:spChg>
        <pc:spChg chg="add del">
          <ac:chgData name="MOHIT DHAND" userId="eeb77b28e786e4d1" providerId="LiveId" clId="{FF010882-5A2F-4C85-8EC8-0F875B4004C9}" dt="2023-10-27T20:47:27.944" v="234" actId="26606"/>
          <ac:spMkLst>
            <pc:docMk/>
            <pc:sldMk cId="933816959" sldId="1617"/>
            <ac:spMk id="93" creationId="{AEBC3119-F8E7-4266-91B8-7A1E808B481B}"/>
          </ac:spMkLst>
        </pc:spChg>
        <pc:spChg chg="add del">
          <ac:chgData name="MOHIT DHAND" userId="eeb77b28e786e4d1" providerId="LiveId" clId="{FF010882-5A2F-4C85-8EC8-0F875B4004C9}" dt="2023-10-27T20:47:27.944" v="234" actId="26606"/>
          <ac:spMkLst>
            <pc:docMk/>
            <pc:sldMk cId="933816959" sldId="1617"/>
            <ac:spMk id="96" creationId="{7DD2B04A-1137-44B5-B028-ACB68B02C73D}"/>
          </ac:spMkLst>
        </pc:spChg>
        <pc:spChg chg="add del">
          <ac:chgData name="MOHIT DHAND" userId="eeb77b28e786e4d1" providerId="LiveId" clId="{FF010882-5A2F-4C85-8EC8-0F875B4004C9}" dt="2023-10-27T20:47:27.944" v="234" actId="26606"/>
          <ac:spMkLst>
            <pc:docMk/>
            <pc:sldMk cId="933816959" sldId="1617"/>
            <ac:spMk id="97" creationId="{49AA227F-6DA2-4C84-A893-F326972F0FCB}"/>
          </ac:spMkLst>
        </pc:spChg>
        <pc:spChg chg="add del">
          <ac:chgData name="MOHIT DHAND" userId="eeb77b28e786e4d1" providerId="LiveId" clId="{FF010882-5A2F-4C85-8EC8-0F875B4004C9}" dt="2023-10-27T20:48:05.146" v="241" actId="26606"/>
          <ac:spMkLst>
            <pc:docMk/>
            <pc:sldMk cId="933816959" sldId="1617"/>
            <ac:spMk id="102" creationId="{38247643-37AB-47DE-B7BD-7A64FEB13371}"/>
          </ac:spMkLst>
        </pc:spChg>
        <pc:spChg chg="add del">
          <ac:chgData name="MOHIT DHAND" userId="eeb77b28e786e4d1" providerId="LiveId" clId="{FF010882-5A2F-4C85-8EC8-0F875B4004C9}" dt="2023-10-27T20:48:05.146" v="241" actId="26606"/>
          <ac:spMkLst>
            <pc:docMk/>
            <pc:sldMk cId="933816959" sldId="1617"/>
            <ac:spMk id="104" creationId="{AEBC3119-F8E7-4266-91B8-7A1E808B481B}"/>
          </ac:spMkLst>
        </pc:spChg>
        <pc:spChg chg="add del">
          <ac:chgData name="MOHIT DHAND" userId="eeb77b28e786e4d1" providerId="LiveId" clId="{FF010882-5A2F-4C85-8EC8-0F875B4004C9}" dt="2023-10-27T20:48:05.146" v="241" actId="26606"/>
          <ac:spMkLst>
            <pc:docMk/>
            <pc:sldMk cId="933816959" sldId="1617"/>
            <ac:spMk id="108" creationId="{E2B921FE-88A4-459B-9BE1-BD2EBAD7C2C8}"/>
          </ac:spMkLst>
        </pc:spChg>
        <pc:spChg chg="add del">
          <ac:chgData name="MOHIT DHAND" userId="eeb77b28e786e4d1" providerId="LiveId" clId="{FF010882-5A2F-4C85-8EC8-0F875B4004C9}" dt="2023-10-27T20:48:05.146" v="241" actId="26606"/>
          <ac:spMkLst>
            <pc:docMk/>
            <pc:sldMk cId="933816959" sldId="1617"/>
            <ac:spMk id="110" creationId="{45270C1D-1DCF-4928-B175-32F33CEC384F}"/>
          </ac:spMkLst>
        </pc:spChg>
        <pc:spChg chg="add del">
          <ac:chgData name="MOHIT DHAND" userId="eeb77b28e786e4d1" providerId="LiveId" clId="{FF010882-5A2F-4C85-8EC8-0F875B4004C9}" dt="2023-10-27T20:48:05.146" v="241" actId="26606"/>
          <ac:spMkLst>
            <pc:docMk/>
            <pc:sldMk cId="933816959" sldId="1617"/>
            <ac:spMk id="112" creationId="{507E3BCE-143E-411A-809D-0F920A648A08}"/>
          </ac:spMkLst>
        </pc:spChg>
        <pc:spChg chg="add del">
          <ac:chgData name="MOHIT DHAND" userId="eeb77b28e786e4d1" providerId="LiveId" clId="{FF010882-5A2F-4C85-8EC8-0F875B4004C9}" dt="2023-10-27T20:47:53.869" v="237" actId="26606"/>
          <ac:spMkLst>
            <pc:docMk/>
            <pc:sldMk cId="933816959" sldId="1617"/>
            <ac:spMk id="117" creationId="{38247643-37AB-47DE-B7BD-7A64FEB13371}"/>
          </ac:spMkLst>
        </pc:spChg>
        <pc:spChg chg="add del">
          <ac:chgData name="MOHIT DHAND" userId="eeb77b28e786e4d1" providerId="LiveId" clId="{FF010882-5A2F-4C85-8EC8-0F875B4004C9}" dt="2023-10-27T20:47:53.869" v="237" actId="26606"/>
          <ac:spMkLst>
            <pc:docMk/>
            <pc:sldMk cId="933816959" sldId="1617"/>
            <ac:spMk id="119" creationId="{AEBC3119-F8E7-4266-91B8-7A1E808B481B}"/>
          </ac:spMkLst>
        </pc:spChg>
        <pc:spChg chg="add del">
          <ac:chgData name="MOHIT DHAND" userId="eeb77b28e786e4d1" providerId="LiveId" clId="{FF010882-5A2F-4C85-8EC8-0F875B4004C9}" dt="2023-10-27T20:47:53.869" v="237" actId="26606"/>
          <ac:spMkLst>
            <pc:docMk/>
            <pc:sldMk cId="933816959" sldId="1617"/>
            <ac:spMk id="123" creationId="{990D0034-F768-41E7-85D4-F38C4DE85770}"/>
          </ac:spMkLst>
        </pc:spChg>
        <pc:spChg chg="add del">
          <ac:chgData name="MOHIT DHAND" userId="eeb77b28e786e4d1" providerId="LiveId" clId="{FF010882-5A2F-4C85-8EC8-0F875B4004C9}" dt="2023-10-27T20:48:05.146" v="241" actId="26606"/>
          <ac:spMkLst>
            <pc:docMk/>
            <pc:sldMk cId="933816959" sldId="1617"/>
            <ac:spMk id="127" creationId="{38247643-37AB-47DE-B7BD-7A64FEB13371}"/>
          </ac:spMkLst>
        </pc:spChg>
        <pc:spChg chg="add del">
          <ac:chgData name="MOHIT DHAND" userId="eeb77b28e786e4d1" providerId="LiveId" clId="{FF010882-5A2F-4C85-8EC8-0F875B4004C9}" dt="2023-10-27T20:48:05.146" v="241" actId="26606"/>
          <ac:spMkLst>
            <pc:docMk/>
            <pc:sldMk cId="933816959" sldId="1617"/>
            <ac:spMk id="128" creationId="{AEBC3119-F8E7-4266-91B8-7A1E808B481B}"/>
          </ac:spMkLst>
        </pc:spChg>
        <pc:spChg chg="add del">
          <ac:chgData name="MOHIT DHAND" userId="eeb77b28e786e4d1" providerId="LiveId" clId="{FF010882-5A2F-4C85-8EC8-0F875B4004C9}" dt="2023-10-27T20:48:05.146" v="241" actId="26606"/>
          <ac:spMkLst>
            <pc:docMk/>
            <pc:sldMk cId="933816959" sldId="1617"/>
            <ac:spMk id="130" creationId="{4AAB5859-0C3B-4536-9743-0CAF111EDBA5}"/>
          </ac:spMkLst>
        </pc:spChg>
        <pc:spChg chg="add del">
          <ac:chgData name="MOHIT DHAND" userId="eeb77b28e786e4d1" providerId="LiveId" clId="{FF010882-5A2F-4C85-8EC8-0F875B4004C9}" dt="2023-10-27T20:48:05.146" v="241" actId="26606"/>
          <ac:spMkLst>
            <pc:docMk/>
            <pc:sldMk cId="933816959" sldId="1617"/>
            <ac:spMk id="131" creationId="{81A51F47-81C5-43A3-98C0-DB7B157210CB}"/>
          </ac:spMkLst>
        </pc:spChg>
        <pc:graphicFrameChg chg="add mod modGraphic">
          <ac:chgData name="MOHIT DHAND" userId="eeb77b28e786e4d1" providerId="LiveId" clId="{FF010882-5A2F-4C85-8EC8-0F875B4004C9}" dt="2023-10-27T20:48:05.146" v="241" actId="26606"/>
          <ac:graphicFrameMkLst>
            <pc:docMk/>
            <pc:sldMk cId="933816959" sldId="1617"/>
            <ac:graphicFrameMk id="3" creationId="{7DE862C1-0923-A2E2-70CC-CE40D721AD7E}"/>
          </ac:graphicFrameMkLst>
        </pc:graphicFrameChg>
        <pc:picChg chg="add del mod">
          <ac:chgData name="MOHIT DHAND" userId="eeb77b28e786e4d1" providerId="LiveId" clId="{FF010882-5A2F-4C85-8EC8-0F875B4004C9}" dt="2023-10-27T20:48:17.451" v="244"/>
          <ac:picMkLst>
            <pc:docMk/>
            <pc:sldMk cId="933816959" sldId="1617"/>
            <ac:picMk id="4" creationId="{7AEF724B-EE7B-ADD0-02C8-DB9B03A2F093}"/>
          </ac:picMkLst>
        </pc:picChg>
        <pc:picChg chg="mod ord">
          <ac:chgData name="MOHIT DHAND" userId="eeb77b28e786e4d1" providerId="LiveId" clId="{FF010882-5A2F-4C85-8EC8-0F875B4004C9}" dt="2023-10-27T20:48:07.965" v="242" actId="1076"/>
          <ac:picMkLst>
            <pc:docMk/>
            <pc:sldMk cId="933816959" sldId="1617"/>
            <ac:picMk id="17" creationId="{EFFA22A2-9076-A6FE-631F-8C7BDB258797}"/>
          </ac:picMkLst>
        </pc:picChg>
        <pc:cxnChg chg="add del">
          <ac:chgData name="MOHIT DHAND" userId="eeb77b28e786e4d1" providerId="LiveId" clId="{FF010882-5A2F-4C85-8EC8-0F875B4004C9}" dt="2023-10-27T20:45:56.761" v="207" actId="26606"/>
          <ac:cxnSpMkLst>
            <pc:docMk/>
            <pc:sldMk cId="933816959" sldId="1617"/>
            <ac:cxnSpMk id="26" creationId="{03D56195-A6AC-4958-8B87-F7D009353EB1}"/>
          </ac:cxnSpMkLst>
        </pc:cxnChg>
        <pc:cxnChg chg="add del">
          <ac:chgData name="MOHIT DHAND" userId="eeb77b28e786e4d1" providerId="LiveId" clId="{FF010882-5A2F-4C85-8EC8-0F875B4004C9}" dt="2023-10-27T20:45:56.761" v="207" actId="26606"/>
          <ac:cxnSpMkLst>
            <pc:docMk/>
            <pc:sldMk cId="933816959" sldId="1617"/>
            <ac:cxnSpMk id="30" creationId="{5C99ACED-3F9B-471D-97BC-E5D2D23198C0}"/>
          </ac:cxnSpMkLst>
        </pc:cxnChg>
        <pc:cxnChg chg="add del">
          <ac:chgData name="MOHIT DHAND" userId="eeb77b28e786e4d1" providerId="LiveId" clId="{FF010882-5A2F-4C85-8EC8-0F875B4004C9}" dt="2023-10-27T20:45:59.110" v="209" actId="26606"/>
          <ac:cxnSpMkLst>
            <pc:docMk/>
            <pc:sldMk cId="933816959" sldId="1617"/>
            <ac:cxnSpMk id="38" creationId="{6EEB3B97-A638-498B-8083-54191CE71E01}"/>
          </ac:cxnSpMkLst>
        </pc:cxnChg>
        <pc:cxnChg chg="add del">
          <ac:chgData name="MOHIT DHAND" userId="eeb77b28e786e4d1" providerId="LiveId" clId="{FF010882-5A2F-4C85-8EC8-0F875B4004C9}" dt="2023-10-27T20:45:59.110" v="209" actId="26606"/>
          <ac:cxnSpMkLst>
            <pc:docMk/>
            <pc:sldMk cId="933816959" sldId="1617"/>
            <ac:cxnSpMk id="40" creationId="{9020DCC9-F851-4562-BB20-1AB3C51BFD08}"/>
          </ac:cxnSpMkLst>
        </pc:cxnChg>
        <pc:cxnChg chg="add del">
          <ac:chgData name="MOHIT DHAND" userId="eeb77b28e786e4d1" providerId="LiveId" clId="{FF010882-5A2F-4C85-8EC8-0F875B4004C9}" dt="2023-10-27T20:46:05.710" v="211" actId="26606"/>
          <ac:cxnSpMkLst>
            <pc:docMk/>
            <pc:sldMk cId="933816959" sldId="1617"/>
            <ac:cxnSpMk id="46" creationId="{57D15890-6502-4FAA-AB03-AFAC88EE29D1}"/>
          </ac:cxnSpMkLst>
        </pc:cxnChg>
        <pc:cxnChg chg="add del">
          <ac:chgData name="MOHIT DHAND" userId="eeb77b28e786e4d1" providerId="LiveId" clId="{FF010882-5A2F-4C85-8EC8-0F875B4004C9}" dt="2023-10-27T20:46:05.710" v="211" actId="26606"/>
          <ac:cxnSpMkLst>
            <pc:docMk/>
            <pc:sldMk cId="933816959" sldId="1617"/>
            <ac:cxnSpMk id="47" creationId="{20287E58-BFA2-4780-8829-AAA140F4AFAB}"/>
          </ac:cxnSpMkLst>
        </pc:cxnChg>
        <pc:cxnChg chg="add del">
          <ac:chgData name="MOHIT DHAND" userId="eeb77b28e786e4d1" providerId="LiveId" clId="{FF010882-5A2F-4C85-8EC8-0F875B4004C9}" dt="2023-10-27T20:46:09.039" v="213" actId="26606"/>
          <ac:cxnSpMkLst>
            <pc:docMk/>
            <pc:sldMk cId="933816959" sldId="1617"/>
            <ac:cxnSpMk id="53" creationId="{03D56195-A6AC-4958-8B87-F7D009353EB1}"/>
          </ac:cxnSpMkLst>
        </pc:cxnChg>
        <pc:cxnChg chg="add del">
          <ac:chgData name="MOHIT DHAND" userId="eeb77b28e786e4d1" providerId="LiveId" clId="{FF010882-5A2F-4C85-8EC8-0F875B4004C9}" dt="2023-10-27T20:46:09.039" v="213" actId="26606"/>
          <ac:cxnSpMkLst>
            <pc:docMk/>
            <pc:sldMk cId="933816959" sldId="1617"/>
            <ac:cxnSpMk id="55" creationId="{5C99ACED-3F9B-471D-97BC-E5D2D23198C0}"/>
          </ac:cxnSpMkLst>
        </pc:cxnChg>
        <pc:cxnChg chg="add del">
          <ac:chgData name="MOHIT DHAND" userId="eeb77b28e786e4d1" providerId="LiveId" clId="{FF010882-5A2F-4C85-8EC8-0F875B4004C9}" dt="2023-10-27T20:46:45.524" v="225" actId="26606"/>
          <ac:cxnSpMkLst>
            <pc:docMk/>
            <pc:sldMk cId="933816959" sldId="1617"/>
            <ac:cxnSpMk id="61" creationId="{03D56195-A6AC-4958-8B87-F7D009353EB1}"/>
          </ac:cxnSpMkLst>
        </pc:cxnChg>
        <pc:cxnChg chg="add del">
          <ac:chgData name="MOHIT DHAND" userId="eeb77b28e786e4d1" providerId="LiveId" clId="{FF010882-5A2F-4C85-8EC8-0F875B4004C9}" dt="2023-10-27T20:46:45.524" v="225" actId="26606"/>
          <ac:cxnSpMkLst>
            <pc:docMk/>
            <pc:sldMk cId="933816959" sldId="1617"/>
            <ac:cxnSpMk id="63" creationId="{5C99ACED-3F9B-471D-97BC-E5D2D23198C0}"/>
          </ac:cxnSpMkLst>
        </pc:cxnChg>
        <pc:cxnChg chg="add del">
          <ac:chgData name="MOHIT DHAND" userId="eeb77b28e786e4d1" providerId="LiveId" clId="{FF010882-5A2F-4C85-8EC8-0F875B4004C9}" dt="2023-10-27T20:46:34.647" v="222" actId="26606"/>
          <ac:cxnSpMkLst>
            <pc:docMk/>
            <pc:sldMk cId="933816959" sldId="1617"/>
            <ac:cxnSpMk id="74" creationId="{6EEB3B97-A638-498B-8083-54191CE71E01}"/>
          </ac:cxnSpMkLst>
        </pc:cxnChg>
        <pc:cxnChg chg="add del">
          <ac:chgData name="MOHIT DHAND" userId="eeb77b28e786e4d1" providerId="LiveId" clId="{FF010882-5A2F-4C85-8EC8-0F875B4004C9}" dt="2023-10-27T20:46:34.647" v="222" actId="26606"/>
          <ac:cxnSpMkLst>
            <pc:docMk/>
            <pc:sldMk cId="933816959" sldId="1617"/>
            <ac:cxnSpMk id="78" creationId="{9020DCC9-F851-4562-BB20-1AB3C51BFD08}"/>
          </ac:cxnSpMkLst>
        </pc:cxnChg>
        <pc:cxnChg chg="add del">
          <ac:chgData name="MOHIT DHAND" userId="eeb77b28e786e4d1" providerId="LiveId" clId="{FF010882-5A2F-4C85-8EC8-0F875B4004C9}" dt="2023-10-27T20:46:45.494" v="224" actId="26606"/>
          <ac:cxnSpMkLst>
            <pc:docMk/>
            <pc:sldMk cId="933816959" sldId="1617"/>
            <ac:cxnSpMk id="86" creationId="{03D56195-A6AC-4958-8B87-F7D009353EB1}"/>
          </ac:cxnSpMkLst>
        </pc:cxnChg>
        <pc:cxnChg chg="add del">
          <ac:chgData name="MOHIT DHAND" userId="eeb77b28e786e4d1" providerId="LiveId" clId="{FF010882-5A2F-4C85-8EC8-0F875B4004C9}" dt="2023-10-27T20:46:45.494" v="224" actId="26606"/>
          <ac:cxnSpMkLst>
            <pc:docMk/>
            <pc:sldMk cId="933816959" sldId="1617"/>
            <ac:cxnSpMk id="88" creationId="{5C99ACED-3F9B-471D-97BC-E5D2D23198C0}"/>
          </ac:cxnSpMkLst>
        </pc:cxnChg>
        <pc:cxnChg chg="add del">
          <ac:chgData name="MOHIT DHAND" userId="eeb77b28e786e4d1" providerId="LiveId" clId="{FF010882-5A2F-4C85-8EC8-0F875B4004C9}" dt="2023-10-27T20:47:27.944" v="234" actId="26606"/>
          <ac:cxnSpMkLst>
            <pc:docMk/>
            <pc:sldMk cId="933816959" sldId="1617"/>
            <ac:cxnSpMk id="94" creationId="{57D15890-6502-4FAA-AB03-AFAC88EE29D1}"/>
          </ac:cxnSpMkLst>
        </pc:cxnChg>
        <pc:cxnChg chg="add del">
          <ac:chgData name="MOHIT DHAND" userId="eeb77b28e786e4d1" providerId="LiveId" clId="{FF010882-5A2F-4C85-8EC8-0F875B4004C9}" dt="2023-10-27T20:47:27.944" v="234" actId="26606"/>
          <ac:cxnSpMkLst>
            <pc:docMk/>
            <pc:sldMk cId="933816959" sldId="1617"/>
            <ac:cxnSpMk id="95" creationId="{25C014F1-8E33-495F-A49E-7911F19D8914}"/>
          </ac:cxnSpMkLst>
        </pc:cxnChg>
        <pc:cxnChg chg="add del">
          <ac:chgData name="MOHIT DHAND" userId="eeb77b28e786e4d1" providerId="LiveId" clId="{FF010882-5A2F-4C85-8EC8-0F875B4004C9}" dt="2023-10-27T20:48:05.146" v="241" actId="26606"/>
          <ac:cxnSpMkLst>
            <pc:docMk/>
            <pc:sldMk cId="933816959" sldId="1617"/>
            <ac:cxnSpMk id="106" creationId="{57D15890-6502-4FAA-AB03-AFAC88EE29D1}"/>
          </ac:cxnSpMkLst>
        </pc:cxnChg>
        <pc:cxnChg chg="add del">
          <ac:chgData name="MOHIT DHAND" userId="eeb77b28e786e4d1" providerId="LiveId" clId="{FF010882-5A2F-4C85-8EC8-0F875B4004C9}" dt="2023-10-27T20:47:53.869" v="237" actId="26606"/>
          <ac:cxnSpMkLst>
            <pc:docMk/>
            <pc:sldMk cId="933816959" sldId="1617"/>
            <ac:cxnSpMk id="121" creationId="{57D15890-6502-4FAA-AB03-AFAC88EE29D1}"/>
          </ac:cxnSpMkLst>
        </pc:cxnChg>
        <pc:cxnChg chg="add del">
          <ac:chgData name="MOHIT DHAND" userId="eeb77b28e786e4d1" providerId="LiveId" clId="{FF010882-5A2F-4C85-8EC8-0F875B4004C9}" dt="2023-10-27T20:47:53.869" v="237" actId="26606"/>
          <ac:cxnSpMkLst>
            <pc:docMk/>
            <pc:sldMk cId="933816959" sldId="1617"/>
            <ac:cxnSpMk id="125" creationId="{5A0A5CF6-407C-4691-8122-49DF69D0020D}"/>
          </ac:cxnSpMkLst>
        </pc:cxnChg>
        <pc:cxnChg chg="add del">
          <ac:chgData name="MOHIT DHAND" userId="eeb77b28e786e4d1" providerId="LiveId" clId="{FF010882-5A2F-4C85-8EC8-0F875B4004C9}" dt="2023-10-27T20:48:05.146" v="241" actId="26606"/>
          <ac:cxnSpMkLst>
            <pc:docMk/>
            <pc:sldMk cId="933816959" sldId="1617"/>
            <ac:cxnSpMk id="129" creationId="{57D15890-6502-4FAA-AB03-AFAC88EE29D1}"/>
          </ac:cxnSpMkLst>
        </pc:cxnChg>
      </pc:sldChg>
      <pc:sldChg chg="addSp delSp modSp mod setBg setClrOvrMap">
        <pc:chgData name="MOHIT DHAND" userId="eeb77b28e786e4d1" providerId="LiveId" clId="{FF010882-5A2F-4C85-8EC8-0F875B4004C9}" dt="2023-10-27T20:19:02.609" v="8" actId="26606"/>
        <pc:sldMkLst>
          <pc:docMk/>
          <pc:sldMk cId="2792128710" sldId="1625"/>
        </pc:sldMkLst>
        <pc:spChg chg="add del">
          <ac:chgData name="MOHIT DHAND" userId="eeb77b28e786e4d1" providerId="LiveId" clId="{FF010882-5A2F-4C85-8EC8-0F875B4004C9}" dt="2023-10-27T20:19:02.609" v="8" actId="26606"/>
          <ac:spMkLst>
            <pc:docMk/>
            <pc:sldMk cId="2792128710" sldId="1625"/>
            <ac:spMk id="15" creationId="{38247643-37AB-47DE-B7BD-7A64FEB13371}"/>
          </ac:spMkLst>
        </pc:spChg>
        <pc:spChg chg="add del">
          <ac:chgData name="MOHIT DHAND" userId="eeb77b28e786e4d1" providerId="LiveId" clId="{FF010882-5A2F-4C85-8EC8-0F875B4004C9}" dt="2023-10-27T20:19:02.609" v="8" actId="26606"/>
          <ac:spMkLst>
            <pc:docMk/>
            <pc:sldMk cId="2792128710" sldId="1625"/>
            <ac:spMk id="17" creationId="{AEBC3119-F8E7-4266-91B8-7A1E808B481B}"/>
          </ac:spMkLst>
        </pc:spChg>
        <pc:spChg chg="add del">
          <ac:chgData name="MOHIT DHAND" userId="eeb77b28e786e4d1" providerId="LiveId" clId="{FF010882-5A2F-4C85-8EC8-0F875B4004C9}" dt="2023-10-27T20:19:02.609" v="8" actId="26606"/>
          <ac:spMkLst>
            <pc:docMk/>
            <pc:sldMk cId="2792128710" sldId="1625"/>
            <ac:spMk id="21" creationId="{B80045BC-58DB-469C-8997-6C0C16B1739C}"/>
          </ac:spMkLst>
        </pc:spChg>
        <pc:spChg chg="add del">
          <ac:chgData name="MOHIT DHAND" userId="eeb77b28e786e4d1" providerId="LiveId" clId="{FF010882-5A2F-4C85-8EC8-0F875B4004C9}" dt="2023-10-27T20:19:02.609" v="8" actId="26606"/>
          <ac:spMkLst>
            <pc:docMk/>
            <pc:sldMk cId="2792128710" sldId="1625"/>
            <ac:spMk id="25" creationId="{150BDA68-EBDD-443C-9B6B-03CA14AFFB3A}"/>
          </ac:spMkLst>
        </pc:spChg>
        <pc:spChg chg="add del">
          <ac:chgData name="MOHIT DHAND" userId="eeb77b28e786e4d1" providerId="LiveId" clId="{FF010882-5A2F-4C85-8EC8-0F875B4004C9}" dt="2023-10-27T20:19:02.609" v="8" actId="26606"/>
          <ac:spMkLst>
            <pc:docMk/>
            <pc:sldMk cId="2792128710" sldId="1625"/>
            <ac:spMk id="27" creationId="{00C07DB3-666C-4A9D-81CE-83B435F95BB5}"/>
          </ac:spMkLst>
        </pc:spChg>
        <pc:spChg chg="add del">
          <ac:chgData name="MOHIT DHAND" userId="eeb77b28e786e4d1" providerId="LiveId" clId="{FF010882-5A2F-4C85-8EC8-0F875B4004C9}" dt="2023-10-27T20:18:54.094" v="6" actId="26606"/>
          <ac:spMkLst>
            <pc:docMk/>
            <pc:sldMk cId="2792128710" sldId="1625"/>
            <ac:spMk id="32" creationId="{38247643-37AB-47DE-B7BD-7A64FEB13371}"/>
          </ac:spMkLst>
        </pc:spChg>
        <pc:spChg chg="add del">
          <ac:chgData name="MOHIT DHAND" userId="eeb77b28e786e4d1" providerId="LiveId" clId="{FF010882-5A2F-4C85-8EC8-0F875B4004C9}" dt="2023-10-27T20:18:54.094" v="6" actId="26606"/>
          <ac:spMkLst>
            <pc:docMk/>
            <pc:sldMk cId="2792128710" sldId="1625"/>
            <ac:spMk id="34" creationId="{AEBC3119-F8E7-4266-91B8-7A1E808B481B}"/>
          </ac:spMkLst>
        </pc:spChg>
        <pc:spChg chg="add del">
          <ac:chgData name="MOHIT DHAND" userId="eeb77b28e786e4d1" providerId="LiveId" clId="{FF010882-5A2F-4C85-8EC8-0F875B4004C9}" dt="2023-10-27T20:18:54.094" v="6" actId="26606"/>
          <ac:spMkLst>
            <pc:docMk/>
            <pc:sldMk cId="2792128710" sldId="1625"/>
            <ac:spMk id="38" creationId="{B80045BC-58DB-469C-8997-6C0C16B1739C}"/>
          </ac:spMkLst>
        </pc:spChg>
        <pc:spChg chg="add del">
          <ac:chgData name="MOHIT DHAND" userId="eeb77b28e786e4d1" providerId="LiveId" clId="{FF010882-5A2F-4C85-8EC8-0F875B4004C9}" dt="2023-10-27T20:18:54.094" v="6" actId="26606"/>
          <ac:spMkLst>
            <pc:docMk/>
            <pc:sldMk cId="2792128710" sldId="1625"/>
            <ac:spMk id="42" creationId="{150BDA68-EBDD-443C-9B6B-03CA14AFFB3A}"/>
          </ac:spMkLst>
        </pc:spChg>
        <pc:spChg chg="add del">
          <ac:chgData name="MOHIT DHAND" userId="eeb77b28e786e4d1" providerId="LiveId" clId="{FF010882-5A2F-4C85-8EC8-0F875B4004C9}" dt="2023-10-27T20:18:54.094" v="6" actId="26606"/>
          <ac:spMkLst>
            <pc:docMk/>
            <pc:sldMk cId="2792128710" sldId="1625"/>
            <ac:spMk id="44" creationId="{00C07DB3-666C-4A9D-81CE-83B435F95BB5}"/>
          </ac:spMkLst>
        </pc:spChg>
        <pc:spChg chg="add del">
          <ac:chgData name="MOHIT DHAND" userId="eeb77b28e786e4d1" providerId="LiveId" clId="{FF010882-5A2F-4C85-8EC8-0F875B4004C9}" dt="2023-10-27T20:19:02.609" v="8" actId="26606"/>
          <ac:spMkLst>
            <pc:docMk/>
            <pc:sldMk cId="2792128710" sldId="1625"/>
            <ac:spMk id="47" creationId="{85D52B88-A4AE-4B06-AEFC-8E492B9039CE}"/>
          </ac:spMkLst>
        </pc:spChg>
        <pc:spChg chg="add del">
          <ac:chgData name="MOHIT DHAND" userId="eeb77b28e786e4d1" providerId="LiveId" clId="{FF010882-5A2F-4C85-8EC8-0F875B4004C9}" dt="2023-10-27T20:19:02.609" v="8" actId="26606"/>
          <ac:spMkLst>
            <pc:docMk/>
            <pc:sldMk cId="2792128710" sldId="1625"/>
            <ac:spMk id="48" creationId="{CFD6FA94-0FE6-4CC5-BC1A-1F4780CDAEE1}"/>
          </ac:spMkLst>
        </pc:spChg>
        <pc:graphicFrameChg chg="mod modGraphic">
          <ac:chgData name="MOHIT DHAND" userId="eeb77b28e786e4d1" providerId="LiveId" clId="{FF010882-5A2F-4C85-8EC8-0F875B4004C9}" dt="2023-10-27T20:19:02.609" v="8" actId="26606"/>
          <ac:graphicFrameMkLst>
            <pc:docMk/>
            <pc:sldMk cId="2792128710" sldId="1625"/>
            <ac:graphicFrameMk id="10" creationId="{1D231D7B-3AA4-937B-3B22-8D244F11393E}"/>
          </ac:graphicFrameMkLst>
        </pc:graphicFrameChg>
        <pc:picChg chg="mod">
          <ac:chgData name="MOHIT DHAND" userId="eeb77b28e786e4d1" providerId="LiveId" clId="{FF010882-5A2F-4C85-8EC8-0F875B4004C9}" dt="2023-10-27T20:19:02.609" v="8" actId="26606"/>
          <ac:picMkLst>
            <pc:docMk/>
            <pc:sldMk cId="2792128710" sldId="1625"/>
            <ac:picMk id="5" creationId="{A9C92CFC-FA62-4FFA-9443-713246B0186C}"/>
          </ac:picMkLst>
        </pc:picChg>
        <pc:cxnChg chg="add del">
          <ac:chgData name="MOHIT DHAND" userId="eeb77b28e786e4d1" providerId="LiveId" clId="{FF010882-5A2F-4C85-8EC8-0F875B4004C9}" dt="2023-10-27T20:19:02.609" v="8" actId="26606"/>
          <ac:cxnSpMkLst>
            <pc:docMk/>
            <pc:sldMk cId="2792128710" sldId="1625"/>
            <ac:cxnSpMk id="19" creationId="{57D15890-6502-4FAA-AB03-AFAC88EE29D1}"/>
          </ac:cxnSpMkLst>
        </pc:cxnChg>
        <pc:cxnChg chg="add del">
          <ac:chgData name="MOHIT DHAND" userId="eeb77b28e786e4d1" providerId="LiveId" clId="{FF010882-5A2F-4C85-8EC8-0F875B4004C9}" dt="2023-10-27T20:19:02.609" v="8" actId="26606"/>
          <ac:cxnSpMkLst>
            <pc:docMk/>
            <pc:sldMk cId="2792128710" sldId="1625"/>
            <ac:cxnSpMk id="23" creationId="{83EF6BB5-A95D-4C59-808C-3B64F444F29D}"/>
          </ac:cxnSpMkLst>
        </pc:cxnChg>
        <pc:cxnChg chg="add del">
          <ac:chgData name="MOHIT DHAND" userId="eeb77b28e786e4d1" providerId="LiveId" clId="{FF010882-5A2F-4C85-8EC8-0F875B4004C9}" dt="2023-10-27T20:18:54.094" v="6" actId="26606"/>
          <ac:cxnSpMkLst>
            <pc:docMk/>
            <pc:sldMk cId="2792128710" sldId="1625"/>
            <ac:cxnSpMk id="36" creationId="{57D15890-6502-4FAA-AB03-AFAC88EE29D1}"/>
          </ac:cxnSpMkLst>
        </pc:cxnChg>
        <pc:cxnChg chg="add del">
          <ac:chgData name="MOHIT DHAND" userId="eeb77b28e786e4d1" providerId="LiveId" clId="{FF010882-5A2F-4C85-8EC8-0F875B4004C9}" dt="2023-10-27T20:18:54.094" v="6" actId="26606"/>
          <ac:cxnSpMkLst>
            <pc:docMk/>
            <pc:sldMk cId="2792128710" sldId="1625"/>
            <ac:cxnSpMk id="40" creationId="{83EF6BB5-A95D-4C59-808C-3B64F444F29D}"/>
          </ac:cxnSpMkLst>
        </pc:cxnChg>
        <pc:cxnChg chg="add del">
          <ac:chgData name="MOHIT DHAND" userId="eeb77b28e786e4d1" providerId="LiveId" clId="{FF010882-5A2F-4C85-8EC8-0F875B4004C9}" dt="2023-10-27T20:19:02.609" v="8" actId="26606"/>
          <ac:cxnSpMkLst>
            <pc:docMk/>
            <pc:sldMk cId="2792128710" sldId="1625"/>
            <ac:cxnSpMk id="46" creationId="{0268177E-1445-4DCF-955D-1CAE9B76FFDC}"/>
          </ac:cxnSpMkLst>
        </pc:cxnChg>
      </pc:sldChg>
      <pc:sldChg chg="delSp del mod delAnim">
        <pc:chgData name="MOHIT DHAND" userId="eeb77b28e786e4d1" providerId="LiveId" clId="{FF010882-5A2F-4C85-8EC8-0F875B4004C9}" dt="2023-10-28T03:19:50.142" v="277" actId="47"/>
        <pc:sldMkLst>
          <pc:docMk/>
          <pc:sldMk cId="521421290" sldId="2542"/>
        </pc:sldMkLst>
        <pc:spChg chg="del">
          <ac:chgData name="MOHIT DHAND" userId="eeb77b28e786e4d1" providerId="LiveId" clId="{FF010882-5A2F-4C85-8EC8-0F875B4004C9}" dt="2023-10-27T20:21:13.985" v="33" actId="21"/>
          <ac:spMkLst>
            <pc:docMk/>
            <pc:sldMk cId="521421290" sldId="2542"/>
            <ac:spMk id="68" creationId="{F31A85BE-B761-ED65-93AE-3F0615F20C78}"/>
          </ac:spMkLst>
        </pc:spChg>
      </pc:sldChg>
      <pc:sldChg chg="addSp delSp modSp mod">
        <pc:chgData name="MOHIT DHAND" userId="eeb77b28e786e4d1" providerId="LiveId" clId="{FF010882-5A2F-4C85-8EC8-0F875B4004C9}" dt="2023-10-27T20:24:54.021" v="83"/>
        <pc:sldMkLst>
          <pc:docMk/>
          <pc:sldMk cId="4257337697" sldId="2546"/>
        </pc:sldMkLst>
        <pc:spChg chg="mod">
          <ac:chgData name="MOHIT DHAND" userId="eeb77b28e786e4d1" providerId="LiveId" clId="{FF010882-5A2F-4C85-8EC8-0F875B4004C9}" dt="2023-10-27T20:23:44.874" v="75" actId="20577"/>
          <ac:spMkLst>
            <pc:docMk/>
            <pc:sldMk cId="4257337697" sldId="2546"/>
            <ac:spMk id="4" creationId="{EADDAAE4-A1E8-F7F4-D2B4-3B92F074CBFB}"/>
          </ac:spMkLst>
        </pc:spChg>
        <pc:graphicFrameChg chg="mod modGraphic">
          <ac:chgData name="MOHIT DHAND" userId="eeb77b28e786e4d1" providerId="LiveId" clId="{FF010882-5A2F-4C85-8EC8-0F875B4004C9}" dt="2023-10-27T20:24:41.254" v="81" actId="572"/>
          <ac:graphicFrameMkLst>
            <pc:docMk/>
            <pc:sldMk cId="4257337697" sldId="2546"/>
            <ac:graphicFrameMk id="3" creationId="{C0991174-9C3D-5AD1-0BBA-9CE54ACAF527}"/>
          </ac:graphicFrameMkLst>
        </pc:graphicFrameChg>
        <pc:graphicFrameChg chg="add del mod">
          <ac:chgData name="MOHIT DHAND" userId="eeb77b28e786e4d1" providerId="LiveId" clId="{FF010882-5A2F-4C85-8EC8-0F875B4004C9}" dt="2023-10-27T20:24:54.021" v="83"/>
          <ac:graphicFrameMkLst>
            <pc:docMk/>
            <pc:sldMk cId="4257337697" sldId="2546"/>
            <ac:graphicFrameMk id="5" creationId="{4BF5C5E5-46E5-570B-BC0E-15EFDE8A3E9A}"/>
          </ac:graphicFrameMkLst>
        </pc:graphicFrameChg>
      </pc:sldChg>
      <pc:sldChg chg="modSp mod">
        <pc:chgData name="MOHIT DHAND" userId="eeb77b28e786e4d1" providerId="LiveId" clId="{FF010882-5A2F-4C85-8EC8-0F875B4004C9}" dt="2023-10-27T20:28:10.643" v="114" actId="1076"/>
        <pc:sldMkLst>
          <pc:docMk/>
          <pc:sldMk cId="1712993611" sldId="2549"/>
        </pc:sldMkLst>
        <pc:spChg chg="mod">
          <ac:chgData name="MOHIT DHAND" userId="eeb77b28e786e4d1" providerId="LiveId" clId="{FF010882-5A2F-4C85-8EC8-0F875B4004C9}" dt="2023-10-27T20:28:10.643" v="114" actId="1076"/>
          <ac:spMkLst>
            <pc:docMk/>
            <pc:sldMk cId="1712993611" sldId="2549"/>
            <ac:spMk id="4" creationId="{42454CC4-DA17-03A4-A71C-CF34FCD50BF7}"/>
          </ac:spMkLst>
        </pc:spChg>
        <pc:graphicFrameChg chg="mod modGraphic">
          <ac:chgData name="MOHIT DHAND" userId="eeb77b28e786e4d1" providerId="LiveId" clId="{FF010882-5A2F-4C85-8EC8-0F875B4004C9}" dt="2023-10-27T20:27:37.284" v="108" actId="255"/>
          <ac:graphicFrameMkLst>
            <pc:docMk/>
            <pc:sldMk cId="1712993611" sldId="2549"/>
            <ac:graphicFrameMk id="2" creationId="{74B1F89E-B855-4334-3901-C34772B6EC36}"/>
          </ac:graphicFrameMkLst>
        </pc:graphicFrameChg>
        <pc:graphicFrameChg chg="mod modGraphic">
          <ac:chgData name="MOHIT DHAND" userId="eeb77b28e786e4d1" providerId="LiveId" clId="{FF010882-5A2F-4C85-8EC8-0F875B4004C9}" dt="2023-10-27T20:27:54.261" v="112" actId="1035"/>
          <ac:graphicFrameMkLst>
            <pc:docMk/>
            <pc:sldMk cId="1712993611" sldId="2549"/>
            <ac:graphicFrameMk id="3" creationId="{7A585070-4A9A-6F3B-B4B3-88B50A31B183}"/>
          </ac:graphicFrameMkLst>
        </pc:graphicFrameChg>
      </pc:sldChg>
      <pc:sldChg chg="addSp delSp modSp mod ord">
        <pc:chgData name="MOHIT DHAND" userId="eeb77b28e786e4d1" providerId="LiveId" clId="{FF010882-5A2F-4C85-8EC8-0F875B4004C9}" dt="2023-10-27T20:28:19.348" v="116"/>
        <pc:sldMkLst>
          <pc:docMk/>
          <pc:sldMk cId="2833910319" sldId="2550"/>
        </pc:sldMkLst>
        <pc:spChg chg="add mod">
          <ac:chgData name="MOHIT DHAND" userId="eeb77b28e786e4d1" providerId="LiveId" clId="{FF010882-5A2F-4C85-8EC8-0F875B4004C9}" dt="2023-10-27T20:28:19.348" v="116"/>
          <ac:spMkLst>
            <pc:docMk/>
            <pc:sldMk cId="2833910319" sldId="2550"/>
            <ac:spMk id="11" creationId="{6A8AB00B-6560-2665-93D1-A7EA3E8B4E06}"/>
          </ac:spMkLst>
        </pc:spChg>
        <pc:graphicFrameChg chg="del">
          <ac:chgData name="MOHIT DHAND" userId="eeb77b28e786e4d1" providerId="LiveId" clId="{FF010882-5A2F-4C85-8EC8-0F875B4004C9}" dt="2023-10-27T20:26:33.218" v="99" actId="478"/>
          <ac:graphicFrameMkLst>
            <pc:docMk/>
            <pc:sldMk cId="2833910319" sldId="2550"/>
            <ac:graphicFrameMk id="7" creationId="{B79AB13F-225B-A742-EC1C-2074A35642CB}"/>
          </ac:graphicFrameMkLst>
        </pc:graphicFrameChg>
        <pc:graphicFrameChg chg="del">
          <ac:chgData name="MOHIT DHAND" userId="eeb77b28e786e4d1" providerId="LiveId" clId="{FF010882-5A2F-4C85-8EC8-0F875B4004C9}" dt="2023-10-27T20:26:34.525" v="100" actId="478"/>
          <ac:graphicFrameMkLst>
            <pc:docMk/>
            <pc:sldMk cId="2833910319" sldId="2550"/>
            <ac:graphicFrameMk id="8" creationId="{8BD28DD2-51EF-0F55-2712-0D04D775EF07}"/>
          </ac:graphicFrameMkLst>
        </pc:graphicFrameChg>
        <pc:graphicFrameChg chg="mod">
          <ac:chgData name="MOHIT DHAND" userId="eeb77b28e786e4d1" providerId="LiveId" clId="{FF010882-5A2F-4C85-8EC8-0F875B4004C9}" dt="2023-10-27T20:26:50.321" v="102" actId="1076"/>
          <ac:graphicFrameMkLst>
            <pc:docMk/>
            <pc:sldMk cId="2833910319" sldId="2550"/>
            <ac:graphicFrameMk id="9" creationId="{14868B73-0037-D66F-0680-D21DEA01CB60}"/>
          </ac:graphicFrameMkLst>
        </pc:graphicFrameChg>
        <pc:graphicFrameChg chg="mod">
          <ac:chgData name="MOHIT DHAND" userId="eeb77b28e786e4d1" providerId="LiveId" clId="{FF010882-5A2F-4C85-8EC8-0F875B4004C9}" dt="2023-10-27T20:26:39.323" v="101" actId="1076"/>
          <ac:graphicFrameMkLst>
            <pc:docMk/>
            <pc:sldMk cId="2833910319" sldId="2550"/>
            <ac:graphicFrameMk id="10" creationId="{4109B4A2-7CD9-D41F-9D31-27008CBCA455}"/>
          </ac:graphicFrameMkLst>
        </pc:graphicFrameChg>
      </pc:sldChg>
      <pc:sldChg chg="delSp modSp mod">
        <pc:chgData name="MOHIT DHAND" userId="eeb77b28e786e4d1" providerId="LiveId" clId="{FF010882-5A2F-4C85-8EC8-0F875B4004C9}" dt="2023-10-27T20:30:07.405" v="133" actId="1076"/>
        <pc:sldMkLst>
          <pc:docMk/>
          <pc:sldMk cId="3335141858" sldId="2551"/>
        </pc:sldMkLst>
        <pc:spChg chg="del mod">
          <ac:chgData name="MOHIT DHAND" userId="eeb77b28e786e4d1" providerId="LiveId" clId="{FF010882-5A2F-4C85-8EC8-0F875B4004C9}" dt="2023-10-27T20:29:39.960" v="126" actId="478"/>
          <ac:spMkLst>
            <pc:docMk/>
            <pc:sldMk cId="3335141858" sldId="2551"/>
            <ac:spMk id="2" creationId="{B690AC02-0AAF-4957-C899-A6847AF79C65}"/>
          </ac:spMkLst>
        </pc:spChg>
        <pc:spChg chg="del mod">
          <ac:chgData name="MOHIT DHAND" userId="eeb77b28e786e4d1" providerId="LiveId" clId="{FF010882-5A2F-4C85-8EC8-0F875B4004C9}" dt="2023-10-27T20:29:42.255" v="127" actId="478"/>
          <ac:spMkLst>
            <pc:docMk/>
            <pc:sldMk cId="3335141858" sldId="2551"/>
            <ac:spMk id="4" creationId="{70D24B4D-ADB9-34B6-6FA8-6C9C5E529E8B}"/>
          </ac:spMkLst>
        </pc:spChg>
        <pc:spChg chg="mod">
          <ac:chgData name="MOHIT DHAND" userId="eeb77b28e786e4d1" providerId="LiveId" clId="{FF010882-5A2F-4C85-8EC8-0F875B4004C9}" dt="2023-10-27T20:30:07.405" v="133" actId="1076"/>
          <ac:spMkLst>
            <pc:docMk/>
            <pc:sldMk cId="3335141858" sldId="2551"/>
            <ac:spMk id="5" creationId="{758EED2E-D843-3FE6-4808-5A8C8BB493D4}"/>
          </ac:spMkLst>
        </pc:spChg>
        <pc:spChg chg="mod">
          <ac:chgData name="MOHIT DHAND" userId="eeb77b28e786e4d1" providerId="LiveId" clId="{FF010882-5A2F-4C85-8EC8-0F875B4004C9}" dt="2023-10-27T20:30:07.405" v="133" actId="1076"/>
          <ac:spMkLst>
            <pc:docMk/>
            <pc:sldMk cId="3335141858" sldId="2551"/>
            <ac:spMk id="6" creationId="{F6E07EE4-7B66-0376-DD44-99F51A5B4BE7}"/>
          </ac:spMkLst>
        </pc:spChg>
        <pc:graphicFrameChg chg="del">
          <ac:chgData name="MOHIT DHAND" userId="eeb77b28e786e4d1" providerId="LiveId" clId="{FF010882-5A2F-4C85-8EC8-0F875B4004C9}" dt="2023-10-27T20:29:45.124" v="128" actId="478"/>
          <ac:graphicFrameMkLst>
            <pc:docMk/>
            <pc:sldMk cId="3335141858" sldId="2551"/>
            <ac:graphicFrameMk id="3" creationId="{8151A6B1-37C8-84D6-CDEA-39794F3724D7}"/>
          </ac:graphicFrameMkLst>
        </pc:graphicFrameChg>
      </pc:sldChg>
      <pc:sldChg chg="ord">
        <pc:chgData name="MOHIT DHAND" userId="eeb77b28e786e4d1" providerId="LiveId" clId="{FF010882-5A2F-4C85-8EC8-0F875B4004C9}" dt="2023-10-27T20:29:59.334" v="132"/>
        <pc:sldMkLst>
          <pc:docMk/>
          <pc:sldMk cId="1584722893" sldId="2552"/>
        </pc:sldMkLst>
      </pc:sldChg>
      <pc:sldChg chg="modSp mod">
        <pc:chgData name="MOHIT DHAND" userId="eeb77b28e786e4d1" providerId="LiveId" clId="{FF010882-5A2F-4C85-8EC8-0F875B4004C9}" dt="2023-10-27T20:33:18.213" v="166" actId="113"/>
        <pc:sldMkLst>
          <pc:docMk/>
          <pc:sldMk cId="2632328856" sldId="2554"/>
        </pc:sldMkLst>
        <pc:spChg chg="mod">
          <ac:chgData name="MOHIT DHAND" userId="eeb77b28e786e4d1" providerId="LiveId" clId="{FF010882-5A2F-4C85-8EC8-0F875B4004C9}" dt="2023-10-27T20:33:18.213" v="166" actId="113"/>
          <ac:spMkLst>
            <pc:docMk/>
            <pc:sldMk cId="2632328856" sldId="2554"/>
            <ac:spMk id="3" creationId="{2FF379EB-6DF8-5863-4A80-485A5E0357BF}"/>
          </ac:spMkLst>
        </pc:spChg>
      </pc:sldChg>
      <pc:sldChg chg="modSp mod">
        <pc:chgData name="MOHIT DHAND" userId="eeb77b28e786e4d1" providerId="LiveId" clId="{FF010882-5A2F-4C85-8EC8-0F875B4004C9}" dt="2023-10-27T20:33:54.384" v="168" actId="20577"/>
        <pc:sldMkLst>
          <pc:docMk/>
          <pc:sldMk cId="4091289682" sldId="2555"/>
        </pc:sldMkLst>
        <pc:spChg chg="mod">
          <ac:chgData name="MOHIT DHAND" userId="eeb77b28e786e4d1" providerId="LiveId" clId="{FF010882-5A2F-4C85-8EC8-0F875B4004C9}" dt="2023-10-27T20:33:54.384" v="168" actId="20577"/>
          <ac:spMkLst>
            <pc:docMk/>
            <pc:sldMk cId="4091289682" sldId="2555"/>
            <ac:spMk id="3" creationId="{B28E2623-6B4B-1644-3043-BE964EC096E8}"/>
          </ac:spMkLst>
        </pc:spChg>
      </pc:sldChg>
      <pc:sldChg chg="modSp mod">
        <pc:chgData name="MOHIT DHAND" userId="eeb77b28e786e4d1" providerId="LiveId" clId="{FF010882-5A2F-4C85-8EC8-0F875B4004C9}" dt="2023-10-27T20:35:12.057" v="179" actId="20577"/>
        <pc:sldMkLst>
          <pc:docMk/>
          <pc:sldMk cId="3443805187" sldId="2557"/>
        </pc:sldMkLst>
        <pc:spChg chg="mod">
          <ac:chgData name="MOHIT DHAND" userId="eeb77b28e786e4d1" providerId="LiveId" clId="{FF010882-5A2F-4C85-8EC8-0F875B4004C9}" dt="2023-10-27T20:35:12.057" v="179" actId="20577"/>
          <ac:spMkLst>
            <pc:docMk/>
            <pc:sldMk cId="3443805187" sldId="2557"/>
            <ac:spMk id="14" creationId="{A0420C60-731C-9342-93C4-986BC0FBF222}"/>
          </ac:spMkLst>
        </pc:spChg>
      </pc:sldChg>
      <pc:sldChg chg="addSp delSp modSp mod">
        <pc:chgData name="MOHIT DHAND" userId="eeb77b28e786e4d1" providerId="LiveId" clId="{FF010882-5A2F-4C85-8EC8-0F875B4004C9}" dt="2023-10-27T20:51:02.712" v="276" actId="207"/>
        <pc:sldMkLst>
          <pc:docMk/>
          <pc:sldMk cId="2127850617" sldId="2562"/>
        </pc:sldMkLst>
        <pc:spChg chg="mod">
          <ac:chgData name="MOHIT DHAND" userId="eeb77b28e786e4d1" providerId="LiveId" clId="{FF010882-5A2F-4C85-8EC8-0F875B4004C9}" dt="2023-10-27T20:51:02.712" v="276" actId="207"/>
          <ac:spMkLst>
            <pc:docMk/>
            <pc:sldMk cId="2127850617" sldId="2562"/>
            <ac:spMk id="7" creationId="{2F244929-78C4-A059-DF56-968B12E81EC3}"/>
          </ac:spMkLst>
        </pc:spChg>
        <pc:spChg chg="mod">
          <ac:chgData name="MOHIT DHAND" userId="eeb77b28e786e4d1" providerId="LiveId" clId="{FF010882-5A2F-4C85-8EC8-0F875B4004C9}" dt="2023-10-27T20:51:02.224" v="275" actId="207"/>
          <ac:spMkLst>
            <pc:docMk/>
            <pc:sldMk cId="2127850617" sldId="2562"/>
            <ac:spMk id="10" creationId="{75F07917-11AA-8C48-A4CF-C30EDAFFF69A}"/>
          </ac:spMkLst>
        </pc:spChg>
        <pc:spChg chg="mod">
          <ac:chgData name="MOHIT DHAND" userId="eeb77b28e786e4d1" providerId="LiveId" clId="{FF010882-5A2F-4C85-8EC8-0F875B4004C9}" dt="2023-10-27T20:44:37.733" v="200" actId="20577"/>
          <ac:spMkLst>
            <pc:docMk/>
            <pc:sldMk cId="2127850617" sldId="2562"/>
            <ac:spMk id="16" creationId="{0AB437DD-E25B-E356-83D8-3999E8E09351}"/>
          </ac:spMkLst>
        </pc:spChg>
        <pc:spChg chg="mod">
          <ac:chgData name="MOHIT DHAND" userId="eeb77b28e786e4d1" providerId="LiveId" clId="{FF010882-5A2F-4C85-8EC8-0F875B4004C9}" dt="2023-10-27T20:37:37.545" v="198" actId="20577"/>
          <ac:spMkLst>
            <pc:docMk/>
            <pc:sldMk cId="2127850617" sldId="2562"/>
            <ac:spMk id="17" creationId="{F07231F8-525D-28B0-4CCD-75CFC8B52B5C}"/>
          </ac:spMkLst>
        </pc:spChg>
        <pc:spChg chg="add del mod ord">
          <ac:chgData name="MOHIT DHAND" userId="eeb77b28e786e4d1" providerId="LiveId" clId="{FF010882-5A2F-4C85-8EC8-0F875B4004C9}" dt="2023-10-27T20:50:16.257" v="266" actId="11529"/>
          <ac:spMkLst>
            <pc:docMk/>
            <pc:sldMk cId="2127850617" sldId="2562"/>
            <ac:spMk id="19" creationId="{F68DCA75-72C9-D2BA-84D4-49A5B5169F99}"/>
          </ac:spMkLst>
        </pc:spChg>
      </pc:sldChg>
      <pc:sldChg chg="modSp mod">
        <pc:chgData name="MOHIT DHAND" userId="eeb77b28e786e4d1" providerId="LiveId" clId="{FF010882-5A2F-4C85-8EC8-0F875B4004C9}" dt="2023-10-27T20:45:18.658" v="204" actId="33524"/>
        <pc:sldMkLst>
          <pc:docMk/>
          <pc:sldMk cId="598432640" sldId="2567"/>
        </pc:sldMkLst>
        <pc:spChg chg="mod">
          <ac:chgData name="MOHIT DHAND" userId="eeb77b28e786e4d1" providerId="LiveId" clId="{FF010882-5A2F-4C85-8EC8-0F875B4004C9}" dt="2023-10-27T20:45:18.658" v="204" actId="33524"/>
          <ac:spMkLst>
            <pc:docMk/>
            <pc:sldMk cId="598432640" sldId="2567"/>
            <ac:spMk id="3" creationId="{5D55F278-FEE0-9138-29F5-D28B33CAD856}"/>
          </ac:spMkLst>
        </pc:spChg>
      </pc:sldChg>
      <pc:sldChg chg="addSp delSp modSp add mod delAnim modAnim">
        <pc:chgData name="MOHIT DHAND" userId="eeb77b28e786e4d1" providerId="LiveId" clId="{FF010882-5A2F-4C85-8EC8-0F875B4004C9}" dt="2023-10-27T20:23:07.818" v="51" actId="1076"/>
        <pc:sldMkLst>
          <pc:docMk/>
          <pc:sldMk cId="3204512369" sldId="2568"/>
        </pc:sldMkLst>
        <pc:spChg chg="del mod">
          <ac:chgData name="MOHIT DHAND" userId="eeb77b28e786e4d1" providerId="LiveId" clId="{FF010882-5A2F-4C85-8EC8-0F875B4004C9}" dt="2023-10-27T20:19:52.887" v="18" actId="478"/>
          <ac:spMkLst>
            <pc:docMk/>
            <pc:sldMk cId="3204512369" sldId="2568"/>
            <ac:spMk id="8" creationId="{2D02B7A0-1B82-B762-72EB-353AE304904C}"/>
          </ac:spMkLst>
        </pc:spChg>
        <pc:spChg chg="mod">
          <ac:chgData name="MOHIT DHAND" userId="eeb77b28e786e4d1" providerId="LiveId" clId="{FF010882-5A2F-4C85-8EC8-0F875B4004C9}" dt="2023-10-27T20:20:01.906" v="20" actId="478"/>
          <ac:spMkLst>
            <pc:docMk/>
            <pc:sldMk cId="3204512369" sldId="2568"/>
            <ac:spMk id="9" creationId="{ED8346D7-DB6C-D943-0479-93A62C072BCD}"/>
          </ac:spMkLst>
        </pc:spChg>
        <pc:spChg chg="del mod">
          <ac:chgData name="MOHIT DHAND" userId="eeb77b28e786e4d1" providerId="LiveId" clId="{FF010882-5A2F-4C85-8EC8-0F875B4004C9}" dt="2023-10-27T20:20:01.906" v="20" actId="478"/>
          <ac:spMkLst>
            <pc:docMk/>
            <pc:sldMk cId="3204512369" sldId="2568"/>
            <ac:spMk id="10" creationId="{613C1055-8A0C-94C5-D09E-FB23D220D67F}"/>
          </ac:spMkLst>
        </pc:spChg>
        <pc:spChg chg="mod">
          <ac:chgData name="MOHIT DHAND" userId="eeb77b28e786e4d1" providerId="LiveId" clId="{FF010882-5A2F-4C85-8EC8-0F875B4004C9}" dt="2023-10-27T20:20:01.906" v="20" actId="478"/>
          <ac:spMkLst>
            <pc:docMk/>
            <pc:sldMk cId="3204512369" sldId="2568"/>
            <ac:spMk id="11" creationId="{FBF1BEA2-946D-FDE6-B88E-17DA51A825F2}"/>
          </ac:spMkLst>
        </pc:spChg>
        <pc:spChg chg="del mod">
          <ac:chgData name="MOHIT DHAND" userId="eeb77b28e786e4d1" providerId="LiveId" clId="{FF010882-5A2F-4C85-8EC8-0F875B4004C9}" dt="2023-10-27T20:19:46.361" v="15" actId="478"/>
          <ac:spMkLst>
            <pc:docMk/>
            <pc:sldMk cId="3204512369" sldId="2568"/>
            <ac:spMk id="13" creationId="{67C429E6-52FF-73ED-1C11-560D3B6BF93F}"/>
          </ac:spMkLst>
        </pc:spChg>
        <pc:spChg chg="mod">
          <ac:chgData name="MOHIT DHAND" userId="eeb77b28e786e4d1" providerId="LiveId" clId="{FF010882-5A2F-4C85-8EC8-0F875B4004C9}" dt="2023-10-27T20:20:45.586" v="26" actId="1076"/>
          <ac:spMkLst>
            <pc:docMk/>
            <pc:sldMk cId="3204512369" sldId="2568"/>
            <ac:spMk id="14" creationId="{366CAEE5-7D64-D9BA-07A7-C0E6668E82D0}"/>
          </ac:spMkLst>
        </pc:spChg>
        <pc:spChg chg="del mod">
          <ac:chgData name="MOHIT DHAND" userId="eeb77b28e786e4d1" providerId="LiveId" clId="{FF010882-5A2F-4C85-8EC8-0F875B4004C9}" dt="2023-10-27T20:19:44.956" v="14" actId="478"/>
          <ac:spMkLst>
            <pc:docMk/>
            <pc:sldMk cId="3204512369" sldId="2568"/>
            <ac:spMk id="15" creationId="{14422886-635C-F727-2E95-612976370710}"/>
          </ac:spMkLst>
        </pc:spChg>
        <pc:spChg chg="mod">
          <ac:chgData name="MOHIT DHAND" userId="eeb77b28e786e4d1" providerId="LiveId" clId="{FF010882-5A2F-4C85-8EC8-0F875B4004C9}" dt="2023-10-27T20:20:45.586" v="26" actId="1076"/>
          <ac:spMkLst>
            <pc:docMk/>
            <pc:sldMk cId="3204512369" sldId="2568"/>
            <ac:spMk id="16" creationId="{6B603E98-BCCD-2A31-A9B5-B59EAF0FF39B}"/>
          </ac:spMkLst>
        </pc:spChg>
        <pc:spChg chg="mod">
          <ac:chgData name="MOHIT DHAND" userId="eeb77b28e786e4d1" providerId="LiveId" clId="{FF010882-5A2F-4C85-8EC8-0F875B4004C9}" dt="2023-10-27T20:20:24.593" v="24" actId="688"/>
          <ac:spMkLst>
            <pc:docMk/>
            <pc:sldMk cId="3204512369" sldId="2568"/>
            <ac:spMk id="18" creationId="{5AC3B1EB-7706-7E71-87E9-E606EE28FE85}"/>
          </ac:spMkLst>
        </pc:spChg>
        <pc:spChg chg="del">
          <ac:chgData name="MOHIT DHAND" userId="eeb77b28e786e4d1" providerId="LiveId" clId="{FF010882-5A2F-4C85-8EC8-0F875B4004C9}" dt="2023-10-27T20:20:06.020" v="21" actId="478"/>
          <ac:spMkLst>
            <pc:docMk/>
            <pc:sldMk cId="3204512369" sldId="2568"/>
            <ac:spMk id="19" creationId="{246E4355-FCCB-E91E-B10F-72807ACDF042}"/>
          </ac:spMkLst>
        </pc:spChg>
        <pc:spChg chg="mod">
          <ac:chgData name="MOHIT DHAND" userId="eeb77b28e786e4d1" providerId="LiveId" clId="{FF010882-5A2F-4C85-8EC8-0F875B4004C9}" dt="2023-10-27T20:20:24.593" v="24" actId="688"/>
          <ac:spMkLst>
            <pc:docMk/>
            <pc:sldMk cId="3204512369" sldId="2568"/>
            <ac:spMk id="20" creationId="{987D5DD3-E7BE-C294-FA9C-6BDCE8A5CAFD}"/>
          </ac:spMkLst>
        </pc:spChg>
        <pc:spChg chg="del">
          <ac:chgData name="MOHIT DHAND" userId="eeb77b28e786e4d1" providerId="LiveId" clId="{FF010882-5A2F-4C85-8EC8-0F875B4004C9}" dt="2023-10-27T20:19:32.278" v="10" actId="478"/>
          <ac:spMkLst>
            <pc:docMk/>
            <pc:sldMk cId="3204512369" sldId="2568"/>
            <ac:spMk id="52" creationId="{454ECBE0-7502-F1B1-93A5-5EC5958242D1}"/>
          </ac:spMkLst>
        </pc:spChg>
        <pc:spChg chg="mod">
          <ac:chgData name="MOHIT DHAND" userId="eeb77b28e786e4d1" providerId="LiveId" clId="{FF010882-5A2F-4C85-8EC8-0F875B4004C9}" dt="2023-10-27T20:22:19.083" v="46" actId="1076"/>
          <ac:spMkLst>
            <pc:docMk/>
            <pc:sldMk cId="3204512369" sldId="2568"/>
            <ac:spMk id="54" creationId="{7C13EDE5-FB76-7A4A-EB04-324FAF4BE783}"/>
          </ac:spMkLst>
        </pc:spChg>
        <pc:spChg chg="mod">
          <ac:chgData name="MOHIT DHAND" userId="eeb77b28e786e4d1" providerId="LiveId" clId="{FF010882-5A2F-4C85-8EC8-0F875B4004C9}" dt="2023-10-27T20:22:19.083" v="46" actId="1076"/>
          <ac:spMkLst>
            <pc:docMk/>
            <pc:sldMk cId="3204512369" sldId="2568"/>
            <ac:spMk id="55" creationId="{35B5DFAA-F656-87BD-444F-5D977078AD6A}"/>
          </ac:spMkLst>
        </pc:spChg>
        <pc:spChg chg="mod">
          <ac:chgData name="MOHIT DHAND" userId="eeb77b28e786e4d1" providerId="LiveId" clId="{FF010882-5A2F-4C85-8EC8-0F875B4004C9}" dt="2023-10-27T20:21:52.933" v="43" actId="1076"/>
          <ac:spMkLst>
            <pc:docMk/>
            <pc:sldMk cId="3204512369" sldId="2568"/>
            <ac:spMk id="57" creationId="{5F991D00-08AD-8668-83B1-522C938874D6}"/>
          </ac:spMkLst>
        </pc:spChg>
        <pc:spChg chg="mod">
          <ac:chgData name="MOHIT DHAND" userId="eeb77b28e786e4d1" providerId="LiveId" clId="{FF010882-5A2F-4C85-8EC8-0F875B4004C9}" dt="2023-10-27T20:21:52.933" v="43" actId="1076"/>
          <ac:spMkLst>
            <pc:docMk/>
            <pc:sldMk cId="3204512369" sldId="2568"/>
            <ac:spMk id="58" creationId="{28D94526-B3CF-0CE7-BA36-1B6ACA911C64}"/>
          </ac:spMkLst>
        </pc:spChg>
        <pc:spChg chg="mod">
          <ac:chgData name="MOHIT DHAND" userId="eeb77b28e786e4d1" providerId="LiveId" clId="{FF010882-5A2F-4C85-8EC8-0F875B4004C9}" dt="2023-10-27T20:21:52.933" v="43" actId="1076"/>
          <ac:spMkLst>
            <pc:docMk/>
            <pc:sldMk cId="3204512369" sldId="2568"/>
            <ac:spMk id="60" creationId="{37FA8091-A3CD-6153-9C0B-93B8F39406A4}"/>
          </ac:spMkLst>
        </pc:spChg>
        <pc:spChg chg="del mod">
          <ac:chgData name="MOHIT DHAND" userId="eeb77b28e786e4d1" providerId="LiveId" clId="{FF010882-5A2F-4C85-8EC8-0F875B4004C9}" dt="2023-10-27T20:21:24.528" v="37" actId="478"/>
          <ac:spMkLst>
            <pc:docMk/>
            <pc:sldMk cId="3204512369" sldId="2568"/>
            <ac:spMk id="62" creationId="{49942996-F666-2455-997F-E6E870F3C297}"/>
          </ac:spMkLst>
        </pc:spChg>
        <pc:spChg chg="mod">
          <ac:chgData name="MOHIT DHAND" userId="eeb77b28e786e4d1" providerId="LiveId" clId="{FF010882-5A2F-4C85-8EC8-0F875B4004C9}" dt="2023-10-27T20:21:24.528" v="37" actId="478"/>
          <ac:spMkLst>
            <pc:docMk/>
            <pc:sldMk cId="3204512369" sldId="2568"/>
            <ac:spMk id="63" creationId="{F7BAB04A-EA42-0374-97D9-0EB384505B10}"/>
          </ac:spMkLst>
        </pc:spChg>
        <pc:spChg chg="del">
          <ac:chgData name="MOHIT DHAND" userId="eeb77b28e786e4d1" providerId="LiveId" clId="{FF010882-5A2F-4C85-8EC8-0F875B4004C9}" dt="2023-10-27T20:21:27.037" v="38" actId="478"/>
          <ac:spMkLst>
            <pc:docMk/>
            <pc:sldMk cId="3204512369" sldId="2568"/>
            <ac:spMk id="64" creationId="{FB00FCF9-7C6F-4B50-91AE-A58B28DEAD6A}"/>
          </ac:spMkLst>
        </pc:spChg>
        <pc:spChg chg="mod">
          <ac:chgData name="MOHIT DHAND" userId="eeb77b28e786e4d1" providerId="LiveId" clId="{FF010882-5A2F-4C85-8EC8-0F875B4004C9}" dt="2023-10-27T20:22:30.032" v="47" actId="1076"/>
          <ac:spMkLst>
            <pc:docMk/>
            <pc:sldMk cId="3204512369" sldId="2568"/>
            <ac:spMk id="66" creationId="{5B6770D4-D1DF-81D0-F4C6-22B8AAB42CD0}"/>
          </ac:spMkLst>
        </pc:spChg>
        <pc:spChg chg="mod">
          <ac:chgData name="MOHIT DHAND" userId="eeb77b28e786e4d1" providerId="LiveId" clId="{FF010882-5A2F-4C85-8EC8-0F875B4004C9}" dt="2023-10-27T20:23:06.403" v="50" actId="15"/>
          <ac:spMkLst>
            <pc:docMk/>
            <pc:sldMk cId="3204512369" sldId="2568"/>
            <ac:spMk id="67" creationId="{F4E7AE64-4B29-F114-0324-D51619DBE046}"/>
          </ac:spMkLst>
        </pc:spChg>
        <pc:spChg chg="del mod">
          <ac:chgData name="MOHIT DHAND" userId="eeb77b28e786e4d1" providerId="LiveId" clId="{FF010882-5A2F-4C85-8EC8-0F875B4004C9}" dt="2023-10-27T20:21:04.377" v="30" actId="478"/>
          <ac:spMkLst>
            <pc:docMk/>
            <pc:sldMk cId="3204512369" sldId="2568"/>
            <ac:spMk id="68" creationId="{F31A85BE-B761-ED65-93AE-3F0615F20C78}"/>
          </ac:spMkLst>
        </pc:spChg>
        <pc:spChg chg="del">
          <ac:chgData name="MOHIT DHAND" userId="eeb77b28e786e4d1" providerId="LiveId" clId="{FF010882-5A2F-4C85-8EC8-0F875B4004C9}" dt="2023-10-27T20:19:32.278" v="10" actId="478"/>
          <ac:spMkLst>
            <pc:docMk/>
            <pc:sldMk cId="3204512369" sldId="2568"/>
            <ac:spMk id="69" creationId="{E466023E-CC94-0299-D46F-0637932001F8}"/>
          </ac:spMkLst>
        </pc:spChg>
        <pc:spChg chg="del">
          <ac:chgData name="MOHIT DHAND" userId="eeb77b28e786e4d1" providerId="LiveId" clId="{FF010882-5A2F-4C85-8EC8-0F875B4004C9}" dt="2023-10-27T20:19:32.278" v="10" actId="478"/>
          <ac:spMkLst>
            <pc:docMk/>
            <pc:sldMk cId="3204512369" sldId="2568"/>
            <ac:spMk id="70" creationId="{F7B4FCDC-F0A1-1CBA-5B14-6092550FED1E}"/>
          </ac:spMkLst>
        </pc:spChg>
        <pc:spChg chg="del">
          <ac:chgData name="MOHIT DHAND" userId="eeb77b28e786e4d1" providerId="LiveId" clId="{FF010882-5A2F-4C85-8EC8-0F875B4004C9}" dt="2023-10-27T20:19:32.278" v="10" actId="478"/>
          <ac:spMkLst>
            <pc:docMk/>
            <pc:sldMk cId="3204512369" sldId="2568"/>
            <ac:spMk id="71" creationId="{BA772F71-48E6-CD8A-B320-4D0D3B38B43D}"/>
          </ac:spMkLst>
        </pc:spChg>
        <pc:spChg chg="add mod">
          <ac:chgData name="MOHIT DHAND" userId="eeb77b28e786e4d1" providerId="LiveId" clId="{FF010882-5A2F-4C85-8EC8-0F875B4004C9}" dt="2023-10-27T20:23:07.818" v="51" actId="1076"/>
          <ac:spMkLst>
            <pc:docMk/>
            <pc:sldMk cId="3204512369" sldId="2568"/>
            <ac:spMk id="72" creationId="{54F2F8D2-4620-FED2-4DF0-846B106E1CCE}"/>
          </ac:spMkLst>
        </pc:spChg>
        <pc:spChg chg="mod">
          <ac:chgData name="MOHIT DHAND" userId="eeb77b28e786e4d1" providerId="LiveId" clId="{FF010882-5A2F-4C85-8EC8-0F875B4004C9}" dt="2023-10-27T20:21:45.844" v="41" actId="571"/>
          <ac:spMkLst>
            <pc:docMk/>
            <pc:sldMk cId="3204512369" sldId="2568"/>
            <ac:spMk id="74" creationId="{1FB4F4DD-FFB8-86D2-AEBE-15DAEC300D5E}"/>
          </ac:spMkLst>
        </pc:spChg>
        <pc:spChg chg="mod">
          <ac:chgData name="MOHIT DHAND" userId="eeb77b28e786e4d1" providerId="LiveId" clId="{FF010882-5A2F-4C85-8EC8-0F875B4004C9}" dt="2023-10-27T20:21:45.844" v="41" actId="571"/>
          <ac:spMkLst>
            <pc:docMk/>
            <pc:sldMk cId="3204512369" sldId="2568"/>
            <ac:spMk id="75" creationId="{17C0CD74-F6F7-EFF4-B2F6-526AB7B9542F}"/>
          </ac:spMkLst>
        </pc:spChg>
        <pc:spChg chg="add mod">
          <ac:chgData name="MOHIT DHAND" userId="eeb77b28e786e4d1" providerId="LiveId" clId="{FF010882-5A2F-4C85-8EC8-0F875B4004C9}" dt="2023-10-27T20:21:45.844" v="41" actId="571"/>
          <ac:spMkLst>
            <pc:docMk/>
            <pc:sldMk cId="3204512369" sldId="2568"/>
            <ac:spMk id="76" creationId="{C93A02BF-EFC4-CE73-B35D-06CF8FDCD6AC}"/>
          </ac:spMkLst>
        </pc:spChg>
        <pc:grpChg chg="del">
          <ac:chgData name="MOHIT DHAND" userId="eeb77b28e786e4d1" providerId="LiveId" clId="{FF010882-5A2F-4C85-8EC8-0F875B4004C9}" dt="2023-10-27T20:19:32.278" v="10" actId="478"/>
          <ac:grpSpMkLst>
            <pc:docMk/>
            <pc:sldMk cId="3204512369" sldId="2568"/>
            <ac:grpSpMk id="2" creationId="{8DB47D1D-FB96-05C2-F66B-98AA51148C48}"/>
          </ac:grpSpMkLst>
        </pc:grpChg>
        <pc:grpChg chg="add del mod">
          <ac:chgData name="MOHIT DHAND" userId="eeb77b28e786e4d1" providerId="LiveId" clId="{FF010882-5A2F-4C85-8EC8-0F875B4004C9}" dt="2023-10-27T20:21:03.046" v="29" actId="478"/>
          <ac:grpSpMkLst>
            <pc:docMk/>
            <pc:sldMk cId="3204512369" sldId="2568"/>
            <ac:grpSpMk id="7" creationId="{B91B98B9-9126-2DAC-99D3-620B632F2782}"/>
          </ac:grpSpMkLst>
        </pc:grpChg>
        <pc:grpChg chg="del mod">
          <ac:chgData name="MOHIT DHAND" userId="eeb77b28e786e4d1" providerId="LiveId" clId="{FF010882-5A2F-4C85-8EC8-0F875B4004C9}" dt="2023-10-27T20:21:05.618" v="31" actId="478"/>
          <ac:grpSpMkLst>
            <pc:docMk/>
            <pc:sldMk cId="3204512369" sldId="2568"/>
            <ac:grpSpMk id="12" creationId="{4C5ABB31-4326-A608-9CB6-A1D06342C253}"/>
          </ac:grpSpMkLst>
        </pc:grpChg>
        <pc:grpChg chg="del mod">
          <ac:chgData name="MOHIT DHAND" userId="eeb77b28e786e4d1" providerId="LiveId" clId="{FF010882-5A2F-4C85-8EC8-0F875B4004C9}" dt="2023-10-27T20:21:08.067" v="32" actId="478"/>
          <ac:grpSpMkLst>
            <pc:docMk/>
            <pc:sldMk cId="3204512369" sldId="2568"/>
            <ac:grpSpMk id="17" creationId="{32EF66C5-BC49-23C8-D1C6-B97818E01EB1}"/>
          </ac:grpSpMkLst>
        </pc:grpChg>
        <pc:grpChg chg="del">
          <ac:chgData name="MOHIT DHAND" userId="eeb77b28e786e4d1" providerId="LiveId" clId="{FF010882-5A2F-4C85-8EC8-0F875B4004C9}" dt="2023-10-27T20:19:35.193" v="11" actId="478"/>
          <ac:grpSpMkLst>
            <pc:docMk/>
            <pc:sldMk cId="3204512369" sldId="2568"/>
            <ac:grpSpMk id="21" creationId="{16293695-0507-796C-76A5-F4A8E9A770F6}"/>
          </ac:grpSpMkLst>
        </pc:grpChg>
        <pc:grpChg chg="del">
          <ac:chgData name="MOHIT DHAND" userId="eeb77b28e786e4d1" providerId="LiveId" clId="{FF010882-5A2F-4C85-8EC8-0F875B4004C9}" dt="2023-10-27T20:19:32.278" v="10" actId="478"/>
          <ac:grpSpMkLst>
            <pc:docMk/>
            <pc:sldMk cId="3204512369" sldId="2568"/>
            <ac:grpSpMk id="26" creationId="{942D9252-DAA4-239C-7200-C045823564F3}"/>
          </ac:grpSpMkLst>
        </pc:grpChg>
        <pc:grpChg chg="del">
          <ac:chgData name="MOHIT DHAND" userId="eeb77b28e786e4d1" providerId="LiveId" clId="{FF010882-5A2F-4C85-8EC8-0F875B4004C9}" dt="2023-10-27T20:19:32.278" v="10" actId="478"/>
          <ac:grpSpMkLst>
            <pc:docMk/>
            <pc:sldMk cId="3204512369" sldId="2568"/>
            <ac:grpSpMk id="32" creationId="{7C10B5AC-FCF4-8A06-A72E-FE6DC3B427FC}"/>
          </ac:grpSpMkLst>
        </pc:grpChg>
        <pc:grpChg chg="del">
          <ac:chgData name="MOHIT DHAND" userId="eeb77b28e786e4d1" providerId="LiveId" clId="{FF010882-5A2F-4C85-8EC8-0F875B4004C9}" dt="2023-10-27T20:19:32.278" v="10" actId="478"/>
          <ac:grpSpMkLst>
            <pc:docMk/>
            <pc:sldMk cId="3204512369" sldId="2568"/>
            <ac:grpSpMk id="37" creationId="{9BB1D7BD-5D03-CA9E-AE19-97B708572F50}"/>
          </ac:grpSpMkLst>
        </pc:grpChg>
        <pc:grpChg chg="del">
          <ac:chgData name="MOHIT DHAND" userId="eeb77b28e786e4d1" providerId="LiveId" clId="{FF010882-5A2F-4C85-8EC8-0F875B4004C9}" dt="2023-10-27T20:19:32.278" v="10" actId="478"/>
          <ac:grpSpMkLst>
            <pc:docMk/>
            <pc:sldMk cId="3204512369" sldId="2568"/>
            <ac:grpSpMk id="42" creationId="{86341AF7-2DCD-FCD7-CDAF-148117A5DDBF}"/>
          </ac:grpSpMkLst>
        </pc:grpChg>
        <pc:grpChg chg="del">
          <ac:chgData name="MOHIT DHAND" userId="eeb77b28e786e4d1" providerId="LiveId" clId="{FF010882-5A2F-4C85-8EC8-0F875B4004C9}" dt="2023-10-27T20:19:32.278" v="10" actId="478"/>
          <ac:grpSpMkLst>
            <pc:docMk/>
            <pc:sldMk cId="3204512369" sldId="2568"/>
            <ac:grpSpMk id="47" creationId="{C0AB37E6-22F8-DFC0-6068-D0A7E23E5829}"/>
          </ac:grpSpMkLst>
        </pc:grpChg>
        <pc:grpChg chg="mod">
          <ac:chgData name="MOHIT DHAND" userId="eeb77b28e786e4d1" providerId="LiveId" clId="{FF010882-5A2F-4C85-8EC8-0F875B4004C9}" dt="2023-10-27T20:22:19.083" v="46" actId="1076"/>
          <ac:grpSpMkLst>
            <pc:docMk/>
            <pc:sldMk cId="3204512369" sldId="2568"/>
            <ac:grpSpMk id="53" creationId="{D05769D7-0ABA-631A-0E27-3BAA755E8B12}"/>
          </ac:grpSpMkLst>
        </pc:grpChg>
        <pc:grpChg chg="mod">
          <ac:chgData name="MOHIT DHAND" userId="eeb77b28e786e4d1" providerId="LiveId" clId="{FF010882-5A2F-4C85-8EC8-0F875B4004C9}" dt="2023-10-27T20:21:52.933" v="43" actId="1076"/>
          <ac:grpSpMkLst>
            <pc:docMk/>
            <pc:sldMk cId="3204512369" sldId="2568"/>
            <ac:grpSpMk id="56" creationId="{F68FCC93-7B86-7911-10F2-CF5D912DD804}"/>
          </ac:grpSpMkLst>
        </pc:grpChg>
        <pc:grpChg chg="del mod">
          <ac:chgData name="MOHIT DHAND" userId="eeb77b28e786e4d1" providerId="LiveId" clId="{FF010882-5A2F-4C85-8EC8-0F875B4004C9}" dt="2023-10-27T20:21:24.528" v="37" actId="478"/>
          <ac:grpSpMkLst>
            <pc:docMk/>
            <pc:sldMk cId="3204512369" sldId="2568"/>
            <ac:grpSpMk id="61" creationId="{D090F6A2-19D7-7BF3-4381-077C8BA6DC23}"/>
          </ac:grpSpMkLst>
        </pc:grpChg>
        <pc:grpChg chg="mod">
          <ac:chgData name="MOHIT DHAND" userId="eeb77b28e786e4d1" providerId="LiveId" clId="{FF010882-5A2F-4C85-8EC8-0F875B4004C9}" dt="2023-10-27T20:22:30.032" v="47" actId="1076"/>
          <ac:grpSpMkLst>
            <pc:docMk/>
            <pc:sldMk cId="3204512369" sldId="2568"/>
            <ac:grpSpMk id="65" creationId="{F1CCD4B5-46D5-768E-B8D4-B4FE57B7F685}"/>
          </ac:grpSpMkLst>
        </pc:grpChg>
        <pc:grpChg chg="add mod">
          <ac:chgData name="MOHIT DHAND" userId="eeb77b28e786e4d1" providerId="LiveId" clId="{FF010882-5A2F-4C85-8EC8-0F875B4004C9}" dt="2023-10-27T20:21:45.844" v="41" actId="571"/>
          <ac:grpSpMkLst>
            <pc:docMk/>
            <pc:sldMk cId="3204512369" sldId="2568"/>
            <ac:grpSpMk id="73" creationId="{7ED11203-CF48-1179-5B71-750EA7C15270}"/>
          </ac:grpSpMkLst>
        </pc:grpChg>
      </pc:sldChg>
      <pc:sldChg chg="new del">
        <pc:chgData name="MOHIT DHAND" userId="eeb77b28e786e4d1" providerId="LiveId" clId="{FF010882-5A2F-4C85-8EC8-0F875B4004C9}" dt="2023-10-27T20:26:01.631" v="91" actId="47"/>
        <pc:sldMkLst>
          <pc:docMk/>
          <pc:sldMk cId="945087175" sldId="2569"/>
        </pc:sldMkLst>
      </pc:sldChg>
      <pc:sldChg chg="addSp delSp modSp add mod">
        <pc:chgData name="MOHIT DHAND" userId="eeb77b28e786e4d1" providerId="LiveId" clId="{FF010882-5A2F-4C85-8EC8-0F875B4004C9}" dt="2023-10-27T20:28:16.875" v="115"/>
        <pc:sldMkLst>
          <pc:docMk/>
          <pc:sldMk cId="952741351" sldId="2570"/>
        </pc:sldMkLst>
        <pc:spChg chg="add mod">
          <ac:chgData name="MOHIT DHAND" userId="eeb77b28e786e4d1" providerId="LiveId" clId="{FF010882-5A2F-4C85-8EC8-0F875B4004C9}" dt="2023-10-27T20:28:16.875" v="115"/>
          <ac:spMkLst>
            <pc:docMk/>
            <pc:sldMk cId="952741351" sldId="2570"/>
            <ac:spMk id="2" creationId="{E69A183A-81CC-072B-2221-16C690636E06}"/>
          </ac:spMkLst>
        </pc:spChg>
        <pc:graphicFrameChg chg="mod">
          <ac:chgData name="MOHIT DHAND" userId="eeb77b28e786e4d1" providerId="LiveId" clId="{FF010882-5A2F-4C85-8EC8-0F875B4004C9}" dt="2023-10-27T20:26:16.966" v="96" actId="1076"/>
          <ac:graphicFrameMkLst>
            <pc:docMk/>
            <pc:sldMk cId="952741351" sldId="2570"/>
            <ac:graphicFrameMk id="8" creationId="{8BD28DD2-51EF-0F55-2712-0D04D775EF07}"/>
          </ac:graphicFrameMkLst>
        </pc:graphicFrameChg>
        <pc:graphicFrameChg chg="del mod">
          <ac:chgData name="MOHIT DHAND" userId="eeb77b28e786e4d1" providerId="LiveId" clId="{FF010882-5A2F-4C85-8EC8-0F875B4004C9}" dt="2023-10-27T20:26:10.550" v="95" actId="478"/>
          <ac:graphicFrameMkLst>
            <pc:docMk/>
            <pc:sldMk cId="952741351" sldId="2570"/>
            <ac:graphicFrameMk id="9" creationId="{14868B73-0037-D66F-0680-D21DEA01CB60}"/>
          </ac:graphicFrameMkLst>
        </pc:graphicFrameChg>
        <pc:graphicFrameChg chg="del">
          <ac:chgData name="MOHIT DHAND" userId="eeb77b28e786e4d1" providerId="LiveId" clId="{FF010882-5A2F-4C85-8EC8-0F875B4004C9}" dt="2023-10-27T20:26:05.823" v="92" actId="478"/>
          <ac:graphicFrameMkLst>
            <pc:docMk/>
            <pc:sldMk cId="952741351" sldId="2570"/>
            <ac:graphicFrameMk id="10" creationId="{4109B4A2-7CD9-D41F-9D31-27008CBCA455}"/>
          </ac:graphicFrameMkLst>
        </pc:graphicFrameChg>
      </pc:sldChg>
      <pc:sldChg chg="delSp modSp add mod ord">
        <pc:chgData name="MOHIT DHAND" userId="eeb77b28e786e4d1" providerId="LiveId" clId="{FF010882-5A2F-4C85-8EC8-0F875B4004C9}" dt="2023-10-27T20:30:12.314" v="135"/>
        <pc:sldMkLst>
          <pc:docMk/>
          <pc:sldMk cId="963114857" sldId="2571"/>
        </pc:sldMkLst>
        <pc:spChg chg="del">
          <ac:chgData name="MOHIT DHAND" userId="eeb77b28e786e4d1" providerId="LiveId" clId="{FF010882-5A2F-4C85-8EC8-0F875B4004C9}" dt="2023-10-27T20:29:23.576" v="122" actId="478"/>
          <ac:spMkLst>
            <pc:docMk/>
            <pc:sldMk cId="963114857" sldId="2571"/>
            <ac:spMk id="5" creationId="{758EED2E-D843-3FE6-4808-5A8C8BB493D4}"/>
          </ac:spMkLst>
        </pc:spChg>
        <pc:spChg chg="del">
          <ac:chgData name="MOHIT DHAND" userId="eeb77b28e786e4d1" providerId="LiveId" clId="{FF010882-5A2F-4C85-8EC8-0F875B4004C9}" dt="2023-10-27T20:29:26.521" v="123" actId="478"/>
          <ac:spMkLst>
            <pc:docMk/>
            <pc:sldMk cId="963114857" sldId="2571"/>
            <ac:spMk id="6" creationId="{F6E07EE4-7B66-0376-DD44-99F51A5B4BE7}"/>
          </ac:spMkLst>
        </pc:spChg>
        <pc:graphicFrameChg chg="del mod">
          <ac:chgData name="MOHIT DHAND" userId="eeb77b28e786e4d1" providerId="LiveId" clId="{FF010882-5A2F-4C85-8EC8-0F875B4004C9}" dt="2023-10-27T20:29:30.270" v="125" actId="478"/>
          <ac:graphicFrameMkLst>
            <pc:docMk/>
            <pc:sldMk cId="963114857" sldId="2571"/>
            <ac:graphicFrameMk id="7" creationId="{2C72CDA4-20FE-281F-802A-4D803500C6A7}"/>
          </ac:graphicFrameMkLst>
        </pc:graphicFrameChg>
      </pc:sldChg>
      <pc:sldChg chg="delSp add setBg delDesignElem">
        <pc:chgData name="MOHIT DHAND" userId="eeb77b28e786e4d1" providerId="LiveId" clId="{FF010882-5A2F-4C85-8EC8-0F875B4004C9}" dt="2023-10-27T20:48:20.676" v="246"/>
        <pc:sldMkLst>
          <pc:docMk/>
          <pc:sldMk cId="3144785767" sldId="2572"/>
        </pc:sldMkLst>
        <pc:spChg chg="del">
          <ac:chgData name="MOHIT DHAND" userId="eeb77b28e786e4d1" providerId="LiveId" clId="{FF010882-5A2F-4C85-8EC8-0F875B4004C9}" dt="2023-10-27T20:48:20.676" v="246"/>
          <ac:spMkLst>
            <pc:docMk/>
            <pc:sldMk cId="3144785767" sldId="2572"/>
            <ac:spMk id="102" creationId="{38247643-37AB-47DE-B7BD-7A64FEB13371}"/>
          </ac:spMkLst>
        </pc:spChg>
        <pc:spChg chg="del">
          <ac:chgData name="MOHIT DHAND" userId="eeb77b28e786e4d1" providerId="LiveId" clId="{FF010882-5A2F-4C85-8EC8-0F875B4004C9}" dt="2023-10-27T20:48:20.676" v="246"/>
          <ac:spMkLst>
            <pc:docMk/>
            <pc:sldMk cId="3144785767" sldId="2572"/>
            <ac:spMk id="104" creationId="{AEBC3119-F8E7-4266-91B8-7A1E808B481B}"/>
          </ac:spMkLst>
        </pc:spChg>
        <pc:spChg chg="del">
          <ac:chgData name="MOHIT DHAND" userId="eeb77b28e786e4d1" providerId="LiveId" clId="{FF010882-5A2F-4C85-8EC8-0F875B4004C9}" dt="2023-10-27T20:48:20.676" v="246"/>
          <ac:spMkLst>
            <pc:docMk/>
            <pc:sldMk cId="3144785767" sldId="2572"/>
            <ac:spMk id="108" creationId="{E2B921FE-88A4-459B-9BE1-BD2EBAD7C2C8}"/>
          </ac:spMkLst>
        </pc:spChg>
        <pc:spChg chg="del">
          <ac:chgData name="MOHIT DHAND" userId="eeb77b28e786e4d1" providerId="LiveId" clId="{FF010882-5A2F-4C85-8EC8-0F875B4004C9}" dt="2023-10-27T20:48:20.676" v="246"/>
          <ac:spMkLst>
            <pc:docMk/>
            <pc:sldMk cId="3144785767" sldId="2572"/>
            <ac:spMk id="110" creationId="{45270C1D-1DCF-4928-B175-32F33CEC384F}"/>
          </ac:spMkLst>
        </pc:spChg>
        <pc:spChg chg="del">
          <ac:chgData name="MOHIT DHAND" userId="eeb77b28e786e4d1" providerId="LiveId" clId="{FF010882-5A2F-4C85-8EC8-0F875B4004C9}" dt="2023-10-27T20:48:20.676" v="246"/>
          <ac:spMkLst>
            <pc:docMk/>
            <pc:sldMk cId="3144785767" sldId="2572"/>
            <ac:spMk id="112" creationId="{507E3BCE-143E-411A-809D-0F920A648A08}"/>
          </ac:spMkLst>
        </pc:spChg>
        <pc:cxnChg chg="del">
          <ac:chgData name="MOHIT DHAND" userId="eeb77b28e786e4d1" providerId="LiveId" clId="{FF010882-5A2F-4C85-8EC8-0F875B4004C9}" dt="2023-10-27T20:48:20.676" v="246"/>
          <ac:cxnSpMkLst>
            <pc:docMk/>
            <pc:sldMk cId="3144785767" sldId="2572"/>
            <ac:cxnSpMk id="106" creationId="{57D15890-6502-4FAA-AB03-AFAC88EE29D1}"/>
          </ac:cxnSpMkLst>
        </pc:cxnChg>
      </pc:sldChg>
      <pc:sldChg chg="addSp delSp modSp add del mod setBg">
        <pc:chgData name="MOHIT DHAND" userId="eeb77b28e786e4d1" providerId="LiveId" clId="{FF010882-5A2F-4C85-8EC8-0F875B4004C9}" dt="2023-10-27T20:49:01.167" v="253" actId="47"/>
        <pc:sldMkLst>
          <pc:docMk/>
          <pc:sldMk cId="1784649290" sldId="2573"/>
        </pc:sldMkLst>
        <pc:spChg chg="mod">
          <ac:chgData name="MOHIT DHAND" userId="eeb77b28e786e4d1" providerId="LiveId" clId="{FF010882-5A2F-4C85-8EC8-0F875B4004C9}" dt="2023-10-27T20:48:54.665" v="252" actId="26606"/>
          <ac:spMkLst>
            <pc:docMk/>
            <pc:sldMk cId="1784649290" sldId="2573"/>
            <ac:spMk id="2" creationId="{269B54FB-F476-ED6E-7658-7DE8B0D8375A}"/>
          </ac:spMkLst>
        </pc:spChg>
        <pc:spChg chg="add del">
          <ac:chgData name="MOHIT DHAND" userId="eeb77b28e786e4d1" providerId="LiveId" clId="{FF010882-5A2F-4C85-8EC8-0F875B4004C9}" dt="2023-10-27T20:48:54.639" v="251" actId="26606"/>
          <ac:spMkLst>
            <pc:docMk/>
            <pc:sldMk cId="1784649290" sldId="2573"/>
            <ac:spMk id="8" creationId="{F53311A5-99DE-4393-9A6A-668B1A50F6D7}"/>
          </ac:spMkLst>
        </pc:spChg>
        <pc:spChg chg="add del">
          <ac:chgData name="MOHIT DHAND" userId="eeb77b28e786e4d1" providerId="LiveId" clId="{FF010882-5A2F-4C85-8EC8-0F875B4004C9}" dt="2023-10-27T20:48:54.639" v="251" actId="26606"/>
          <ac:spMkLst>
            <pc:docMk/>
            <pc:sldMk cId="1784649290" sldId="2573"/>
            <ac:spMk id="10" creationId="{A4927983-BFBD-4CAA-A34E-2D3486ACF171}"/>
          </ac:spMkLst>
        </pc:spChg>
        <pc:spChg chg="add del">
          <ac:chgData name="MOHIT DHAND" userId="eeb77b28e786e4d1" providerId="LiveId" clId="{FF010882-5A2F-4C85-8EC8-0F875B4004C9}" dt="2023-10-27T20:48:54.639" v="251" actId="26606"/>
          <ac:spMkLst>
            <pc:docMk/>
            <pc:sldMk cId="1784649290" sldId="2573"/>
            <ac:spMk id="14" creationId="{40E5B315-592C-487A-A815-6F61A98F445C}"/>
          </ac:spMkLst>
        </pc:spChg>
        <pc:spChg chg="add del">
          <ac:chgData name="MOHIT DHAND" userId="eeb77b28e786e4d1" providerId="LiveId" clId="{FF010882-5A2F-4C85-8EC8-0F875B4004C9}" dt="2023-10-27T20:48:54.639" v="251" actId="26606"/>
          <ac:spMkLst>
            <pc:docMk/>
            <pc:sldMk cId="1784649290" sldId="2573"/>
            <ac:spMk id="16" creationId="{D7E046CA-18CB-4F2C-A9BE-BA9720B9230C}"/>
          </ac:spMkLst>
        </pc:spChg>
        <pc:spChg chg="add del">
          <ac:chgData name="MOHIT DHAND" userId="eeb77b28e786e4d1" providerId="LiveId" clId="{FF010882-5A2F-4C85-8EC8-0F875B4004C9}" dt="2023-10-27T20:48:54.639" v="251" actId="26606"/>
          <ac:spMkLst>
            <pc:docMk/>
            <pc:sldMk cId="1784649290" sldId="2573"/>
            <ac:spMk id="18" creationId="{ED2F258D-E518-486A-8D50-E9A11EF131A9}"/>
          </ac:spMkLst>
        </pc:spChg>
        <pc:spChg chg="add">
          <ac:chgData name="MOHIT DHAND" userId="eeb77b28e786e4d1" providerId="LiveId" clId="{FF010882-5A2F-4C85-8EC8-0F875B4004C9}" dt="2023-10-27T20:48:54.665" v="252" actId="26606"/>
          <ac:spMkLst>
            <pc:docMk/>
            <pc:sldMk cId="1784649290" sldId="2573"/>
            <ac:spMk id="20" creationId="{36D16D1E-4205-49F5-BD2A-DA769947C104}"/>
          </ac:spMkLst>
        </pc:spChg>
        <pc:spChg chg="add">
          <ac:chgData name="MOHIT DHAND" userId="eeb77b28e786e4d1" providerId="LiveId" clId="{FF010882-5A2F-4C85-8EC8-0F875B4004C9}" dt="2023-10-27T20:48:54.665" v="252" actId="26606"/>
          <ac:spMkLst>
            <pc:docMk/>
            <pc:sldMk cId="1784649290" sldId="2573"/>
            <ac:spMk id="21" creationId="{012FD100-C039-4E03-B5E4-2EDFA7290AA6}"/>
          </ac:spMkLst>
        </pc:spChg>
        <pc:graphicFrameChg chg="mod modGraphic">
          <ac:chgData name="MOHIT DHAND" userId="eeb77b28e786e4d1" providerId="LiveId" clId="{FF010882-5A2F-4C85-8EC8-0F875B4004C9}" dt="2023-10-27T20:48:54.665" v="252" actId="26606"/>
          <ac:graphicFrameMkLst>
            <pc:docMk/>
            <pc:sldMk cId="1784649290" sldId="2573"/>
            <ac:graphicFrameMk id="3" creationId="{7DE862C1-0923-A2E2-70CC-CE40D721AD7E}"/>
          </ac:graphicFrameMkLst>
        </pc:graphicFrameChg>
        <pc:picChg chg="del">
          <ac:chgData name="MOHIT DHAND" userId="eeb77b28e786e4d1" providerId="LiveId" clId="{FF010882-5A2F-4C85-8EC8-0F875B4004C9}" dt="2023-10-27T20:48:34.164" v="249" actId="478"/>
          <ac:picMkLst>
            <pc:docMk/>
            <pc:sldMk cId="1784649290" sldId="2573"/>
            <ac:picMk id="17" creationId="{EFFA22A2-9076-A6FE-631F-8C7BDB258797}"/>
          </ac:picMkLst>
        </pc:picChg>
        <pc:cxnChg chg="add del">
          <ac:chgData name="MOHIT DHAND" userId="eeb77b28e786e4d1" providerId="LiveId" clId="{FF010882-5A2F-4C85-8EC8-0F875B4004C9}" dt="2023-10-27T20:48:54.639" v="251" actId="26606"/>
          <ac:cxnSpMkLst>
            <pc:docMk/>
            <pc:sldMk cId="1784649290" sldId="2573"/>
            <ac:cxnSpMk id="12" creationId="{B40DF401-E6F0-4EFD-8C5C-6847352084CE}"/>
          </ac:cxnSpMkLst>
        </pc:cxnChg>
        <pc:cxnChg chg="add">
          <ac:chgData name="MOHIT DHAND" userId="eeb77b28e786e4d1" providerId="LiveId" clId="{FF010882-5A2F-4C85-8EC8-0F875B4004C9}" dt="2023-10-27T20:48:54.665" v="252" actId="26606"/>
          <ac:cxnSpMkLst>
            <pc:docMk/>
            <pc:sldMk cId="1784649290" sldId="2573"/>
            <ac:cxnSpMk id="22" creationId="{4418FCD2-8448-4A81-8EB4-72250F7827B4}"/>
          </ac:cxnSpMkLst>
        </pc:cxn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8C5767-F47E-4FD1-9DB8-156B6FF655D5}" type="doc">
      <dgm:prSet loTypeId="urn:microsoft.com/office/officeart/2008/layout/LinedList" loCatId="list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684677E5-7700-4C30-9CF5-BDB64C045CFB}">
      <dgm:prSet/>
      <dgm:spPr/>
      <dgm:t>
        <a:bodyPr/>
        <a:lstStyle/>
        <a:p>
          <a:r>
            <a:rPr lang="en-US" kern="1200" dirty="0">
              <a:latin typeface="Cambria" panose="02040503050406030204" pitchFamily="18" charset="0"/>
              <a:ea typeface="Cambria" panose="02040503050406030204" pitchFamily="18" charset="0"/>
              <a:cs typeface="Poppins" panose="00000500000000000000" pitchFamily="2" charset="0"/>
            </a:rPr>
            <a:t>Organized by : Pune Branch of WIRC of ICAI Jointly with Pune Branch of WICASA of ICAI.  </a:t>
          </a:r>
        </a:p>
      </dgm:t>
    </dgm:pt>
    <dgm:pt modelId="{88FA68DB-032F-4E75-A8BB-45914C6F944F}" type="parTrans" cxnId="{E13B2910-A229-43C1-AC65-73C5B76318A4}">
      <dgm:prSet/>
      <dgm:spPr/>
      <dgm:t>
        <a:bodyPr/>
        <a:lstStyle/>
        <a:p>
          <a:endParaRPr lang="en-US"/>
        </a:p>
      </dgm:t>
    </dgm:pt>
    <dgm:pt modelId="{096AECC0-DA7F-499C-99D4-7B81DA741529}" type="sibTrans" cxnId="{E13B2910-A229-43C1-AC65-73C5B76318A4}">
      <dgm:prSet/>
      <dgm:spPr/>
      <dgm:t>
        <a:bodyPr/>
        <a:lstStyle/>
        <a:p>
          <a:endParaRPr lang="en-US"/>
        </a:p>
      </dgm:t>
    </dgm:pt>
    <dgm:pt modelId="{F97D53BD-15F9-450F-86B2-F6F70DD71D59}">
      <dgm:prSet/>
      <dgm:spPr/>
      <dgm:t>
        <a:bodyPr/>
        <a:lstStyle/>
        <a:p>
          <a:r>
            <a:rPr lang="en-US" dirty="0">
              <a:latin typeface="Cambria" panose="02040503050406030204" pitchFamily="18" charset="0"/>
              <a:ea typeface="Cambria" panose="02040503050406030204" pitchFamily="18" charset="0"/>
              <a:cs typeface="Poppins" panose="00000500000000000000" pitchFamily="2" charset="0"/>
            </a:rPr>
            <a:t>Speaker CA Mohit Dhand +91 8956278566 camohitdhand@gmail.com</a:t>
          </a:r>
        </a:p>
      </dgm:t>
    </dgm:pt>
    <dgm:pt modelId="{3E1B04DD-7ED5-449F-A43E-CE8260EAFA9A}" type="parTrans" cxnId="{06CD6116-DB9E-45CB-81A2-589FE0E98548}">
      <dgm:prSet/>
      <dgm:spPr/>
      <dgm:t>
        <a:bodyPr/>
        <a:lstStyle/>
        <a:p>
          <a:endParaRPr lang="en-US"/>
        </a:p>
      </dgm:t>
    </dgm:pt>
    <dgm:pt modelId="{8DCB43EF-619D-446C-B7C7-A5C952A670F0}" type="sibTrans" cxnId="{06CD6116-DB9E-45CB-81A2-589FE0E98548}">
      <dgm:prSet/>
      <dgm:spPr/>
      <dgm:t>
        <a:bodyPr/>
        <a:lstStyle/>
        <a:p>
          <a:endParaRPr lang="en-US"/>
        </a:p>
      </dgm:t>
    </dgm:pt>
    <dgm:pt modelId="{C954A43B-9010-42B5-AF95-78DC894C99BE}">
      <dgm:prSet/>
      <dgm:spPr/>
      <dgm:t>
        <a:bodyPr/>
        <a:lstStyle/>
        <a:p>
          <a:pPr marL="0" lvl="0" indent="0" defTabSz="800100">
            <a:spcBef>
              <a:spcPct val="0"/>
            </a:spcBef>
            <a:spcAft>
              <a:spcPct val="35000"/>
            </a:spcAft>
            <a:buNone/>
          </a:pPr>
          <a:r>
            <a:rPr lang="en-US" kern="1200" dirty="0">
              <a:latin typeface="Cambria" panose="02040503050406030204" pitchFamily="18" charset="0"/>
              <a:ea typeface="Cambria" panose="02040503050406030204" pitchFamily="18" charset="0"/>
              <a:cs typeface="Poppins" panose="00000500000000000000" pitchFamily="2" charset="0"/>
            </a:rPr>
            <a:t>Seminar on Standard on Auditing Saturday -28th October 2023</a:t>
          </a:r>
        </a:p>
      </dgm:t>
    </dgm:pt>
    <dgm:pt modelId="{E0CD21D9-58A5-43AB-9755-D28F16A7E69D}" type="parTrans" cxnId="{C06C3ED3-5C47-4699-8A3A-142DBACF2FC2}">
      <dgm:prSet/>
      <dgm:spPr/>
      <dgm:t>
        <a:bodyPr/>
        <a:lstStyle/>
        <a:p>
          <a:endParaRPr lang="en-US"/>
        </a:p>
      </dgm:t>
    </dgm:pt>
    <dgm:pt modelId="{EA982800-D38B-483A-ABA9-C72E3E5FAA3A}" type="sibTrans" cxnId="{C06C3ED3-5C47-4699-8A3A-142DBACF2FC2}">
      <dgm:prSet/>
      <dgm:spPr/>
      <dgm:t>
        <a:bodyPr/>
        <a:lstStyle/>
        <a:p>
          <a:endParaRPr lang="en-US"/>
        </a:p>
      </dgm:t>
    </dgm:pt>
    <dgm:pt modelId="{3E8B0A29-BAA0-4910-95E2-B2EF91E8D03C}" type="pres">
      <dgm:prSet presAssocID="{F08C5767-F47E-4FD1-9DB8-156B6FF655D5}" presName="vert0" presStyleCnt="0">
        <dgm:presLayoutVars>
          <dgm:dir/>
          <dgm:animOne val="branch"/>
          <dgm:animLvl val="lvl"/>
        </dgm:presLayoutVars>
      </dgm:prSet>
      <dgm:spPr/>
    </dgm:pt>
    <dgm:pt modelId="{7B7CED50-93EA-4C93-B1AB-BCD0666D87BE}" type="pres">
      <dgm:prSet presAssocID="{C954A43B-9010-42B5-AF95-78DC894C99BE}" presName="thickLine" presStyleLbl="alignNode1" presStyleIdx="0" presStyleCnt="3" custLinFactNeighborX="885" custLinFactNeighborY="-9249"/>
      <dgm:spPr>
        <a:ln>
          <a:solidFill>
            <a:schemeClr val="accent2"/>
          </a:solidFill>
        </a:ln>
      </dgm:spPr>
    </dgm:pt>
    <dgm:pt modelId="{C100BDC8-6653-450C-AE6B-330B59C80763}" type="pres">
      <dgm:prSet presAssocID="{C954A43B-9010-42B5-AF95-78DC894C99BE}" presName="horz1" presStyleCnt="0"/>
      <dgm:spPr/>
    </dgm:pt>
    <dgm:pt modelId="{3C22F6C6-D2C5-4234-A967-2168B7C950F2}" type="pres">
      <dgm:prSet presAssocID="{C954A43B-9010-42B5-AF95-78DC894C99BE}" presName="tx1" presStyleLbl="revTx" presStyleIdx="0" presStyleCnt="3"/>
      <dgm:spPr/>
    </dgm:pt>
    <dgm:pt modelId="{341443C8-2895-440A-B428-36E2CA1053E3}" type="pres">
      <dgm:prSet presAssocID="{C954A43B-9010-42B5-AF95-78DC894C99BE}" presName="vert1" presStyleCnt="0"/>
      <dgm:spPr/>
    </dgm:pt>
    <dgm:pt modelId="{F3CAEB2F-232E-49EC-9435-E8CE7F288E6D}" type="pres">
      <dgm:prSet presAssocID="{684677E5-7700-4C30-9CF5-BDB64C045CFB}" presName="thickLine" presStyleLbl="alignNode1" presStyleIdx="1" presStyleCnt="3"/>
      <dgm:spPr/>
    </dgm:pt>
    <dgm:pt modelId="{DA0DD3A4-8B45-461C-8931-9C5027DE2E65}" type="pres">
      <dgm:prSet presAssocID="{684677E5-7700-4C30-9CF5-BDB64C045CFB}" presName="horz1" presStyleCnt="0"/>
      <dgm:spPr/>
    </dgm:pt>
    <dgm:pt modelId="{855A3744-92A8-4268-BDFD-F339BDD65207}" type="pres">
      <dgm:prSet presAssocID="{684677E5-7700-4C30-9CF5-BDB64C045CFB}" presName="tx1" presStyleLbl="revTx" presStyleIdx="1" presStyleCnt="3"/>
      <dgm:spPr/>
    </dgm:pt>
    <dgm:pt modelId="{DFF885A8-8D7B-4A1F-B7F4-FC07B6D8C57E}" type="pres">
      <dgm:prSet presAssocID="{684677E5-7700-4C30-9CF5-BDB64C045CFB}" presName="vert1" presStyleCnt="0"/>
      <dgm:spPr/>
    </dgm:pt>
    <dgm:pt modelId="{50CFC461-F1A2-4012-900B-1154A2491FA7}" type="pres">
      <dgm:prSet presAssocID="{F97D53BD-15F9-450F-86B2-F6F70DD71D59}" presName="thickLine" presStyleLbl="alignNode1" presStyleIdx="2" presStyleCnt="3"/>
      <dgm:spPr/>
    </dgm:pt>
    <dgm:pt modelId="{4098F86E-3F22-4C80-93B4-B1B2F2117C23}" type="pres">
      <dgm:prSet presAssocID="{F97D53BD-15F9-450F-86B2-F6F70DD71D59}" presName="horz1" presStyleCnt="0"/>
      <dgm:spPr/>
    </dgm:pt>
    <dgm:pt modelId="{A48B88D6-C5E8-4F8A-A52E-940A5BF1C7BF}" type="pres">
      <dgm:prSet presAssocID="{F97D53BD-15F9-450F-86B2-F6F70DD71D59}" presName="tx1" presStyleLbl="revTx" presStyleIdx="2" presStyleCnt="3"/>
      <dgm:spPr/>
    </dgm:pt>
    <dgm:pt modelId="{01C921B4-2121-4F5B-8489-62AE0B590A87}" type="pres">
      <dgm:prSet presAssocID="{F97D53BD-15F9-450F-86B2-F6F70DD71D59}" presName="vert1" presStyleCnt="0"/>
      <dgm:spPr/>
    </dgm:pt>
  </dgm:ptLst>
  <dgm:cxnLst>
    <dgm:cxn modelId="{E13B2910-A229-43C1-AC65-73C5B76318A4}" srcId="{F08C5767-F47E-4FD1-9DB8-156B6FF655D5}" destId="{684677E5-7700-4C30-9CF5-BDB64C045CFB}" srcOrd="1" destOrd="0" parTransId="{88FA68DB-032F-4E75-A8BB-45914C6F944F}" sibTransId="{096AECC0-DA7F-499C-99D4-7B81DA741529}"/>
    <dgm:cxn modelId="{06CD6116-DB9E-45CB-81A2-589FE0E98548}" srcId="{F08C5767-F47E-4FD1-9DB8-156B6FF655D5}" destId="{F97D53BD-15F9-450F-86B2-F6F70DD71D59}" srcOrd="2" destOrd="0" parTransId="{3E1B04DD-7ED5-449F-A43E-CE8260EAFA9A}" sibTransId="{8DCB43EF-619D-446C-B7C7-A5C952A670F0}"/>
    <dgm:cxn modelId="{808D2DAE-4EB2-45DF-9ADF-A0CC4B6B7387}" type="presOf" srcId="{C954A43B-9010-42B5-AF95-78DC894C99BE}" destId="{3C22F6C6-D2C5-4234-A967-2168B7C950F2}" srcOrd="0" destOrd="0" presId="urn:microsoft.com/office/officeart/2008/layout/LinedList"/>
    <dgm:cxn modelId="{EE74AEB8-6EF7-46CF-8773-F50B388C8FDA}" type="presOf" srcId="{F08C5767-F47E-4FD1-9DB8-156B6FF655D5}" destId="{3E8B0A29-BAA0-4910-95E2-B2EF91E8D03C}" srcOrd="0" destOrd="0" presId="urn:microsoft.com/office/officeart/2008/layout/LinedList"/>
    <dgm:cxn modelId="{72720DCC-6255-4B62-AE72-F6EDAF25B42F}" type="presOf" srcId="{F97D53BD-15F9-450F-86B2-F6F70DD71D59}" destId="{A48B88D6-C5E8-4F8A-A52E-940A5BF1C7BF}" srcOrd="0" destOrd="0" presId="urn:microsoft.com/office/officeart/2008/layout/LinedList"/>
    <dgm:cxn modelId="{C06C3ED3-5C47-4699-8A3A-142DBACF2FC2}" srcId="{F08C5767-F47E-4FD1-9DB8-156B6FF655D5}" destId="{C954A43B-9010-42B5-AF95-78DC894C99BE}" srcOrd="0" destOrd="0" parTransId="{E0CD21D9-58A5-43AB-9755-D28F16A7E69D}" sibTransId="{EA982800-D38B-483A-ABA9-C72E3E5FAA3A}"/>
    <dgm:cxn modelId="{8AE7D8EB-B8DB-4958-9621-8891D9EB341A}" type="presOf" srcId="{684677E5-7700-4C30-9CF5-BDB64C045CFB}" destId="{855A3744-92A8-4268-BDFD-F339BDD65207}" srcOrd="0" destOrd="0" presId="urn:microsoft.com/office/officeart/2008/layout/LinedList"/>
    <dgm:cxn modelId="{1A899D95-1C81-44E0-A5DF-99DCB9F5A685}" type="presParOf" srcId="{3E8B0A29-BAA0-4910-95E2-B2EF91E8D03C}" destId="{7B7CED50-93EA-4C93-B1AB-BCD0666D87BE}" srcOrd="0" destOrd="0" presId="urn:microsoft.com/office/officeart/2008/layout/LinedList"/>
    <dgm:cxn modelId="{DF4464DD-E958-49E5-B6D9-AD78E90E9280}" type="presParOf" srcId="{3E8B0A29-BAA0-4910-95E2-B2EF91E8D03C}" destId="{C100BDC8-6653-450C-AE6B-330B59C80763}" srcOrd="1" destOrd="0" presId="urn:microsoft.com/office/officeart/2008/layout/LinedList"/>
    <dgm:cxn modelId="{62A6C5D2-4FAD-4FCC-A4CB-30FA868A4C42}" type="presParOf" srcId="{C100BDC8-6653-450C-AE6B-330B59C80763}" destId="{3C22F6C6-D2C5-4234-A967-2168B7C950F2}" srcOrd="0" destOrd="0" presId="urn:microsoft.com/office/officeart/2008/layout/LinedList"/>
    <dgm:cxn modelId="{CF7E3AEA-7811-42E1-B19D-E8F569E850A2}" type="presParOf" srcId="{C100BDC8-6653-450C-AE6B-330B59C80763}" destId="{341443C8-2895-440A-B428-36E2CA1053E3}" srcOrd="1" destOrd="0" presId="urn:microsoft.com/office/officeart/2008/layout/LinedList"/>
    <dgm:cxn modelId="{EABA1C2B-152E-4D0F-BC43-B94D7963A175}" type="presParOf" srcId="{3E8B0A29-BAA0-4910-95E2-B2EF91E8D03C}" destId="{F3CAEB2F-232E-49EC-9435-E8CE7F288E6D}" srcOrd="2" destOrd="0" presId="urn:microsoft.com/office/officeart/2008/layout/LinedList"/>
    <dgm:cxn modelId="{EA854DC0-D2D9-459A-870F-1B40AB605AE8}" type="presParOf" srcId="{3E8B0A29-BAA0-4910-95E2-B2EF91E8D03C}" destId="{DA0DD3A4-8B45-461C-8931-9C5027DE2E65}" srcOrd="3" destOrd="0" presId="urn:microsoft.com/office/officeart/2008/layout/LinedList"/>
    <dgm:cxn modelId="{00E8B424-84CB-4261-BF95-833B67DBDC1B}" type="presParOf" srcId="{DA0DD3A4-8B45-461C-8931-9C5027DE2E65}" destId="{855A3744-92A8-4268-BDFD-F339BDD65207}" srcOrd="0" destOrd="0" presId="urn:microsoft.com/office/officeart/2008/layout/LinedList"/>
    <dgm:cxn modelId="{1F998BC7-7616-4C67-8695-425C49640790}" type="presParOf" srcId="{DA0DD3A4-8B45-461C-8931-9C5027DE2E65}" destId="{DFF885A8-8D7B-4A1F-B7F4-FC07B6D8C57E}" srcOrd="1" destOrd="0" presId="urn:microsoft.com/office/officeart/2008/layout/LinedList"/>
    <dgm:cxn modelId="{62C882F6-7F05-40EE-A017-50BDE9D19459}" type="presParOf" srcId="{3E8B0A29-BAA0-4910-95E2-B2EF91E8D03C}" destId="{50CFC461-F1A2-4012-900B-1154A2491FA7}" srcOrd="4" destOrd="0" presId="urn:microsoft.com/office/officeart/2008/layout/LinedList"/>
    <dgm:cxn modelId="{7FE61940-45FC-4A77-9FD3-CC8F9C458800}" type="presParOf" srcId="{3E8B0A29-BAA0-4910-95E2-B2EF91E8D03C}" destId="{4098F86E-3F22-4C80-93B4-B1B2F2117C23}" srcOrd="5" destOrd="0" presId="urn:microsoft.com/office/officeart/2008/layout/LinedList"/>
    <dgm:cxn modelId="{C8D24879-05FB-4369-B030-06C24776A1EA}" type="presParOf" srcId="{4098F86E-3F22-4C80-93B4-B1B2F2117C23}" destId="{A48B88D6-C5E8-4F8A-A52E-940A5BF1C7BF}" srcOrd="0" destOrd="0" presId="urn:microsoft.com/office/officeart/2008/layout/LinedList"/>
    <dgm:cxn modelId="{82224C40-8411-4F92-8EFE-27D098251574}" type="presParOf" srcId="{4098F86E-3F22-4C80-93B4-B1B2F2117C23}" destId="{01C921B4-2121-4F5B-8489-62AE0B590A8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8C5B3F5-C3B4-4DFF-AA7F-46BF836FFEB9}" type="doc">
      <dgm:prSet loTypeId="urn:microsoft.com/office/officeart/2008/layout/Lin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IN"/>
        </a:p>
      </dgm:t>
    </dgm:pt>
    <dgm:pt modelId="{CB6F86D7-A862-41E1-AB10-0738B6461C17}">
      <dgm:prSet custT="1"/>
      <dgm:spPr/>
      <dgm:t>
        <a:bodyPr/>
        <a:lstStyle/>
        <a:p>
          <a:pPr rtl="0"/>
          <a:endParaRPr lang="en-IN" sz="1800" dirty="0">
            <a:latin typeface="Cambria" panose="02040503050406030204" pitchFamily="18" charset="0"/>
          </a:endParaRPr>
        </a:p>
        <a:p>
          <a:pPr rtl="0"/>
          <a:r>
            <a:rPr lang="en-IN" sz="1600" dirty="0">
              <a:latin typeface="Cambria" panose="02040503050406030204" pitchFamily="18" charset="0"/>
            </a:rPr>
            <a:t>4000-4699 Standards on Related Services (SRSs)</a:t>
          </a:r>
        </a:p>
      </dgm:t>
    </dgm:pt>
    <dgm:pt modelId="{30D8E8F0-7D07-4A44-870B-8CFE9D508D9D}" type="parTrans" cxnId="{A6090CF2-BCD2-4C05-8041-480A5EBDDF59}">
      <dgm:prSet/>
      <dgm:spPr/>
      <dgm:t>
        <a:bodyPr/>
        <a:lstStyle/>
        <a:p>
          <a:endParaRPr lang="en-IN"/>
        </a:p>
      </dgm:t>
    </dgm:pt>
    <dgm:pt modelId="{ED16C193-60A1-4BB1-AD08-EF942E50C6A7}" type="sibTrans" cxnId="{A6090CF2-BCD2-4C05-8041-480A5EBDDF59}">
      <dgm:prSet/>
      <dgm:spPr/>
      <dgm:t>
        <a:bodyPr/>
        <a:lstStyle/>
        <a:p>
          <a:endParaRPr lang="en-IN"/>
        </a:p>
      </dgm:t>
    </dgm:pt>
    <dgm:pt modelId="{B2EE80A9-A3AD-4D22-B159-EC49369533C3}">
      <dgm:prSet custT="1"/>
      <dgm:spPr/>
      <dgm:t>
        <a:bodyPr/>
        <a:lstStyle/>
        <a:p>
          <a:pPr algn="just" rtl="0"/>
          <a:r>
            <a:rPr lang="en-IN" sz="1600">
              <a:latin typeface="Cambria" panose="02040503050406030204" pitchFamily="18" charset="0"/>
            </a:rPr>
            <a:t>SRS 4400 - Engagements to Perform Agreed-upon Procedures Regarding Financial Information</a:t>
          </a:r>
        </a:p>
        <a:p>
          <a:pPr algn="just" rtl="0"/>
          <a:r>
            <a:rPr lang="en-US" sz="1600">
              <a:latin typeface="Cambria" panose="02040503050406030204" pitchFamily="18" charset="0"/>
            </a:rPr>
            <a:t>Example - </a:t>
          </a:r>
          <a:r>
            <a:rPr lang="en-IN" sz="1600" b="0" i="0">
              <a:latin typeface="Cambria" panose="02040503050406030204" pitchFamily="18" charset="0"/>
            </a:rPr>
            <a:t>Report on Physical Inventory Verification for internal use of management</a:t>
          </a:r>
          <a:endParaRPr lang="en-IN" sz="1600" dirty="0">
            <a:latin typeface="Cambria" panose="02040503050406030204" pitchFamily="18" charset="0"/>
          </a:endParaRPr>
        </a:p>
      </dgm:t>
    </dgm:pt>
    <dgm:pt modelId="{BEE1D717-5483-4348-821A-77BA1DCF5446}" type="parTrans" cxnId="{3C1A8765-99C3-48A1-B3A0-5FFB8DC43A53}">
      <dgm:prSet/>
      <dgm:spPr/>
      <dgm:t>
        <a:bodyPr/>
        <a:lstStyle/>
        <a:p>
          <a:endParaRPr lang="en-IN"/>
        </a:p>
      </dgm:t>
    </dgm:pt>
    <dgm:pt modelId="{FE98DF68-40F1-43B0-805D-41518F4C94A9}" type="sibTrans" cxnId="{3C1A8765-99C3-48A1-B3A0-5FFB8DC43A53}">
      <dgm:prSet/>
      <dgm:spPr/>
      <dgm:t>
        <a:bodyPr/>
        <a:lstStyle/>
        <a:p>
          <a:endParaRPr lang="en-IN"/>
        </a:p>
      </dgm:t>
    </dgm:pt>
    <dgm:pt modelId="{12B2F279-71EE-49B5-986C-F9ACCDE860CA}">
      <dgm:prSet custT="1"/>
      <dgm:spPr/>
      <dgm:t>
        <a:bodyPr/>
        <a:lstStyle/>
        <a:p>
          <a:pPr algn="just" rtl="0"/>
          <a:r>
            <a:rPr lang="en-IN" sz="1600">
              <a:latin typeface="Cambria" panose="02040503050406030204" pitchFamily="18" charset="0"/>
            </a:rPr>
            <a:t>SRS - 4410 Compilation Engagements</a:t>
          </a:r>
        </a:p>
        <a:p>
          <a:pPr algn="just" rtl="0"/>
          <a:r>
            <a:rPr lang="en-US" sz="1600">
              <a:latin typeface="Cambria" panose="02040503050406030204" pitchFamily="18" charset="0"/>
            </a:rPr>
            <a:t>Example - </a:t>
          </a:r>
          <a:r>
            <a:rPr lang="en-IN" sz="1600" b="0" i="0">
              <a:latin typeface="Cambria" panose="02040503050406030204" pitchFamily="18" charset="0"/>
            </a:rPr>
            <a:t>Report on Preparation of MIS for management’s internal reporting</a:t>
          </a:r>
          <a:endParaRPr lang="en-IN" sz="1600" dirty="0">
            <a:latin typeface="Cambria" panose="02040503050406030204" pitchFamily="18" charset="0"/>
          </a:endParaRPr>
        </a:p>
      </dgm:t>
    </dgm:pt>
    <dgm:pt modelId="{7E5471F9-C260-4483-A7BF-AC96ED43F2AC}" type="parTrans" cxnId="{0CEDAF5C-0332-400B-9B07-127FAD08AAB0}">
      <dgm:prSet/>
      <dgm:spPr/>
      <dgm:t>
        <a:bodyPr/>
        <a:lstStyle/>
        <a:p>
          <a:endParaRPr lang="en-IN"/>
        </a:p>
      </dgm:t>
    </dgm:pt>
    <dgm:pt modelId="{B369AB20-881D-4B6D-AA7C-53254FF0C6D1}" type="sibTrans" cxnId="{0CEDAF5C-0332-400B-9B07-127FAD08AAB0}">
      <dgm:prSet/>
      <dgm:spPr/>
      <dgm:t>
        <a:bodyPr/>
        <a:lstStyle/>
        <a:p>
          <a:endParaRPr lang="en-IN"/>
        </a:p>
      </dgm:t>
    </dgm:pt>
    <dgm:pt modelId="{D584457B-BA28-440C-8243-A09D838B3BF4}" type="pres">
      <dgm:prSet presAssocID="{D8C5B3F5-C3B4-4DFF-AA7F-46BF836FFEB9}" presName="vert0" presStyleCnt="0">
        <dgm:presLayoutVars>
          <dgm:dir/>
          <dgm:animOne val="branch"/>
          <dgm:animLvl val="lvl"/>
        </dgm:presLayoutVars>
      </dgm:prSet>
      <dgm:spPr/>
    </dgm:pt>
    <dgm:pt modelId="{C5E92A1A-428D-4A80-8A38-3CAE22F6E2B7}" type="pres">
      <dgm:prSet presAssocID="{CB6F86D7-A862-41E1-AB10-0738B6461C17}" presName="thickLine" presStyleLbl="alignNode1" presStyleIdx="0" presStyleCnt="1" custLinFactNeighborY="3646"/>
      <dgm:spPr/>
    </dgm:pt>
    <dgm:pt modelId="{C73E665B-F7D7-4BBF-AAB6-DBF1B36255B3}" type="pres">
      <dgm:prSet presAssocID="{CB6F86D7-A862-41E1-AB10-0738B6461C17}" presName="horz1" presStyleCnt="0"/>
      <dgm:spPr/>
    </dgm:pt>
    <dgm:pt modelId="{F731FFCA-5DB4-447A-80D0-93A3AE5679FC}" type="pres">
      <dgm:prSet presAssocID="{CB6F86D7-A862-41E1-AB10-0738B6461C17}" presName="tx1" presStyleLbl="revTx" presStyleIdx="0" presStyleCnt="3" custScaleX="160724"/>
      <dgm:spPr/>
    </dgm:pt>
    <dgm:pt modelId="{A177FEC0-FE52-43DA-A356-F29B1802CE2A}" type="pres">
      <dgm:prSet presAssocID="{CB6F86D7-A862-41E1-AB10-0738B6461C17}" presName="vert1" presStyleCnt="0"/>
      <dgm:spPr/>
    </dgm:pt>
    <dgm:pt modelId="{6B2EA60A-022E-46DA-8F8B-64A1B6B8BBC6}" type="pres">
      <dgm:prSet presAssocID="{B2EE80A9-A3AD-4D22-B159-EC49369533C3}" presName="vertSpace2a" presStyleCnt="0"/>
      <dgm:spPr/>
    </dgm:pt>
    <dgm:pt modelId="{941A62B0-30FF-4676-A36B-BCBC226B7BB2}" type="pres">
      <dgm:prSet presAssocID="{B2EE80A9-A3AD-4D22-B159-EC49369533C3}" presName="horz2" presStyleCnt="0"/>
      <dgm:spPr/>
    </dgm:pt>
    <dgm:pt modelId="{374DE71B-E1E4-4253-B6F5-E1DB7CEE1303}" type="pres">
      <dgm:prSet presAssocID="{B2EE80A9-A3AD-4D22-B159-EC49369533C3}" presName="horzSpace2" presStyleCnt="0"/>
      <dgm:spPr/>
    </dgm:pt>
    <dgm:pt modelId="{7AD3EE63-F118-407E-90F9-BBFBED711891}" type="pres">
      <dgm:prSet presAssocID="{B2EE80A9-A3AD-4D22-B159-EC49369533C3}" presName="tx2" presStyleLbl="revTx" presStyleIdx="1" presStyleCnt="3" custScaleY="82242"/>
      <dgm:spPr/>
    </dgm:pt>
    <dgm:pt modelId="{2DA26A27-1A8E-463A-BC08-D59392FBCEA9}" type="pres">
      <dgm:prSet presAssocID="{B2EE80A9-A3AD-4D22-B159-EC49369533C3}" presName="vert2" presStyleCnt="0"/>
      <dgm:spPr/>
    </dgm:pt>
    <dgm:pt modelId="{E9A93A62-1C69-4C7F-B2E4-47B8F0FD1D97}" type="pres">
      <dgm:prSet presAssocID="{B2EE80A9-A3AD-4D22-B159-EC49369533C3}" presName="thinLine2b" presStyleLbl="callout" presStyleIdx="0" presStyleCnt="2"/>
      <dgm:spPr/>
    </dgm:pt>
    <dgm:pt modelId="{0EF33C41-1E5B-4A84-91F8-D2CC0FD14638}" type="pres">
      <dgm:prSet presAssocID="{B2EE80A9-A3AD-4D22-B159-EC49369533C3}" presName="vertSpace2b" presStyleCnt="0"/>
      <dgm:spPr/>
    </dgm:pt>
    <dgm:pt modelId="{830874CC-DF71-4DCB-82FC-93216C828D8F}" type="pres">
      <dgm:prSet presAssocID="{12B2F279-71EE-49B5-986C-F9ACCDE860CA}" presName="horz2" presStyleCnt="0"/>
      <dgm:spPr/>
    </dgm:pt>
    <dgm:pt modelId="{34565DE6-2174-4B04-A149-2D67D712D655}" type="pres">
      <dgm:prSet presAssocID="{12B2F279-71EE-49B5-986C-F9ACCDE860CA}" presName="horzSpace2" presStyleCnt="0"/>
      <dgm:spPr/>
    </dgm:pt>
    <dgm:pt modelId="{B8C41E33-A478-4B91-8B70-C8B4BA03D909}" type="pres">
      <dgm:prSet presAssocID="{12B2F279-71EE-49B5-986C-F9ACCDE860CA}" presName="tx2" presStyleLbl="revTx" presStyleIdx="2" presStyleCnt="3" custScaleY="67950"/>
      <dgm:spPr/>
    </dgm:pt>
    <dgm:pt modelId="{4EE162A2-B8F5-4D2D-96F7-DDF9E5B1C577}" type="pres">
      <dgm:prSet presAssocID="{12B2F279-71EE-49B5-986C-F9ACCDE860CA}" presName="vert2" presStyleCnt="0"/>
      <dgm:spPr/>
    </dgm:pt>
    <dgm:pt modelId="{D8BCFF96-7E00-43C3-A2A3-8D18D85771B0}" type="pres">
      <dgm:prSet presAssocID="{12B2F279-71EE-49B5-986C-F9ACCDE860CA}" presName="thinLine2b" presStyleLbl="callout" presStyleIdx="1" presStyleCnt="2"/>
      <dgm:spPr/>
    </dgm:pt>
    <dgm:pt modelId="{2D49C353-9CD1-4F96-AE79-85FD4028671F}" type="pres">
      <dgm:prSet presAssocID="{12B2F279-71EE-49B5-986C-F9ACCDE860CA}" presName="vertSpace2b" presStyleCnt="0"/>
      <dgm:spPr/>
    </dgm:pt>
  </dgm:ptLst>
  <dgm:cxnLst>
    <dgm:cxn modelId="{EF27DD1F-B7BF-4DFD-BFE7-66683B14E15F}" type="presOf" srcId="{B2EE80A9-A3AD-4D22-B159-EC49369533C3}" destId="{7AD3EE63-F118-407E-90F9-BBFBED711891}" srcOrd="0" destOrd="0" presId="urn:microsoft.com/office/officeart/2008/layout/LinedList"/>
    <dgm:cxn modelId="{349FC33E-1E40-4721-9901-6FF26A8781C8}" type="presOf" srcId="{D8C5B3F5-C3B4-4DFF-AA7F-46BF836FFEB9}" destId="{D584457B-BA28-440C-8243-A09D838B3BF4}" srcOrd="0" destOrd="0" presId="urn:microsoft.com/office/officeart/2008/layout/LinedList"/>
    <dgm:cxn modelId="{0CEDAF5C-0332-400B-9B07-127FAD08AAB0}" srcId="{CB6F86D7-A862-41E1-AB10-0738B6461C17}" destId="{12B2F279-71EE-49B5-986C-F9ACCDE860CA}" srcOrd="1" destOrd="0" parTransId="{7E5471F9-C260-4483-A7BF-AC96ED43F2AC}" sibTransId="{B369AB20-881D-4B6D-AA7C-53254FF0C6D1}"/>
    <dgm:cxn modelId="{3C1A8765-99C3-48A1-B3A0-5FFB8DC43A53}" srcId="{CB6F86D7-A862-41E1-AB10-0738B6461C17}" destId="{B2EE80A9-A3AD-4D22-B159-EC49369533C3}" srcOrd="0" destOrd="0" parTransId="{BEE1D717-5483-4348-821A-77BA1DCF5446}" sibTransId="{FE98DF68-40F1-43B0-805D-41518F4C94A9}"/>
    <dgm:cxn modelId="{EABA8D90-C55B-4A40-8DB2-7EF5B040DD4C}" type="presOf" srcId="{CB6F86D7-A862-41E1-AB10-0738B6461C17}" destId="{F731FFCA-5DB4-447A-80D0-93A3AE5679FC}" srcOrd="0" destOrd="0" presId="urn:microsoft.com/office/officeart/2008/layout/LinedList"/>
    <dgm:cxn modelId="{C989C2A4-6DB0-4E37-9A00-08ACEA2C6D5B}" type="presOf" srcId="{12B2F279-71EE-49B5-986C-F9ACCDE860CA}" destId="{B8C41E33-A478-4B91-8B70-C8B4BA03D909}" srcOrd="0" destOrd="0" presId="urn:microsoft.com/office/officeart/2008/layout/LinedList"/>
    <dgm:cxn modelId="{A6090CF2-BCD2-4C05-8041-480A5EBDDF59}" srcId="{D8C5B3F5-C3B4-4DFF-AA7F-46BF836FFEB9}" destId="{CB6F86D7-A862-41E1-AB10-0738B6461C17}" srcOrd="0" destOrd="0" parTransId="{30D8E8F0-7D07-4A44-870B-8CFE9D508D9D}" sibTransId="{ED16C193-60A1-4BB1-AD08-EF942E50C6A7}"/>
    <dgm:cxn modelId="{FAEAF4E4-3FAC-4CB2-8A33-3451B9639D10}" type="presParOf" srcId="{D584457B-BA28-440C-8243-A09D838B3BF4}" destId="{C5E92A1A-428D-4A80-8A38-3CAE22F6E2B7}" srcOrd="0" destOrd="0" presId="urn:microsoft.com/office/officeart/2008/layout/LinedList"/>
    <dgm:cxn modelId="{222A5D1F-A3D5-4256-9F85-CEA230651669}" type="presParOf" srcId="{D584457B-BA28-440C-8243-A09D838B3BF4}" destId="{C73E665B-F7D7-4BBF-AAB6-DBF1B36255B3}" srcOrd="1" destOrd="0" presId="urn:microsoft.com/office/officeart/2008/layout/LinedList"/>
    <dgm:cxn modelId="{6EAE7CE1-A622-4343-BA7C-407159DD58F6}" type="presParOf" srcId="{C73E665B-F7D7-4BBF-AAB6-DBF1B36255B3}" destId="{F731FFCA-5DB4-447A-80D0-93A3AE5679FC}" srcOrd="0" destOrd="0" presId="urn:microsoft.com/office/officeart/2008/layout/LinedList"/>
    <dgm:cxn modelId="{DA88DEB3-23D2-472B-B4A8-8B628FBEEF57}" type="presParOf" srcId="{C73E665B-F7D7-4BBF-AAB6-DBF1B36255B3}" destId="{A177FEC0-FE52-43DA-A356-F29B1802CE2A}" srcOrd="1" destOrd="0" presId="urn:microsoft.com/office/officeart/2008/layout/LinedList"/>
    <dgm:cxn modelId="{6C07A792-F258-4283-9BC6-36DE7BD5E067}" type="presParOf" srcId="{A177FEC0-FE52-43DA-A356-F29B1802CE2A}" destId="{6B2EA60A-022E-46DA-8F8B-64A1B6B8BBC6}" srcOrd="0" destOrd="0" presId="urn:microsoft.com/office/officeart/2008/layout/LinedList"/>
    <dgm:cxn modelId="{E0838FDC-7036-4E1E-93AF-9983BFC8AE78}" type="presParOf" srcId="{A177FEC0-FE52-43DA-A356-F29B1802CE2A}" destId="{941A62B0-30FF-4676-A36B-BCBC226B7BB2}" srcOrd="1" destOrd="0" presId="urn:microsoft.com/office/officeart/2008/layout/LinedList"/>
    <dgm:cxn modelId="{6ABA790C-486C-4171-8C85-321A69EA130B}" type="presParOf" srcId="{941A62B0-30FF-4676-A36B-BCBC226B7BB2}" destId="{374DE71B-E1E4-4253-B6F5-E1DB7CEE1303}" srcOrd="0" destOrd="0" presId="urn:microsoft.com/office/officeart/2008/layout/LinedList"/>
    <dgm:cxn modelId="{81D6462B-59DD-4A9A-91CC-1F5EB1CDFBDD}" type="presParOf" srcId="{941A62B0-30FF-4676-A36B-BCBC226B7BB2}" destId="{7AD3EE63-F118-407E-90F9-BBFBED711891}" srcOrd="1" destOrd="0" presId="urn:microsoft.com/office/officeart/2008/layout/LinedList"/>
    <dgm:cxn modelId="{18D30B8C-314C-4D59-AEE1-B57A685826FF}" type="presParOf" srcId="{941A62B0-30FF-4676-A36B-BCBC226B7BB2}" destId="{2DA26A27-1A8E-463A-BC08-D59392FBCEA9}" srcOrd="2" destOrd="0" presId="urn:microsoft.com/office/officeart/2008/layout/LinedList"/>
    <dgm:cxn modelId="{B1E5997B-5423-42D0-8FA6-1B8C2CB2FD16}" type="presParOf" srcId="{A177FEC0-FE52-43DA-A356-F29B1802CE2A}" destId="{E9A93A62-1C69-4C7F-B2E4-47B8F0FD1D97}" srcOrd="2" destOrd="0" presId="urn:microsoft.com/office/officeart/2008/layout/LinedList"/>
    <dgm:cxn modelId="{010DC72F-EBD8-4B62-8E3A-128F164AB106}" type="presParOf" srcId="{A177FEC0-FE52-43DA-A356-F29B1802CE2A}" destId="{0EF33C41-1E5B-4A84-91F8-D2CC0FD14638}" srcOrd="3" destOrd="0" presId="urn:microsoft.com/office/officeart/2008/layout/LinedList"/>
    <dgm:cxn modelId="{7BFCF57E-DAAB-40E7-80EF-BE6AE9919DC2}" type="presParOf" srcId="{A177FEC0-FE52-43DA-A356-F29B1802CE2A}" destId="{830874CC-DF71-4DCB-82FC-93216C828D8F}" srcOrd="4" destOrd="0" presId="urn:microsoft.com/office/officeart/2008/layout/LinedList"/>
    <dgm:cxn modelId="{0D672D6C-1379-4D20-A0ED-74B695D904F5}" type="presParOf" srcId="{830874CC-DF71-4DCB-82FC-93216C828D8F}" destId="{34565DE6-2174-4B04-A149-2D67D712D655}" srcOrd="0" destOrd="0" presId="urn:microsoft.com/office/officeart/2008/layout/LinedList"/>
    <dgm:cxn modelId="{0217291A-8A88-44D4-8355-AE32A18765AB}" type="presParOf" srcId="{830874CC-DF71-4DCB-82FC-93216C828D8F}" destId="{B8C41E33-A478-4B91-8B70-C8B4BA03D909}" srcOrd="1" destOrd="0" presId="urn:microsoft.com/office/officeart/2008/layout/LinedList"/>
    <dgm:cxn modelId="{13E0DB25-6E6E-473B-9E1A-D58261461FEC}" type="presParOf" srcId="{830874CC-DF71-4DCB-82FC-93216C828D8F}" destId="{4EE162A2-B8F5-4D2D-96F7-DDF9E5B1C577}" srcOrd="2" destOrd="0" presId="urn:microsoft.com/office/officeart/2008/layout/LinedList"/>
    <dgm:cxn modelId="{39CDA0CE-58CD-47B1-B91C-7E990DC49C6F}" type="presParOf" srcId="{A177FEC0-FE52-43DA-A356-F29B1802CE2A}" destId="{D8BCFF96-7E00-43C3-A2A3-8D18D85771B0}" srcOrd="5" destOrd="0" presId="urn:microsoft.com/office/officeart/2008/layout/LinedList"/>
    <dgm:cxn modelId="{BC8A9613-4358-4287-9835-47A1E8B5428E}" type="presParOf" srcId="{A177FEC0-FE52-43DA-A356-F29B1802CE2A}" destId="{2D49C353-9CD1-4F96-AE79-85FD4028671F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08C5767-F47E-4FD1-9DB8-156B6FF655D5}" type="doc">
      <dgm:prSet loTypeId="urn:microsoft.com/office/officeart/2005/8/layout/hierarchy1" loCatId="hierarchy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97D53BD-15F9-450F-86B2-F6F70DD71D59}">
      <dgm:prSet/>
      <dgm:spPr/>
      <dgm:t>
        <a:bodyPr/>
        <a:lstStyle/>
        <a:p>
          <a:r>
            <a:rPr lang="en-US" dirty="0">
              <a:latin typeface="Cambria" panose="02040503050406030204" pitchFamily="18" charset="0"/>
              <a:ea typeface="Cambria" panose="02040503050406030204" pitchFamily="18" charset="0"/>
              <a:cs typeface="Poppins" panose="00000500000000000000" pitchFamily="2" charset="0"/>
            </a:rPr>
            <a:t> CA Mohit Dhand </a:t>
          </a:r>
        </a:p>
        <a:p>
          <a:r>
            <a:rPr lang="en-US" dirty="0">
              <a:latin typeface="Cambria" panose="02040503050406030204" pitchFamily="18" charset="0"/>
              <a:ea typeface="Cambria" panose="02040503050406030204" pitchFamily="18" charset="0"/>
              <a:cs typeface="Poppins" panose="00000500000000000000" pitchFamily="2" charset="0"/>
            </a:rPr>
            <a:t>+91 8956278566 camohitdhand@gmail.com</a:t>
          </a:r>
        </a:p>
      </dgm:t>
    </dgm:pt>
    <dgm:pt modelId="{8DCB43EF-619D-446C-B7C7-A5C952A670F0}" type="sibTrans" cxnId="{06CD6116-DB9E-45CB-81A2-589FE0E98548}">
      <dgm:prSet/>
      <dgm:spPr/>
      <dgm:t>
        <a:bodyPr/>
        <a:lstStyle/>
        <a:p>
          <a:endParaRPr lang="en-US"/>
        </a:p>
      </dgm:t>
    </dgm:pt>
    <dgm:pt modelId="{3E1B04DD-7ED5-449F-A43E-CE8260EAFA9A}" type="parTrans" cxnId="{06CD6116-DB9E-45CB-81A2-589FE0E98548}">
      <dgm:prSet/>
      <dgm:spPr/>
      <dgm:t>
        <a:bodyPr/>
        <a:lstStyle/>
        <a:p>
          <a:endParaRPr lang="en-US"/>
        </a:p>
      </dgm:t>
    </dgm:pt>
    <dgm:pt modelId="{4FBC4E4A-EE2C-4311-AE68-5CA77C819043}" type="pres">
      <dgm:prSet presAssocID="{F08C5767-F47E-4FD1-9DB8-156B6FF655D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A2A5384-5D00-4B32-A24F-3B21834DAD53}" type="pres">
      <dgm:prSet presAssocID="{F97D53BD-15F9-450F-86B2-F6F70DD71D59}" presName="hierRoot1" presStyleCnt="0"/>
      <dgm:spPr/>
    </dgm:pt>
    <dgm:pt modelId="{2C25E1D8-B6FD-4E6C-B605-694354FD07C5}" type="pres">
      <dgm:prSet presAssocID="{F97D53BD-15F9-450F-86B2-F6F70DD71D59}" presName="composite" presStyleCnt="0"/>
      <dgm:spPr/>
    </dgm:pt>
    <dgm:pt modelId="{CEA5345B-0378-441D-8A8E-6702FA1D2F14}" type="pres">
      <dgm:prSet presAssocID="{F97D53BD-15F9-450F-86B2-F6F70DD71D59}" presName="background" presStyleLbl="node0" presStyleIdx="0" presStyleCnt="1"/>
      <dgm:spPr/>
    </dgm:pt>
    <dgm:pt modelId="{A2095D8B-B1E9-4F2E-A636-4F5D77178758}" type="pres">
      <dgm:prSet presAssocID="{F97D53BD-15F9-450F-86B2-F6F70DD71D59}" presName="text" presStyleLbl="fgAcc0" presStyleIdx="0" presStyleCnt="1">
        <dgm:presLayoutVars>
          <dgm:chPref val="3"/>
        </dgm:presLayoutVars>
      </dgm:prSet>
      <dgm:spPr/>
    </dgm:pt>
    <dgm:pt modelId="{0D97D27A-8DCB-428E-A87A-D10C77B75DB5}" type="pres">
      <dgm:prSet presAssocID="{F97D53BD-15F9-450F-86B2-F6F70DD71D59}" presName="hierChild2" presStyleCnt="0"/>
      <dgm:spPr/>
    </dgm:pt>
  </dgm:ptLst>
  <dgm:cxnLst>
    <dgm:cxn modelId="{06CD6116-DB9E-45CB-81A2-589FE0E98548}" srcId="{F08C5767-F47E-4FD1-9DB8-156B6FF655D5}" destId="{F97D53BD-15F9-450F-86B2-F6F70DD71D59}" srcOrd="0" destOrd="0" parTransId="{3E1B04DD-7ED5-449F-A43E-CE8260EAFA9A}" sibTransId="{8DCB43EF-619D-446C-B7C7-A5C952A670F0}"/>
    <dgm:cxn modelId="{A0183B3B-D677-4EDA-AA57-1F05205E8278}" type="presOf" srcId="{F97D53BD-15F9-450F-86B2-F6F70DD71D59}" destId="{A2095D8B-B1E9-4F2E-A636-4F5D77178758}" srcOrd="0" destOrd="0" presId="urn:microsoft.com/office/officeart/2005/8/layout/hierarchy1"/>
    <dgm:cxn modelId="{96F88AEA-F53C-4DDF-AF50-BFA4ED249260}" type="presOf" srcId="{F08C5767-F47E-4FD1-9DB8-156B6FF655D5}" destId="{4FBC4E4A-EE2C-4311-AE68-5CA77C819043}" srcOrd="0" destOrd="0" presId="urn:microsoft.com/office/officeart/2005/8/layout/hierarchy1"/>
    <dgm:cxn modelId="{22B71539-6F29-406B-AA49-F42BF91B92D2}" type="presParOf" srcId="{4FBC4E4A-EE2C-4311-AE68-5CA77C819043}" destId="{BA2A5384-5D00-4B32-A24F-3B21834DAD53}" srcOrd="0" destOrd="0" presId="urn:microsoft.com/office/officeart/2005/8/layout/hierarchy1"/>
    <dgm:cxn modelId="{E9E76142-C231-410B-B338-7AFA4DB9369A}" type="presParOf" srcId="{BA2A5384-5D00-4B32-A24F-3B21834DAD53}" destId="{2C25E1D8-B6FD-4E6C-B605-694354FD07C5}" srcOrd="0" destOrd="0" presId="urn:microsoft.com/office/officeart/2005/8/layout/hierarchy1"/>
    <dgm:cxn modelId="{DC693B5F-FE40-4B61-90AA-D8F48A6EA7EB}" type="presParOf" srcId="{2C25E1D8-B6FD-4E6C-B605-694354FD07C5}" destId="{CEA5345B-0378-441D-8A8E-6702FA1D2F14}" srcOrd="0" destOrd="0" presId="urn:microsoft.com/office/officeart/2005/8/layout/hierarchy1"/>
    <dgm:cxn modelId="{EABC1DED-3C42-4FCA-BF0C-4DFC1709EEA9}" type="presParOf" srcId="{2C25E1D8-B6FD-4E6C-B605-694354FD07C5}" destId="{A2095D8B-B1E9-4F2E-A636-4F5D77178758}" srcOrd="1" destOrd="0" presId="urn:microsoft.com/office/officeart/2005/8/layout/hierarchy1"/>
    <dgm:cxn modelId="{3EB7802E-3DD9-491E-B529-B70D576B4DAF}" type="presParOf" srcId="{BA2A5384-5D00-4B32-A24F-3B21834DAD53}" destId="{0D97D27A-8DCB-428E-A87A-D10C77B75DB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E84AFC-E8CA-40B7-9EE8-41BE77D25469}" type="doc">
      <dgm:prSet loTypeId="urn:microsoft.com/office/officeart/2008/layout/Lin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IN"/>
        </a:p>
      </dgm:t>
    </dgm:pt>
    <dgm:pt modelId="{EE459ED9-AB17-428A-8138-25D8D17431C8}">
      <dgm:prSet custT="1"/>
      <dgm:spPr/>
      <dgm:t>
        <a:bodyPr vert="horz" anchor="t"/>
        <a:lstStyle/>
        <a:p>
          <a:pPr marL="0" algn="l" defTabSz="914400" rtl="0" eaLnBrk="1" latinLnBrk="0" hangingPunct="1"/>
          <a:r>
            <a:rPr lang="en-IN" sz="1200" b="1" kern="1200" dirty="0">
              <a:latin typeface="Cambria" panose="02040503050406030204" pitchFamily="18" charset="0"/>
              <a:ea typeface="Cambria" panose="02040503050406030204" pitchFamily="18" charset="0"/>
              <a:cs typeface="+mn-cs"/>
            </a:rPr>
            <a:t>200-299 General Principles and Responsibilities</a:t>
          </a:r>
        </a:p>
      </dgm:t>
    </dgm:pt>
    <dgm:pt modelId="{53B2E657-520B-46CB-9095-C5A309E52B26}" type="parTrans" cxnId="{BF179864-259F-45AB-B3FB-1124358A65F4}">
      <dgm:prSet/>
      <dgm:spPr/>
      <dgm:t>
        <a:bodyPr/>
        <a:lstStyle/>
        <a:p>
          <a:endParaRPr lang="en-IN" sz="1200">
            <a:latin typeface="Cambria" panose="02040503050406030204" pitchFamily="18" charset="0"/>
          </a:endParaRPr>
        </a:p>
      </dgm:t>
    </dgm:pt>
    <dgm:pt modelId="{F4EA5FD4-32B9-4E52-BC5B-36E92011F2BB}" type="sibTrans" cxnId="{BF179864-259F-45AB-B3FB-1124358A65F4}">
      <dgm:prSet/>
      <dgm:spPr/>
      <dgm:t>
        <a:bodyPr/>
        <a:lstStyle/>
        <a:p>
          <a:endParaRPr lang="en-IN" sz="1200">
            <a:latin typeface="Cambria" panose="02040503050406030204" pitchFamily="18" charset="0"/>
          </a:endParaRPr>
        </a:p>
      </dgm:t>
    </dgm:pt>
    <dgm:pt modelId="{50F2A160-5F4C-4855-9418-3D8DC96EDD0C}">
      <dgm:prSet custT="1"/>
      <dgm:spPr/>
      <dgm:t>
        <a:bodyPr/>
        <a:lstStyle/>
        <a:p>
          <a:pPr rtl="0"/>
          <a:r>
            <a:rPr lang="en-US" sz="1200" dirty="0">
              <a:latin typeface="Cambria" panose="02040503050406030204" pitchFamily="18" charset="0"/>
              <a:ea typeface="Cambria" panose="02040503050406030204" pitchFamily="18" charset="0"/>
            </a:rPr>
            <a:t>SA 200 - </a:t>
          </a:r>
          <a:r>
            <a:rPr lang="en-IN" sz="1200" dirty="0">
              <a:latin typeface="Cambria" panose="02040503050406030204" pitchFamily="18" charset="0"/>
              <a:ea typeface="Cambria" panose="02040503050406030204" pitchFamily="18" charset="0"/>
            </a:rPr>
            <a:t>Overall Objectives of the Independent Auditor and the Conduct of an Audit in Accordance with Standards on Auditing</a:t>
          </a:r>
        </a:p>
      </dgm:t>
    </dgm:pt>
    <dgm:pt modelId="{FA798822-D425-4F3A-948A-C28F44787706}" type="parTrans" cxnId="{34EC7BEF-3644-4EF6-ADA6-FA38FA65E585}">
      <dgm:prSet/>
      <dgm:spPr/>
      <dgm:t>
        <a:bodyPr/>
        <a:lstStyle/>
        <a:p>
          <a:endParaRPr lang="en-IN" sz="1200">
            <a:latin typeface="Cambria" panose="02040503050406030204" pitchFamily="18" charset="0"/>
          </a:endParaRPr>
        </a:p>
      </dgm:t>
    </dgm:pt>
    <dgm:pt modelId="{C7F3C40A-7268-45CC-9780-96B0DAEF611E}" type="sibTrans" cxnId="{34EC7BEF-3644-4EF6-ADA6-FA38FA65E585}">
      <dgm:prSet/>
      <dgm:spPr/>
      <dgm:t>
        <a:bodyPr/>
        <a:lstStyle/>
        <a:p>
          <a:endParaRPr lang="en-IN" sz="1200">
            <a:latin typeface="Cambria" panose="02040503050406030204" pitchFamily="18" charset="0"/>
          </a:endParaRPr>
        </a:p>
      </dgm:t>
    </dgm:pt>
    <dgm:pt modelId="{6AE0C9B5-9DC2-4814-B12D-0DA38C7107F7}">
      <dgm:prSet custT="1"/>
      <dgm:spPr/>
      <dgm:t>
        <a:bodyPr/>
        <a:lstStyle/>
        <a:p>
          <a:pPr rtl="0"/>
          <a:r>
            <a:rPr lang="en-US" sz="1200" dirty="0">
              <a:latin typeface="Cambria" panose="02040503050406030204" pitchFamily="18" charset="0"/>
              <a:ea typeface="Cambria" panose="02040503050406030204" pitchFamily="18" charset="0"/>
            </a:rPr>
            <a:t>SA 210 - Agreeing</a:t>
          </a:r>
          <a:r>
            <a:rPr lang="en-IN" sz="1200" dirty="0">
              <a:latin typeface="Cambria" panose="02040503050406030204" pitchFamily="18" charset="0"/>
              <a:ea typeface="Cambria" panose="02040503050406030204" pitchFamily="18" charset="0"/>
            </a:rPr>
            <a:t> the Terms of Audit Engagements</a:t>
          </a:r>
        </a:p>
      </dgm:t>
    </dgm:pt>
    <dgm:pt modelId="{F8812560-4155-4E69-B822-3024104F16DA}" type="parTrans" cxnId="{83EC4643-839F-47A6-AE66-BA9505E60ADB}">
      <dgm:prSet/>
      <dgm:spPr/>
      <dgm:t>
        <a:bodyPr/>
        <a:lstStyle/>
        <a:p>
          <a:endParaRPr lang="en-IN" sz="1200">
            <a:latin typeface="Cambria" panose="02040503050406030204" pitchFamily="18" charset="0"/>
          </a:endParaRPr>
        </a:p>
      </dgm:t>
    </dgm:pt>
    <dgm:pt modelId="{EA56AFE1-24FA-40AB-BE12-AEE17E9C0699}" type="sibTrans" cxnId="{83EC4643-839F-47A6-AE66-BA9505E60ADB}">
      <dgm:prSet/>
      <dgm:spPr/>
      <dgm:t>
        <a:bodyPr/>
        <a:lstStyle/>
        <a:p>
          <a:endParaRPr lang="en-IN" sz="1200">
            <a:latin typeface="Cambria" panose="02040503050406030204" pitchFamily="18" charset="0"/>
          </a:endParaRPr>
        </a:p>
      </dgm:t>
    </dgm:pt>
    <dgm:pt modelId="{1F0AC435-CBD7-4994-844C-6575E783323D}">
      <dgm:prSet custT="1"/>
      <dgm:spPr/>
      <dgm:t>
        <a:bodyPr/>
        <a:lstStyle/>
        <a:p>
          <a:pPr rtl="0"/>
          <a:r>
            <a:rPr lang="en-IN" sz="1200">
              <a:latin typeface="Cambria" panose="02040503050406030204" pitchFamily="18" charset="0"/>
              <a:ea typeface="Cambria" panose="02040503050406030204" pitchFamily="18" charset="0"/>
            </a:rPr>
            <a:t>SA 220 - Quality Control for an Audit of Financial Statements</a:t>
          </a:r>
        </a:p>
      </dgm:t>
    </dgm:pt>
    <dgm:pt modelId="{11974B6F-EF7A-469B-84DF-398D59BE0972}" type="parTrans" cxnId="{CA2C473D-D2F8-4564-AC6D-4EA5FDB2B5E3}">
      <dgm:prSet/>
      <dgm:spPr/>
      <dgm:t>
        <a:bodyPr/>
        <a:lstStyle/>
        <a:p>
          <a:endParaRPr lang="en-IN" sz="1200">
            <a:latin typeface="Cambria" panose="02040503050406030204" pitchFamily="18" charset="0"/>
          </a:endParaRPr>
        </a:p>
      </dgm:t>
    </dgm:pt>
    <dgm:pt modelId="{817A3145-0632-4BCA-AB4F-438F3FC3D16A}" type="sibTrans" cxnId="{CA2C473D-D2F8-4564-AC6D-4EA5FDB2B5E3}">
      <dgm:prSet/>
      <dgm:spPr/>
      <dgm:t>
        <a:bodyPr/>
        <a:lstStyle/>
        <a:p>
          <a:endParaRPr lang="en-IN" sz="1200">
            <a:latin typeface="Cambria" panose="02040503050406030204" pitchFamily="18" charset="0"/>
          </a:endParaRPr>
        </a:p>
      </dgm:t>
    </dgm:pt>
    <dgm:pt modelId="{37590178-0718-4F14-AE51-E8A4E08226ED}">
      <dgm:prSet custT="1"/>
      <dgm:spPr/>
      <dgm:t>
        <a:bodyPr/>
        <a:lstStyle/>
        <a:p>
          <a:pPr rtl="0"/>
          <a:r>
            <a:rPr lang="en-US" sz="1200" dirty="0">
              <a:latin typeface="Cambria" panose="02040503050406030204" pitchFamily="18" charset="0"/>
              <a:ea typeface="Cambria" panose="02040503050406030204" pitchFamily="18" charset="0"/>
            </a:rPr>
            <a:t>SA 230 - </a:t>
          </a:r>
          <a:r>
            <a:rPr lang="en-IN" sz="1200" dirty="0">
              <a:latin typeface="Cambria" panose="02040503050406030204" pitchFamily="18" charset="0"/>
              <a:ea typeface="Cambria" panose="02040503050406030204" pitchFamily="18" charset="0"/>
            </a:rPr>
            <a:t>Audit Documentation</a:t>
          </a:r>
        </a:p>
      </dgm:t>
    </dgm:pt>
    <dgm:pt modelId="{7C59DA7E-9BB2-43C1-B14E-0061B2597130}" type="parTrans" cxnId="{4DF011BD-6D94-4471-8E01-D2C9D95BABBE}">
      <dgm:prSet/>
      <dgm:spPr/>
      <dgm:t>
        <a:bodyPr/>
        <a:lstStyle/>
        <a:p>
          <a:endParaRPr lang="en-IN" sz="1200">
            <a:latin typeface="Cambria" panose="02040503050406030204" pitchFamily="18" charset="0"/>
          </a:endParaRPr>
        </a:p>
      </dgm:t>
    </dgm:pt>
    <dgm:pt modelId="{8E72E55A-F8F2-445E-AA85-B7960F502A5C}" type="sibTrans" cxnId="{4DF011BD-6D94-4471-8E01-D2C9D95BABBE}">
      <dgm:prSet/>
      <dgm:spPr/>
      <dgm:t>
        <a:bodyPr/>
        <a:lstStyle/>
        <a:p>
          <a:endParaRPr lang="en-IN" sz="1200">
            <a:latin typeface="Cambria" panose="02040503050406030204" pitchFamily="18" charset="0"/>
          </a:endParaRPr>
        </a:p>
      </dgm:t>
    </dgm:pt>
    <dgm:pt modelId="{E38F76C1-D287-4AE0-A45A-7D38CF563A44}">
      <dgm:prSet custT="1"/>
      <dgm:spPr/>
      <dgm:t>
        <a:bodyPr/>
        <a:lstStyle/>
        <a:p>
          <a:pPr rtl="0"/>
          <a:r>
            <a:rPr lang="en-US" sz="1200" dirty="0">
              <a:latin typeface="Cambria" panose="02040503050406030204" pitchFamily="18" charset="0"/>
              <a:ea typeface="Cambria" panose="02040503050406030204" pitchFamily="18" charset="0"/>
            </a:rPr>
            <a:t>SA 240 - T</a:t>
          </a:r>
          <a:r>
            <a:rPr lang="en-IN" sz="1200" dirty="0">
              <a:latin typeface="Cambria" panose="02040503050406030204" pitchFamily="18" charset="0"/>
              <a:ea typeface="Cambria" panose="02040503050406030204" pitchFamily="18" charset="0"/>
            </a:rPr>
            <a:t>he Auditor’s Responsibilities Relating to Fraud in an Audit of Financial Statements</a:t>
          </a:r>
        </a:p>
      </dgm:t>
    </dgm:pt>
    <dgm:pt modelId="{F03BD4FB-7895-4580-8175-D105BE6726BC}" type="parTrans" cxnId="{5A243C90-A49B-4385-B8BF-D82FD719DBB1}">
      <dgm:prSet/>
      <dgm:spPr/>
      <dgm:t>
        <a:bodyPr/>
        <a:lstStyle/>
        <a:p>
          <a:endParaRPr lang="en-IN" sz="1200">
            <a:latin typeface="Cambria" panose="02040503050406030204" pitchFamily="18" charset="0"/>
          </a:endParaRPr>
        </a:p>
      </dgm:t>
    </dgm:pt>
    <dgm:pt modelId="{DEA5A578-CA25-496E-A2B9-6FA61B1B1459}" type="sibTrans" cxnId="{5A243C90-A49B-4385-B8BF-D82FD719DBB1}">
      <dgm:prSet/>
      <dgm:spPr/>
      <dgm:t>
        <a:bodyPr/>
        <a:lstStyle/>
        <a:p>
          <a:endParaRPr lang="en-IN" sz="1200">
            <a:latin typeface="Cambria" panose="02040503050406030204" pitchFamily="18" charset="0"/>
          </a:endParaRPr>
        </a:p>
      </dgm:t>
    </dgm:pt>
    <dgm:pt modelId="{ED2029B5-FCB3-41C7-ADFB-2595081AC668}">
      <dgm:prSet custT="1"/>
      <dgm:spPr/>
      <dgm:t>
        <a:bodyPr/>
        <a:lstStyle/>
        <a:p>
          <a:pPr rtl="0"/>
          <a:r>
            <a:rPr lang="en-US" sz="1200" dirty="0">
              <a:latin typeface="Cambria" panose="02040503050406030204" pitchFamily="18" charset="0"/>
              <a:ea typeface="Cambria" panose="02040503050406030204" pitchFamily="18" charset="0"/>
            </a:rPr>
            <a:t>SA 250 - </a:t>
          </a:r>
          <a:r>
            <a:rPr lang="en-IN" sz="1200" dirty="0">
              <a:latin typeface="Cambria" panose="02040503050406030204" pitchFamily="18" charset="0"/>
              <a:ea typeface="Cambria" panose="02040503050406030204" pitchFamily="18" charset="0"/>
            </a:rPr>
            <a:t>Consideration of Laws and Regulations in an Audit of Financial Statements</a:t>
          </a:r>
        </a:p>
      </dgm:t>
    </dgm:pt>
    <dgm:pt modelId="{84872AFC-2292-4D6F-9483-F5A3BF40924E}" type="parTrans" cxnId="{358378AC-3611-4114-A7B8-2F961FF071B3}">
      <dgm:prSet/>
      <dgm:spPr/>
      <dgm:t>
        <a:bodyPr/>
        <a:lstStyle/>
        <a:p>
          <a:endParaRPr lang="en-IN" sz="1200">
            <a:latin typeface="Cambria" panose="02040503050406030204" pitchFamily="18" charset="0"/>
          </a:endParaRPr>
        </a:p>
      </dgm:t>
    </dgm:pt>
    <dgm:pt modelId="{3E38C584-734C-4B79-B1F1-FEEE67E8F64C}" type="sibTrans" cxnId="{358378AC-3611-4114-A7B8-2F961FF071B3}">
      <dgm:prSet/>
      <dgm:spPr/>
      <dgm:t>
        <a:bodyPr/>
        <a:lstStyle/>
        <a:p>
          <a:endParaRPr lang="en-IN" sz="1200">
            <a:latin typeface="Cambria" panose="02040503050406030204" pitchFamily="18" charset="0"/>
          </a:endParaRPr>
        </a:p>
      </dgm:t>
    </dgm:pt>
    <dgm:pt modelId="{79C3BF70-2406-4634-90F6-B09345097211}">
      <dgm:prSet custT="1"/>
      <dgm:spPr/>
      <dgm:t>
        <a:bodyPr/>
        <a:lstStyle/>
        <a:p>
          <a:pPr rtl="0"/>
          <a:r>
            <a:rPr lang="en-US" sz="1200" dirty="0">
              <a:latin typeface="Cambria" panose="02040503050406030204" pitchFamily="18" charset="0"/>
              <a:ea typeface="Cambria" panose="02040503050406030204" pitchFamily="18" charset="0"/>
            </a:rPr>
            <a:t>SA 260 - </a:t>
          </a:r>
          <a:r>
            <a:rPr lang="en-IN" sz="1200" dirty="0">
              <a:latin typeface="Cambria" panose="02040503050406030204" pitchFamily="18" charset="0"/>
              <a:ea typeface="Cambria" panose="02040503050406030204" pitchFamily="18" charset="0"/>
            </a:rPr>
            <a:t>Communication with Those Charged with Governance</a:t>
          </a:r>
        </a:p>
      </dgm:t>
    </dgm:pt>
    <dgm:pt modelId="{873F3701-1144-4488-9F9A-43455842B85B}" type="parTrans" cxnId="{DF169647-7703-4BBF-8387-ECC2A6746825}">
      <dgm:prSet/>
      <dgm:spPr/>
      <dgm:t>
        <a:bodyPr/>
        <a:lstStyle/>
        <a:p>
          <a:endParaRPr lang="en-IN" sz="1200">
            <a:latin typeface="Cambria" panose="02040503050406030204" pitchFamily="18" charset="0"/>
          </a:endParaRPr>
        </a:p>
      </dgm:t>
    </dgm:pt>
    <dgm:pt modelId="{54E2FF63-9E55-4D1D-97AF-B349C8A20454}" type="sibTrans" cxnId="{DF169647-7703-4BBF-8387-ECC2A6746825}">
      <dgm:prSet/>
      <dgm:spPr/>
      <dgm:t>
        <a:bodyPr/>
        <a:lstStyle/>
        <a:p>
          <a:endParaRPr lang="en-IN" sz="1200">
            <a:latin typeface="Cambria" panose="02040503050406030204" pitchFamily="18" charset="0"/>
          </a:endParaRPr>
        </a:p>
      </dgm:t>
    </dgm:pt>
    <dgm:pt modelId="{35CC1CB8-75E2-437B-9B4A-A90A11A7F02D}">
      <dgm:prSet custT="1"/>
      <dgm:spPr/>
      <dgm:t>
        <a:bodyPr/>
        <a:lstStyle/>
        <a:p>
          <a:pPr rtl="0"/>
          <a:r>
            <a:rPr lang="en-US" sz="1200" dirty="0">
              <a:latin typeface="Cambria" panose="02040503050406030204" pitchFamily="18" charset="0"/>
              <a:ea typeface="Cambria" panose="02040503050406030204" pitchFamily="18" charset="0"/>
            </a:rPr>
            <a:t>SA 265 – </a:t>
          </a:r>
          <a:r>
            <a:rPr lang="en-IN" sz="1200" dirty="0">
              <a:latin typeface="Cambria" panose="02040503050406030204" pitchFamily="18" charset="0"/>
              <a:ea typeface="Cambria" panose="02040503050406030204" pitchFamily="18" charset="0"/>
            </a:rPr>
            <a:t>Communicating Deficiencies in Internal  Control with those Charged with Governance and Management</a:t>
          </a:r>
        </a:p>
      </dgm:t>
    </dgm:pt>
    <dgm:pt modelId="{49C18C00-DC7A-4502-B8F1-861BAF912425}" type="parTrans" cxnId="{52A6FFE2-93C6-4F68-8129-E243F6EC09C2}">
      <dgm:prSet/>
      <dgm:spPr/>
      <dgm:t>
        <a:bodyPr/>
        <a:lstStyle/>
        <a:p>
          <a:endParaRPr lang="en-IN" sz="1200">
            <a:latin typeface="Cambria" panose="02040503050406030204" pitchFamily="18" charset="0"/>
          </a:endParaRPr>
        </a:p>
      </dgm:t>
    </dgm:pt>
    <dgm:pt modelId="{B9EDEFA0-0D70-46E7-B3AD-3B5FEA58D3F2}" type="sibTrans" cxnId="{52A6FFE2-93C6-4F68-8129-E243F6EC09C2}">
      <dgm:prSet/>
      <dgm:spPr/>
      <dgm:t>
        <a:bodyPr/>
        <a:lstStyle/>
        <a:p>
          <a:endParaRPr lang="en-IN" sz="1200">
            <a:latin typeface="Cambria" panose="02040503050406030204" pitchFamily="18" charset="0"/>
          </a:endParaRPr>
        </a:p>
      </dgm:t>
    </dgm:pt>
    <dgm:pt modelId="{3E3F9419-744E-4825-92CB-06609462E26B}">
      <dgm:prSet custT="1"/>
      <dgm:spPr/>
      <dgm:t>
        <a:bodyPr/>
        <a:lstStyle/>
        <a:p>
          <a:pPr rtl="0"/>
          <a:r>
            <a:rPr lang="en-US" sz="1200" dirty="0">
              <a:latin typeface="Cambria" panose="02040503050406030204" pitchFamily="18" charset="0"/>
              <a:ea typeface="Cambria" panose="02040503050406030204" pitchFamily="18" charset="0"/>
            </a:rPr>
            <a:t>SA 299 – Joint Audit of Financial Statements</a:t>
          </a:r>
          <a:endParaRPr lang="en-IN" sz="1200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1225CEDE-2C2A-45F1-9390-BD5FABC634BA}" type="parTrans" cxnId="{C04126F9-7108-402E-94BE-7ABBE40C294F}">
      <dgm:prSet/>
      <dgm:spPr/>
      <dgm:t>
        <a:bodyPr/>
        <a:lstStyle/>
        <a:p>
          <a:endParaRPr lang="en-IN" sz="1200">
            <a:latin typeface="Cambria" panose="02040503050406030204" pitchFamily="18" charset="0"/>
          </a:endParaRPr>
        </a:p>
      </dgm:t>
    </dgm:pt>
    <dgm:pt modelId="{34BF6DCD-B360-4297-9226-A6F5F8419D49}" type="sibTrans" cxnId="{C04126F9-7108-402E-94BE-7ABBE40C294F}">
      <dgm:prSet/>
      <dgm:spPr/>
      <dgm:t>
        <a:bodyPr/>
        <a:lstStyle/>
        <a:p>
          <a:endParaRPr lang="en-IN" sz="1200">
            <a:latin typeface="Cambria" panose="02040503050406030204" pitchFamily="18" charset="0"/>
          </a:endParaRPr>
        </a:p>
      </dgm:t>
    </dgm:pt>
    <dgm:pt modelId="{D270338C-B629-4ABB-9AE7-AB393EDEFCB4}" type="pres">
      <dgm:prSet presAssocID="{A0E84AFC-E8CA-40B7-9EE8-41BE77D25469}" presName="vert0" presStyleCnt="0">
        <dgm:presLayoutVars>
          <dgm:dir/>
          <dgm:animOne val="branch"/>
          <dgm:animLvl val="lvl"/>
        </dgm:presLayoutVars>
      </dgm:prSet>
      <dgm:spPr/>
    </dgm:pt>
    <dgm:pt modelId="{224707F3-B08C-4AB8-94DC-0B8EFF413878}" type="pres">
      <dgm:prSet presAssocID="{EE459ED9-AB17-428A-8138-25D8D17431C8}" presName="thickLine" presStyleLbl="alignNode1" presStyleIdx="0" presStyleCnt="1"/>
      <dgm:spPr/>
    </dgm:pt>
    <dgm:pt modelId="{D14ADE5C-0B20-4A3E-AB4A-24D41F55065A}" type="pres">
      <dgm:prSet presAssocID="{EE459ED9-AB17-428A-8138-25D8D17431C8}" presName="horz1" presStyleCnt="0"/>
      <dgm:spPr/>
    </dgm:pt>
    <dgm:pt modelId="{E2435A78-8426-43FE-9131-C0C64EF50FD1}" type="pres">
      <dgm:prSet presAssocID="{EE459ED9-AB17-428A-8138-25D8D17431C8}" presName="tx1" presStyleLbl="revTx" presStyleIdx="0" presStyleCnt="10" custScaleX="147627"/>
      <dgm:spPr/>
    </dgm:pt>
    <dgm:pt modelId="{4B3D560D-F794-4E99-B4E9-629158A11B52}" type="pres">
      <dgm:prSet presAssocID="{EE459ED9-AB17-428A-8138-25D8D17431C8}" presName="vert1" presStyleCnt="0"/>
      <dgm:spPr/>
    </dgm:pt>
    <dgm:pt modelId="{1187A1A4-2BAD-45C3-A4CF-88703F2748E5}" type="pres">
      <dgm:prSet presAssocID="{50F2A160-5F4C-4855-9418-3D8DC96EDD0C}" presName="vertSpace2a" presStyleCnt="0"/>
      <dgm:spPr/>
    </dgm:pt>
    <dgm:pt modelId="{39CE1F5D-B239-4AA5-93B1-C9F685999830}" type="pres">
      <dgm:prSet presAssocID="{50F2A160-5F4C-4855-9418-3D8DC96EDD0C}" presName="horz2" presStyleCnt="0"/>
      <dgm:spPr/>
    </dgm:pt>
    <dgm:pt modelId="{E601964D-AF09-48CB-AC24-D1E0930B52D3}" type="pres">
      <dgm:prSet presAssocID="{50F2A160-5F4C-4855-9418-3D8DC96EDD0C}" presName="horzSpace2" presStyleCnt="0"/>
      <dgm:spPr/>
    </dgm:pt>
    <dgm:pt modelId="{32C57E40-5036-4E5B-A9CC-0D58C26FCD4D}" type="pres">
      <dgm:prSet presAssocID="{50F2A160-5F4C-4855-9418-3D8DC96EDD0C}" presName="tx2" presStyleLbl="revTx" presStyleIdx="1" presStyleCnt="10"/>
      <dgm:spPr/>
    </dgm:pt>
    <dgm:pt modelId="{6A448455-4497-48A0-8259-FA35CD8D90D8}" type="pres">
      <dgm:prSet presAssocID="{50F2A160-5F4C-4855-9418-3D8DC96EDD0C}" presName="vert2" presStyleCnt="0"/>
      <dgm:spPr/>
    </dgm:pt>
    <dgm:pt modelId="{B8128862-9904-4691-8B3F-5AB275AB8C55}" type="pres">
      <dgm:prSet presAssocID="{50F2A160-5F4C-4855-9418-3D8DC96EDD0C}" presName="thinLine2b" presStyleLbl="callout" presStyleIdx="0" presStyleCnt="9"/>
      <dgm:spPr/>
    </dgm:pt>
    <dgm:pt modelId="{6EEB8768-96A4-4F7E-91A8-77AAF8BA0652}" type="pres">
      <dgm:prSet presAssocID="{50F2A160-5F4C-4855-9418-3D8DC96EDD0C}" presName="vertSpace2b" presStyleCnt="0"/>
      <dgm:spPr/>
    </dgm:pt>
    <dgm:pt modelId="{097F6865-5495-4673-9294-75B2DE06E85F}" type="pres">
      <dgm:prSet presAssocID="{6AE0C9B5-9DC2-4814-B12D-0DA38C7107F7}" presName="horz2" presStyleCnt="0"/>
      <dgm:spPr/>
    </dgm:pt>
    <dgm:pt modelId="{78FDD4DE-FDB6-4FEB-904F-B7D918CD15B3}" type="pres">
      <dgm:prSet presAssocID="{6AE0C9B5-9DC2-4814-B12D-0DA38C7107F7}" presName="horzSpace2" presStyleCnt="0"/>
      <dgm:spPr/>
    </dgm:pt>
    <dgm:pt modelId="{2EE882A2-949C-4B17-959A-D81FA0098744}" type="pres">
      <dgm:prSet presAssocID="{6AE0C9B5-9DC2-4814-B12D-0DA38C7107F7}" presName="tx2" presStyleLbl="revTx" presStyleIdx="2" presStyleCnt="10"/>
      <dgm:spPr/>
    </dgm:pt>
    <dgm:pt modelId="{44F8736D-DCFD-4475-83F8-DAFBE4E44E4C}" type="pres">
      <dgm:prSet presAssocID="{6AE0C9B5-9DC2-4814-B12D-0DA38C7107F7}" presName="vert2" presStyleCnt="0"/>
      <dgm:spPr/>
    </dgm:pt>
    <dgm:pt modelId="{742E53FC-26E3-4ABC-8442-47C18C94C77B}" type="pres">
      <dgm:prSet presAssocID="{6AE0C9B5-9DC2-4814-B12D-0DA38C7107F7}" presName="thinLine2b" presStyleLbl="callout" presStyleIdx="1" presStyleCnt="9"/>
      <dgm:spPr/>
    </dgm:pt>
    <dgm:pt modelId="{E2BEFE0F-28B4-4911-B347-719E42CA21AD}" type="pres">
      <dgm:prSet presAssocID="{6AE0C9B5-9DC2-4814-B12D-0DA38C7107F7}" presName="vertSpace2b" presStyleCnt="0"/>
      <dgm:spPr/>
    </dgm:pt>
    <dgm:pt modelId="{F9D459F6-DC15-4DAD-AD5A-24EBD8834915}" type="pres">
      <dgm:prSet presAssocID="{1F0AC435-CBD7-4994-844C-6575E783323D}" presName="horz2" presStyleCnt="0"/>
      <dgm:spPr/>
    </dgm:pt>
    <dgm:pt modelId="{1E242C78-44FB-46C9-96DC-FC12E231AF6E}" type="pres">
      <dgm:prSet presAssocID="{1F0AC435-CBD7-4994-844C-6575E783323D}" presName="horzSpace2" presStyleCnt="0"/>
      <dgm:spPr/>
    </dgm:pt>
    <dgm:pt modelId="{54AE972B-B7B5-4DB7-8A0B-02520F710593}" type="pres">
      <dgm:prSet presAssocID="{1F0AC435-CBD7-4994-844C-6575E783323D}" presName="tx2" presStyleLbl="revTx" presStyleIdx="3" presStyleCnt="10"/>
      <dgm:spPr/>
    </dgm:pt>
    <dgm:pt modelId="{98684976-FC60-4195-941B-94ABD78A8926}" type="pres">
      <dgm:prSet presAssocID="{1F0AC435-CBD7-4994-844C-6575E783323D}" presName="vert2" presStyleCnt="0"/>
      <dgm:spPr/>
    </dgm:pt>
    <dgm:pt modelId="{2B6FF1DE-2629-4998-8A78-18D9B191B03C}" type="pres">
      <dgm:prSet presAssocID="{1F0AC435-CBD7-4994-844C-6575E783323D}" presName="thinLine2b" presStyleLbl="callout" presStyleIdx="2" presStyleCnt="9"/>
      <dgm:spPr/>
    </dgm:pt>
    <dgm:pt modelId="{3D254439-FE8F-4DE3-B7D7-E9C64E8AC66A}" type="pres">
      <dgm:prSet presAssocID="{1F0AC435-CBD7-4994-844C-6575E783323D}" presName="vertSpace2b" presStyleCnt="0"/>
      <dgm:spPr/>
    </dgm:pt>
    <dgm:pt modelId="{93B51125-F72A-4CEA-99EF-B682ED0AE01C}" type="pres">
      <dgm:prSet presAssocID="{37590178-0718-4F14-AE51-E8A4E08226ED}" presName="horz2" presStyleCnt="0"/>
      <dgm:spPr/>
    </dgm:pt>
    <dgm:pt modelId="{9E9577AA-5B1D-4E65-AD62-92CF27210524}" type="pres">
      <dgm:prSet presAssocID="{37590178-0718-4F14-AE51-E8A4E08226ED}" presName="horzSpace2" presStyleCnt="0"/>
      <dgm:spPr/>
    </dgm:pt>
    <dgm:pt modelId="{7505ED4E-B064-41AA-9EF6-2908E8B03741}" type="pres">
      <dgm:prSet presAssocID="{37590178-0718-4F14-AE51-E8A4E08226ED}" presName="tx2" presStyleLbl="revTx" presStyleIdx="4" presStyleCnt="10"/>
      <dgm:spPr/>
    </dgm:pt>
    <dgm:pt modelId="{3ABD822C-9DF7-430B-A3F6-30D0BD91B5E5}" type="pres">
      <dgm:prSet presAssocID="{37590178-0718-4F14-AE51-E8A4E08226ED}" presName="vert2" presStyleCnt="0"/>
      <dgm:spPr/>
    </dgm:pt>
    <dgm:pt modelId="{A0F8422D-EDED-4BE4-A3BE-FDFFAC1F9A0F}" type="pres">
      <dgm:prSet presAssocID="{37590178-0718-4F14-AE51-E8A4E08226ED}" presName="thinLine2b" presStyleLbl="callout" presStyleIdx="3" presStyleCnt="9"/>
      <dgm:spPr/>
    </dgm:pt>
    <dgm:pt modelId="{DBCD119B-633F-440D-BDA0-16637B7DE914}" type="pres">
      <dgm:prSet presAssocID="{37590178-0718-4F14-AE51-E8A4E08226ED}" presName="vertSpace2b" presStyleCnt="0"/>
      <dgm:spPr/>
    </dgm:pt>
    <dgm:pt modelId="{0085BFD8-0307-49E4-A762-7C32BED4F95D}" type="pres">
      <dgm:prSet presAssocID="{E38F76C1-D287-4AE0-A45A-7D38CF563A44}" presName="horz2" presStyleCnt="0"/>
      <dgm:spPr/>
    </dgm:pt>
    <dgm:pt modelId="{175143C4-C1D0-41DA-A612-AA5F535460FF}" type="pres">
      <dgm:prSet presAssocID="{E38F76C1-D287-4AE0-A45A-7D38CF563A44}" presName="horzSpace2" presStyleCnt="0"/>
      <dgm:spPr/>
    </dgm:pt>
    <dgm:pt modelId="{CD7DFD74-09DF-4801-8EB8-36A9F1BD6F78}" type="pres">
      <dgm:prSet presAssocID="{E38F76C1-D287-4AE0-A45A-7D38CF563A44}" presName="tx2" presStyleLbl="revTx" presStyleIdx="5" presStyleCnt="10"/>
      <dgm:spPr/>
    </dgm:pt>
    <dgm:pt modelId="{5C2306B9-B797-406F-AAC9-20FA12684FFF}" type="pres">
      <dgm:prSet presAssocID="{E38F76C1-D287-4AE0-A45A-7D38CF563A44}" presName="vert2" presStyleCnt="0"/>
      <dgm:spPr/>
    </dgm:pt>
    <dgm:pt modelId="{E0ED2798-716F-43E4-81AC-BDEBA72225D0}" type="pres">
      <dgm:prSet presAssocID="{E38F76C1-D287-4AE0-A45A-7D38CF563A44}" presName="thinLine2b" presStyleLbl="callout" presStyleIdx="4" presStyleCnt="9"/>
      <dgm:spPr/>
    </dgm:pt>
    <dgm:pt modelId="{2DA8C309-BE34-492C-9ABF-470FB99C36AF}" type="pres">
      <dgm:prSet presAssocID="{E38F76C1-D287-4AE0-A45A-7D38CF563A44}" presName="vertSpace2b" presStyleCnt="0"/>
      <dgm:spPr/>
    </dgm:pt>
    <dgm:pt modelId="{95B6509D-C73D-40CF-ABDB-5455B6106C9B}" type="pres">
      <dgm:prSet presAssocID="{ED2029B5-FCB3-41C7-ADFB-2595081AC668}" presName="horz2" presStyleCnt="0"/>
      <dgm:spPr/>
    </dgm:pt>
    <dgm:pt modelId="{7185DFBC-0B50-4761-9406-CC5119599285}" type="pres">
      <dgm:prSet presAssocID="{ED2029B5-FCB3-41C7-ADFB-2595081AC668}" presName="horzSpace2" presStyleCnt="0"/>
      <dgm:spPr/>
    </dgm:pt>
    <dgm:pt modelId="{01DA5437-9E41-4119-A5F6-28144BFE5BFE}" type="pres">
      <dgm:prSet presAssocID="{ED2029B5-FCB3-41C7-ADFB-2595081AC668}" presName="tx2" presStyleLbl="revTx" presStyleIdx="6" presStyleCnt="10"/>
      <dgm:spPr/>
    </dgm:pt>
    <dgm:pt modelId="{32F60EC4-5036-4CB3-9A5D-BA1C88C3699B}" type="pres">
      <dgm:prSet presAssocID="{ED2029B5-FCB3-41C7-ADFB-2595081AC668}" presName="vert2" presStyleCnt="0"/>
      <dgm:spPr/>
    </dgm:pt>
    <dgm:pt modelId="{129EDD5E-3737-40CC-A1B1-233DC7DCF520}" type="pres">
      <dgm:prSet presAssocID="{ED2029B5-FCB3-41C7-ADFB-2595081AC668}" presName="thinLine2b" presStyleLbl="callout" presStyleIdx="5" presStyleCnt="9"/>
      <dgm:spPr/>
    </dgm:pt>
    <dgm:pt modelId="{64BE2DE6-9497-4DD1-9A33-E5334A602DC5}" type="pres">
      <dgm:prSet presAssocID="{ED2029B5-FCB3-41C7-ADFB-2595081AC668}" presName="vertSpace2b" presStyleCnt="0"/>
      <dgm:spPr/>
    </dgm:pt>
    <dgm:pt modelId="{D80A5361-DC69-41B9-B693-04785F6DC51C}" type="pres">
      <dgm:prSet presAssocID="{79C3BF70-2406-4634-90F6-B09345097211}" presName="horz2" presStyleCnt="0"/>
      <dgm:spPr/>
    </dgm:pt>
    <dgm:pt modelId="{38304658-260E-4F2A-AA3B-943C6AF963D0}" type="pres">
      <dgm:prSet presAssocID="{79C3BF70-2406-4634-90F6-B09345097211}" presName="horzSpace2" presStyleCnt="0"/>
      <dgm:spPr/>
    </dgm:pt>
    <dgm:pt modelId="{97738086-5C65-4F33-8FC3-94103C61BDA8}" type="pres">
      <dgm:prSet presAssocID="{79C3BF70-2406-4634-90F6-B09345097211}" presName="tx2" presStyleLbl="revTx" presStyleIdx="7" presStyleCnt="10"/>
      <dgm:spPr/>
    </dgm:pt>
    <dgm:pt modelId="{BD3274FC-B108-4B3E-854C-900FD753C1F4}" type="pres">
      <dgm:prSet presAssocID="{79C3BF70-2406-4634-90F6-B09345097211}" presName="vert2" presStyleCnt="0"/>
      <dgm:spPr/>
    </dgm:pt>
    <dgm:pt modelId="{82F1DF61-D970-4EA8-80F4-DFA22BD791EB}" type="pres">
      <dgm:prSet presAssocID="{79C3BF70-2406-4634-90F6-B09345097211}" presName="thinLine2b" presStyleLbl="callout" presStyleIdx="6" presStyleCnt="9"/>
      <dgm:spPr/>
    </dgm:pt>
    <dgm:pt modelId="{057AADA5-3719-420A-A3A0-AD8D1D7D87B3}" type="pres">
      <dgm:prSet presAssocID="{79C3BF70-2406-4634-90F6-B09345097211}" presName="vertSpace2b" presStyleCnt="0"/>
      <dgm:spPr/>
    </dgm:pt>
    <dgm:pt modelId="{F236DEA3-4A60-47A5-AFAE-077FCAD05D91}" type="pres">
      <dgm:prSet presAssocID="{35CC1CB8-75E2-437B-9B4A-A90A11A7F02D}" presName="horz2" presStyleCnt="0"/>
      <dgm:spPr/>
    </dgm:pt>
    <dgm:pt modelId="{B849C10A-E672-4915-AB07-E393DF9CBD37}" type="pres">
      <dgm:prSet presAssocID="{35CC1CB8-75E2-437B-9B4A-A90A11A7F02D}" presName="horzSpace2" presStyleCnt="0"/>
      <dgm:spPr/>
    </dgm:pt>
    <dgm:pt modelId="{C67A7035-0CB3-4343-9969-F1069A26B37F}" type="pres">
      <dgm:prSet presAssocID="{35CC1CB8-75E2-437B-9B4A-A90A11A7F02D}" presName="tx2" presStyleLbl="revTx" presStyleIdx="8" presStyleCnt="10"/>
      <dgm:spPr/>
    </dgm:pt>
    <dgm:pt modelId="{CBFE487F-27C9-4B1F-859B-7EB9B7D16B63}" type="pres">
      <dgm:prSet presAssocID="{35CC1CB8-75E2-437B-9B4A-A90A11A7F02D}" presName="vert2" presStyleCnt="0"/>
      <dgm:spPr/>
    </dgm:pt>
    <dgm:pt modelId="{FC10C865-2469-475D-B827-5F386970F3BA}" type="pres">
      <dgm:prSet presAssocID="{35CC1CB8-75E2-437B-9B4A-A90A11A7F02D}" presName="thinLine2b" presStyleLbl="callout" presStyleIdx="7" presStyleCnt="9"/>
      <dgm:spPr/>
    </dgm:pt>
    <dgm:pt modelId="{D07DFF5C-A174-4BE3-877B-9650FFD8E928}" type="pres">
      <dgm:prSet presAssocID="{35CC1CB8-75E2-437B-9B4A-A90A11A7F02D}" presName="vertSpace2b" presStyleCnt="0"/>
      <dgm:spPr/>
    </dgm:pt>
    <dgm:pt modelId="{40B15EEB-52C3-4F37-ABE0-30CC5F3E83BC}" type="pres">
      <dgm:prSet presAssocID="{3E3F9419-744E-4825-92CB-06609462E26B}" presName="horz2" presStyleCnt="0"/>
      <dgm:spPr/>
    </dgm:pt>
    <dgm:pt modelId="{DDEE8149-A18E-4C56-97CA-BE8784CE82F0}" type="pres">
      <dgm:prSet presAssocID="{3E3F9419-744E-4825-92CB-06609462E26B}" presName="horzSpace2" presStyleCnt="0"/>
      <dgm:spPr/>
    </dgm:pt>
    <dgm:pt modelId="{2E2892B9-5670-4406-9067-C8FD1499AF48}" type="pres">
      <dgm:prSet presAssocID="{3E3F9419-744E-4825-92CB-06609462E26B}" presName="tx2" presStyleLbl="revTx" presStyleIdx="9" presStyleCnt="10" custScaleY="56444"/>
      <dgm:spPr/>
    </dgm:pt>
    <dgm:pt modelId="{8FD47DFC-079B-46C0-98BF-E4411346720A}" type="pres">
      <dgm:prSet presAssocID="{3E3F9419-744E-4825-92CB-06609462E26B}" presName="vert2" presStyleCnt="0"/>
      <dgm:spPr/>
    </dgm:pt>
    <dgm:pt modelId="{B3EC5DEC-6BF6-4E76-95F4-BD9C0B1F0906}" type="pres">
      <dgm:prSet presAssocID="{3E3F9419-744E-4825-92CB-06609462E26B}" presName="thinLine2b" presStyleLbl="callout" presStyleIdx="8" presStyleCnt="9"/>
      <dgm:spPr/>
    </dgm:pt>
    <dgm:pt modelId="{977FFD3E-B22B-4D0C-9A81-6864315B116D}" type="pres">
      <dgm:prSet presAssocID="{3E3F9419-744E-4825-92CB-06609462E26B}" presName="vertSpace2b" presStyleCnt="0"/>
      <dgm:spPr/>
    </dgm:pt>
  </dgm:ptLst>
  <dgm:cxnLst>
    <dgm:cxn modelId="{5E004E0F-0123-4214-9E92-8BD19B0B22C4}" type="presOf" srcId="{1F0AC435-CBD7-4994-844C-6575E783323D}" destId="{54AE972B-B7B5-4DB7-8A0B-02520F710593}" srcOrd="0" destOrd="0" presId="urn:microsoft.com/office/officeart/2008/layout/LinedList"/>
    <dgm:cxn modelId="{CA2C473D-D2F8-4564-AC6D-4EA5FDB2B5E3}" srcId="{EE459ED9-AB17-428A-8138-25D8D17431C8}" destId="{1F0AC435-CBD7-4994-844C-6575E783323D}" srcOrd="2" destOrd="0" parTransId="{11974B6F-EF7A-469B-84DF-398D59BE0972}" sibTransId="{817A3145-0632-4BCA-AB4F-438F3FC3D16A}"/>
    <dgm:cxn modelId="{22D1445C-0DAE-440B-BB73-E42F029DEFA1}" type="presOf" srcId="{79C3BF70-2406-4634-90F6-B09345097211}" destId="{97738086-5C65-4F33-8FC3-94103C61BDA8}" srcOrd="0" destOrd="0" presId="urn:microsoft.com/office/officeart/2008/layout/LinedList"/>
    <dgm:cxn modelId="{83EC4643-839F-47A6-AE66-BA9505E60ADB}" srcId="{EE459ED9-AB17-428A-8138-25D8D17431C8}" destId="{6AE0C9B5-9DC2-4814-B12D-0DA38C7107F7}" srcOrd="1" destOrd="0" parTransId="{F8812560-4155-4E69-B822-3024104F16DA}" sibTransId="{EA56AFE1-24FA-40AB-BE12-AEE17E9C0699}"/>
    <dgm:cxn modelId="{BF179864-259F-45AB-B3FB-1124358A65F4}" srcId="{A0E84AFC-E8CA-40B7-9EE8-41BE77D25469}" destId="{EE459ED9-AB17-428A-8138-25D8D17431C8}" srcOrd="0" destOrd="0" parTransId="{53B2E657-520B-46CB-9095-C5A309E52B26}" sibTransId="{F4EA5FD4-32B9-4E52-BC5B-36E92011F2BB}"/>
    <dgm:cxn modelId="{DF169647-7703-4BBF-8387-ECC2A6746825}" srcId="{EE459ED9-AB17-428A-8138-25D8D17431C8}" destId="{79C3BF70-2406-4634-90F6-B09345097211}" srcOrd="6" destOrd="0" parTransId="{873F3701-1144-4488-9F9A-43455842B85B}" sibTransId="{54E2FF63-9E55-4D1D-97AF-B349C8A20454}"/>
    <dgm:cxn modelId="{A8706368-3D15-490D-9664-269604F2E730}" type="presOf" srcId="{37590178-0718-4F14-AE51-E8A4E08226ED}" destId="{7505ED4E-B064-41AA-9EF6-2908E8B03741}" srcOrd="0" destOrd="0" presId="urn:microsoft.com/office/officeart/2008/layout/LinedList"/>
    <dgm:cxn modelId="{0DAB4777-2FFB-41B8-8B57-9FBB6BEFEE2E}" type="presOf" srcId="{A0E84AFC-E8CA-40B7-9EE8-41BE77D25469}" destId="{D270338C-B629-4ABB-9AE7-AB393EDEFCB4}" srcOrd="0" destOrd="0" presId="urn:microsoft.com/office/officeart/2008/layout/LinedList"/>
    <dgm:cxn modelId="{C560A157-7AA6-4B10-B60B-82F79F256801}" type="presOf" srcId="{50F2A160-5F4C-4855-9418-3D8DC96EDD0C}" destId="{32C57E40-5036-4E5B-A9CC-0D58C26FCD4D}" srcOrd="0" destOrd="0" presId="urn:microsoft.com/office/officeart/2008/layout/LinedList"/>
    <dgm:cxn modelId="{4EF6E582-9F05-4158-BDF1-BC3E82AF3CAD}" type="presOf" srcId="{ED2029B5-FCB3-41C7-ADFB-2595081AC668}" destId="{01DA5437-9E41-4119-A5F6-28144BFE5BFE}" srcOrd="0" destOrd="0" presId="urn:microsoft.com/office/officeart/2008/layout/LinedList"/>
    <dgm:cxn modelId="{5A243C90-A49B-4385-B8BF-D82FD719DBB1}" srcId="{EE459ED9-AB17-428A-8138-25D8D17431C8}" destId="{E38F76C1-D287-4AE0-A45A-7D38CF563A44}" srcOrd="4" destOrd="0" parTransId="{F03BD4FB-7895-4580-8175-D105BE6726BC}" sibTransId="{DEA5A578-CA25-496E-A2B9-6FA61B1B1459}"/>
    <dgm:cxn modelId="{BFF67699-2CD8-4758-B0D1-FB7800588AD9}" type="presOf" srcId="{EE459ED9-AB17-428A-8138-25D8D17431C8}" destId="{E2435A78-8426-43FE-9131-C0C64EF50FD1}" srcOrd="0" destOrd="0" presId="urn:microsoft.com/office/officeart/2008/layout/LinedList"/>
    <dgm:cxn modelId="{358378AC-3611-4114-A7B8-2F961FF071B3}" srcId="{EE459ED9-AB17-428A-8138-25D8D17431C8}" destId="{ED2029B5-FCB3-41C7-ADFB-2595081AC668}" srcOrd="5" destOrd="0" parTransId="{84872AFC-2292-4D6F-9483-F5A3BF40924E}" sibTransId="{3E38C584-734C-4B79-B1F1-FEEE67E8F64C}"/>
    <dgm:cxn modelId="{EC7F65AD-6D96-45CE-AED5-BFE551FBD0F4}" type="presOf" srcId="{3E3F9419-744E-4825-92CB-06609462E26B}" destId="{2E2892B9-5670-4406-9067-C8FD1499AF48}" srcOrd="0" destOrd="0" presId="urn:microsoft.com/office/officeart/2008/layout/LinedList"/>
    <dgm:cxn modelId="{4DF011BD-6D94-4471-8E01-D2C9D95BABBE}" srcId="{EE459ED9-AB17-428A-8138-25D8D17431C8}" destId="{37590178-0718-4F14-AE51-E8A4E08226ED}" srcOrd="3" destOrd="0" parTransId="{7C59DA7E-9BB2-43C1-B14E-0061B2597130}" sibTransId="{8E72E55A-F8F2-445E-AA85-B7960F502A5C}"/>
    <dgm:cxn modelId="{FC2ED7C2-245A-40CC-AF61-AFC752618730}" type="presOf" srcId="{6AE0C9B5-9DC2-4814-B12D-0DA38C7107F7}" destId="{2EE882A2-949C-4B17-959A-D81FA0098744}" srcOrd="0" destOrd="0" presId="urn:microsoft.com/office/officeart/2008/layout/LinedList"/>
    <dgm:cxn modelId="{504B11D5-56A9-4B6F-AD10-82E5C2872473}" type="presOf" srcId="{E38F76C1-D287-4AE0-A45A-7D38CF563A44}" destId="{CD7DFD74-09DF-4801-8EB8-36A9F1BD6F78}" srcOrd="0" destOrd="0" presId="urn:microsoft.com/office/officeart/2008/layout/LinedList"/>
    <dgm:cxn modelId="{52A6FFE2-93C6-4F68-8129-E243F6EC09C2}" srcId="{EE459ED9-AB17-428A-8138-25D8D17431C8}" destId="{35CC1CB8-75E2-437B-9B4A-A90A11A7F02D}" srcOrd="7" destOrd="0" parTransId="{49C18C00-DC7A-4502-B8F1-861BAF912425}" sibTransId="{B9EDEFA0-0D70-46E7-B3AD-3B5FEA58D3F2}"/>
    <dgm:cxn modelId="{34EC7BEF-3644-4EF6-ADA6-FA38FA65E585}" srcId="{EE459ED9-AB17-428A-8138-25D8D17431C8}" destId="{50F2A160-5F4C-4855-9418-3D8DC96EDD0C}" srcOrd="0" destOrd="0" parTransId="{FA798822-D425-4F3A-948A-C28F44787706}" sibTransId="{C7F3C40A-7268-45CC-9780-96B0DAEF611E}"/>
    <dgm:cxn modelId="{A806BDF5-8C76-45DA-B6A4-92AC86EA52AC}" type="presOf" srcId="{35CC1CB8-75E2-437B-9B4A-A90A11A7F02D}" destId="{C67A7035-0CB3-4343-9969-F1069A26B37F}" srcOrd="0" destOrd="0" presId="urn:microsoft.com/office/officeart/2008/layout/LinedList"/>
    <dgm:cxn modelId="{C04126F9-7108-402E-94BE-7ABBE40C294F}" srcId="{EE459ED9-AB17-428A-8138-25D8D17431C8}" destId="{3E3F9419-744E-4825-92CB-06609462E26B}" srcOrd="8" destOrd="0" parTransId="{1225CEDE-2C2A-45F1-9390-BD5FABC634BA}" sibTransId="{34BF6DCD-B360-4297-9226-A6F5F8419D49}"/>
    <dgm:cxn modelId="{FED9B9C4-9D41-4916-AD6F-33774FD03D99}" type="presParOf" srcId="{D270338C-B629-4ABB-9AE7-AB393EDEFCB4}" destId="{224707F3-B08C-4AB8-94DC-0B8EFF413878}" srcOrd="0" destOrd="0" presId="urn:microsoft.com/office/officeart/2008/layout/LinedList"/>
    <dgm:cxn modelId="{D9C0940F-1F93-471C-9F40-70DE415315F9}" type="presParOf" srcId="{D270338C-B629-4ABB-9AE7-AB393EDEFCB4}" destId="{D14ADE5C-0B20-4A3E-AB4A-24D41F55065A}" srcOrd="1" destOrd="0" presId="urn:microsoft.com/office/officeart/2008/layout/LinedList"/>
    <dgm:cxn modelId="{87CF5204-BBC2-4E61-836C-07FCA121BD37}" type="presParOf" srcId="{D14ADE5C-0B20-4A3E-AB4A-24D41F55065A}" destId="{E2435A78-8426-43FE-9131-C0C64EF50FD1}" srcOrd="0" destOrd="0" presId="urn:microsoft.com/office/officeart/2008/layout/LinedList"/>
    <dgm:cxn modelId="{5200DAB6-A7B9-49E7-A383-EB69E310E8B5}" type="presParOf" srcId="{D14ADE5C-0B20-4A3E-AB4A-24D41F55065A}" destId="{4B3D560D-F794-4E99-B4E9-629158A11B52}" srcOrd="1" destOrd="0" presId="urn:microsoft.com/office/officeart/2008/layout/LinedList"/>
    <dgm:cxn modelId="{D85B4A36-ACB5-4D51-B1C0-CF1DABF1B3BB}" type="presParOf" srcId="{4B3D560D-F794-4E99-B4E9-629158A11B52}" destId="{1187A1A4-2BAD-45C3-A4CF-88703F2748E5}" srcOrd="0" destOrd="0" presId="urn:microsoft.com/office/officeart/2008/layout/LinedList"/>
    <dgm:cxn modelId="{E874F1DC-CF80-431C-9272-DD9FD186FA68}" type="presParOf" srcId="{4B3D560D-F794-4E99-B4E9-629158A11B52}" destId="{39CE1F5D-B239-4AA5-93B1-C9F685999830}" srcOrd="1" destOrd="0" presId="urn:microsoft.com/office/officeart/2008/layout/LinedList"/>
    <dgm:cxn modelId="{B622685A-E023-4814-BAF5-2629004C0D13}" type="presParOf" srcId="{39CE1F5D-B239-4AA5-93B1-C9F685999830}" destId="{E601964D-AF09-48CB-AC24-D1E0930B52D3}" srcOrd="0" destOrd="0" presId="urn:microsoft.com/office/officeart/2008/layout/LinedList"/>
    <dgm:cxn modelId="{C22B5561-A2A5-4259-8553-2FE041DFA099}" type="presParOf" srcId="{39CE1F5D-B239-4AA5-93B1-C9F685999830}" destId="{32C57E40-5036-4E5B-A9CC-0D58C26FCD4D}" srcOrd="1" destOrd="0" presId="urn:microsoft.com/office/officeart/2008/layout/LinedList"/>
    <dgm:cxn modelId="{62AC9B7F-0645-4EA4-BEA9-449039C05200}" type="presParOf" srcId="{39CE1F5D-B239-4AA5-93B1-C9F685999830}" destId="{6A448455-4497-48A0-8259-FA35CD8D90D8}" srcOrd="2" destOrd="0" presId="urn:microsoft.com/office/officeart/2008/layout/LinedList"/>
    <dgm:cxn modelId="{A8EF45E4-1CEF-4F44-8CF6-6C20D5F5D996}" type="presParOf" srcId="{4B3D560D-F794-4E99-B4E9-629158A11B52}" destId="{B8128862-9904-4691-8B3F-5AB275AB8C55}" srcOrd="2" destOrd="0" presId="urn:microsoft.com/office/officeart/2008/layout/LinedList"/>
    <dgm:cxn modelId="{DF06C881-181F-4DF8-9C6C-9B6364918ED3}" type="presParOf" srcId="{4B3D560D-F794-4E99-B4E9-629158A11B52}" destId="{6EEB8768-96A4-4F7E-91A8-77AAF8BA0652}" srcOrd="3" destOrd="0" presId="urn:microsoft.com/office/officeart/2008/layout/LinedList"/>
    <dgm:cxn modelId="{94B1CE79-738E-437F-A5AD-2CCBAA4B2538}" type="presParOf" srcId="{4B3D560D-F794-4E99-B4E9-629158A11B52}" destId="{097F6865-5495-4673-9294-75B2DE06E85F}" srcOrd="4" destOrd="0" presId="urn:microsoft.com/office/officeart/2008/layout/LinedList"/>
    <dgm:cxn modelId="{67E3569E-7997-4FEF-838A-20ADAED49028}" type="presParOf" srcId="{097F6865-5495-4673-9294-75B2DE06E85F}" destId="{78FDD4DE-FDB6-4FEB-904F-B7D918CD15B3}" srcOrd="0" destOrd="0" presId="urn:microsoft.com/office/officeart/2008/layout/LinedList"/>
    <dgm:cxn modelId="{D804BA40-7CF8-431E-9DBB-FA4C591C6F60}" type="presParOf" srcId="{097F6865-5495-4673-9294-75B2DE06E85F}" destId="{2EE882A2-949C-4B17-959A-D81FA0098744}" srcOrd="1" destOrd="0" presId="urn:microsoft.com/office/officeart/2008/layout/LinedList"/>
    <dgm:cxn modelId="{5DC89C77-FF79-42CB-8EBB-0ACD3BD0CF08}" type="presParOf" srcId="{097F6865-5495-4673-9294-75B2DE06E85F}" destId="{44F8736D-DCFD-4475-83F8-DAFBE4E44E4C}" srcOrd="2" destOrd="0" presId="urn:microsoft.com/office/officeart/2008/layout/LinedList"/>
    <dgm:cxn modelId="{11B03B0D-EFCB-4175-BCAE-7F24C4D14510}" type="presParOf" srcId="{4B3D560D-F794-4E99-B4E9-629158A11B52}" destId="{742E53FC-26E3-4ABC-8442-47C18C94C77B}" srcOrd="5" destOrd="0" presId="urn:microsoft.com/office/officeart/2008/layout/LinedList"/>
    <dgm:cxn modelId="{C42B75E0-8EDF-4C10-9689-E601332EFFDB}" type="presParOf" srcId="{4B3D560D-F794-4E99-B4E9-629158A11B52}" destId="{E2BEFE0F-28B4-4911-B347-719E42CA21AD}" srcOrd="6" destOrd="0" presId="urn:microsoft.com/office/officeart/2008/layout/LinedList"/>
    <dgm:cxn modelId="{E2F39532-0110-42C1-9303-6880C8223C37}" type="presParOf" srcId="{4B3D560D-F794-4E99-B4E9-629158A11B52}" destId="{F9D459F6-DC15-4DAD-AD5A-24EBD8834915}" srcOrd="7" destOrd="0" presId="urn:microsoft.com/office/officeart/2008/layout/LinedList"/>
    <dgm:cxn modelId="{42E1941B-3682-46A8-BF62-B152FEFE8855}" type="presParOf" srcId="{F9D459F6-DC15-4DAD-AD5A-24EBD8834915}" destId="{1E242C78-44FB-46C9-96DC-FC12E231AF6E}" srcOrd="0" destOrd="0" presId="urn:microsoft.com/office/officeart/2008/layout/LinedList"/>
    <dgm:cxn modelId="{C613D850-5800-416B-945F-24B33F325C2F}" type="presParOf" srcId="{F9D459F6-DC15-4DAD-AD5A-24EBD8834915}" destId="{54AE972B-B7B5-4DB7-8A0B-02520F710593}" srcOrd="1" destOrd="0" presId="urn:microsoft.com/office/officeart/2008/layout/LinedList"/>
    <dgm:cxn modelId="{6A4C4281-1731-4E74-B803-4882B1FED7D1}" type="presParOf" srcId="{F9D459F6-DC15-4DAD-AD5A-24EBD8834915}" destId="{98684976-FC60-4195-941B-94ABD78A8926}" srcOrd="2" destOrd="0" presId="urn:microsoft.com/office/officeart/2008/layout/LinedList"/>
    <dgm:cxn modelId="{544C65D5-43B3-423A-97C7-31D04A437784}" type="presParOf" srcId="{4B3D560D-F794-4E99-B4E9-629158A11B52}" destId="{2B6FF1DE-2629-4998-8A78-18D9B191B03C}" srcOrd="8" destOrd="0" presId="urn:microsoft.com/office/officeart/2008/layout/LinedList"/>
    <dgm:cxn modelId="{1863C876-B01B-4375-8810-93C371D22BF7}" type="presParOf" srcId="{4B3D560D-F794-4E99-B4E9-629158A11B52}" destId="{3D254439-FE8F-4DE3-B7D7-E9C64E8AC66A}" srcOrd="9" destOrd="0" presId="urn:microsoft.com/office/officeart/2008/layout/LinedList"/>
    <dgm:cxn modelId="{65822614-58B8-4021-B261-C9840819C23C}" type="presParOf" srcId="{4B3D560D-F794-4E99-B4E9-629158A11B52}" destId="{93B51125-F72A-4CEA-99EF-B682ED0AE01C}" srcOrd="10" destOrd="0" presId="urn:microsoft.com/office/officeart/2008/layout/LinedList"/>
    <dgm:cxn modelId="{B2EE1A44-F260-4BBE-BDA9-57880D251CD8}" type="presParOf" srcId="{93B51125-F72A-4CEA-99EF-B682ED0AE01C}" destId="{9E9577AA-5B1D-4E65-AD62-92CF27210524}" srcOrd="0" destOrd="0" presId="urn:microsoft.com/office/officeart/2008/layout/LinedList"/>
    <dgm:cxn modelId="{5E693FE0-37BA-408E-9835-67CF5B6CB0EF}" type="presParOf" srcId="{93B51125-F72A-4CEA-99EF-B682ED0AE01C}" destId="{7505ED4E-B064-41AA-9EF6-2908E8B03741}" srcOrd="1" destOrd="0" presId="urn:microsoft.com/office/officeart/2008/layout/LinedList"/>
    <dgm:cxn modelId="{BD9EDC77-BDDD-453F-9488-E889172876D9}" type="presParOf" srcId="{93B51125-F72A-4CEA-99EF-B682ED0AE01C}" destId="{3ABD822C-9DF7-430B-A3F6-30D0BD91B5E5}" srcOrd="2" destOrd="0" presId="urn:microsoft.com/office/officeart/2008/layout/LinedList"/>
    <dgm:cxn modelId="{87AACC60-8E5C-471A-B736-A7A085B758DE}" type="presParOf" srcId="{4B3D560D-F794-4E99-B4E9-629158A11B52}" destId="{A0F8422D-EDED-4BE4-A3BE-FDFFAC1F9A0F}" srcOrd="11" destOrd="0" presId="urn:microsoft.com/office/officeart/2008/layout/LinedList"/>
    <dgm:cxn modelId="{E0202F19-EBBF-482D-8CD2-84872EEE9E06}" type="presParOf" srcId="{4B3D560D-F794-4E99-B4E9-629158A11B52}" destId="{DBCD119B-633F-440D-BDA0-16637B7DE914}" srcOrd="12" destOrd="0" presId="urn:microsoft.com/office/officeart/2008/layout/LinedList"/>
    <dgm:cxn modelId="{B39A0D5B-EF5E-400D-A142-52B0649D065D}" type="presParOf" srcId="{4B3D560D-F794-4E99-B4E9-629158A11B52}" destId="{0085BFD8-0307-49E4-A762-7C32BED4F95D}" srcOrd="13" destOrd="0" presId="urn:microsoft.com/office/officeart/2008/layout/LinedList"/>
    <dgm:cxn modelId="{FEB81DD7-BB31-450B-BE56-71861AC18F03}" type="presParOf" srcId="{0085BFD8-0307-49E4-A762-7C32BED4F95D}" destId="{175143C4-C1D0-41DA-A612-AA5F535460FF}" srcOrd="0" destOrd="0" presId="urn:microsoft.com/office/officeart/2008/layout/LinedList"/>
    <dgm:cxn modelId="{DB441A90-D582-4864-BA13-0B8CD3C0ECEB}" type="presParOf" srcId="{0085BFD8-0307-49E4-A762-7C32BED4F95D}" destId="{CD7DFD74-09DF-4801-8EB8-36A9F1BD6F78}" srcOrd="1" destOrd="0" presId="urn:microsoft.com/office/officeart/2008/layout/LinedList"/>
    <dgm:cxn modelId="{91CC3A06-56E9-47BC-8D5E-B41CF4496AA9}" type="presParOf" srcId="{0085BFD8-0307-49E4-A762-7C32BED4F95D}" destId="{5C2306B9-B797-406F-AAC9-20FA12684FFF}" srcOrd="2" destOrd="0" presId="urn:microsoft.com/office/officeart/2008/layout/LinedList"/>
    <dgm:cxn modelId="{8AA39311-C53B-4562-A6A1-7DC9A22F1E86}" type="presParOf" srcId="{4B3D560D-F794-4E99-B4E9-629158A11B52}" destId="{E0ED2798-716F-43E4-81AC-BDEBA72225D0}" srcOrd="14" destOrd="0" presId="urn:microsoft.com/office/officeart/2008/layout/LinedList"/>
    <dgm:cxn modelId="{4E870125-857E-4781-B48C-68969DC136B2}" type="presParOf" srcId="{4B3D560D-F794-4E99-B4E9-629158A11B52}" destId="{2DA8C309-BE34-492C-9ABF-470FB99C36AF}" srcOrd="15" destOrd="0" presId="urn:microsoft.com/office/officeart/2008/layout/LinedList"/>
    <dgm:cxn modelId="{CC8E34CE-C92A-44FD-844E-503676254A31}" type="presParOf" srcId="{4B3D560D-F794-4E99-B4E9-629158A11B52}" destId="{95B6509D-C73D-40CF-ABDB-5455B6106C9B}" srcOrd="16" destOrd="0" presId="urn:microsoft.com/office/officeart/2008/layout/LinedList"/>
    <dgm:cxn modelId="{D406184F-901B-423E-BA4B-7546AC423770}" type="presParOf" srcId="{95B6509D-C73D-40CF-ABDB-5455B6106C9B}" destId="{7185DFBC-0B50-4761-9406-CC5119599285}" srcOrd="0" destOrd="0" presId="urn:microsoft.com/office/officeart/2008/layout/LinedList"/>
    <dgm:cxn modelId="{34977C56-8451-4FED-BB38-E9BF416992D4}" type="presParOf" srcId="{95B6509D-C73D-40CF-ABDB-5455B6106C9B}" destId="{01DA5437-9E41-4119-A5F6-28144BFE5BFE}" srcOrd="1" destOrd="0" presId="urn:microsoft.com/office/officeart/2008/layout/LinedList"/>
    <dgm:cxn modelId="{5E5ADCCE-F8CA-4652-A6CF-00A1AB879445}" type="presParOf" srcId="{95B6509D-C73D-40CF-ABDB-5455B6106C9B}" destId="{32F60EC4-5036-4CB3-9A5D-BA1C88C3699B}" srcOrd="2" destOrd="0" presId="urn:microsoft.com/office/officeart/2008/layout/LinedList"/>
    <dgm:cxn modelId="{695BB927-4E2E-4692-B14F-BB595919949C}" type="presParOf" srcId="{4B3D560D-F794-4E99-B4E9-629158A11B52}" destId="{129EDD5E-3737-40CC-A1B1-233DC7DCF520}" srcOrd="17" destOrd="0" presId="urn:microsoft.com/office/officeart/2008/layout/LinedList"/>
    <dgm:cxn modelId="{89FD4214-0284-4A15-A45E-F753544735E8}" type="presParOf" srcId="{4B3D560D-F794-4E99-B4E9-629158A11B52}" destId="{64BE2DE6-9497-4DD1-9A33-E5334A602DC5}" srcOrd="18" destOrd="0" presId="urn:microsoft.com/office/officeart/2008/layout/LinedList"/>
    <dgm:cxn modelId="{ABB24EFE-D188-4708-BD09-D2F27A6444EC}" type="presParOf" srcId="{4B3D560D-F794-4E99-B4E9-629158A11B52}" destId="{D80A5361-DC69-41B9-B693-04785F6DC51C}" srcOrd="19" destOrd="0" presId="urn:microsoft.com/office/officeart/2008/layout/LinedList"/>
    <dgm:cxn modelId="{C89B9413-DA6D-41B2-8D93-9A66566F3F3D}" type="presParOf" srcId="{D80A5361-DC69-41B9-B693-04785F6DC51C}" destId="{38304658-260E-4F2A-AA3B-943C6AF963D0}" srcOrd="0" destOrd="0" presId="urn:microsoft.com/office/officeart/2008/layout/LinedList"/>
    <dgm:cxn modelId="{201944FF-05BC-4F07-AA96-D770973B9541}" type="presParOf" srcId="{D80A5361-DC69-41B9-B693-04785F6DC51C}" destId="{97738086-5C65-4F33-8FC3-94103C61BDA8}" srcOrd="1" destOrd="0" presId="urn:microsoft.com/office/officeart/2008/layout/LinedList"/>
    <dgm:cxn modelId="{6038DA79-DA1C-4FB4-90E6-C223DFC19A8E}" type="presParOf" srcId="{D80A5361-DC69-41B9-B693-04785F6DC51C}" destId="{BD3274FC-B108-4B3E-854C-900FD753C1F4}" srcOrd="2" destOrd="0" presId="urn:microsoft.com/office/officeart/2008/layout/LinedList"/>
    <dgm:cxn modelId="{8783A5FB-1D17-4EDA-881E-75FD5E143B5F}" type="presParOf" srcId="{4B3D560D-F794-4E99-B4E9-629158A11B52}" destId="{82F1DF61-D970-4EA8-80F4-DFA22BD791EB}" srcOrd="20" destOrd="0" presId="urn:microsoft.com/office/officeart/2008/layout/LinedList"/>
    <dgm:cxn modelId="{C816E2DC-B6A5-460C-B3CE-18380C2A9A48}" type="presParOf" srcId="{4B3D560D-F794-4E99-B4E9-629158A11B52}" destId="{057AADA5-3719-420A-A3A0-AD8D1D7D87B3}" srcOrd="21" destOrd="0" presId="urn:microsoft.com/office/officeart/2008/layout/LinedList"/>
    <dgm:cxn modelId="{4A479F3C-E071-4B57-99FA-17FC86DB1B57}" type="presParOf" srcId="{4B3D560D-F794-4E99-B4E9-629158A11B52}" destId="{F236DEA3-4A60-47A5-AFAE-077FCAD05D91}" srcOrd="22" destOrd="0" presId="urn:microsoft.com/office/officeart/2008/layout/LinedList"/>
    <dgm:cxn modelId="{937B59D6-0E09-4D8B-9004-6C9EDA5CD474}" type="presParOf" srcId="{F236DEA3-4A60-47A5-AFAE-077FCAD05D91}" destId="{B849C10A-E672-4915-AB07-E393DF9CBD37}" srcOrd="0" destOrd="0" presId="urn:microsoft.com/office/officeart/2008/layout/LinedList"/>
    <dgm:cxn modelId="{32FF5816-2A64-4175-9FF1-F0211044E6D2}" type="presParOf" srcId="{F236DEA3-4A60-47A5-AFAE-077FCAD05D91}" destId="{C67A7035-0CB3-4343-9969-F1069A26B37F}" srcOrd="1" destOrd="0" presId="urn:microsoft.com/office/officeart/2008/layout/LinedList"/>
    <dgm:cxn modelId="{4386786D-AD06-4E7B-B45A-50B430B344FD}" type="presParOf" srcId="{F236DEA3-4A60-47A5-AFAE-077FCAD05D91}" destId="{CBFE487F-27C9-4B1F-859B-7EB9B7D16B63}" srcOrd="2" destOrd="0" presId="urn:microsoft.com/office/officeart/2008/layout/LinedList"/>
    <dgm:cxn modelId="{6C7DFC7F-F7B8-4C03-B6B7-62322CF2CF33}" type="presParOf" srcId="{4B3D560D-F794-4E99-B4E9-629158A11B52}" destId="{FC10C865-2469-475D-B827-5F386970F3BA}" srcOrd="23" destOrd="0" presId="urn:microsoft.com/office/officeart/2008/layout/LinedList"/>
    <dgm:cxn modelId="{B0590859-11E0-44F3-9677-6647D6B106B3}" type="presParOf" srcId="{4B3D560D-F794-4E99-B4E9-629158A11B52}" destId="{D07DFF5C-A174-4BE3-877B-9650FFD8E928}" srcOrd="24" destOrd="0" presId="urn:microsoft.com/office/officeart/2008/layout/LinedList"/>
    <dgm:cxn modelId="{D2877F06-3A98-43D4-AFA2-E191B6EFD423}" type="presParOf" srcId="{4B3D560D-F794-4E99-B4E9-629158A11B52}" destId="{40B15EEB-52C3-4F37-ABE0-30CC5F3E83BC}" srcOrd="25" destOrd="0" presId="urn:microsoft.com/office/officeart/2008/layout/LinedList"/>
    <dgm:cxn modelId="{E36F8A40-935B-4EA1-8A73-1BB08AC7BDC0}" type="presParOf" srcId="{40B15EEB-52C3-4F37-ABE0-30CC5F3E83BC}" destId="{DDEE8149-A18E-4C56-97CA-BE8784CE82F0}" srcOrd="0" destOrd="0" presId="urn:microsoft.com/office/officeart/2008/layout/LinedList"/>
    <dgm:cxn modelId="{8CFD54CD-4AA2-4B53-8F4D-0E322E53E6A3}" type="presParOf" srcId="{40B15EEB-52C3-4F37-ABE0-30CC5F3E83BC}" destId="{2E2892B9-5670-4406-9067-C8FD1499AF48}" srcOrd="1" destOrd="0" presId="urn:microsoft.com/office/officeart/2008/layout/LinedList"/>
    <dgm:cxn modelId="{D267475A-691C-4B35-9C44-911D17ED48CD}" type="presParOf" srcId="{40B15EEB-52C3-4F37-ABE0-30CC5F3E83BC}" destId="{8FD47DFC-079B-46C0-98BF-E4411346720A}" srcOrd="2" destOrd="0" presId="urn:microsoft.com/office/officeart/2008/layout/LinedList"/>
    <dgm:cxn modelId="{B46B1E83-F5AD-40D9-A5B4-6DDB5714DA5F}" type="presParOf" srcId="{4B3D560D-F794-4E99-B4E9-629158A11B52}" destId="{B3EC5DEC-6BF6-4E76-95F4-BD9C0B1F0906}" srcOrd="26" destOrd="0" presId="urn:microsoft.com/office/officeart/2008/layout/LinedList"/>
    <dgm:cxn modelId="{0A508784-8240-4B0B-8288-C0254D3BB940}" type="presParOf" srcId="{4B3D560D-F794-4E99-B4E9-629158A11B52}" destId="{977FFD3E-B22B-4D0C-9A81-6864315B116D}" srcOrd="27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D3CCC3F-A36D-4557-8A6B-2B4B9678B92C}" type="doc">
      <dgm:prSet loTypeId="urn:microsoft.com/office/officeart/2008/layout/Lin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IN"/>
        </a:p>
      </dgm:t>
    </dgm:pt>
    <dgm:pt modelId="{14664281-209D-4522-A24C-606A35A34A6A}">
      <dgm:prSet custT="1"/>
      <dgm:spPr/>
      <dgm:t>
        <a:bodyPr/>
        <a:lstStyle/>
        <a:p>
          <a:pPr rtl="0"/>
          <a:r>
            <a:rPr lang="en-IN" sz="1200" b="1" dirty="0">
              <a:latin typeface="Cambria" panose="02040503050406030204" pitchFamily="18" charset="0"/>
              <a:ea typeface="Cambria" panose="02040503050406030204" pitchFamily="18" charset="0"/>
            </a:rPr>
            <a:t>300-499 Risk Assessment and Response to Assessed Risks</a:t>
          </a:r>
        </a:p>
      </dgm:t>
    </dgm:pt>
    <dgm:pt modelId="{DF534BAA-44AE-487F-8891-2280A308483C}" type="parTrans" cxnId="{FD33A83A-C8BA-4F26-ADE4-AA042905DFE9}">
      <dgm:prSet/>
      <dgm:spPr/>
      <dgm:t>
        <a:bodyPr/>
        <a:lstStyle/>
        <a:p>
          <a:endParaRPr lang="en-IN" sz="1200">
            <a:latin typeface="Cambria" panose="02040503050406030204" pitchFamily="18" charset="0"/>
          </a:endParaRPr>
        </a:p>
      </dgm:t>
    </dgm:pt>
    <dgm:pt modelId="{7BFE471C-0AAC-483A-87DF-B2F0F7FDFD39}" type="sibTrans" cxnId="{FD33A83A-C8BA-4F26-ADE4-AA042905DFE9}">
      <dgm:prSet/>
      <dgm:spPr/>
      <dgm:t>
        <a:bodyPr/>
        <a:lstStyle/>
        <a:p>
          <a:endParaRPr lang="en-IN" sz="1200">
            <a:latin typeface="Cambria" panose="02040503050406030204" pitchFamily="18" charset="0"/>
          </a:endParaRPr>
        </a:p>
      </dgm:t>
    </dgm:pt>
    <dgm:pt modelId="{D2658DA5-5B21-4B2B-B4A1-C5A8524ABFA9}">
      <dgm:prSet custT="1"/>
      <dgm:spPr/>
      <dgm:t>
        <a:bodyPr/>
        <a:lstStyle/>
        <a:p>
          <a:pPr rtl="0"/>
          <a:r>
            <a:rPr lang="en-US" sz="1200">
              <a:latin typeface="Cambria" panose="02040503050406030204" pitchFamily="18" charset="0"/>
              <a:ea typeface="Cambria" panose="02040503050406030204" pitchFamily="18" charset="0"/>
            </a:rPr>
            <a:t>SA 300 - </a:t>
          </a:r>
          <a:r>
            <a:rPr lang="en-IN" sz="1200">
              <a:latin typeface="Cambria" panose="02040503050406030204" pitchFamily="18" charset="0"/>
              <a:ea typeface="Cambria" panose="02040503050406030204" pitchFamily="18" charset="0"/>
            </a:rPr>
            <a:t>Planning an Audit of Financial Statements</a:t>
          </a:r>
        </a:p>
      </dgm:t>
    </dgm:pt>
    <dgm:pt modelId="{3FFF8E56-F11A-4D48-A44F-B3C6B57A10B6}" type="parTrans" cxnId="{37E9A18B-881B-435D-984D-9033030D2DA4}">
      <dgm:prSet/>
      <dgm:spPr/>
      <dgm:t>
        <a:bodyPr/>
        <a:lstStyle/>
        <a:p>
          <a:endParaRPr lang="en-IN" sz="1200">
            <a:latin typeface="Cambria" panose="02040503050406030204" pitchFamily="18" charset="0"/>
          </a:endParaRPr>
        </a:p>
      </dgm:t>
    </dgm:pt>
    <dgm:pt modelId="{F439E3DC-5B7C-45B3-9F9A-AC9A4464DA86}" type="sibTrans" cxnId="{37E9A18B-881B-435D-984D-9033030D2DA4}">
      <dgm:prSet/>
      <dgm:spPr/>
      <dgm:t>
        <a:bodyPr/>
        <a:lstStyle/>
        <a:p>
          <a:endParaRPr lang="en-IN" sz="1200">
            <a:latin typeface="Cambria" panose="02040503050406030204" pitchFamily="18" charset="0"/>
          </a:endParaRPr>
        </a:p>
      </dgm:t>
    </dgm:pt>
    <dgm:pt modelId="{259D3116-7C17-4EC0-AB8A-3B8C3010C93E}">
      <dgm:prSet custT="1"/>
      <dgm:spPr/>
      <dgm:t>
        <a:bodyPr/>
        <a:lstStyle/>
        <a:p>
          <a:pPr rtl="0"/>
          <a:r>
            <a:rPr lang="en-US" sz="1200" dirty="0">
              <a:latin typeface="Cambria" panose="02040503050406030204" pitchFamily="18" charset="0"/>
              <a:ea typeface="Cambria" panose="02040503050406030204" pitchFamily="18" charset="0"/>
            </a:rPr>
            <a:t>SA 315 - </a:t>
          </a:r>
          <a:r>
            <a:rPr lang="en-IN" sz="1200" dirty="0">
              <a:latin typeface="Cambria" panose="02040503050406030204" pitchFamily="18" charset="0"/>
              <a:ea typeface="Cambria" panose="02040503050406030204" pitchFamily="18" charset="0"/>
            </a:rPr>
            <a:t>Identifying and Assessing the Risks of Material Misstatement Through Understanding the Entity and Its Environment</a:t>
          </a:r>
        </a:p>
      </dgm:t>
    </dgm:pt>
    <dgm:pt modelId="{D07533E9-1C96-4D98-BB24-FCB0948463CB}" type="parTrans" cxnId="{F35AC58B-B159-43C2-AAB8-5CC45B0507AA}">
      <dgm:prSet/>
      <dgm:spPr/>
      <dgm:t>
        <a:bodyPr/>
        <a:lstStyle/>
        <a:p>
          <a:endParaRPr lang="en-IN" sz="1200">
            <a:latin typeface="Cambria" panose="02040503050406030204" pitchFamily="18" charset="0"/>
          </a:endParaRPr>
        </a:p>
      </dgm:t>
    </dgm:pt>
    <dgm:pt modelId="{2669D339-0D70-4E55-8241-D8253FA52C03}" type="sibTrans" cxnId="{F35AC58B-B159-43C2-AAB8-5CC45B0507AA}">
      <dgm:prSet/>
      <dgm:spPr/>
      <dgm:t>
        <a:bodyPr/>
        <a:lstStyle/>
        <a:p>
          <a:endParaRPr lang="en-IN" sz="1200">
            <a:latin typeface="Cambria" panose="02040503050406030204" pitchFamily="18" charset="0"/>
          </a:endParaRPr>
        </a:p>
      </dgm:t>
    </dgm:pt>
    <dgm:pt modelId="{F1E19E8B-3186-4C4F-858F-120E1B21310C}">
      <dgm:prSet custT="1"/>
      <dgm:spPr/>
      <dgm:t>
        <a:bodyPr/>
        <a:lstStyle/>
        <a:p>
          <a:pPr rtl="0"/>
          <a:r>
            <a:rPr lang="en-US" sz="1200" dirty="0">
              <a:latin typeface="Cambria" panose="02040503050406030204" pitchFamily="18" charset="0"/>
              <a:ea typeface="Cambria" panose="02040503050406030204" pitchFamily="18" charset="0"/>
            </a:rPr>
            <a:t>SA 320 - </a:t>
          </a:r>
          <a:r>
            <a:rPr lang="en-IN" sz="1200" dirty="0">
              <a:latin typeface="Cambria" panose="02040503050406030204" pitchFamily="18" charset="0"/>
              <a:ea typeface="Cambria" panose="02040503050406030204" pitchFamily="18" charset="0"/>
            </a:rPr>
            <a:t>Materiality in Planning and Performing an Audit</a:t>
          </a:r>
        </a:p>
      </dgm:t>
    </dgm:pt>
    <dgm:pt modelId="{73A96319-4F5B-4A00-825E-CEAAA96CAF7A}" type="parTrans" cxnId="{DA4442BE-8214-421F-B973-354354148BF4}">
      <dgm:prSet/>
      <dgm:spPr/>
      <dgm:t>
        <a:bodyPr/>
        <a:lstStyle/>
        <a:p>
          <a:endParaRPr lang="en-IN" sz="1200">
            <a:latin typeface="Cambria" panose="02040503050406030204" pitchFamily="18" charset="0"/>
          </a:endParaRPr>
        </a:p>
      </dgm:t>
    </dgm:pt>
    <dgm:pt modelId="{B167E379-D3D1-406D-B289-34F29EC6F91E}" type="sibTrans" cxnId="{DA4442BE-8214-421F-B973-354354148BF4}">
      <dgm:prSet/>
      <dgm:spPr/>
      <dgm:t>
        <a:bodyPr/>
        <a:lstStyle/>
        <a:p>
          <a:endParaRPr lang="en-IN" sz="1200">
            <a:latin typeface="Cambria" panose="02040503050406030204" pitchFamily="18" charset="0"/>
          </a:endParaRPr>
        </a:p>
      </dgm:t>
    </dgm:pt>
    <dgm:pt modelId="{D4283E33-17AE-4D57-B832-F7D63B98BFBF}">
      <dgm:prSet custT="1"/>
      <dgm:spPr/>
      <dgm:t>
        <a:bodyPr/>
        <a:lstStyle/>
        <a:p>
          <a:pPr rtl="0"/>
          <a:r>
            <a:rPr lang="en-US" sz="1200" dirty="0">
              <a:latin typeface="Cambria" panose="02040503050406030204" pitchFamily="18" charset="0"/>
              <a:ea typeface="Cambria" panose="02040503050406030204" pitchFamily="18" charset="0"/>
            </a:rPr>
            <a:t>SA 330 - </a:t>
          </a:r>
          <a:r>
            <a:rPr lang="en-IN" sz="1200" dirty="0">
              <a:latin typeface="Cambria" panose="02040503050406030204" pitchFamily="18" charset="0"/>
              <a:ea typeface="Cambria" panose="02040503050406030204" pitchFamily="18" charset="0"/>
            </a:rPr>
            <a:t>The Auditor’s Responses to Assessed Risks</a:t>
          </a:r>
        </a:p>
      </dgm:t>
    </dgm:pt>
    <dgm:pt modelId="{6BE87D01-1570-405C-BA1B-6837CCD81003}" type="parTrans" cxnId="{744FE73B-7792-462C-A61B-528EEE8F2E3A}">
      <dgm:prSet/>
      <dgm:spPr/>
      <dgm:t>
        <a:bodyPr/>
        <a:lstStyle/>
        <a:p>
          <a:endParaRPr lang="en-IN" sz="1200">
            <a:latin typeface="Cambria" panose="02040503050406030204" pitchFamily="18" charset="0"/>
          </a:endParaRPr>
        </a:p>
      </dgm:t>
    </dgm:pt>
    <dgm:pt modelId="{02A3B142-27CD-4C8C-B91D-75A303CA4529}" type="sibTrans" cxnId="{744FE73B-7792-462C-A61B-528EEE8F2E3A}">
      <dgm:prSet/>
      <dgm:spPr/>
      <dgm:t>
        <a:bodyPr/>
        <a:lstStyle/>
        <a:p>
          <a:endParaRPr lang="en-IN" sz="1200">
            <a:latin typeface="Cambria" panose="02040503050406030204" pitchFamily="18" charset="0"/>
          </a:endParaRPr>
        </a:p>
      </dgm:t>
    </dgm:pt>
    <dgm:pt modelId="{2DAA140A-7DD3-4EED-9029-6A92F6F41A42}">
      <dgm:prSet custT="1"/>
      <dgm:spPr/>
      <dgm:t>
        <a:bodyPr/>
        <a:lstStyle/>
        <a:p>
          <a:pPr rtl="0"/>
          <a:r>
            <a:rPr lang="en-US" sz="1200">
              <a:latin typeface="Cambria" panose="02040503050406030204" pitchFamily="18" charset="0"/>
              <a:ea typeface="Cambria" panose="02040503050406030204" pitchFamily="18" charset="0"/>
            </a:rPr>
            <a:t>SA 402 - </a:t>
          </a:r>
          <a:r>
            <a:rPr lang="en-IN" sz="1200">
              <a:latin typeface="Cambria" panose="02040503050406030204" pitchFamily="18" charset="0"/>
              <a:ea typeface="Cambria" panose="02040503050406030204" pitchFamily="18" charset="0"/>
            </a:rPr>
            <a:t>Audit Considerations Relating to an Entity Using a Service Organisation</a:t>
          </a:r>
        </a:p>
      </dgm:t>
    </dgm:pt>
    <dgm:pt modelId="{3D191765-61F5-4408-B4F0-B9AF0DB59FD0}" type="parTrans" cxnId="{F20ABA23-3419-4B51-8388-08CCFC4A13A6}">
      <dgm:prSet/>
      <dgm:spPr/>
      <dgm:t>
        <a:bodyPr/>
        <a:lstStyle/>
        <a:p>
          <a:endParaRPr lang="en-IN" sz="1200">
            <a:latin typeface="Cambria" panose="02040503050406030204" pitchFamily="18" charset="0"/>
          </a:endParaRPr>
        </a:p>
      </dgm:t>
    </dgm:pt>
    <dgm:pt modelId="{3ADAC8B0-9E4D-4DE0-8087-233A19A47A39}" type="sibTrans" cxnId="{F20ABA23-3419-4B51-8388-08CCFC4A13A6}">
      <dgm:prSet/>
      <dgm:spPr/>
      <dgm:t>
        <a:bodyPr/>
        <a:lstStyle/>
        <a:p>
          <a:endParaRPr lang="en-IN" sz="1200">
            <a:latin typeface="Cambria" panose="02040503050406030204" pitchFamily="18" charset="0"/>
          </a:endParaRPr>
        </a:p>
      </dgm:t>
    </dgm:pt>
    <dgm:pt modelId="{F6155601-2FC4-4FB3-85C7-DDD02F7D39C7}">
      <dgm:prSet custT="1"/>
      <dgm:spPr/>
      <dgm:t>
        <a:bodyPr/>
        <a:lstStyle/>
        <a:p>
          <a:pPr rtl="0"/>
          <a:r>
            <a:rPr lang="en-US" sz="1200" dirty="0">
              <a:latin typeface="Cambria" panose="02040503050406030204" pitchFamily="18" charset="0"/>
              <a:ea typeface="Cambria" panose="02040503050406030204" pitchFamily="18" charset="0"/>
            </a:rPr>
            <a:t>SA – 450 </a:t>
          </a:r>
          <a:r>
            <a:rPr lang="en-IN" sz="1200" dirty="0">
              <a:latin typeface="Cambria" panose="02040503050406030204" pitchFamily="18" charset="0"/>
              <a:ea typeface="Cambria" panose="02040503050406030204" pitchFamily="18" charset="0"/>
            </a:rPr>
            <a:t>Evaluation of Misstatements Identified During the Audit</a:t>
          </a:r>
        </a:p>
      </dgm:t>
    </dgm:pt>
    <dgm:pt modelId="{FE2599CC-FF30-4D1C-95D5-74BF5E892F73}" type="parTrans" cxnId="{4DC0964D-A05B-4221-B02F-C74D5E57A1AF}">
      <dgm:prSet/>
      <dgm:spPr/>
      <dgm:t>
        <a:bodyPr/>
        <a:lstStyle/>
        <a:p>
          <a:endParaRPr lang="en-IN" sz="1200">
            <a:latin typeface="Cambria" panose="02040503050406030204" pitchFamily="18" charset="0"/>
          </a:endParaRPr>
        </a:p>
      </dgm:t>
    </dgm:pt>
    <dgm:pt modelId="{BBA29541-3702-4764-A2B5-F65A4D4E511E}" type="sibTrans" cxnId="{4DC0964D-A05B-4221-B02F-C74D5E57A1AF}">
      <dgm:prSet/>
      <dgm:spPr/>
      <dgm:t>
        <a:bodyPr/>
        <a:lstStyle/>
        <a:p>
          <a:endParaRPr lang="en-IN" sz="1200">
            <a:latin typeface="Cambria" panose="02040503050406030204" pitchFamily="18" charset="0"/>
          </a:endParaRPr>
        </a:p>
      </dgm:t>
    </dgm:pt>
    <dgm:pt modelId="{FCF037C9-72B8-46C4-BB5B-82F4392A6AEA}" type="pres">
      <dgm:prSet presAssocID="{8D3CCC3F-A36D-4557-8A6B-2B4B9678B92C}" presName="vert0" presStyleCnt="0">
        <dgm:presLayoutVars>
          <dgm:dir/>
          <dgm:animOne val="branch"/>
          <dgm:animLvl val="lvl"/>
        </dgm:presLayoutVars>
      </dgm:prSet>
      <dgm:spPr/>
    </dgm:pt>
    <dgm:pt modelId="{7F15280C-F8C7-477A-8F4F-AA30D6D65689}" type="pres">
      <dgm:prSet presAssocID="{14664281-209D-4522-A24C-606A35A34A6A}" presName="thickLine" presStyleLbl="alignNode1" presStyleIdx="0" presStyleCnt="1"/>
      <dgm:spPr/>
    </dgm:pt>
    <dgm:pt modelId="{4C4B2E19-9DB2-4793-87AC-7FFA7D8E542C}" type="pres">
      <dgm:prSet presAssocID="{14664281-209D-4522-A24C-606A35A34A6A}" presName="horz1" presStyleCnt="0"/>
      <dgm:spPr/>
    </dgm:pt>
    <dgm:pt modelId="{2A1A82CB-77A8-4BF1-8D62-CA4305B30935}" type="pres">
      <dgm:prSet presAssocID="{14664281-209D-4522-A24C-606A35A34A6A}" presName="tx1" presStyleLbl="revTx" presStyleIdx="0" presStyleCnt="7" custScaleX="226682"/>
      <dgm:spPr/>
    </dgm:pt>
    <dgm:pt modelId="{E0CB1E31-7E15-4869-8BC7-57E3A5C1DF07}" type="pres">
      <dgm:prSet presAssocID="{14664281-209D-4522-A24C-606A35A34A6A}" presName="vert1" presStyleCnt="0"/>
      <dgm:spPr/>
    </dgm:pt>
    <dgm:pt modelId="{EBB286D8-0279-4D86-84A2-AA9A242DEABE}" type="pres">
      <dgm:prSet presAssocID="{D2658DA5-5B21-4B2B-B4A1-C5A8524ABFA9}" presName="vertSpace2a" presStyleCnt="0"/>
      <dgm:spPr/>
    </dgm:pt>
    <dgm:pt modelId="{BFF404DF-1DD2-4407-AAEF-E55E703A60AD}" type="pres">
      <dgm:prSet presAssocID="{D2658DA5-5B21-4B2B-B4A1-C5A8524ABFA9}" presName="horz2" presStyleCnt="0"/>
      <dgm:spPr/>
    </dgm:pt>
    <dgm:pt modelId="{CDFBBA1B-4F1D-4566-9DCD-549CAB8CD140}" type="pres">
      <dgm:prSet presAssocID="{D2658DA5-5B21-4B2B-B4A1-C5A8524ABFA9}" presName="horzSpace2" presStyleCnt="0"/>
      <dgm:spPr/>
    </dgm:pt>
    <dgm:pt modelId="{EEA30656-E64B-4DA9-A6C0-CD7DAB739160}" type="pres">
      <dgm:prSet presAssocID="{D2658DA5-5B21-4B2B-B4A1-C5A8524ABFA9}" presName="tx2" presStyleLbl="revTx" presStyleIdx="1" presStyleCnt="7"/>
      <dgm:spPr/>
    </dgm:pt>
    <dgm:pt modelId="{0176649C-BCAE-4F65-B61A-274A3374E5B0}" type="pres">
      <dgm:prSet presAssocID="{D2658DA5-5B21-4B2B-B4A1-C5A8524ABFA9}" presName="vert2" presStyleCnt="0"/>
      <dgm:spPr/>
    </dgm:pt>
    <dgm:pt modelId="{60DD93BA-3AF4-4C23-9BCF-76F01B8E5DC8}" type="pres">
      <dgm:prSet presAssocID="{D2658DA5-5B21-4B2B-B4A1-C5A8524ABFA9}" presName="thinLine2b" presStyleLbl="callout" presStyleIdx="0" presStyleCnt="6"/>
      <dgm:spPr/>
    </dgm:pt>
    <dgm:pt modelId="{606ECC35-A358-4ACB-86C2-895DD92B6DF8}" type="pres">
      <dgm:prSet presAssocID="{D2658DA5-5B21-4B2B-B4A1-C5A8524ABFA9}" presName="vertSpace2b" presStyleCnt="0"/>
      <dgm:spPr/>
    </dgm:pt>
    <dgm:pt modelId="{7108AB39-0202-43B2-B8A3-F1AD8F90AC1E}" type="pres">
      <dgm:prSet presAssocID="{259D3116-7C17-4EC0-AB8A-3B8C3010C93E}" presName="horz2" presStyleCnt="0"/>
      <dgm:spPr/>
    </dgm:pt>
    <dgm:pt modelId="{E0246B85-82FE-46FE-9961-2BD4611C41C9}" type="pres">
      <dgm:prSet presAssocID="{259D3116-7C17-4EC0-AB8A-3B8C3010C93E}" presName="horzSpace2" presStyleCnt="0"/>
      <dgm:spPr/>
    </dgm:pt>
    <dgm:pt modelId="{31BEE3E3-6C29-4B2F-866A-D63E3A0C6D22}" type="pres">
      <dgm:prSet presAssocID="{259D3116-7C17-4EC0-AB8A-3B8C3010C93E}" presName="tx2" presStyleLbl="revTx" presStyleIdx="2" presStyleCnt="7" custScaleY="131644"/>
      <dgm:spPr/>
    </dgm:pt>
    <dgm:pt modelId="{0C0CD7C6-BB3F-43DB-954F-4EA42BF325A8}" type="pres">
      <dgm:prSet presAssocID="{259D3116-7C17-4EC0-AB8A-3B8C3010C93E}" presName="vert2" presStyleCnt="0"/>
      <dgm:spPr/>
    </dgm:pt>
    <dgm:pt modelId="{23FC6EB3-16BC-4B95-878E-AB73688E6C37}" type="pres">
      <dgm:prSet presAssocID="{259D3116-7C17-4EC0-AB8A-3B8C3010C93E}" presName="thinLine2b" presStyleLbl="callout" presStyleIdx="1" presStyleCnt="6"/>
      <dgm:spPr/>
    </dgm:pt>
    <dgm:pt modelId="{ECBEBF12-0A42-443C-BEE6-9BB0DF1B3C7B}" type="pres">
      <dgm:prSet presAssocID="{259D3116-7C17-4EC0-AB8A-3B8C3010C93E}" presName="vertSpace2b" presStyleCnt="0"/>
      <dgm:spPr/>
    </dgm:pt>
    <dgm:pt modelId="{91817EA2-6158-4D05-8A23-6E4CA5B0231D}" type="pres">
      <dgm:prSet presAssocID="{F1E19E8B-3186-4C4F-858F-120E1B21310C}" presName="horz2" presStyleCnt="0"/>
      <dgm:spPr/>
    </dgm:pt>
    <dgm:pt modelId="{30E18CD6-09A2-49D8-883E-1886BF7DFE84}" type="pres">
      <dgm:prSet presAssocID="{F1E19E8B-3186-4C4F-858F-120E1B21310C}" presName="horzSpace2" presStyleCnt="0"/>
      <dgm:spPr/>
    </dgm:pt>
    <dgm:pt modelId="{BB7F92EE-87CB-4ABB-B13A-57A4FDF01711}" type="pres">
      <dgm:prSet presAssocID="{F1E19E8B-3186-4C4F-858F-120E1B21310C}" presName="tx2" presStyleLbl="revTx" presStyleIdx="3" presStyleCnt="7"/>
      <dgm:spPr/>
    </dgm:pt>
    <dgm:pt modelId="{65BAC00A-05CD-45A4-982E-38DA9A46D206}" type="pres">
      <dgm:prSet presAssocID="{F1E19E8B-3186-4C4F-858F-120E1B21310C}" presName="vert2" presStyleCnt="0"/>
      <dgm:spPr/>
    </dgm:pt>
    <dgm:pt modelId="{96419557-9084-4A69-BBA9-760E9DC8F08E}" type="pres">
      <dgm:prSet presAssocID="{F1E19E8B-3186-4C4F-858F-120E1B21310C}" presName="thinLine2b" presStyleLbl="callout" presStyleIdx="2" presStyleCnt="6"/>
      <dgm:spPr/>
    </dgm:pt>
    <dgm:pt modelId="{7A3043D6-C5F8-4E32-94E6-E98921EE0C6B}" type="pres">
      <dgm:prSet presAssocID="{F1E19E8B-3186-4C4F-858F-120E1B21310C}" presName="vertSpace2b" presStyleCnt="0"/>
      <dgm:spPr/>
    </dgm:pt>
    <dgm:pt modelId="{23B72794-4C98-450B-BF47-814A8AD0A83D}" type="pres">
      <dgm:prSet presAssocID="{D4283E33-17AE-4D57-B832-F7D63B98BFBF}" presName="horz2" presStyleCnt="0"/>
      <dgm:spPr/>
    </dgm:pt>
    <dgm:pt modelId="{46E76348-B889-44EC-AAEE-976608B05087}" type="pres">
      <dgm:prSet presAssocID="{D4283E33-17AE-4D57-B832-F7D63B98BFBF}" presName="horzSpace2" presStyleCnt="0"/>
      <dgm:spPr/>
    </dgm:pt>
    <dgm:pt modelId="{000B1260-6E8D-46C1-AC30-11716735B605}" type="pres">
      <dgm:prSet presAssocID="{D4283E33-17AE-4D57-B832-F7D63B98BFBF}" presName="tx2" presStyleLbl="revTx" presStyleIdx="4" presStyleCnt="7" custScaleY="69837"/>
      <dgm:spPr/>
    </dgm:pt>
    <dgm:pt modelId="{7559250A-4B4A-49AF-8555-23F0DB770446}" type="pres">
      <dgm:prSet presAssocID="{D4283E33-17AE-4D57-B832-F7D63B98BFBF}" presName="vert2" presStyleCnt="0"/>
      <dgm:spPr/>
    </dgm:pt>
    <dgm:pt modelId="{04BBB678-8EB7-431E-9B9A-ED9B485C8AFA}" type="pres">
      <dgm:prSet presAssocID="{D4283E33-17AE-4D57-B832-F7D63B98BFBF}" presName="thinLine2b" presStyleLbl="callout" presStyleIdx="3" presStyleCnt="6"/>
      <dgm:spPr/>
    </dgm:pt>
    <dgm:pt modelId="{5B629864-DF6C-4840-81A7-EB77A284E144}" type="pres">
      <dgm:prSet presAssocID="{D4283E33-17AE-4D57-B832-F7D63B98BFBF}" presName="vertSpace2b" presStyleCnt="0"/>
      <dgm:spPr/>
    </dgm:pt>
    <dgm:pt modelId="{B4F02B66-7D08-46B5-B9D1-7BA88A19D949}" type="pres">
      <dgm:prSet presAssocID="{2DAA140A-7DD3-4EED-9029-6A92F6F41A42}" presName="horz2" presStyleCnt="0"/>
      <dgm:spPr/>
    </dgm:pt>
    <dgm:pt modelId="{BB58AB3B-C7D1-459A-AA92-5BA59306775D}" type="pres">
      <dgm:prSet presAssocID="{2DAA140A-7DD3-4EED-9029-6A92F6F41A42}" presName="horzSpace2" presStyleCnt="0"/>
      <dgm:spPr/>
    </dgm:pt>
    <dgm:pt modelId="{BE521FBD-2004-4AB3-815D-3580C6DD76E7}" type="pres">
      <dgm:prSet presAssocID="{2DAA140A-7DD3-4EED-9029-6A92F6F41A42}" presName="tx2" presStyleLbl="revTx" presStyleIdx="5" presStyleCnt="7"/>
      <dgm:spPr/>
    </dgm:pt>
    <dgm:pt modelId="{88683213-2DE3-4C7F-B9B3-57D7EBA01D11}" type="pres">
      <dgm:prSet presAssocID="{2DAA140A-7DD3-4EED-9029-6A92F6F41A42}" presName="vert2" presStyleCnt="0"/>
      <dgm:spPr/>
    </dgm:pt>
    <dgm:pt modelId="{AE046D68-DB62-4F01-9B36-6F00549D0773}" type="pres">
      <dgm:prSet presAssocID="{2DAA140A-7DD3-4EED-9029-6A92F6F41A42}" presName="thinLine2b" presStyleLbl="callout" presStyleIdx="4" presStyleCnt="6"/>
      <dgm:spPr/>
    </dgm:pt>
    <dgm:pt modelId="{9C68EC98-1C99-4EB4-9A4D-E1797EFAB524}" type="pres">
      <dgm:prSet presAssocID="{2DAA140A-7DD3-4EED-9029-6A92F6F41A42}" presName="vertSpace2b" presStyleCnt="0"/>
      <dgm:spPr/>
    </dgm:pt>
    <dgm:pt modelId="{1AFCA4A5-6E6E-4E1C-8625-7523F51A9EC8}" type="pres">
      <dgm:prSet presAssocID="{F6155601-2FC4-4FB3-85C7-DDD02F7D39C7}" presName="horz2" presStyleCnt="0"/>
      <dgm:spPr/>
    </dgm:pt>
    <dgm:pt modelId="{3A27929C-1E82-4B67-91EE-49C3D2FAF0CE}" type="pres">
      <dgm:prSet presAssocID="{F6155601-2FC4-4FB3-85C7-DDD02F7D39C7}" presName="horzSpace2" presStyleCnt="0"/>
      <dgm:spPr/>
    </dgm:pt>
    <dgm:pt modelId="{5C85AB79-382B-49DE-9597-96C30E520D07}" type="pres">
      <dgm:prSet presAssocID="{F6155601-2FC4-4FB3-85C7-DDD02F7D39C7}" presName="tx2" presStyleLbl="revTx" presStyleIdx="6" presStyleCnt="7"/>
      <dgm:spPr/>
    </dgm:pt>
    <dgm:pt modelId="{8492F8F6-5967-48BF-AF57-1B3C15F7D2BA}" type="pres">
      <dgm:prSet presAssocID="{F6155601-2FC4-4FB3-85C7-DDD02F7D39C7}" presName="vert2" presStyleCnt="0"/>
      <dgm:spPr/>
    </dgm:pt>
    <dgm:pt modelId="{4C5D99D8-2488-4E28-88B7-FE724BCC7620}" type="pres">
      <dgm:prSet presAssocID="{F6155601-2FC4-4FB3-85C7-DDD02F7D39C7}" presName="thinLine2b" presStyleLbl="callout" presStyleIdx="5" presStyleCnt="6" custLinFactY="1727422" custLinFactNeighborX="-9049" custLinFactNeighborY="1800000"/>
      <dgm:spPr/>
    </dgm:pt>
    <dgm:pt modelId="{94DDAE85-115D-40D2-9F0B-2D49721216A2}" type="pres">
      <dgm:prSet presAssocID="{F6155601-2FC4-4FB3-85C7-DDD02F7D39C7}" presName="vertSpace2b" presStyleCnt="0"/>
      <dgm:spPr/>
    </dgm:pt>
  </dgm:ptLst>
  <dgm:cxnLst>
    <dgm:cxn modelId="{F20ABA23-3419-4B51-8388-08CCFC4A13A6}" srcId="{14664281-209D-4522-A24C-606A35A34A6A}" destId="{2DAA140A-7DD3-4EED-9029-6A92F6F41A42}" srcOrd="4" destOrd="0" parTransId="{3D191765-61F5-4408-B4F0-B9AF0DB59FD0}" sibTransId="{3ADAC8B0-9E4D-4DE0-8087-233A19A47A39}"/>
    <dgm:cxn modelId="{9A7D1F38-8754-4F4D-9DF1-9EB05422E6C5}" type="presOf" srcId="{8D3CCC3F-A36D-4557-8A6B-2B4B9678B92C}" destId="{FCF037C9-72B8-46C4-BB5B-82F4392A6AEA}" srcOrd="0" destOrd="0" presId="urn:microsoft.com/office/officeart/2008/layout/LinedList"/>
    <dgm:cxn modelId="{FD33A83A-C8BA-4F26-ADE4-AA042905DFE9}" srcId="{8D3CCC3F-A36D-4557-8A6B-2B4B9678B92C}" destId="{14664281-209D-4522-A24C-606A35A34A6A}" srcOrd="0" destOrd="0" parTransId="{DF534BAA-44AE-487F-8891-2280A308483C}" sibTransId="{7BFE471C-0AAC-483A-87DF-B2F0F7FDFD39}"/>
    <dgm:cxn modelId="{744FE73B-7792-462C-A61B-528EEE8F2E3A}" srcId="{14664281-209D-4522-A24C-606A35A34A6A}" destId="{D4283E33-17AE-4D57-B832-F7D63B98BFBF}" srcOrd="3" destOrd="0" parTransId="{6BE87D01-1570-405C-BA1B-6837CCD81003}" sibTransId="{02A3B142-27CD-4C8C-B91D-75A303CA4529}"/>
    <dgm:cxn modelId="{02955566-BF03-44DD-89C0-F3E899BE9576}" type="presOf" srcId="{14664281-209D-4522-A24C-606A35A34A6A}" destId="{2A1A82CB-77A8-4BF1-8D62-CA4305B30935}" srcOrd="0" destOrd="0" presId="urn:microsoft.com/office/officeart/2008/layout/LinedList"/>
    <dgm:cxn modelId="{4DC0964D-A05B-4221-B02F-C74D5E57A1AF}" srcId="{14664281-209D-4522-A24C-606A35A34A6A}" destId="{F6155601-2FC4-4FB3-85C7-DDD02F7D39C7}" srcOrd="5" destOrd="0" parTransId="{FE2599CC-FF30-4D1C-95D5-74BF5E892F73}" sibTransId="{BBA29541-3702-4764-A2B5-F65A4D4E511E}"/>
    <dgm:cxn modelId="{0319DA82-2538-4D79-99D6-FEE2FDA40ECD}" type="presOf" srcId="{D2658DA5-5B21-4B2B-B4A1-C5A8524ABFA9}" destId="{EEA30656-E64B-4DA9-A6C0-CD7DAB739160}" srcOrd="0" destOrd="0" presId="urn:microsoft.com/office/officeart/2008/layout/LinedList"/>
    <dgm:cxn modelId="{1138F68A-804B-4553-983B-857D85601536}" type="presOf" srcId="{D4283E33-17AE-4D57-B832-F7D63B98BFBF}" destId="{000B1260-6E8D-46C1-AC30-11716735B605}" srcOrd="0" destOrd="0" presId="urn:microsoft.com/office/officeart/2008/layout/LinedList"/>
    <dgm:cxn modelId="{37E9A18B-881B-435D-984D-9033030D2DA4}" srcId="{14664281-209D-4522-A24C-606A35A34A6A}" destId="{D2658DA5-5B21-4B2B-B4A1-C5A8524ABFA9}" srcOrd="0" destOrd="0" parTransId="{3FFF8E56-F11A-4D48-A44F-B3C6B57A10B6}" sibTransId="{F439E3DC-5B7C-45B3-9F9A-AC9A4464DA86}"/>
    <dgm:cxn modelId="{46FEB98B-4303-484A-84C5-1B89C6B438C8}" type="presOf" srcId="{2DAA140A-7DD3-4EED-9029-6A92F6F41A42}" destId="{BE521FBD-2004-4AB3-815D-3580C6DD76E7}" srcOrd="0" destOrd="0" presId="urn:microsoft.com/office/officeart/2008/layout/LinedList"/>
    <dgm:cxn modelId="{F35AC58B-B159-43C2-AAB8-5CC45B0507AA}" srcId="{14664281-209D-4522-A24C-606A35A34A6A}" destId="{259D3116-7C17-4EC0-AB8A-3B8C3010C93E}" srcOrd="1" destOrd="0" parTransId="{D07533E9-1C96-4D98-BB24-FCB0948463CB}" sibTransId="{2669D339-0D70-4E55-8241-D8253FA52C03}"/>
    <dgm:cxn modelId="{18BB6692-E479-47F0-809A-7673A524C92A}" type="presOf" srcId="{F1E19E8B-3186-4C4F-858F-120E1B21310C}" destId="{BB7F92EE-87CB-4ABB-B13A-57A4FDF01711}" srcOrd="0" destOrd="0" presId="urn:microsoft.com/office/officeart/2008/layout/LinedList"/>
    <dgm:cxn modelId="{9F94319B-783A-4B19-8AD3-7666A5ED2EED}" type="presOf" srcId="{F6155601-2FC4-4FB3-85C7-DDD02F7D39C7}" destId="{5C85AB79-382B-49DE-9597-96C30E520D07}" srcOrd="0" destOrd="0" presId="urn:microsoft.com/office/officeart/2008/layout/LinedList"/>
    <dgm:cxn modelId="{00C79C9D-D448-4DD1-B578-E9E2C10097F3}" type="presOf" srcId="{259D3116-7C17-4EC0-AB8A-3B8C3010C93E}" destId="{31BEE3E3-6C29-4B2F-866A-D63E3A0C6D22}" srcOrd="0" destOrd="0" presId="urn:microsoft.com/office/officeart/2008/layout/LinedList"/>
    <dgm:cxn modelId="{DA4442BE-8214-421F-B973-354354148BF4}" srcId="{14664281-209D-4522-A24C-606A35A34A6A}" destId="{F1E19E8B-3186-4C4F-858F-120E1B21310C}" srcOrd="2" destOrd="0" parTransId="{73A96319-4F5B-4A00-825E-CEAAA96CAF7A}" sibTransId="{B167E379-D3D1-406D-B289-34F29EC6F91E}"/>
    <dgm:cxn modelId="{0B8EF235-6B5C-4B21-A814-7EB5DB87EB2C}" type="presParOf" srcId="{FCF037C9-72B8-46C4-BB5B-82F4392A6AEA}" destId="{7F15280C-F8C7-477A-8F4F-AA30D6D65689}" srcOrd="0" destOrd="0" presId="urn:microsoft.com/office/officeart/2008/layout/LinedList"/>
    <dgm:cxn modelId="{674AEF1F-DCFF-49BD-B6D2-80DD71235B7F}" type="presParOf" srcId="{FCF037C9-72B8-46C4-BB5B-82F4392A6AEA}" destId="{4C4B2E19-9DB2-4793-87AC-7FFA7D8E542C}" srcOrd="1" destOrd="0" presId="urn:microsoft.com/office/officeart/2008/layout/LinedList"/>
    <dgm:cxn modelId="{3DDD3BE2-8C92-4642-919F-9EE544094E26}" type="presParOf" srcId="{4C4B2E19-9DB2-4793-87AC-7FFA7D8E542C}" destId="{2A1A82CB-77A8-4BF1-8D62-CA4305B30935}" srcOrd="0" destOrd="0" presId="urn:microsoft.com/office/officeart/2008/layout/LinedList"/>
    <dgm:cxn modelId="{8B983309-0DCB-4636-AC6E-10B9E3B42ED6}" type="presParOf" srcId="{4C4B2E19-9DB2-4793-87AC-7FFA7D8E542C}" destId="{E0CB1E31-7E15-4869-8BC7-57E3A5C1DF07}" srcOrd="1" destOrd="0" presId="urn:microsoft.com/office/officeart/2008/layout/LinedList"/>
    <dgm:cxn modelId="{22A79484-9E37-4AFE-9CB2-D765A98A65E3}" type="presParOf" srcId="{E0CB1E31-7E15-4869-8BC7-57E3A5C1DF07}" destId="{EBB286D8-0279-4D86-84A2-AA9A242DEABE}" srcOrd="0" destOrd="0" presId="urn:microsoft.com/office/officeart/2008/layout/LinedList"/>
    <dgm:cxn modelId="{9CEAC6FF-91C4-42A9-ABC2-A2DD66DDB8A7}" type="presParOf" srcId="{E0CB1E31-7E15-4869-8BC7-57E3A5C1DF07}" destId="{BFF404DF-1DD2-4407-AAEF-E55E703A60AD}" srcOrd="1" destOrd="0" presId="urn:microsoft.com/office/officeart/2008/layout/LinedList"/>
    <dgm:cxn modelId="{EF5A9C6D-EF19-4086-BCF3-12E4ECF84DF4}" type="presParOf" srcId="{BFF404DF-1DD2-4407-AAEF-E55E703A60AD}" destId="{CDFBBA1B-4F1D-4566-9DCD-549CAB8CD140}" srcOrd="0" destOrd="0" presId="urn:microsoft.com/office/officeart/2008/layout/LinedList"/>
    <dgm:cxn modelId="{67AB55DE-6E55-44C8-B132-BC0CD39F443F}" type="presParOf" srcId="{BFF404DF-1DD2-4407-AAEF-E55E703A60AD}" destId="{EEA30656-E64B-4DA9-A6C0-CD7DAB739160}" srcOrd="1" destOrd="0" presId="urn:microsoft.com/office/officeart/2008/layout/LinedList"/>
    <dgm:cxn modelId="{E0FE14F6-FA62-45A5-BA69-F99FC0DAF776}" type="presParOf" srcId="{BFF404DF-1DD2-4407-AAEF-E55E703A60AD}" destId="{0176649C-BCAE-4F65-B61A-274A3374E5B0}" srcOrd="2" destOrd="0" presId="urn:microsoft.com/office/officeart/2008/layout/LinedList"/>
    <dgm:cxn modelId="{48D0F627-92F5-482E-8349-D939EA5E7ECC}" type="presParOf" srcId="{E0CB1E31-7E15-4869-8BC7-57E3A5C1DF07}" destId="{60DD93BA-3AF4-4C23-9BCF-76F01B8E5DC8}" srcOrd="2" destOrd="0" presId="urn:microsoft.com/office/officeart/2008/layout/LinedList"/>
    <dgm:cxn modelId="{F3E34601-B289-434D-B198-003823A0E812}" type="presParOf" srcId="{E0CB1E31-7E15-4869-8BC7-57E3A5C1DF07}" destId="{606ECC35-A358-4ACB-86C2-895DD92B6DF8}" srcOrd="3" destOrd="0" presId="urn:microsoft.com/office/officeart/2008/layout/LinedList"/>
    <dgm:cxn modelId="{BE05E9CC-9443-4F6A-8E1F-0428E62BA680}" type="presParOf" srcId="{E0CB1E31-7E15-4869-8BC7-57E3A5C1DF07}" destId="{7108AB39-0202-43B2-B8A3-F1AD8F90AC1E}" srcOrd="4" destOrd="0" presId="urn:microsoft.com/office/officeart/2008/layout/LinedList"/>
    <dgm:cxn modelId="{A6CD024F-E56E-49D2-9035-B9555ABED9B7}" type="presParOf" srcId="{7108AB39-0202-43B2-B8A3-F1AD8F90AC1E}" destId="{E0246B85-82FE-46FE-9961-2BD4611C41C9}" srcOrd="0" destOrd="0" presId="urn:microsoft.com/office/officeart/2008/layout/LinedList"/>
    <dgm:cxn modelId="{C3B9ACDC-9F0E-422D-A36E-E165F7B8BCB1}" type="presParOf" srcId="{7108AB39-0202-43B2-B8A3-F1AD8F90AC1E}" destId="{31BEE3E3-6C29-4B2F-866A-D63E3A0C6D22}" srcOrd="1" destOrd="0" presId="urn:microsoft.com/office/officeart/2008/layout/LinedList"/>
    <dgm:cxn modelId="{8861474C-5B32-4E86-9045-297ABA52F9BD}" type="presParOf" srcId="{7108AB39-0202-43B2-B8A3-F1AD8F90AC1E}" destId="{0C0CD7C6-BB3F-43DB-954F-4EA42BF325A8}" srcOrd="2" destOrd="0" presId="urn:microsoft.com/office/officeart/2008/layout/LinedList"/>
    <dgm:cxn modelId="{5EAEB90E-8FF9-40DE-B608-F299CB123E3C}" type="presParOf" srcId="{E0CB1E31-7E15-4869-8BC7-57E3A5C1DF07}" destId="{23FC6EB3-16BC-4B95-878E-AB73688E6C37}" srcOrd="5" destOrd="0" presId="urn:microsoft.com/office/officeart/2008/layout/LinedList"/>
    <dgm:cxn modelId="{9B88A186-7047-466E-87EA-68C6EA58B4F1}" type="presParOf" srcId="{E0CB1E31-7E15-4869-8BC7-57E3A5C1DF07}" destId="{ECBEBF12-0A42-443C-BEE6-9BB0DF1B3C7B}" srcOrd="6" destOrd="0" presId="urn:microsoft.com/office/officeart/2008/layout/LinedList"/>
    <dgm:cxn modelId="{20B6CDB1-B81A-4A85-BC06-81E9E303089E}" type="presParOf" srcId="{E0CB1E31-7E15-4869-8BC7-57E3A5C1DF07}" destId="{91817EA2-6158-4D05-8A23-6E4CA5B0231D}" srcOrd="7" destOrd="0" presId="urn:microsoft.com/office/officeart/2008/layout/LinedList"/>
    <dgm:cxn modelId="{BCC143C8-862C-4A43-BABE-6906A986D78F}" type="presParOf" srcId="{91817EA2-6158-4D05-8A23-6E4CA5B0231D}" destId="{30E18CD6-09A2-49D8-883E-1886BF7DFE84}" srcOrd="0" destOrd="0" presId="urn:microsoft.com/office/officeart/2008/layout/LinedList"/>
    <dgm:cxn modelId="{C143E0E1-E312-4560-BA81-EA2A8D0EA3F5}" type="presParOf" srcId="{91817EA2-6158-4D05-8A23-6E4CA5B0231D}" destId="{BB7F92EE-87CB-4ABB-B13A-57A4FDF01711}" srcOrd="1" destOrd="0" presId="urn:microsoft.com/office/officeart/2008/layout/LinedList"/>
    <dgm:cxn modelId="{2A56F286-6FBA-4CBA-92E7-0104C616C1A9}" type="presParOf" srcId="{91817EA2-6158-4D05-8A23-6E4CA5B0231D}" destId="{65BAC00A-05CD-45A4-982E-38DA9A46D206}" srcOrd="2" destOrd="0" presId="urn:microsoft.com/office/officeart/2008/layout/LinedList"/>
    <dgm:cxn modelId="{53549662-5F20-411B-B657-730C43994209}" type="presParOf" srcId="{E0CB1E31-7E15-4869-8BC7-57E3A5C1DF07}" destId="{96419557-9084-4A69-BBA9-760E9DC8F08E}" srcOrd="8" destOrd="0" presId="urn:microsoft.com/office/officeart/2008/layout/LinedList"/>
    <dgm:cxn modelId="{1B02C220-5266-43D9-A6A8-52618DCB7378}" type="presParOf" srcId="{E0CB1E31-7E15-4869-8BC7-57E3A5C1DF07}" destId="{7A3043D6-C5F8-4E32-94E6-E98921EE0C6B}" srcOrd="9" destOrd="0" presId="urn:microsoft.com/office/officeart/2008/layout/LinedList"/>
    <dgm:cxn modelId="{372B236F-6A70-4817-9F6A-E097F7542168}" type="presParOf" srcId="{E0CB1E31-7E15-4869-8BC7-57E3A5C1DF07}" destId="{23B72794-4C98-450B-BF47-814A8AD0A83D}" srcOrd="10" destOrd="0" presId="urn:microsoft.com/office/officeart/2008/layout/LinedList"/>
    <dgm:cxn modelId="{3EE4DB86-057D-40B2-9E2C-7C4C69573F3D}" type="presParOf" srcId="{23B72794-4C98-450B-BF47-814A8AD0A83D}" destId="{46E76348-B889-44EC-AAEE-976608B05087}" srcOrd="0" destOrd="0" presId="urn:microsoft.com/office/officeart/2008/layout/LinedList"/>
    <dgm:cxn modelId="{BEE33431-0E50-4EE1-836F-281CDA5B373D}" type="presParOf" srcId="{23B72794-4C98-450B-BF47-814A8AD0A83D}" destId="{000B1260-6E8D-46C1-AC30-11716735B605}" srcOrd="1" destOrd="0" presId="urn:microsoft.com/office/officeart/2008/layout/LinedList"/>
    <dgm:cxn modelId="{25C37B66-1EDE-42B0-8702-8011D7B61ED3}" type="presParOf" srcId="{23B72794-4C98-450B-BF47-814A8AD0A83D}" destId="{7559250A-4B4A-49AF-8555-23F0DB770446}" srcOrd="2" destOrd="0" presId="urn:microsoft.com/office/officeart/2008/layout/LinedList"/>
    <dgm:cxn modelId="{F7173C91-7B7E-4258-9A76-B9C444A244D9}" type="presParOf" srcId="{E0CB1E31-7E15-4869-8BC7-57E3A5C1DF07}" destId="{04BBB678-8EB7-431E-9B9A-ED9B485C8AFA}" srcOrd="11" destOrd="0" presId="urn:microsoft.com/office/officeart/2008/layout/LinedList"/>
    <dgm:cxn modelId="{A733B148-78BB-4F67-88EE-23B241F49F1C}" type="presParOf" srcId="{E0CB1E31-7E15-4869-8BC7-57E3A5C1DF07}" destId="{5B629864-DF6C-4840-81A7-EB77A284E144}" srcOrd="12" destOrd="0" presId="urn:microsoft.com/office/officeart/2008/layout/LinedList"/>
    <dgm:cxn modelId="{F3939478-59A7-47D9-9D91-25583AD34AE7}" type="presParOf" srcId="{E0CB1E31-7E15-4869-8BC7-57E3A5C1DF07}" destId="{B4F02B66-7D08-46B5-B9D1-7BA88A19D949}" srcOrd="13" destOrd="0" presId="urn:microsoft.com/office/officeart/2008/layout/LinedList"/>
    <dgm:cxn modelId="{8880C215-606A-48AC-83CF-26A7D670190B}" type="presParOf" srcId="{B4F02B66-7D08-46B5-B9D1-7BA88A19D949}" destId="{BB58AB3B-C7D1-459A-AA92-5BA59306775D}" srcOrd="0" destOrd="0" presId="urn:microsoft.com/office/officeart/2008/layout/LinedList"/>
    <dgm:cxn modelId="{E0729830-B595-46AA-A5D4-3F59E3130E43}" type="presParOf" srcId="{B4F02B66-7D08-46B5-B9D1-7BA88A19D949}" destId="{BE521FBD-2004-4AB3-815D-3580C6DD76E7}" srcOrd="1" destOrd="0" presId="urn:microsoft.com/office/officeart/2008/layout/LinedList"/>
    <dgm:cxn modelId="{F5BF0D08-DB2F-4DF0-90EE-5006CC92D0BA}" type="presParOf" srcId="{B4F02B66-7D08-46B5-B9D1-7BA88A19D949}" destId="{88683213-2DE3-4C7F-B9B3-57D7EBA01D11}" srcOrd="2" destOrd="0" presId="urn:microsoft.com/office/officeart/2008/layout/LinedList"/>
    <dgm:cxn modelId="{47A8FE8E-F2F5-4624-83FB-E5799C28B9A9}" type="presParOf" srcId="{E0CB1E31-7E15-4869-8BC7-57E3A5C1DF07}" destId="{AE046D68-DB62-4F01-9B36-6F00549D0773}" srcOrd="14" destOrd="0" presId="urn:microsoft.com/office/officeart/2008/layout/LinedList"/>
    <dgm:cxn modelId="{1143466B-5191-49B1-A6D1-94CEB9ACF4AE}" type="presParOf" srcId="{E0CB1E31-7E15-4869-8BC7-57E3A5C1DF07}" destId="{9C68EC98-1C99-4EB4-9A4D-E1797EFAB524}" srcOrd="15" destOrd="0" presId="urn:microsoft.com/office/officeart/2008/layout/LinedList"/>
    <dgm:cxn modelId="{261E3962-5B5B-4BAB-8EFC-44DDC9440EDC}" type="presParOf" srcId="{E0CB1E31-7E15-4869-8BC7-57E3A5C1DF07}" destId="{1AFCA4A5-6E6E-4E1C-8625-7523F51A9EC8}" srcOrd="16" destOrd="0" presId="urn:microsoft.com/office/officeart/2008/layout/LinedList"/>
    <dgm:cxn modelId="{9C62138F-1AC7-4AB4-9CE1-620149C84281}" type="presParOf" srcId="{1AFCA4A5-6E6E-4E1C-8625-7523F51A9EC8}" destId="{3A27929C-1E82-4B67-91EE-49C3D2FAF0CE}" srcOrd="0" destOrd="0" presId="urn:microsoft.com/office/officeart/2008/layout/LinedList"/>
    <dgm:cxn modelId="{36E17BFF-B929-4AE9-9092-B5B53A648A81}" type="presParOf" srcId="{1AFCA4A5-6E6E-4E1C-8625-7523F51A9EC8}" destId="{5C85AB79-382B-49DE-9597-96C30E520D07}" srcOrd="1" destOrd="0" presId="urn:microsoft.com/office/officeart/2008/layout/LinedList"/>
    <dgm:cxn modelId="{7BCC2583-4A00-4F52-9BAF-9270C3D60BC5}" type="presParOf" srcId="{1AFCA4A5-6E6E-4E1C-8625-7523F51A9EC8}" destId="{8492F8F6-5967-48BF-AF57-1B3C15F7D2BA}" srcOrd="2" destOrd="0" presId="urn:microsoft.com/office/officeart/2008/layout/LinedList"/>
    <dgm:cxn modelId="{63CA8773-13B1-41FA-9451-BF47F2E8D673}" type="presParOf" srcId="{E0CB1E31-7E15-4869-8BC7-57E3A5C1DF07}" destId="{4C5D99D8-2488-4E28-88B7-FE724BCC7620}" srcOrd="17" destOrd="0" presId="urn:microsoft.com/office/officeart/2008/layout/LinedList"/>
    <dgm:cxn modelId="{050E3799-B7DC-40A6-9345-5670B9A26AC8}" type="presParOf" srcId="{E0CB1E31-7E15-4869-8BC7-57E3A5C1DF07}" destId="{94DDAE85-115D-40D2-9F0B-2D49721216A2}" srcOrd="18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7FE813A-FEBB-4059-90E6-308832207715}" type="doc">
      <dgm:prSet loTypeId="urn:microsoft.com/office/officeart/2008/layout/Lin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IN"/>
        </a:p>
      </dgm:t>
    </dgm:pt>
    <dgm:pt modelId="{D74504E5-21E2-4B65-A534-8F746053ADC5}">
      <dgm:prSet custT="1"/>
      <dgm:spPr/>
      <dgm:t>
        <a:bodyPr anchor="t"/>
        <a:lstStyle/>
        <a:p>
          <a:pPr rtl="0"/>
          <a:r>
            <a:rPr lang="en-IN" sz="1600" b="1">
              <a:latin typeface="Cambria" panose="02040503050406030204" pitchFamily="18" charset="0"/>
            </a:rPr>
            <a:t>500-599 Audit Evidence</a:t>
          </a:r>
          <a:endParaRPr lang="en-IN" sz="1600" b="1" dirty="0">
            <a:latin typeface="Cambria" panose="02040503050406030204" pitchFamily="18" charset="0"/>
          </a:endParaRPr>
        </a:p>
      </dgm:t>
    </dgm:pt>
    <dgm:pt modelId="{5CB61A6A-7319-4F73-B8D3-A008A16915D9}" type="parTrans" cxnId="{2E0C316F-7D0F-4BAF-AD46-7BE18A80C04F}">
      <dgm:prSet/>
      <dgm:spPr/>
      <dgm:t>
        <a:bodyPr/>
        <a:lstStyle/>
        <a:p>
          <a:endParaRPr lang="en-IN"/>
        </a:p>
      </dgm:t>
    </dgm:pt>
    <dgm:pt modelId="{F4001722-418A-4E37-A8F3-9D787BBC6FD3}" type="sibTrans" cxnId="{2E0C316F-7D0F-4BAF-AD46-7BE18A80C04F}">
      <dgm:prSet/>
      <dgm:spPr/>
      <dgm:t>
        <a:bodyPr/>
        <a:lstStyle/>
        <a:p>
          <a:endParaRPr lang="en-IN"/>
        </a:p>
      </dgm:t>
    </dgm:pt>
    <dgm:pt modelId="{CEE282FF-DC7C-4A39-9C22-27CFE5237FB6}">
      <dgm:prSet custT="1"/>
      <dgm:spPr/>
      <dgm:t>
        <a:bodyPr/>
        <a:lstStyle/>
        <a:p>
          <a:pPr rtl="0"/>
          <a:r>
            <a:rPr lang="en-US" sz="1350">
              <a:latin typeface="Cambria" panose="02040503050406030204" pitchFamily="18" charset="0"/>
            </a:rPr>
            <a:t>SA 500 - Audit</a:t>
          </a:r>
          <a:r>
            <a:rPr lang="en-IN" sz="1350">
              <a:latin typeface="Cambria" panose="02040503050406030204" pitchFamily="18" charset="0"/>
            </a:rPr>
            <a:t> Evidence</a:t>
          </a:r>
        </a:p>
      </dgm:t>
    </dgm:pt>
    <dgm:pt modelId="{9BE90849-43FE-4E97-A07F-55B51CE98110}" type="parTrans" cxnId="{38E8BFD5-9A4E-4CF1-9346-74ECD019F141}">
      <dgm:prSet/>
      <dgm:spPr/>
      <dgm:t>
        <a:bodyPr/>
        <a:lstStyle/>
        <a:p>
          <a:endParaRPr lang="en-IN"/>
        </a:p>
      </dgm:t>
    </dgm:pt>
    <dgm:pt modelId="{E4E45ACC-39F7-4455-B302-12C6B03C347A}" type="sibTrans" cxnId="{38E8BFD5-9A4E-4CF1-9346-74ECD019F141}">
      <dgm:prSet/>
      <dgm:spPr/>
      <dgm:t>
        <a:bodyPr/>
        <a:lstStyle/>
        <a:p>
          <a:endParaRPr lang="en-IN"/>
        </a:p>
      </dgm:t>
    </dgm:pt>
    <dgm:pt modelId="{AC690600-1C2B-42F2-9AC5-A17E93BEC749}">
      <dgm:prSet custT="1"/>
      <dgm:spPr/>
      <dgm:t>
        <a:bodyPr/>
        <a:lstStyle/>
        <a:p>
          <a:pPr rtl="0"/>
          <a:r>
            <a:rPr lang="en-US" sz="1350" dirty="0">
              <a:latin typeface="Cambria" panose="02040503050406030204" pitchFamily="18" charset="0"/>
            </a:rPr>
            <a:t>SA 501 - </a:t>
          </a:r>
          <a:r>
            <a:rPr lang="en-IN" sz="1350" dirty="0">
              <a:latin typeface="Cambria" panose="02040503050406030204" pitchFamily="18" charset="0"/>
            </a:rPr>
            <a:t>Audit Evidence-Specific Considerations for Selected Items</a:t>
          </a:r>
        </a:p>
      </dgm:t>
    </dgm:pt>
    <dgm:pt modelId="{0600C2AB-A64C-4617-8BDA-390A0ACC2D7D}" type="parTrans" cxnId="{583BCC2D-97CA-4CEB-857B-4C91B63328B1}">
      <dgm:prSet/>
      <dgm:spPr/>
      <dgm:t>
        <a:bodyPr/>
        <a:lstStyle/>
        <a:p>
          <a:endParaRPr lang="en-IN"/>
        </a:p>
      </dgm:t>
    </dgm:pt>
    <dgm:pt modelId="{0FC43547-FD2A-49C3-B7ED-139A6A9407FF}" type="sibTrans" cxnId="{583BCC2D-97CA-4CEB-857B-4C91B63328B1}">
      <dgm:prSet/>
      <dgm:spPr/>
      <dgm:t>
        <a:bodyPr/>
        <a:lstStyle/>
        <a:p>
          <a:endParaRPr lang="en-IN"/>
        </a:p>
      </dgm:t>
    </dgm:pt>
    <dgm:pt modelId="{0DDB8F81-149F-4ED4-AA9A-7E6A76A74AD5}">
      <dgm:prSet custT="1"/>
      <dgm:spPr/>
      <dgm:t>
        <a:bodyPr/>
        <a:lstStyle/>
        <a:p>
          <a:pPr rtl="0"/>
          <a:r>
            <a:rPr lang="en-US" sz="1350">
              <a:latin typeface="Cambria" panose="02040503050406030204" pitchFamily="18" charset="0"/>
            </a:rPr>
            <a:t>SA 505 - </a:t>
          </a:r>
          <a:r>
            <a:rPr lang="en-IN" sz="1350">
              <a:latin typeface="Cambria" panose="02040503050406030204" pitchFamily="18" charset="0"/>
            </a:rPr>
            <a:t>External Confirmations</a:t>
          </a:r>
        </a:p>
      </dgm:t>
    </dgm:pt>
    <dgm:pt modelId="{7C8170DE-F358-4199-B4DE-C74B3DF13D36}" type="parTrans" cxnId="{E9CB2EA8-EBBC-4BC8-97CE-8F32EF135C4C}">
      <dgm:prSet/>
      <dgm:spPr/>
      <dgm:t>
        <a:bodyPr/>
        <a:lstStyle/>
        <a:p>
          <a:endParaRPr lang="en-IN"/>
        </a:p>
      </dgm:t>
    </dgm:pt>
    <dgm:pt modelId="{6ACDED2B-178D-4405-8403-C3C1A45FDEA0}" type="sibTrans" cxnId="{E9CB2EA8-EBBC-4BC8-97CE-8F32EF135C4C}">
      <dgm:prSet/>
      <dgm:spPr/>
      <dgm:t>
        <a:bodyPr/>
        <a:lstStyle/>
        <a:p>
          <a:endParaRPr lang="en-IN"/>
        </a:p>
      </dgm:t>
    </dgm:pt>
    <dgm:pt modelId="{6FB41404-5884-45C5-AA97-81DACC323DFC}">
      <dgm:prSet custT="1"/>
      <dgm:spPr/>
      <dgm:t>
        <a:bodyPr/>
        <a:lstStyle/>
        <a:p>
          <a:pPr rtl="0"/>
          <a:r>
            <a:rPr lang="en-IN" sz="1350" dirty="0">
              <a:latin typeface="Cambria" panose="02040503050406030204" pitchFamily="18" charset="0"/>
            </a:rPr>
            <a:t>SA 510 - Initial Audit Engagements – Opening Balances</a:t>
          </a:r>
        </a:p>
      </dgm:t>
    </dgm:pt>
    <dgm:pt modelId="{783B95D2-33E5-4736-AAFA-944965F3AF11}" type="parTrans" cxnId="{29051243-8454-44F6-888D-512D19D2172C}">
      <dgm:prSet/>
      <dgm:spPr/>
      <dgm:t>
        <a:bodyPr/>
        <a:lstStyle/>
        <a:p>
          <a:endParaRPr lang="en-IN"/>
        </a:p>
      </dgm:t>
    </dgm:pt>
    <dgm:pt modelId="{94635CF1-41A7-4AE2-8F61-8E0FCA9D4B7F}" type="sibTrans" cxnId="{29051243-8454-44F6-888D-512D19D2172C}">
      <dgm:prSet/>
      <dgm:spPr/>
      <dgm:t>
        <a:bodyPr/>
        <a:lstStyle/>
        <a:p>
          <a:endParaRPr lang="en-IN"/>
        </a:p>
      </dgm:t>
    </dgm:pt>
    <dgm:pt modelId="{0E10F304-4A33-403D-9ACD-54A19BB1B24E}">
      <dgm:prSet custT="1"/>
      <dgm:spPr/>
      <dgm:t>
        <a:bodyPr/>
        <a:lstStyle/>
        <a:p>
          <a:pPr rtl="0"/>
          <a:r>
            <a:rPr lang="en-US" sz="1350" dirty="0">
              <a:latin typeface="Cambria" panose="02040503050406030204" pitchFamily="18" charset="0"/>
            </a:rPr>
            <a:t>SA 520 - </a:t>
          </a:r>
          <a:r>
            <a:rPr lang="en-IN" sz="1350" dirty="0">
              <a:latin typeface="Cambria" panose="02040503050406030204" pitchFamily="18" charset="0"/>
            </a:rPr>
            <a:t>Analytical Procedures</a:t>
          </a:r>
        </a:p>
      </dgm:t>
    </dgm:pt>
    <dgm:pt modelId="{27928EE1-0E1B-42E6-8E60-82EEFF3752E0}" type="parTrans" cxnId="{75B65BEA-3D90-4821-8C30-36889D88E621}">
      <dgm:prSet/>
      <dgm:spPr/>
      <dgm:t>
        <a:bodyPr/>
        <a:lstStyle/>
        <a:p>
          <a:endParaRPr lang="en-IN"/>
        </a:p>
      </dgm:t>
    </dgm:pt>
    <dgm:pt modelId="{12772358-63D8-402A-BE2A-2D95E01904D7}" type="sibTrans" cxnId="{75B65BEA-3D90-4821-8C30-36889D88E621}">
      <dgm:prSet/>
      <dgm:spPr/>
      <dgm:t>
        <a:bodyPr/>
        <a:lstStyle/>
        <a:p>
          <a:endParaRPr lang="en-IN"/>
        </a:p>
      </dgm:t>
    </dgm:pt>
    <dgm:pt modelId="{C46CA98C-598C-4C51-861F-2789CE86C21E}">
      <dgm:prSet custT="1"/>
      <dgm:spPr/>
      <dgm:t>
        <a:bodyPr/>
        <a:lstStyle/>
        <a:p>
          <a:pPr rtl="0"/>
          <a:r>
            <a:rPr lang="en-US" sz="1350">
              <a:latin typeface="Cambria" panose="02040503050406030204" pitchFamily="18" charset="0"/>
            </a:rPr>
            <a:t>SA 530 - Audit Sampling</a:t>
          </a:r>
          <a:endParaRPr lang="en-IN" sz="1350">
            <a:latin typeface="Cambria" panose="02040503050406030204" pitchFamily="18" charset="0"/>
          </a:endParaRPr>
        </a:p>
      </dgm:t>
    </dgm:pt>
    <dgm:pt modelId="{F2552CC5-F423-4889-962A-FEAA2BD5044F}" type="parTrans" cxnId="{14C050BF-3C68-4E92-9C9F-564A7EE1DFBE}">
      <dgm:prSet/>
      <dgm:spPr/>
      <dgm:t>
        <a:bodyPr/>
        <a:lstStyle/>
        <a:p>
          <a:endParaRPr lang="en-IN"/>
        </a:p>
      </dgm:t>
    </dgm:pt>
    <dgm:pt modelId="{E4CB0ADE-8121-4765-B344-5FB7C306FDC2}" type="sibTrans" cxnId="{14C050BF-3C68-4E92-9C9F-564A7EE1DFBE}">
      <dgm:prSet/>
      <dgm:spPr/>
      <dgm:t>
        <a:bodyPr/>
        <a:lstStyle/>
        <a:p>
          <a:endParaRPr lang="en-IN"/>
        </a:p>
      </dgm:t>
    </dgm:pt>
    <dgm:pt modelId="{EBE13446-6052-4D99-8AC9-62C9952AE81A}">
      <dgm:prSet custT="1"/>
      <dgm:spPr/>
      <dgm:t>
        <a:bodyPr/>
        <a:lstStyle/>
        <a:p>
          <a:pPr rtl="0"/>
          <a:r>
            <a:rPr lang="en-US" sz="1350" dirty="0">
              <a:latin typeface="Cambria" panose="02040503050406030204" pitchFamily="18" charset="0"/>
            </a:rPr>
            <a:t>SA 540 - </a:t>
          </a:r>
          <a:r>
            <a:rPr lang="en-IN" sz="1350" dirty="0">
              <a:latin typeface="Cambria" panose="02040503050406030204" pitchFamily="18" charset="0"/>
            </a:rPr>
            <a:t>Auditing Accounting Estimates, Including Fair Value Accounting Estimates, and Related Disclosures</a:t>
          </a:r>
        </a:p>
      </dgm:t>
    </dgm:pt>
    <dgm:pt modelId="{B10098B0-A5EC-4AE8-A5FB-A622103E10D6}" type="parTrans" cxnId="{AFE1DEDB-EEFD-403C-88C4-7E3ED1E88C89}">
      <dgm:prSet/>
      <dgm:spPr/>
      <dgm:t>
        <a:bodyPr/>
        <a:lstStyle/>
        <a:p>
          <a:endParaRPr lang="en-IN"/>
        </a:p>
      </dgm:t>
    </dgm:pt>
    <dgm:pt modelId="{6DDC7063-4088-4D2D-AE52-9B77A62FEE4B}" type="sibTrans" cxnId="{AFE1DEDB-EEFD-403C-88C4-7E3ED1E88C89}">
      <dgm:prSet/>
      <dgm:spPr/>
      <dgm:t>
        <a:bodyPr/>
        <a:lstStyle/>
        <a:p>
          <a:endParaRPr lang="en-IN"/>
        </a:p>
      </dgm:t>
    </dgm:pt>
    <dgm:pt modelId="{852E50D3-D530-4D63-BE2C-6D6996340BF8}">
      <dgm:prSet custT="1"/>
      <dgm:spPr/>
      <dgm:t>
        <a:bodyPr/>
        <a:lstStyle/>
        <a:p>
          <a:pPr rtl="0"/>
          <a:r>
            <a:rPr lang="en-US" sz="1350">
              <a:latin typeface="Cambria" panose="02040503050406030204" pitchFamily="18" charset="0"/>
            </a:rPr>
            <a:t>SA 550 - </a:t>
          </a:r>
          <a:r>
            <a:rPr lang="en-IN" sz="1350">
              <a:latin typeface="Cambria" panose="02040503050406030204" pitchFamily="18" charset="0"/>
            </a:rPr>
            <a:t>Related Parties</a:t>
          </a:r>
        </a:p>
      </dgm:t>
    </dgm:pt>
    <dgm:pt modelId="{2AC82579-5EFC-4D25-BA87-3CB6409CBA88}" type="parTrans" cxnId="{22E457B9-9A95-45FA-8ADC-78662D3007A1}">
      <dgm:prSet/>
      <dgm:spPr/>
      <dgm:t>
        <a:bodyPr/>
        <a:lstStyle/>
        <a:p>
          <a:endParaRPr lang="en-IN"/>
        </a:p>
      </dgm:t>
    </dgm:pt>
    <dgm:pt modelId="{EA1AAD6D-F3A3-47E9-AEE7-5160F8FBC8E1}" type="sibTrans" cxnId="{22E457B9-9A95-45FA-8ADC-78662D3007A1}">
      <dgm:prSet/>
      <dgm:spPr/>
      <dgm:t>
        <a:bodyPr/>
        <a:lstStyle/>
        <a:p>
          <a:endParaRPr lang="en-IN"/>
        </a:p>
      </dgm:t>
    </dgm:pt>
    <dgm:pt modelId="{4055E356-892B-4339-9A9D-0876E74C9A83}">
      <dgm:prSet custT="1"/>
      <dgm:spPr/>
      <dgm:t>
        <a:bodyPr/>
        <a:lstStyle/>
        <a:p>
          <a:pPr rtl="0"/>
          <a:r>
            <a:rPr lang="en-US" sz="1350">
              <a:latin typeface="Cambria" panose="02040503050406030204" pitchFamily="18" charset="0"/>
            </a:rPr>
            <a:t>SA 560 - </a:t>
          </a:r>
          <a:r>
            <a:rPr lang="en-IN" sz="1350">
              <a:latin typeface="Cambria" panose="02040503050406030204" pitchFamily="18" charset="0"/>
            </a:rPr>
            <a:t>Subsequent Events</a:t>
          </a:r>
        </a:p>
      </dgm:t>
    </dgm:pt>
    <dgm:pt modelId="{B1FEA1A5-976B-4B09-8669-50E73C0A5F3C}" type="parTrans" cxnId="{5031F687-7E35-4A2E-AC51-AFAED52A0C42}">
      <dgm:prSet/>
      <dgm:spPr/>
      <dgm:t>
        <a:bodyPr/>
        <a:lstStyle/>
        <a:p>
          <a:endParaRPr lang="en-IN"/>
        </a:p>
      </dgm:t>
    </dgm:pt>
    <dgm:pt modelId="{351B3846-3D6E-4F0F-9BA7-782C9AF225AE}" type="sibTrans" cxnId="{5031F687-7E35-4A2E-AC51-AFAED52A0C42}">
      <dgm:prSet/>
      <dgm:spPr/>
      <dgm:t>
        <a:bodyPr/>
        <a:lstStyle/>
        <a:p>
          <a:endParaRPr lang="en-IN"/>
        </a:p>
      </dgm:t>
    </dgm:pt>
    <dgm:pt modelId="{CD15C602-94A3-4310-8592-3B463720D1B7}">
      <dgm:prSet custT="1"/>
      <dgm:spPr/>
      <dgm:t>
        <a:bodyPr/>
        <a:lstStyle/>
        <a:p>
          <a:pPr rtl="0"/>
          <a:r>
            <a:rPr lang="en-US" sz="1350" dirty="0">
              <a:latin typeface="Cambria" panose="02040503050406030204" pitchFamily="18" charset="0"/>
            </a:rPr>
            <a:t>SA 570 - </a:t>
          </a:r>
          <a:r>
            <a:rPr lang="en-IN" sz="1350" dirty="0">
              <a:latin typeface="Cambria" panose="02040503050406030204" pitchFamily="18" charset="0"/>
            </a:rPr>
            <a:t>Going Concern</a:t>
          </a:r>
        </a:p>
      </dgm:t>
    </dgm:pt>
    <dgm:pt modelId="{5149FCD1-1F75-4AD0-8645-388746FDD9A6}" type="parTrans" cxnId="{A5F874DD-8143-4067-A5FB-C74C04006043}">
      <dgm:prSet/>
      <dgm:spPr/>
      <dgm:t>
        <a:bodyPr/>
        <a:lstStyle/>
        <a:p>
          <a:endParaRPr lang="en-IN"/>
        </a:p>
      </dgm:t>
    </dgm:pt>
    <dgm:pt modelId="{4839A219-DD87-4DA0-8907-FDDCD24851AD}" type="sibTrans" cxnId="{A5F874DD-8143-4067-A5FB-C74C04006043}">
      <dgm:prSet/>
      <dgm:spPr/>
      <dgm:t>
        <a:bodyPr/>
        <a:lstStyle/>
        <a:p>
          <a:endParaRPr lang="en-IN"/>
        </a:p>
      </dgm:t>
    </dgm:pt>
    <dgm:pt modelId="{2BA184E4-14D7-4E83-B72C-F086802E27C3}">
      <dgm:prSet custT="1"/>
      <dgm:spPr/>
      <dgm:t>
        <a:bodyPr/>
        <a:lstStyle/>
        <a:p>
          <a:pPr rtl="0"/>
          <a:r>
            <a:rPr lang="en-US" sz="1350">
              <a:latin typeface="Cambria" panose="02040503050406030204" pitchFamily="18" charset="0"/>
            </a:rPr>
            <a:t>SA 580 - </a:t>
          </a:r>
          <a:r>
            <a:rPr lang="en-IN" sz="1350">
              <a:latin typeface="Cambria" panose="02040503050406030204" pitchFamily="18" charset="0"/>
            </a:rPr>
            <a:t>Written Representations</a:t>
          </a:r>
        </a:p>
      </dgm:t>
    </dgm:pt>
    <dgm:pt modelId="{ADCA54D5-6410-4896-8030-C962CA835823}" type="parTrans" cxnId="{CB20C71F-C9DF-4968-A43B-BE9B78CCABFC}">
      <dgm:prSet/>
      <dgm:spPr/>
      <dgm:t>
        <a:bodyPr/>
        <a:lstStyle/>
        <a:p>
          <a:endParaRPr lang="en-IN"/>
        </a:p>
      </dgm:t>
    </dgm:pt>
    <dgm:pt modelId="{0CE34114-A3CC-458E-AD9B-F4BBE11E5CF2}" type="sibTrans" cxnId="{CB20C71F-C9DF-4968-A43B-BE9B78CCABFC}">
      <dgm:prSet/>
      <dgm:spPr/>
      <dgm:t>
        <a:bodyPr/>
        <a:lstStyle/>
        <a:p>
          <a:endParaRPr lang="en-IN"/>
        </a:p>
      </dgm:t>
    </dgm:pt>
    <dgm:pt modelId="{4F32BDB2-145E-4EDD-9A88-0E7460106EBF}" type="pres">
      <dgm:prSet presAssocID="{77FE813A-FEBB-4059-90E6-308832207715}" presName="vert0" presStyleCnt="0">
        <dgm:presLayoutVars>
          <dgm:dir/>
          <dgm:animOne val="branch"/>
          <dgm:animLvl val="lvl"/>
        </dgm:presLayoutVars>
      </dgm:prSet>
      <dgm:spPr/>
    </dgm:pt>
    <dgm:pt modelId="{46B99AB2-3AB5-4230-8DF8-C4E3C7A8E7DF}" type="pres">
      <dgm:prSet presAssocID="{D74504E5-21E2-4B65-A534-8F746053ADC5}" presName="thickLine" presStyleLbl="alignNode1" presStyleIdx="0" presStyleCnt="1"/>
      <dgm:spPr/>
    </dgm:pt>
    <dgm:pt modelId="{C297C0DA-5C3F-4DDD-AD8A-93B006BD583F}" type="pres">
      <dgm:prSet presAssocID="{D74504E5-21E2-4B65-A534-8F746053ADC5}" presName="horz1" presStyleCnt="0"/>
      <dgm:spPr/>
    </dgm:pt>
    <dgm:pt modelId="{D7E407FD-FFF8-47B2-AA70-DC701AA6A8E6}" type="pres">
      <dgm:prSet presAssocID="{D74504E5-21E2-4B65-A534-8F746053ADC5}" presName="tx1" presStyleLbl="revTx" presStyleIdx="0" presStyleCnt="12"/>
      <dgm:spPr/>
    </dgm:pt>
    <dgm:pt modelId="{A3DF8CE3-A0C9-414B-9D73-3688D1C13061}" type="pres">
      <dgm:prSet presAssocID="{D74504E5-21E2-4B65-A534-8F746053ADC5}" presName="vert1" presStyleCnt="0"/>
      <dgm:spPr/>
    </dgm:pt>
    <dgm:pt modelId="{46728FC6-9CE4-45F7-8BE8-7A7934C8645F}" type="pres">
      <dgm:prSet presAssocID="{CEE282FF-DC7C-4A39-9C22-27CFE5237FB6}" presName="vertSpace2a" presStyleCnt="0"/>
      <dgm:spPr/>
    </dgm:pt>
    <dgm:pt modelId="{72275499-335A-4CD5-9599-DAC2DE1C7839}" type="pres">
      <dgm:prSet presAssocID="{CEE282FF-DC7C-4A39-9C22-27CFE5237FB6}" presName="horz2" presStyleCnt="0"/>
      <dgm:spPr/>
    </dgm:pt>
    <dgm:pt modelId="{2BA6536F-DC8F-4240-8325-1BAD29C28211}" type="pres">
      <dgm:prSet presAssocID="{CEE282FF-DC7C-4A39-9C22-27CFE5237FB6}" presName="horzSpace2" presStyleCnt="0"/>
      <dgm:spPr/>
    </dgm:pt>
    <dgm:pt modelId="{418A6A3A-3E19-4319-92B3-F678708C46B5}" type="pres">
      <dgm:prSet presAssocID="{CEE282FF-DC7C-4A39-9C22-27CFE5237FB6}" presName="tx2" presStyleLbl="revTx" presStyleIdx="1" presStyleCnt="12"/>
      <dgm:spPr/>
    </dgm:pt>
    <dgm:pt modelId="{47E0A1EF-9B17-4160-B015-ACE9B312B982}" type="pres">
      <dgm:prSet presAssocID="{CEE282FF-DC7C-4A39-9C22-27CFE5237FB6}" presName="vert2" presStyleCnt="0"/>
      <dgm:spPr/>
    </dgm:pt>
    <dgm:pt modelId="{D18F9578-40F8-4CB8-A219-5B178D4A2B18}" type="pres">
      <dgm:prSet presAssocID="{CEE282FF-DC7C-4A39-9C22-27CFE5237FB6}" presName="thinLine2b" presStyleLbl="callout" presStyleIdx="0" presStyleCnt="11"/>
      <dgm:spPr/>
    </dgm:pt>
    <dgm:pt modelId="{B6C80E38-E001-4B6A-89CB-DAF47DFA6069}" type="pres">
      <dgm:prSet presAssocID="{CEE282FF-DC7C-4A39-9C22-27CFE5237FB6}" presName="vertSpace2b" presStyleCnt="0"/>
      <dgm:spPr/>
    </dgm:pt>
    <dgm:pt modelId="{3B6CDFD6-269B-4A4C-9C87-111567D40C4C}" type="pres">
      <dgm:prSet presAssocID="{AC690600-1C2B-42F2-9AC5-A17E93BEC749}" presName="horz2" presStyleCnt="0"/>
      <dgm:spPr/>
    </dgm:pt>
    <dgm:pt modelId="{7CA7C239-CD27-4802-B787-E4CBBB019017}" type="pres">
      <dgm:prSet presAssocID="{AC690600-1C2B-42F2-9AC5-A17E93BEC749}" presName="horzSpace2" presStyleCnt="0"/>
      <dgm:spPr/>
    </dgm:pt>
    <dgm:pt modelId="{4F249F24-6D0C-4295-8690-F5B61522F900}" type="pres">
      <dgm:prSet presAssocID="{AC690600-1C2B-42F2-9AC5-A17E93BEC749}" presName="tx2" presStyleLbl="revTx" presStyleIdx="2" presStyleCnt="12" custScaleY="119118"/>
      <dgm:spPr/>
    </dgm:pt>
    <dgm:pt modelId="{8FBFC462-0B17-4961-92AD-1FB2D043102E}" type="pres">
      <dgm:prSet presAssocID="{AC690600-1C2B-42F2-9AC5-A17E93BEC749}" presName="vert2" presStyleCnt="0"/>
      <dgm:spPr/>
    </dgm:pt>
    <dgm:pt modelId="{72C05E5B-F29B-4ABF-AD75-C04CDF1CC0BF}" type="pres">
      <dgm:prSet presAssocID="{AC690600-1C2B-42F2-9AC5-A17E93BEC749}" presName="thinLine2b" presStyleLbl="callout" presStyleIdx="1" presStyleCnt="11"/>
      <dgm:spPr/>
    </dgm:pt>
    <dgm:pt modelId="{95559242-ABAC-429E-A5E3-6A04D74A5889}" type="pres">
      <dgm:prSet presAssocID="{AC690600-1C2B-42F2-9AC5-A17E93BEC749}" presName="vertSpace2b" presStyleCnt="0"/>
      <dgm:spPr/>
    </dgm:pt>
    <dgm:pt modelId="{399D1C63-C34E-49CE-8666-0434AED2A6AD}" type="pres">
      <dgm:prSet presAssocID="{0DDB8F81-149F-4ED4-AA9A-7E6A76A74AD5}" presName="horz2" presStyleCnt="0"/>
      <dgm:spPr/>
    </dgm:pt>
    <dgm:pt modelId="{57F6E1F6-430D-49F4-89FE-DDB98AB60DF0}" type="pres">
      <dgm:prSet presAssocID="{0DDB8F81-149F-4ED4-AA9A-7E6A76A74AD5}" presName="horzSpace2" presStyleCnt="0"/>
      <dgm:spPr/>
    </dgm:pt>
    <dgm:pt modelId="{21114146-8CB4-43BB-B2DB-15C3841C1D5E}" type="pres">
      <dgm:prSet presAssocID="{0DDB8F81-149F-4ED4-AA9A-7E6A76A74AD5}" presName="tx2" presStyleLbl="revTx" presStyleIdx="3" presStyleCnt="12"/>
      <dgm:spPr/>
    </dgm:pt>
    <dgm:pt modelId="{A6AEDF06-6B11-43A5-A49B-E6994E9FA060}" type="pres">
      <dgm:prSet presAssocID="{0DDB8F81-149F-4ED4-AA9A-7E6A76A74AD5}" presName="vert2" presStyleCnt="0"/>
      <dgm:spPr/>
    </dgm:pt>
    <dgm:pt modelId="{28756D15-FF82-4429-9755-3DF0B5CBF0DE}" type="pres">
      <dgm:prSet presAssocID="{0DDB8F81-149F-4ED4-AA9A-7E6A76A74AD5}" presName="thinLine2b" presStyleLbl="callout" presStyleIdx="2" presStyleCnt="11"/>
      <dgm:spPr/>
    </dgm:pt>
    <dgm:pt modelId="{9D7E9CC3-71C6-466A-848D-39CC00028673}" type="pres">
      <dgm:prSet presAssocID="{0DDB8F81-149F-4ED4-AA9A-7E6A76A74AD5}" presName="vertSpace2b" presStyleCnt="0"/>
      <dgm:spPr/>
    </dgm:pt>
    <dgm:pt modelId="{9D773878-9D73-43F3-BB24-DBA36C4DFCE1}" type="pres">
      <dgm:prSet presAssocID="{6FB41404-5884-45C5-AA97-81DACC323DFC}" presName="horz2" presStyleCnt="0"/>
      <dgm:spPr/>
    </dgm:pt>
    <dgm:pt modelId="{9795CFD0-2465-4499-9CC3-56AF777FCB8A}" type="pres">
      <dgm:prSet presAssocID="{6FB41404-5884-45C5-AA97-81DACC323DFC}" presName="horzSpace2" presStyleCnt="0"/>
      <dgm:spPr/>
    </dgm:pt>
    <dgm:pt modelId="{C455FB72-0E30-48A8-8423-4D31D84B33AC}" type="pres">
      <dgm:prSet presAssocID="{6FB41404-5884-45C5-AA97-81DACC323DFC}" presName="tx2" presStyleLbl="revTx" presStyleIdx="4" presStyleCnt="12"/>
      <dgm:spPr/>
    </dgm:pt>
    <dgm:pt modelId="{A8009905-3682-43EF-A7A5-CA3EA494273C}" type="pres">
      <dgm:prSet presAssocID="{6FB41404-5884-45C5-AA97-81DACC323DFC}" presName="vert2" presStyleCnt="0"/>
      <dgm:spPr/>
    </dgm:pt>
    <dgm:pt modelId="{7360F19C-CE66-4BD7-8986-9F779F71AADB}" type="pres">
      <dgm:prSet presAssocID="{6FB41404-5884-45C5-AA97-81DACC323DFC}" presName="thinLine2b" presStyleLbl="callout" presStyleIdx="3" presStyleCnt="11"/>
      <dgm:spPr/>
    </dgm:pt>
    <dgm:pt modelId="{2C8F9A70-231C-4BCB-A505-C3A810440701}" type="pres">
      <dgm:prSet presAssocID="{6FB41404-5884-45C5-AA97-81DACC323DFC}" presName="vertSpace2b" presStyleCnt="0"/>
      <dgm:spPr/>
    </dgm:pt>
    <dgm:pt modelId="{7AD5E4A9-FB63-4302-8822-919BF6433CCB}" type="pres">
      <dgm:prSet presAssocID="{0E10F304-4A33-403D-9ACD-54A19BB1B24E}" presName="horz2" presStyleCnt="0"/>
      <dgm:spPr/>
    </dgm:pt>
    <dgm:pt modelId="{4F1DF46F-8BE3-4661-857C-AAFCE7F148FF}" type="pres">
      <dgm:prSet presAssocID="{0E10F304-4A33-403D-9ACD-54A19BB1B24E}" presName="horzSpace2" presStyleCnt="0"/>
      <dgm:spPr/>
    </dgm:pt>
    <dgm:pt modelId="{DC2C9D2C-EE27-4FDB-BB26-6DFA7A8AD5C8}" type="pres">
      <dgm:prSet presAssocID="{0E10F304-4A33-403D-9ACD-54A19BB1B24E}" presName="tx2" presStyleLbl="revTx" presStyleIdx="5" presStyleCnt="12"/>
      <dgm:spPr/>
    </dgm:pt>
    <dgm:pt modelId="{E5DE5614-5F69-4FC9-A9AC-049CA9542234}" type="pres">
      <dgm:prSet presAssocID="{0E10F304-4A33-403D-9ACD-54A19BB1B24E}" presName="vert2" presStyleCnt="0"/>
      <dgm:spPr/>
    </dgm:pt>
    <dgm:pt modelId="{DD10877E-7E92-445A-8C52-B8AB568879D6}" type="pres">
      <dgm:prSet presAssocID="{0E10F304-4A33-403D-9ACD-54A19BB1B24E}" presName="thinLine2b" presStyleLbl="callout" presStyleIdx="4" presStyleCnt="11"/>
      <dgm:spPr/>
    </dgm:pt>
    <dgm:pt modelId="{3AB064A8-CB2E-45A7-9A64-92D1BA7132AF}" type="pres">
      <dgm:prSet presAssocID="{0E10F304-4A33-403D-9ACD-54A19BB1B24E}" presName="vertSpace2b" presStyleCnt="0"/>
      <dgm:spPr/>
    </dgm:pt>
    <dgm:pt modelId="{91400F42-33DA-45DE-A258-801E003058DB}" type="pres">
      <dgm:prSet presAssocID="{C46CA98C-598C-4C51-861F-2789CE86C21E}" presName="horz2" presStyleCnt="0"/>
      <dgm:spPr/>
    </dgm:pt>
    <dgm:pt modelId="{25A8D73F-24E3-4F9A-B8F1-35D898927321}" type="pres">
      <dgm:prSet presAssocID="{C46CA98C-598C-4C51-861F-2789CE86C21E}" presName="horzSpace2" presStyleCnt="0"/>
      <dgm:spPr/>
    </dgm:pt>
    <dgm:pt modelId="{37861827-EE03-4A2B-A75A-C202274F86AA}" type="pres">
      <dgm:prSet presAssocID="{C46CA98C-598C-4C51-861F-2789CE86C21E}" presName="tx2" presStyleLbl="revTx" presStyleIdx="6" presStyleCnt="12"/>
      <dgm:spPr/>
    </dgm:pt>
    <dgm:pt modelId="{4F9D7193-C8D6-4E74-B718-506F241137DC}" type="pres">
      <dgm:prSet presAssocID="{C46CA98C-598C-4C51-861F-2789CE86C21E}" presName="vert2" presStyleCnt="0"/>
      <dgm:spPr/>
    </dgm:pt>
    <dgm:pt modelId="{72CF8884-E882-4656-B40E-90E721A8D85E}" type="pres">
      <dgm:prSet presAssocID="{C46CA98C-598C-4C51-861F-2789CE86C21E}" presName="thinLine2b" presStyleLbl="callout" presStyleIdx="5" presStyleCnt="11"/>
      <dgm:spPr/>
    </dgm:pt>
    <dgm:pt modelId="{F4C18DD6-89C5-4EFB-853C-0BAA64544405}" type="pres">
      <dgm:prSet presAssocID="{C46CA98C-598C-4C51-861F-2789CE86C21E}" presName="vertSpace2b" presStyleCnt="0"/>
      <dgm:spPr/>
    </dgm:pt>
    <dgm:pt modelId="{465B4FBB-9C75-4E1C-9092-94D3EBA8B111}" type="pres">
      <dgm:prSet presAssocID="{EBE13446-6052-4D99-8AC9-62C9952AE81A}" presName="horz2" presStyleCnt="0"/>
      <dgm:spPr/>
    </dgm:pt>
    <dgm:pt modelId="{9336F0C1-95D6-49E3-877B-4D0542F3CFAE}" type="pres">
      <dgm:prSet presAssocID="{EBE13446-6052-4D99-8AC9-62C9952AE81A}" presName="horzSpace2" presStyleCnt="0"/>
      <dgm:spPr/>
    </dgm:pt>
    <dgm:pt modelId="{C068D957-E20F-4455-974E-2DF285884300}" type="pres">
      <dgm:prSet presAssocID="{EBE13446-6052-4D99-8AC9-62C9952AE81A}" presName="tx2" presStyleLbl="revTx" presStyleIdx="7" presStyleCnt="12" custScaleY="113708"/>
      <dgm:spPr/>
    </dgm:pt>
    <dgm:pt modelId="{0A73C2DA-B7FA-4945-87B8-2A297D2DEB33}" type="pres">
      <dgm:prSet presAssocID="{EBE13446-6052-4D99-8AC9-62C9952AE81A}" presName="vert2" presStyleCnt="0"/>
      <dgm:spPr/>
    </dgm:pt>
    <dgm:pt modelId="{2C7ABDE0-6C76-4F03-B760-19E58EBE6251}" type="pres">
      <dgm:prSet presAssocID="{EBE13446-6052-4D99-8AC9-62C9952AE81A}" presName="thinLine2b" presStyleLbl="callout" presStyleIdx="6" presStyleCnt="11"/>
      <dgm:spPr/>
    </dgm:pt>
    <dgm:pt modelId="{540C6AC8-A519-4747-934A-D5BEE02C1D7D}" type="pres">
      <dgm:prSet presAssocID="{EBE13446-6052-4D99-8AC9-62C9952AE81A}" presName="vertSpace2b" presStyleCnt="0"/>
      <dgm:spPr/>
    </dgm:pt>
    <dgm:pt modelId="{DB285968-AD2C-4610-A4D4-F39D1461F873}" type="pres">
      <dgm:prSet presAssocID="{852E50D3-D530-4D63-BE2C-6D6996340BF8}" presName="horz2" presStyleCnt="0"/>
      <dgm:spPr/>
    </dgm:pt>
    <dgm:pt modelId="{88DED3A0-0B9D-49DC-90E4-BB4FFAB05E8D}" type="pres">
      <dgm:prSet presAssocID="{852E50D3-D530-4D63-BE2C-6D6996340BF8}" presName="horzSpace2" presStyleCnt="0"/>
      <dgm:spPr/>
    </dgm:pt>
    <dgm:pt modelId="{9D1B09B4-73FA-466D-B4EE-20DE888FDD62}" type="pres">
      <dgm:prSet presAssocID="{852E50D3-D530-4D63-BE2C-6D6996340BF8}" presName="tx2" presStyleLbl="revTx" presStyleIdx="8" presStyleCnt="12"/>
      <dgm:spPr/>
    </dgm:pt>
    <dgm:pt modelId="{BB874708-7827-44E5-9AEF-52BC59F2EF76}" type="pres">
      <dgm:prSet presAssocID="{852E50D3-D530-4D63-BE2C-6D6996340BF8}" presName="vert2" presStyleCnt="0"/>
      <dgm:spPr/>
    </dgm:pt>
    <dgm:pt modelId="{63FD6ADB-4FBF-48D8-89E7-279335B79A7B}" type="pres">
      <dgm:prSet presAssocID="{852E50D3-D530-4D63-BE2C-6D6996340BF8}" presName="thinLine2b" presStyleLbl="callout" presStyleIdx="7" presStyleCnt="11"/>
      <dgm:spPr/>
    </dgm:pt>
    <dgm:pt modelId="{3C44AF4A-9D27-4B3C-B287-AAD55E99D2B3}" type="pres">
      <dgm:prSet presAssocID="{852E50D3-D530-4D63-BE2C-6D6996340BF8}" presName="vertSpace2b" presStyleCnt="0"/>
      <dgm:spPr/>
    </dgm:pt>
    <dgm:pt modelId="{E2FF0987-3295-4B57-848A-48AD731A901B}" type="pres">
      <dgm:prSet presAssocID="{4055E356-892B-4339-9A9D-0876E74C9A83}" presName="horz2" presStyleCnt="0"/>
      <dgm:spPr/>
    </dgm:pt>
    <dgm:pt modelId="{EC7D5687-9C81-451A-86DF-568861AE8A76}" type="pres">
      <dgm:prSet presAssocID="{4055E356-892B-4339-9A9D-0876E74C9A83}" presName="horzSpace2" presStyleCnt="0"/>
      <dgm:spPr/>
    </dgm:pt>
    <dgm:pt modelId="{0C66BCDE-BAAC-4355-B3D9-5F0CF89FAE61}" type="pres">
      <dgm:prSet presAssocID="{4055E356-892B-4339-9A9D-0876E74C9A83}" presName="tx2" presStyleLbl="revTx" presStyleIdx="9" presStyleCnt="12"/>
      <dgm:spPr/>
    </dgm:pt>
    <dgm:pt modelId="{EA4E1F4C-D096-42CA-A999-029A15852AD7}" type="pres">
      <dgm:prSet presAssocID="{4055E356-892B-4339-9A9D-0876E74C9A83}" presName="vert2" presStyleCnt="0"/>
      <dgm:spPr/>
    </dgm:pt>
    <dgm:pt modelId="{E44B97CC-F0DD-492F-B504-38CF5435C140}" type="pres">
      <dgm:prSet presAssocID="{4055E356-892B-4339-9A9D-0876E74C9A83}" presName="thinLine2b" presStyleLbl="callout" presStyleIdx="8" presStyleCnt="11"/>
      <dgm:spPr/>
    </dgm:pt>
    <dgm:pt modelId="{AC28947C-AE0C-46D2-BE42-06993F179BFC}" type="pres">
      <dgm:prSet presAssocID="{4055E356-892B-4339-9A9D-0876E74C9A83}" presName="vertSpace2b" presStyleCnt="0"/>
      <dgm:spPr/>
    </dgm:pt>
    <dgm:pt modelId="{8E6EC3FF-E450-40E3-A91B-CE02098CC64E}" type="pres">
      <dgm:prSet presAssocID="{CD15C602-94A3-4310-8592-3B463720D1B7}" presName="horz2" presStyleCnt="0"/>
      <dgm:spPr/>
    </dgm:pt>
    <dgm:pt modelId="{D752A3A8-3F0C-40BD-BF10-D1D0CD95419B}" type="pres">
      <dgm:prSet presAssocID="{CD15C602-94A3-4310-8592-3B463720D1B7}" presName="horzSpace2" presStyleCnt="0"/>
      <dgm:spPr/>
    </dgm:pt>
    <dgm:pt modelId="{E2131732-7E85-40F4-AACF-CDBBFFCB1F0F}" type="pres">
      <dgm:prSet presAssocID="{CD15C602-94A3-4310-8592-3B463720D1B7}" presName="tx2" presStyleLbl="revTx" presStyleIdx="10" presStyleCnt="12"/>
      <dgm:spPr/>
    </dgm:pt>
    <dgm:pt modelId="{8404B6E0-7783-4772-BE19-5A341AA7347B}" type="pres">
      <dgm:prSet presAssocID="{CD15C602-94A3-4310-8592-3B463720D1B7}" presName="vert2" presStyleCnt="0"/>
      <dgm:spPr/>
    </dgm:pt>
    <dgm:pt modelId="{3CF829E3-6E87-4DEC-A10F-6C961229B0CD}" type="pres">
      <dgm:prSet presAssocID="{CD15C602-94A3-4310-8592-3B463720D1B7}" presName="thinLine2b" presStyleLbl="callout" presStyleIdx="9" presStyleCnt="11"/>
      <dgm:spPr/>
    </dgm:pt>
    <dgm:pt modelId="{7404B2C7-BB6A-4E4E-AFBF-05EF0145C6E6}" type="pres">
      <dgm:prSet presAssocID="{CD15C602-94A3-4310-8592-3B463720D1B7}" presName="vertSpace2b" presStyleCnt="0"/>
      <dgm:spPr/>
    </dgm:pt>
    <dgm:pt modelId="{AC20CE5D-C7C2-444B-9C93-0D9BD980F4E4}" type="pres">
      <dgm:prSet presAssocID="{2BA184E4-14D7-4E83-B72C-F086802E27C3}" presName="horz2" presStyleCnt="0"/>
      <dgm:spPr/>
    </dgm:pt>
    <dgm:pt modelId="{717E841D-7E46-4173-AAD4-05A3BD6303D5}" type="pres">
      <dgm:prSet presAssocID="{2BA184E4-14D7-4E83-B72C-F086802E27C3}" presName="horzSpace2" presStyleCnt="0"/>
      <dgm:spPr/>
    </dgm:pt>
    <dgm:pt modelId="{F2138EE7-CD46-44BC-81B1-633BAC933F6A}" type="pres">
      <dgm:prSet presAssocID="{2BA184E4-14D7-4E83-B72C-F086802E27C3}" presName="tx2" presStyleLbl="revTx" presStyleIdx="11" presStyleCnt="12"/>
      <dgm:spPr/>
    </dgm:pt>
    <dgm:pt modelId="{77D2F022-E4D6-444F-AC26-A4A91CB6B1D9}" type="pres">
      <dgm:prSet presAssocID="{2BA184E4-14D7-4E83-B72C-F086802E27C3}" presName="vert2" presStyleCnt="0"/>
      <dgm:spPr/>
    </dgm:pt>
    <dgm:pt modelId="{41895F64-E0F8-4E93-BF8E-6BC3507AFE46}" type="pres">
      <dgm:prSet presAssocID="{2BA184E4-14D7-4E83-B72C-F086802E27C3}" presName="thinLine2b" presStyleLbl="callout" presStyleIdx="10" presStyleCnt="11"/>
      <dgm:spPr/>
    </dgm:pt>
    <dgm:pt modelId="{C16100F2-F42B-49CD-A76B-8C5E062CC507}" type="pres">
      <dgm:prSet presAssocID="{2BA184E4-14D7-4E83-B72C-F086802E27C3}" presName="vertSpace2b" presStyleCnt="0"/>
      <dgm:spPr/>
    </dgm:pt>
  </dgm:ptLst>
  <dgm:cxnLst>
    <dgm:cxn modelId="{BA66C718-4A9A-4929-BAB9-EC068E46FE6A}" type="presOf" srcId="{77FE813A-FEBB-4059-90E6-308832207715}" destId="{4F32BDB2-145E-4EDD-9A88-0E7460106EBF}" srcOrd="0" destOrd="0" presId="urn:microsoft.com/office/officeart/2008/layout/LinedList"/>
    <dgm:cxn modelId="{E398331B-19A8-47AD-8E9E-25307F5783BA}" type="presOf" srcId="{6FB41404-5884-45C5-AA97-81DACC323DFC}" destId="{C455FB72-0E30-48A8-8423-4D31D84B33AC}" srcOrd="0" destOrd="0" presId="urn:microsoft.com/office/officeart/2008/layout/LinedList"/>
    <dgm:cxn modelId="{CB20C71F-C9DF-4968-A43B-BE9B78CCABFC}" srcId="{D74504E5-21E2-4B65-A534-8F746053ADC5}" destId="{2BA184E4-14D7-4E83-B72C-F086802E27C3}" srcOrd="10" destOrd="0" parTransId="{ADCA54D5-6410-4896-8030-C962CA835823}" sibTransId="{0CE34114-A3CC-458E-AD9B-F4BBE11E5CF2}"/>
    <dgm:cxn modelId="{583BCC2D-97CA-4CEB-857B-4C91B63328B1}" srcId="{D74504E5-21E2-4B65-A534-8F746053ADC5}" destId="{AC690600-1C2B-42F2-9AC5-A17E93BEC749}" srcOrd="1" destOrd="0" parTransId="{0600C2AB-A64C-4617-8BDA-390A0ACC2D7D}" sibTransId="{0FC43547-FD2A-49C3-B7ED-139A6A9407FF}"/>
    <dgm:cxn modelId="{4F797F5D-2EBA-4923-B65E-C599BD13D31E}" type="presOf" srcId="{D74504E5-21E2-4B65-A534-8F746053ADC5}" destId="{D7E407FD-FFF8-47B2-AA70-DC701AA6A8E6}" srcOrd="0" destOrd="0" presId="urn:microsoft.com/office/officeart/2008/layout/LinedList"/>
    <dgm:cxn modelId="{79E6ED5D-0135-4C8C-94C8-1556A675B767}" type="presOf" srcId="{EBE13446-6052-4D99-8AC9-62C9952AE81A}" destId="{C068D957-E20F-4455-974E-2DF285884300}" srcOrd="0" destOrd="0" presId="urn:microsoft.com/office/officeart/2008/layout/LinedList"/>
    <dgm:cxn modelId="{29051243-8454-44F6-888D-512D19D2172C}" srcId="{D74504E5-21E2-4B65-A534-8F746053ADC5}" destId="{6FB41404-5884-45C5-AA97-81DACC323DFC}" srcOrd="3" destOrd="0" parTransId="{783B95D2-33E5-4736-AAFA-944965F3AF11}" sibTransId="{94635CF1-41A7-4AE2-8F61-8E0FCA9D4B7F}"/>
    <dgm:cxn modelId="{2E0C316F-7D0F-4BAF-AD46-7BE18A80C04F}" srcId="{77FE813A-FEBB-4059-90E6-308832207715}" destId="{D74504E5-21E2-4B65-A534-8F746053ADC5}" srcOrd="0" destOrd="0" parTransId="{5CB61A6A-7319-4F73-B8D3-A008A16915D9}" sibTransId="{F4001722-418A-4E37-A8F3-9D787BBC6FD3}"/>
    <dgm:cxn modelId="{25E69055-F36B-418C-9FF9-07E2F3FB3344}" type="presOf" srcId="{2BA184E4-14D7-4E83-B72C-F086802E27C3}" destId="{F2138EE7-CD46-44BC-81B1-633BAC933F6A}" srcOrd="0" destOrd="0" presId="urn:microsoft.com/office/officeart/2008/layout/LinedList"/>
    <dgm:cxn modelId="{5031F687-7E35-4A2E-AC51-AFAED52A0C42}" srcId="{D74504E5-21E2-4B65-A534-8F746053ADC5}" destId="{4055E356-892B-4339-9A9D-0876E74C9A83}" srcOrd="8" destOrd="0" parTransId="{B1FEA1A5-976B-4B09-8669-50E73C0A5F3C}" sibTransId="{351B3846-3D6E-4F0F-9BA7-782C9AF225AE}"/>
    <dgm:cxn modelId="{8D0EC1A1-CACF-4646-89E8-D695A4420C51}" type="presOf" srcId="{0DDB8F81-149F-4ED4-AA9A-7E6A76A74AD5}" destId="{21114146-8CB4-43BB-B2DB-15C3841C1D5E}" srcOrd="0" destOrd="0" presId="urn:microsoft.com/office/officeart/2008/layout/LinedList"/>
    <dgm:cxn modelId="{E9CB2EA8-EBBC-4BC8-97CE-8F32EF135C4C}" srcId="{D74504E5-21E2-4B65-A534-8F746053ADC5}" destId="{0DDB8F81-149F-4ED4-AA9A-7E6A76A74AD5}" srcOrd="2" destOrd="0" parTransId="{7C8170DE-F358-4199-B4DE-C74B3DF13D36}" sibTransId="{6ACDED2B-178D-4405-8403-C3C1A45FDEA0}"/>
    <dgm:cxn modelId="{BAD746AC-D522-47E1-BB9D-1467D3A12168}" type="presOf" srcId="{4055E356-892B-4339-9A9D-0876E74C9A83}" destId="{0C66BCDE-BAAC-4355-B3D9-5F0CF89FAE61}" srcOrd="0" destOrd="0" presId="urn:microsoft.com/office/officeart/2008/layout/LinedList"/>
    <dgm:cxn modelId="{2157E1AC-24CA-4E77-8396-E66A58C96E98}" type="presOf" srcId="{CEE282FF-DC7C-4A39-9C22-27CFE5237FB6}" destId="{418A6A3A-3E19-4319-92B3-F678708C46B5}" srcOrd="0" destOrd="0" presId="urn:microsoft.com/office/officeart/2008/layout/LinedList"/>
    <dgm:cxn modelId="{2402A8B0-CFA5-42BA-A581-17C8FE9B41EF}" type="presOf" srcId="{852E50D3-D530-4D63-BE2C-6D6996340BF8}" destId="{9D1B09B4-73FA-466D-B4EE-20DE888FDD62}" srcOrd="0" destOrd="0" presId="urn:microsoft.com/office/officeart/2008/layout/LinedList"/>
    <dgm:cxn modelId="{C1FD27B9-F7BD-4ABC-BEFE-DC989E091D5B}" type="presOf" srcId="{AC690600-1C2B-42F2-9AC5-A17E93BEC749}" destId="{4F249F24-6D0C-4295-8690-F5B61522F900}" srcOrd="0" destOrd="0" presId="urn:microsoft.com/office/officeart/2008/layout/LinedList"/>
    <dgm:cxn modelId="{22E457B9-9A95-45FA-8ADC-78662D3007A1}" srcId="{D74504E5-21E2-4B65-A534-8F746053ADC5}" destId="{852E50D3-D530-4D63-BE2C-6D6996340BF8}" srcOrd="7" destOrd="0" parTransId="{2AC82579-5EFC-4D25-BA87-3CB6409CBA88}" sibTransId="{EA1AAD6D-F3A3-47E9-AEE7-5160F8FBC8E1}"/>
    <dgm:cxn modelId="{14C050BF-3C68-4E92-9C9F-564A7EE1DFBE}" srcId="{D74504E5-21E2-4B65-A534-8F746053ADC5}" destId="{C46CA98C-598C-4C51-861F-2789CE86C21E}" srcOrd="5" destOrd="0" parTransId="{F2552CC5-F423-4889-962A-FEAA2BD5044F}" sibTransId="{E4CB0ADE-8121-4765-B344-5FB7C306FDC2}"/>
    <dgm:cxn modelId="{E9DF81C1-A4B7-44B2-A268-CAC9F0277E22}" type="presOf" srcId="{C46CA98C-598C-4C51-861F-2789CE86C21E}" destId="{37861827-EE03-4A2B-A75A-C202274F86AA}" srcOrd="0" destOrd="0" presId="urn:microsoft.com/office/officeart/2008/layout/LinedList"/>
    <dgm:cxn modelId="{3E0245CD-A37A-4A82-9099-14B4713AD489}" type="presOf" srcId="{CD15C602-94A3-4310-8592-3B463720D1B7}" destId="{E2131732-7E85-40F4-AACF-CDBBFFCB1F0F}" srcOrd="0" destOrd="0" presId="urn:microsoft.com/office/officeart/2008/layout/LinedList"/>
    <dgm:cxn modelId="{38E8BFD5-9A4E-4CF1-9346-74ECD019F141}" srcId="{D74504E5-21E2-4B65-A534-8F746053ADC5}" destId="{CEE282FF-DC7C-4A39-9C22-27CFE5237FB6}" srcOrd="0" destOrd="0" parTransId="{9BE90849-43FE-4E97-A07F-55B51CE98110}" sibTransId="{E4E45ACC-39F7-4455-B302-12C6B03C347A}"/>
    <dgm:cxn modelId="{AFE1DEDB-EEFD-403C-88C4-7E3ED1E88C89}" srcId="{D74504E5-21E2-4B65-A534-8F746053ADC5}" destId="{EBE13446-6052-4D99-8AC9-62C9952AE81A}" srcOrd="6" destOrd="0" parTransId="{B10098B0-A5EC-4AE8-A5FB-A622103E10D6}" sibTransId="{6DDC7063-4088-4D2D-AE52-9B77A62FEE4B}"/>
    <dgm:cxn modelId="{A5F874DD-8143-4067-A5FB-C74C04006043}" srcId="{D74504E5-21E2-4B65-A534-8F746053ADC5}" destId="{CD15C602-94A3-4310-8592-3B463720D1B7}" srcOrd="9" destOrd="0" parTransId="{5149FCD1-1F75-4AD0-8645-388746FDD9A6}" sibTransId="{4839A219-DD87-4DA0-8907-FDDCD24851AD}"/>
    <dgm:cxn modelId="{75B65BEA-3D90-4821-8C30-36889D88E621}" srcId="{D74504E5-21E2-4B65-A534-8F746053ADC5}" destId="{0E10F304-4A33-403D-9ACD-54A19BB1B24E}" srcOrd="4" destOrd="0" parTransId="{27928EE1-0E1B-42E6-8E60-82EEFF3752E0}" sibTransId="{12772358-63D8-402A-BE2A-2D95E01904D7}"/>
    <dgm:cxn modelId="{B8CAA9EC-A8B5-4939-9029-53395A6804F9}" type="presOf" srcId="{0E10F304-4A33-403D-9ACD-54A19BB1B24E}" destId="{DC2C9D2C-EE27-4FDB-BB26-6DFA7A8AD5C8}" srcOrd="0" destOrd="0" presId="urn:microsoft.com/office/officeart/2008/layout/LinedList"/>
    <dgm:cxn modelId="{375C5A6B-7AED-4331-A67A-0EEA148C6DEA}" type="presParOf" srcId="{4F32BDB2-145E-4EDD-9A88-0E7460106EBF}" destId="{46B99AB2-3AB5-4230-8DF8-C4E3C7A8E7DF}" srcOrd="0" destOrd="0" presId="urn:microsoft.com/office/officeart/2008/layout/LinedList"/>
    <dgm:cxn modelId="{58F07BEC-9C3A-4AF6-8247-E147B09F89AD}" type="presParOf" srcId="{4F32BDB2-145E-4EDD-9A88-0E7460106EBF}" destId="{C297C0DA-5C3F-4DDD-AD8A-93B006BD583F}" srcOrd="1" destOrd="0" presId="urn:microsoft.com/office/officeart/2008/layout/LinedList"/>
    <dgm:cxn modelId="{26C6ADE3-CB18-4D07-895F-29A8967E296C}" type="presParOf" srcId="{C297C0DA-5C3F-4DDD-AD8A-93B006BD583F}" destId="{D7E407FD-FFF8-47B2-AA70-DC701AA6A8E6}" srcOrd="0" destOrd="0" presId="urn:microsoft.com/office/officeart/2008/layout/LinedList"/>
    <dgm:cxn modelId="{21F841D8-813E-4D92-9FA8-273B713236A4}" type="presParOf" srcId="{C297C0DA-5C3F-4DDD-AD8A-93B006BD583F}" destId="{A3DF8CE3-A0C9-414B-9D73-3688D1C13061}" srcOrd="1" destOrd="0" presId="urn:microsoft.com/office/officeart/2008/layout/LinedList"/>
    <dgm:cxn modelId="{DECE9889-EA22-4A7E-B852-0F8CD42AA31B}" type="presParOf" srcId="{A3DF8CE3-A0C9-414B-9D73-3688D1C13061}" destId="{46728FC6-9CE4-45F7-8BE8-7A7934C8645F}" srcOrd="0" destOrd="0" presId="urn:microsoft.com/office/officeart/2008/layout/LinedList"/>
    <dgm:cxn modelId="{9D543484-7666-4373-98D8-AC86A6F9215F}" type="presParOf" srcId="{A3DF8CE3-A0C9-414B-9D73-3688D1C13061}" destId="{72275499-335A-4CD5-9599-DAC2DE1C7839}" srcOrd="1" destOrd="0" presId="urn:microsoft.com/office/officeart/2008/layout/LinedList"/>
    <dgm:cxn modelId="{4518312D-7EA6-43A6-98D5-C7095E7C238C}" type="presParOf" srcId="{72275499-335A-4CD5-9599-DAC2DE1C7839}" destId="{2BA6536F-DC8F-4240-8325-1BAD29C28211}" srcOrd="0" destOrd="0" presId="urn:microsoft.com/office/officeart/2008/layout/LinedList"/>
    <dgm:cxn modelId="{7CB4260C-F1B4-4678-941F-F1BD6BA56FD5}" type="presParOf" srcId="{72275499-335A-4CD5-9599-DAC2DE1C7839}" destId="{418A6A3A-3E19-4319-92B3-F678708C46B5}" srcOrd="1" destOrd="0" presId="urn:microsoft.com/office/officeart/2008/layout/LinedList"/>
    <dgm:cxn modelId="{63C387B5-3BF3-4750-B6D2-C8F7B26E9CE7}" type="presParOf" srcId="{72275499-335A-4CD5-9599-DAC2DE1C7839}" destId="{47E0A1EF-9B17-4160-B015-ACE9B312B982}" srcOrd="2" destOrd="0" presId="urn:microsoft.com/office/officeart/2008/layout/LinedList"/>
    <dgm:cxn modelId="{73F42774-955F-42F4-838D-20C68B6599BD}" type="presParOf" srcId="{A3DF8CE3-A0C9-414B-9D73-3688D1C13061}" destId="{D18F9578-40F8-4CB8-A219-5B178D4A2B18}" srcOrd="2" destOrd="0" presId="urn:microsoft.com/office/officeart/2008/layout/LinedList"/>
    <dgm:cxn modelId="{4C4B316C-139A-4A30-B563-DA803207911B}" type="presParOf" srcId="{A3DF8CE3-A0C9-414B-9D73-3688D1C13061}" destId="{B6C80E38-E001-4B6A-89CB-DAF47DFA6069}" srcOrd="3" destOrd="0" presId="urn:microsoft.com/office/officeart/2008/layout/LinedList"/>
    <dgm:cxn modelId="{BC29B873-5BF9-4501-A5A1-5FAD02B2C65D}" type="presParOf" srcId="{A3DF8CE3-A0C9-414B-9D73-3688D1C13061}" destId="{3B6CDFD6-269B-4A4C-9C87-111567D40C4C}" srcOrd="4" destOrd="0" presId="urn:microsoft.com/office/officeart/2008/layout/LinedList"/>
    <dgm:cxn modelId="{F164D084-6788-4F0A-9C0B-C8C38D0618D3}" type="presParOf" srcId="{3B6CDFD6-269B-4A4C-9C87-111567D40C4C}" destId="{7CA7C239-CD27-4802-B787-E4CBBB019017}" srcOrd="0" destOrd="0" presId="urn:microsoft.com/office/officeart/2008/layout/LinedList"/>
    <dgm:cxn modelId="{47C0C04B-FFB6-48BB-A335-F7D8CAAC6183}" type="presParOf" srcId="{3B6CDFD6-269B-4A4C-9C87-111567D40C4C}" destId="{4F249F24-6D0C-4295-8690-F5B61522F900}" srcOrd="1" destOrd="0" presId="urn:microsoft.com/office/officeart/2008/layout/LinedList"/>
    <dgm:cxn modelId="{04891AB7-2EEA-4CB9-8402-B70FD6CA8612}" type="presParOf" srcId="{3B6CDFD6-269B-4A4C-9C87-111567D40C4C}" destId="{8FBFC462-0B17-4961-92AD-1FB2D043102E}" srcOrd="2" destOrd="0" presId="urn:microsoft.com/office/officeart/2008/layout/LinedList"/>
    <dgm:cxn modelId="{9C353A02-218D-46FF-ADFE-3CB0448AED57}" type="presParOf" srcId="{A3DF8CE3-A0C9-414B-9D73-3688D1C13061}" destId="{72C05E5B-F29B-4ABF-AD75-C04CDF1CC0BF}" srcOrd="5" destOrd="0" presId="urn:microsoft.com/office/officeart/2008/layout/LinedList"/>
    <dgm:cxn modelId="{951D68A9-17A7-43EA-AF40-C2BEC3C6C408}" type="presParOf" srcId="{A3DF8CE3-A0C9-414B-9D73-3688D1C13061}" destId="{95559242-ABAC-429E-A5E3-6A04D74A5889}" srcOrd="6" destOrd="0" presId="urn:microsoft.com/office/officeart/2008/layout/LinedList"/>
    <dgm:cxn modelId="{2AD0FDBD-6184-427D-AA66-FAF1DD42BE7C}" type="presParOf" srcId="{A3DF8CE3-A0C9-414B-9D73-3688D1C13061}" destId="{399D1C63-C34E-49CE-8666-0434AED2A6AD}" srcOrd="7" destOrd="0" presId="urn:microsoft.com/office/officeart/2008/layout/LinedList"/>
    <dgm:cxn modelId="{7A4B9E49-9F0D-4CDC-B65D-8A2E7009F334}" type="presParOf" srcId="{399D1C63-C34E-49CE-8666-0434AED2A6AD}" destId="{57F6E1F6-430D-49F4-89FE-DDB98AB60DF0}" srcOrd="0" destOrd="0" presId="urn:microsoft.com/office/officeart/2008/layout/LinedList"/>
    <dgm:cxn modelId="{D0A7D220-309C-4DFC-99DE-8B0CD313C2D6}" type="presParOf" srcId="{399D1C63-C34E-49CE-8666-0434AED2A6AD}" destId="{21114146-8CB4-43BB-B2DB-15C3841C1D5E}" srcOrd="1" destOrd="0" presId="urn:microsoft.com/office/officeart/2008/layout/LinedList"/>
    <dgm:cxn modelId="{E1692D91-012C-4CE6-A3B7-3A7168F59C9B}" type="presParOf" srcId="{399D1C63-C34E-49CE-8666-0434AED2A6AD}" destId="{A6AEDF06-6B11-43A5-A49B-E6994E9FA060}" srcOrd="2" destOrd="0" presId="urn:microsoft.com/office/officeart/2008/layout/LinedList"/>
    <dgm:cxn modelId="{63A0376A-6D86-49C0-A213-4CD3A68C670C}" type="presParOf" srcId="{A3DF8CE3-A0C9-414B-9D73-3688D1C13061}" destId="{28756D15-FF82-4429-9755-3DF0B5CBF0DE}" srcOrd="8" destOrd="0" presId="urn:microsoft.com/office/officeart/2008/layout/LinedList"/>
    <dgm:cxn modelId="{E01D85DB-E872-4D55-A9E2-7219F9179F6C}" type="presParOf" srcId="{A3DF8CE3-A0C9-414B-9D73-3688D1C13061}" destId="{9D7E9CC3-71C6-466A-848D-39CC00028673}" srcOrd="9" destOrd="0" presId="urn:microsoft.com/office/officeart/2008/layout/LinedList"/>
    <dgm:cxn modelId="{0A4A7D33-384D-4FA1-BFEB-92DA54F68F60}" type="presParOf" srcId="{A3DF8CE3-A0C9-414B-9D73-3688D1C13061}" destId="{9D773878-9D73-43F3-BB24-DBA36C4DFCE1}" srcOrd="10" destOrd="0" presId="urn:microsoft.com/office/officeart/2008/layout/LinedList"/>
    <dgm:cxn modelId="{0511FB09-A87E-4B4A-8811-1C44AD84F95E}" type="presParOf" srcId="{9D773878-9D73-43F3-BB24-DBA36C4DFCE1}" destId="{9795CFD0-2465-4499-9CC3-56AF777FCB8A}" srcOrd="0" destOrd="0" presId="urn:microsoft.com/office/officeart/2008/layout/LinedList"/>
    <dgm:cxn modelId="{D9D6841E-35F3-4CCD-9D49-B9B04B1F2796}" type="presParOf" srcId="{9D773878-9D73-43F3-BB24-DBA36C4DFCE1}" destId="{C455FB72-0E30-48A8-8423-4D31D84B33AC}" srcOrd="1" destOrd="0" presId="urn:microsoft.com/office/officeart/2008/layout/LinedList"/>
    <dgm:cxn modelId="{F5067062-48DF-4ED4-8C21-DC9AB8287AF0}" type="presParOf" srcId="{9D773878-9D73-43F3-BB24-DBA36C4DFCE1}" destId="{A8009905-3682-43EF-A7A5-CA3EA494273C}" srcOrd="2" destOrd="0" presId="urn:microsoft.com/office/officeart/2008/layout/LinedList"/>
    <dgm:cxn modelId="{6E45B134-A22E-4FE7-A81F-CDFA1F76D943}" type="presParOf" srcId="{A3DF8CE3-A0C9-414B-9D73-3688D1C13061}" destId="{7360F19C-CE66-4BD7-8986-9F779F71AADB}" srcOrd="11" destOrd="0" presId="urn:microsoft.com/office/officeart/2008/layout/LinedList"/>
    <dgm:cxn modelId="{88AB081F-0139-4802-A574-066044919989}" type="presParOf" srcId="{A3DF8CE3-A0C9-414B-9D73-3688D1C13061}" destId="{2C8F9A70-231C-4BCB-A505-C3A810440701}" srcOrd="12" destOrd="0" presId="urn:microsoft.com/office/officeart/2008/layout/LinedList"/>
    <dgm:cxn modelId="{43D91D32-0EAC-4EDA-9533-B304526809BE}" type="presParOf" srcId="{A3DF8CE3-A0C9-414B-9D73-3688D1C13061}" destId="{7AD5E4A9-FB63-4302-8822-919BF6433CCB}" srcOrd="13" destOrd="0" presId="urn:microsoft.com/office/officeart/2008/layout/LinedList"/>
    <dgm:cxn modelId="{D57A5B58-83E7-4BE1-9010-2FFE622F31D4}" type="presParOf" srcId="{7AD5E4A9-FB63-4302-8822-919BF6433CCB}" destId="{4F1DF46F-8BE3-4661-857C-AAFCE7F148FF}" srcOrd="0" destOrd="0" presId="urn:microsoft.com/office/officeart/2008/layout/LinedList"/>
    <dgm:cxn modelId="{F45BB952-B008-49EA-97BA-0DF01BEA8A21}" type="presParOf" srcId="{7AD5E4A9-FB63-4302-8822-919BF6433CCB}" destId="{DC2C9D2C-EE27-4FDB-BB26-6DFA7A8AD5C8}" srcOrd="1" destOrd="0" presId="urn:microsoft.com/office/officeart/2008/layout/LinedList"/>
    <dgm:cxn modelId="{AE856DD2-5E7E-4637-B353-6E0B69563CDC}" type="presParOf" srcId="{7AD5E4A9-FB63-4302-8822-919BF6433CCB}" destId="{E5DE5614-5F69-4FC9-A9AC-049CA9542234}" srcOrd="2" destOrd="0" presId="urn:microsoft.com/office/officeart/2008/layout/LinedList"/>
    <dgm:cxn modelId="{2A641570-0A9C-458A-9EE9-BB8FF72C0F42}" type="presParOf" srcId="{A3DF8CE3-A0C9-414B-9D73-3688D1C13061}" destId="{DD10877E-7E92-445A-8C52-B8AB568879D6}" srcOrd="14" destOrd="0" presId="urn:microsoft.com/office/officeart/2008/layout/LinedList"/>
    <dgm:cxn modelId="{2F626D05-55EC-4250-A913-9CFC409BA7A2}" type="presParOf" srcId="{A3DF8CE3-A0C9-414B-9D73-3688D1C13061}" destId="{3AB064A8-CB2E-45A7-9A64-92D1BA7132AF}" srcOrd="15" destOrd="0" presId="urn:microsoft.com/office/officeart/2008/layout/LinedList"/>
    <dgm:cxn modelId="{C843BA2B-BF13-4FE0-8F86-E38CCF06CFAA}" type="presParOf" srcId="{A3DF8CE3-A0C9-414B-9D73-3688D1C13061}" destId="{91400F42-33DA-45DE-A258-801E003058DB}" srcOrd="16" destOrd="0" presId="urn:microsoft.com/office/officeart/2008/layout/LinedList"/>
    <dgm:cxn modelId="{DD651BB7-E9A6-425C-9DDB-139679A2F173}" type="presParOf" srcId="{91400F42-33DA-45DE-A258-801E003058DB}" destId="{25A8D73F-24E3-4F9A-B8F1-35D898927321}" srcOrd="0" destOrd="0" presId="urn:microsoft.com/office/officeart/2008/layout/LinedList"/>
    <dgm:cxn modelId="{22A748BF-D7A2-4F0B-8C23-C27868D3D4B0}" type="presParOf" srcId="{91400F42-33DA-45DE-A258-801E003058DB}" destId="{37861827-EE03-4A2B-A75A-C202274F86AA}" srcOrd="1" destOrd="0" presId="urn:microsoft.com/office/officeart/2008/layout/LinedList"/>
    <dgm:cxn modelId="{6039E8AF-93C9-4234-83A0-8B680DB4CC40}" type="presParOf" srcId="{91400F42-33DA-45DE-A258-801E003058DB}" destId="{4F9D7193-C8D6-4E74-B718-506F241137DC}" srcOrd="2" destOrd="0" presId="urn:microsoft.com/office/officeart/2008/layout/LinedList"/>
    <dgm:cxn modelId="{01AF7ECB-0E86-44B9-BE55-02B8659A984B}" type="presParOf" srcId="{A3DF8CE3-A0C9-414B-9D73-3688D1C13061}" destId="{72CF8884-E882-4656-B40E-90E721A8D85E}" srcOrd="17" destOrd="0" presId="urn:microsoft.com/office/officeart/2008/layout/LinedList"/>
    <dgm:cxn modelId="{5FFC03EB-B1E8-4FDE-9A17-641585F1F9CD}" type="presParOf" srcId="{A3DF8CE3-A0C9-414B-9D73-3688D1C13061}" destId="{F4C18DD6-89C5-4EFB-853C-0BAA64544405}" srcOrd="18" destOrd="0" presId="urn:microsoft.com/office/officeart/2008/layout/LinedList"/>
    <dgm:cxn modelId="{61D71416-747F-4766-AD20-1A4DB73149BB}" type="presParOf" srcId="{A3DF8CE3-A0C9-414B-9D73-3688D1C13061}" destId="{465B4FBB-9C75-4E1C-9092-94D3EBA8B111}" srcOrd="19" destOrd="0" presId="urn:microsoft.com/office/officeart/2008/layout/LinedList"/>
    <dgm:cxn modelId="{3CCBBCE8-9A19-4FA3-8F2E-6E0982FF01D6}" type="presParOf" srcId="{465B4FBB-9C75-4E1C-9092-94D3EBA8B111}" destId="{9336F0C1-95D6-49E3-877B-4D0542F3CFAE}" srcOrd="0" destOrd="0" presId="urn:microsoft.com/office/officeart/2008/layout/LinedList"/>
    <dgm:cxn modelId="{9401EF96-1986-4F0E-A9C3-C82BA62E0B58}" type="presParOf" srcId="{465B4FBB-9C75-4E1C-9092-94D3EBA8B111}" destId="{C068D957-E20F-4455-974E-2DF285884300}" srcOrd="1" destOrd="0" presId="urn:microsoft.com/office/officeart/2008/layout/LinedList"/>
    <dgm:cxn modelId="{EA970E06-290B-4519-9526-E722BF012971}" type="presParOf" srcId="{465B4FBB-9C75-4E1C-9092-94D3EBA8B111}" destId="{0A73C2DA-B7FA-4945-87B8-2A297D2DEB33}" srcOrd="2" destOrd="0" presId="urn:microsoft.com/office/officeart/2008/layout/LinedList"/>
    <dgm:cxn modelId="{E26BCC62-06DA-4837-9906-6C6E6F2F9267}" type="presParOf" srcId="{A3DF8CE3-A0C9-414B-9D73-3688D1C13061}" destId="{2C7ABDE0-6C76-4F03-B760-19E58EBE6251}" srcOrd="20" destOrd="0" presId="urn:microsoft.com/office/officeart/2008/layout/LinedList"/>
    <dgm:cxn modelId="{C7EDFB53-90BC-45B5-BFCE-0E241169596F}" type="presParOf" srcId="{A3DF8CE3-A0C9-414B-9D73-3688D1C13061}" destId="{540C6AC8-A519-4747-934A-D5BEE02C1D7D}" srcOrd="21" destOrd="0" presId="urn:microsoft.com/office/officeart/2008/layout/LinedList"/>
    <dgm:cxn modelId="{91CE1E66-D933-4909-918D-DDD2DA25949C}" type="presParOf" srcId="{A3DF8CE3-A0C9-414B-9D73-3688D1C13061}" destId="{DB285968-AD2C-4610-A4D4-F39D1461F873}" srcOrd="22" destOrd="0" presId="urn:microsoft.com/office/officeart/2008/layout/LinedList"/>
    <dgm:cxn modelId="{A64A106D-103E-41EF-8E82-0A875A3BC12A}" type="presParOf" srcId="{DB285968-AD2C-4610-A4D4-F39D1461F873}" destId="{88DED3A0-0B9D-49DC-90E4-BB4FFAB05E8D}" srcOrd="0" destOrd="0" presId="urn:microsoft.com/office/officeart/2008/layout/LinedList"/>
    <dgm:cxn modelId="{43C234CA-D09D-4BA9-9DE7-C6E8101277B2}" type="presParOf" srcId="{DB285968-AD2C-4610-A4D4-F39D1461F873}" destId="{9D1B09B4-73FA-466D-B4EE-20DE888FDD62}" srcOrd="1" destOrd="0" presId="urn:microsoft.com/office/officeart/2008/layout/LinedList"/>
    <dgm:cxn modelId="{09569F1A-7052-4230-A152-CC60DACCDBFC}" type="presParOf" srcId="{DB285968-AD2C-4610-A4D4-F39D1461F873}" destId="{BB874708-7827-44E5-9AEF-52BC59F2EF76}" srcOrd="2" destOrd="0" presId="urn:microsoft.com/office/officeart/2008/layout/LinedList"/>
    <dgm:cxn modelId="{FE02A493-DB8A-4C69-9702-A344FE8BEF16}" type="presParOf" srcId="{A3DF8CE3-A0C9-414B-9D73-3688D1C13061}" destId="{63FD6ADB-4FBF-48D8-89E7-279335B79A7B}" srcOrd="23" destOrd="0" presId="urn:microsoft.com/office/officeart/2008/layout/LinedList"/>
    <dgm:cxn modelId="{05871C99-D391-4E11-8D45-61E7CA0D88D5}" type="presParOf" srcId="{A3DF8CE3-A0C9-414B-9D73-3688D1C13061}" destId="{3C44AF4A-9D27-4B3C-B287-AAD55E99D2B3}" srcOrd="24" destOrd="0" presId="urn:microsoft.com/office/officeart/2008/layout/LinedList"/>
    <dgm:cxn modelId="{2166CF98-4DE9-49B5-9D43-1CBDF9F8F34C}" type="presParOf" srcId="{A3DF8CE3-A0C9-414B-9D73-3688D1C13061}" destId="{E2FF0987-3295-4B57-848A-48AD731A901B}" srcOrd="25" destOrd="0" presId="urn:microsoft.com/office/officeart/2008/layout/LinedList"/>
    <dgm:cxn modelId="{C891A337-BDE1-4ECE-9BDA-F91F23C11795}" type="presParOf" srcId="{E2FF0987-3295-4B57-848A-48AD731A901B}" destId="{EC7D5687-9C81-451A-86DF-568861AE8A76}" srcOrd="0" destOrd="0" presId="urn:microsoft.com/office/officeart/2008/layout/LinedList"/>
    <dgm:cxn modelId="{B4369F7C-AFFA-41EA-B758-95A92AC809F2}" type="presParOf" srcId="{E2FF0987-3295-4B57-848A-48AD731A901B}" destId="{0C66BCDE-BAAC-4355-B3D9-5F0CF89FAE61}" srcOrd="1" destOrd="0" presId="urn:microsoft.com/office/officeart/2008/layout/LinedList"/>
    <dgm:cxn modelId="{DBCF9BE9-272A-4903-8EC8-53185314E426}" type="presParOf" srcId="{E2FF0987-3295-4B57-848A-48AD731A901B}" destId="{EA4E1F4C-D096-42CA-A999-029A15852AD7}" srcOrd="2" destOrd="0" presId="urn:microsoft.com/office/officeart/2008/layout/LinedList"/>
    <dgm:cxn modelId="{806AA062-E84C-478E-BA2D-D9ACC73C3470}" type="presParOf" srcId="{A3DF8CE3-A0C9-414B-9D73-3688D1C13061}" destId="{E44B97CC-F0DD-492F-B504-38CF5435C140}" srcOrd="26" destOrd="0" presId="urn:microsoft.com/office/officeart/2008/layout/LinedList"/>
    <dgm:cxn modelId="{AB4C3669-7C5D-4BB0-842F-46A60E904C0C}" type="presParOf" srcId="{A3DF8CE3-A0C9-414B-9D73-3688D1C13061}" destId="{AC28947C-AE0C-46D2-BE42-06993F179BFC}" srcOrd="27" destOrd="0" presId="urn:microsoft.com/office/officeart/2008/layout/LinedList"/>
    <dgm:cxn modelId="{7B977F2A-D95C-4E77-B5D9-05D0FC7B6C31}" type="presParOf" srcId="{A3DF8CE3-A0C9-414B-9D73-3688D1C13061}" destId="{8E6EC3FF-E450-40E3-A91B-CE02098CC64E}" srcOrd="28" destOrd="0" presId="urn:microsoft.com/office/officeart/2008/layout/LinedList"/>
    <dgm:cxn modelId="{7D006859-5620-481C-ACC3-9EB6B79CAAA9}" type="presParOf" srcId="{8E6EC3FF-E450-40E3-A91B-CE02098CC64E}" destId="{D752A3A8-3F0C-40BD-BF10-D1D0CD95419B}" srcOrd="0" destOrd="0" presId="urn:microsoft.com/office/officeart/2008/layout/LinedList"/>
    <dgm:cxn modelId="{6617D9C2-C0EC-4EA0-BB7E-5D14B2A97274}" type="presParOf" srcId="{8E6EC3FF-E450-40E3-A91B-CE02098CC64E}" destId="{E2131732-7E85-40F4-AACF-CDBBFFCB1F0F}" srcOrd="1" destOrd="0" presId="urn:microsoft.com/office/officeart/2008/layout/LinedList"/>
    <dgm:cxn modelId="{37282BA9-112F-4D1E-B64C-B4946238ED35}" type="presParOf" srcId="{8E6EC3FF-E450-40E3-A91B-CE02098CC64E}" destId="{8404B6E0-7783-4772-BE19-5A341AA7347B}" srcOrd="2" destOrd="0" presId="urn:microsoft.com/office/officeart/2008/layout/LinedList"/>
    <dgm:cxn modelId="{BC2ED14E-96AE-4E5C-9745-BD70AE223421}" type="presParOf" srcId="{A3DF8CE3-A0C9-414B-9D73-3688D1C13061}" destId="{3CF829E3-6E87-4DEC-A10F-6C961229B0CD}" srcOrd="29" destOrd="0" presId="urn:microsoft.com/office/officeart/2008/layout/LinedList"/>
    <dgm:cxn modelId="{6A407694-7A0D-462E-88FD-88C5D0672C0E}" type="presParOf" srcId="{A3DF8CE3-A0C9-414B-9D73-3688D1C13061}" destId="{7404B2C7-BB6A-4E4E-AFBF-05EF0145C6E6}" srcOrd="30" destOrd="0" presId="urn:microsoft.com/office/officeart/2008/layout/LinedList"/>
    <dgm:cxn modelId="{A7D19CC2-7E47-4739-BAC8-B9B8F64A5AFD}" type="presParOf" srcId="{A3DF8CE3-A0C9-414B-9D73-3688D1C13061}" destId="{AC20CE5D-C7C2-444B-9C93-0D9BD980F4E4}" srcOrd="31" destOrd="0" presId="urn:microsoft.com/office/officeart/2008/layout/LinedList"/>
    <dgm:cxn modelId="{3BF6A16B-910D-4E86-B62C-85E860253DF5}" type="presParOf" srcId="{AC20CE5D-C7C2-444B-9C93-0D9BD980F4E4}" destId="{717E841D-7E46-4173-AAD4-05A3BD6303D5}" srcOrd="0" destOrd="0" presId="urn:microsoft.com/office/officeart/2008/layout/LinedList"/>
    <dgm:cxn modelId="{B959D019-1642-4F21-B267-B452DD5F61F4}" type="presParOf" srcId="{AC20CE5D-C7C2-444B-9C93-0D9BD980F4E4}" destId="{F2138EE7-CD46-44BC-81B1-633BAC933F6A}" srcOrd="1" destOrd="0" presId="urn:microsoft.com/office/officeart/2008/layout/LinedList"/>
    <dgm:cxn modelId="{CF4CEDD8-9F9E-406A-A893-47AAA613FDA1}" type="presParOf" srcId="{AC20CE5D-C7C2-444B-9C93-0D9BD980F4E4}" destId="{77D2F022-E4D6-444F-AC26-A4A91CB6B1D9}" srcOrd="2" destOrd="0" presId="urn:microsoft.com/office/officeart/2008/layout/LinedList"/>
    <dgm:cxn modelId="{C217FC21-033D-43E5-95C2-4F4350631FC0}" type="presParOf" srcId="{A3DF8CE3-A0C9-414B-9D73-3688D1C13061}" destId="{41895F64-E0F8-4E93-BF8E-6BC3507AFE46}" srcOrd="32" destOrd="0" presId="urn:microsoft.com/office/officeart/2008/layout/LinedList"/>
    <dgm:cxn modelId="{11FE1EFE-A12F-438A-837E-585714CB6E3A}" type="presParOf" srcId="{A3DF8CE3-A0C9-414B-9D73-3688D1C13061}" destId="{C16100F2-F42B-49CD-A76B-8C5E062CC507}" srcOrd="3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1611610-BBEA-4941-A5D8-FEAA27709010}" type="doc">
      <dgm:prSet loTypeId="urn:microsoft.com/office/officeart/2008/layout/LinedList" loCatId="list" qsTypeId="urn:microsoft.com/office/officeart/2005/8/quickstyle/simple1" qsCatId="simple" csTypeId="urn:microsoft.com/office/officeart/2005/8/colors/accent2_1" csCatId="accent2"/>
      <dgm:spPr/>
      <dgm:t>
        <a:bodyPr/>
        <a:lstStyle/>
        <a:p>
          <a:endParaRPr lang="en-IN"/>
        </a:p>
      </dgm:t>
    </dgm:pt>
    <dgm:pt modelId="{77927676-3097-43D3-9F38-8E4C3B0B1A74}">
      <dgm:prSet custT="1"/>
      <dgm:spPr/>
      <dgm:t>
        <a:bodyPr/>
        <a:lstStyle/>
        <a:p>
          <a:pPr rtl="0"/>
          <a:r>
            <a:rPr lang="en-US" sz="1600" b="1">
              <a:latin typeface="Cambria" panose="02040503050406030204" pitchFamily="18" charset="0"/>
            </a:rPr>
            <a:t>600-699 Using work of others</a:t>
          </a:r>
          <a:endParaRPr lang="en-IN" sz="1600" b="1" dirty="0">
            <a:latin typeface="Cambria" panose="02040503050406030204" pitchFamily="18" charset="0"/>
          </a:endParaRPr>
        </a:p>
      </dgm:t>
    </dgm:pt>
    <dgm:pt modelId="{A249AD04-D7AC-4064-8115-B251B7EE9788}" type="parTrans" cxnId="{88B1E2E3-EF11-4253-9505-87223C3E28A2}">
      <dgm:prSet/>
      <dgm:spPr/>
      <dgm:t>
        <a:bodyPr/>
        <a:lstStyle/>
        <a:p>
          <a:endParaRPr lang="en-IN"/>
        </a:p>
      </dgm:t>
    </dgm:pt>
    <dgm:pt modelId="{746E8EFB-1F82-4B57-A263-2CC44E91ED6E}" type="sibTrans" cxnId="{88B1E2E3-EF11-4253-9505-87223C3E28A2}">
      <dgm:prSet/>
      <dgm:spPr/>
      <dgm:t>
        <a:bodyPr/>
        <a:lstStyle/>
        <a:p>
          <a:endParaRPr lang="en-IN"/>
        </a:p>
      </dgm:t>
    </dgm:pt>
    <dgm:pt modelId="{0E4A6D18-1549-4F65-90E9-7BA17C146460}">
      <dgm:prSet custT="1"/>
      <dgm:spPr/>
      <dgm:t>
        <a:bodyPr/>
        <a:lstStyle/>
        <a:p>
          <a:pPr rtl="0"/>
          <a:r>
            <a:rPr lang="en-US" sz="1350" dirty="0">
              <a:latin typeface="Cambria" panose="02040503050406030204" pitchFamily="18" charset="0"/>
            </a:rPr>
            <a:t>SA 600 - </a:t>
          </a:r>
          <a:r>
            <a:rPr lang="en-IN" sz="1350" dirty="0">
              <a:latin typeface="Cambria" panose="02040503050406030204" pitchFamily="18" charset="0"/>
            </a:rPr>
            <a:t>Using the Work of Another Auditor</a:t>
          </a:r>
        </a:p>
      </dgm:t>
    </dgm:pt>
    <dgm:pt modelId="{04736556-8409-4DE3-8E5C-68EFC56EC76A}" type="parTrans" cxnId="{AA405E12-67D6-4136-AB0E-F3F502D33ABB}">
      <dgm:prSet/>
      <dgm:spPr/>
      <dgm:t>
        <a:bodyPr/>
        <a:lstStyle/>
        <a:p>
          <a:endParaRPr lang="en-IN"/>
        </a:p>
      </dgm:t>
    </dgm:pt>
    <dgm:pt modelId="{DFAD4932-E9E0-4E4F-8C34-C04C6C6FCDD7}" type="sibTrans" cxnId="{AA405E12-67D6-4136-AB0E-F3F502D33ABB}">
      <dgm:prSet/>
      <dgm:spPr/>
      <dgm:t>
        <a:bodyPr/>
        <a:lstStyle/>
        <a:p>
          <a:endParaRPr lang="en-IN"/>
        </a:p>
      </dgm:t>
    </dgm:pt>
    <dgm:pt modelId="{3130B344-334F-4930-8B76-3B6ECC0721C8}">
      <dgm:prSet custT="1"/>
      <dgm:spPr/>
      <dgm:t>
        <a:bodyPr/>
        <a:lstStyle/>
        <a:p>
          <a:pPr rtl="0"/>
          <a:r>
            <a:rPr lang="en-US" sz="1350">
              <a:latin typeface="Cambria" panose="02040503050406030204" pitchFamily="18" charset="0"/>
            </a:rPr>
            <a:t>SA 610 - </a:t>
          </a:r>
          <a:r>
            <a:rPr lang="en-IN" sz="1350">
              <a:latin typeface="Cambria" panose="02040503050406030204" pitchFamily="18" charset="0"/>
            </a:rPr>
            <a:t>Using the Work of Internal Auditors</a:t>
          </a:r>
        </a:p>
      </dgm:t>
    </dgm:pt>
    <dgm:pt modelId="{DF99B96C-7171-413B-A716-C5AAB8740CF1}" type="parTrans" cxnId="{18F5D459-0919-4E7B-A3EE-F16B128BA9B3}">
      <dgm:prSet/>
      <dgm:spPr/>
      <dgm:t>
        <a:bodyPr/>
        <a:lstStyle/>
        <a:p>
          <a:endParaRPr lang="en-IN"/>
        </a:p>
      </dgm:t>
    </dgm:pt>
    <dgm:pt modelId="{00E87E6C-4AE3-41CD-8762-2B064F0F0B00}" type="sibTrans" cxnId="{18F5D459-0919-4E7B-A3EE-F16B128BA9B3}">
      <dgm:prSet/>
      <dgm:spPr/>
      <dgm:t>
        <a:bodyPr/>
        <a:lstStyle/>
        <a:p>
          <a:endParaRPr lang="en-IN"/>
        </a:p>
      </dgm:t>
    </dgm:pt>
    <dgm:pt modelId="{CC9DB365-CEB9-4ECF-99CA-9F59B3EB5696}">
      <dgm:prSet custT="1"/>
      <dgm:spPr/>
      <dgm:t>
        <a:bodyPr/>
        <a:lstStyle/>
        <a:p>
          <a:pPr rtl="0"/>
          <a:r>
            <a:rPr lang="en-US" sz="1350" dirty="0">
              <a:latin typeface="Cambria" panose="02040503050406030204" pitchFamily="18" charset="0"/>
            </a:rPr>
            <a:t>SA 620 - </a:t>
          </a:r>
          <a:r>
            <a:rPr lang="en-IN" sz="1350" dirty="0">
              <a:latin typeface="Cambria" panose="02040503050406030204" pitchFamily="18" charset="0"/>
            </a:rPr>
            <a:t>Using the Work of an Auditor’s Expert</a:t>
          </a:r>
        </a:p>
      </dgm:t>
    </dgm:pt>
    <dgm:pt modelId="{804AAC94-CB39-4235-91F9-989DFDB3ECF7}" type="parTrans" cxnId="{96BDD6B6-5BB2-46F7-8CA9-37977841650B}">
      <dgm:prSet/>
      <dgm:spPr/>
      <dgm:t>
        <a:bodyPr/>
        <a:lstStyle/>
        <a:p>
          <a:endParaRPr lang="en-IN"/>
        </a:p>
      </dgm:t>
    </dgm:pt>
    <dgm:pt modelId="{381B7AF4-E02A-441F-BC33-7D5D29BAD9EC}" type="sibTrans" cxnId="{96BDD6B6-5BB2-46F7-8CA9-37977841650B}">
      <dgm:prSet/>
      <dgm:spPr/>
      <dgm:t>
        <a:bodyPr/>
        <a:lstStyle/>
        <a:p>
          <a:endParaRPr lang="en-IN"/>
        </a:p>
      </dgm:t>
    </dgm:pt>
    <dgm:pt modelId="{25DEEA0B-7D0F-4BE1-A7BA-B2C28BF409A0}" type="pres">
      <dgm:prSet presAssocID="{F1611610-BBEA-4941-A5D8-FEAA27709010}" presName="vert0" presStyleCnt="0">
        <dgm:presLayoutVars>
          <dgm:dir/>
          <dgm:animOne val="branch"/>
          <dgm:animLvl val="lvl"/>
        </dgm:presLayoutVars>
      </dgm:prSet>
      <dgm:spPr/>
    </dgm:pt>
    <dgm:pt modelId="{A199A5EF-E40D-4C00-8DA9-41C54AFE3BDC}" type="pres">
      <dgm:prSet presAssocID="{77927676-3097-43D3-9F38-8E4C3B0B1A74}" presName="thickLine" presStyleLbl="alignNode1" presStyleIdx="0" presStyleCnt="1"/>
      <dgm:spPr/>
    </dgm:pt>
    <dgm:pt modelId="{8C91C215-8C69-4E01-ABAD-7AF07BC1838F}" type="pres">
      <dgm:prSet presAssocID="{77927676-3097-43D3-9F38-8E4C3B0B1A74}" presName="horz1" presStyleCnt="0"/>
      <dgm:spPr/>
    </dgm:pt>
    <dgm:pt modelId="{A2B81CE5-BFC9-4A00-857C-DE705B65C160}" type="pres">
      <dgm:prSet presAssocID="{77927676-3097-43D3-9F38-8E4C3B0B1A74}" presName="tx1" presStyleLbl="revTx" presStyleIdx="0" presStyleCnt="4"/>
      <dgm:spPr/>
    </dgm:pt>
    <dgm:pt modelId="{FF730683-E7EA-4017-BFB5-A896BADF8637}" type="pres">
      <dgm:prSet presAssocID="{77927676-3097-43D3-9F38-8E4C3B0B1A74}" presName="vert1" presStyleCnt="0"/>
      <dgm:spPr/>
    </dgm:pt>
    <dgm:pt modelId="{EE0F9280-0389-4A5C-80A6-D4BC25F5FA5F}" type="pres">
      <dgm:prSet presAssocID="{0E4A6D18-1549-4F65-90E9-7BA17C146460}" presName="vertSpace2a" presStyleCnt="0"/>
      <dgm:spPr/>
    </dgm:pt>
    <dgm:pt modelId="{6110FE90-A8C0-4152-9765-31D37CB063FF}" type="pres">
      <dgm:prSet presAssocID="{0E4A6D18-1549-4F65-90E9-7BA17C146460}" presName="horz2" presStyleCnt="0"/>
      <dgm:spPr/>
    </dgm:pt>
    <dgm:pt modelId="{8D4CFEAC-AD0F-4604-A669-215700E8279B}" type="pres">
      <dgm:prSet presAssocID="{0E4A6D18-1549-4F65-90E9-7BA17C146460}" presName="horzSpace2" presStyleCnt="0"/>
      <dgm:spPr/>
    </dgm:pt>
    <dgm:pt modelId="{C986F0CF-013E-463E-9B5B-7B59BEC79094}" type="pres">
      <dgm:prSet presAssocID="{0E4A6D18-1549-4F65-90E9-7BA17C146460}" presName="tx2" presStyleLbl="revTx" presStyleIdx="1" presStyleCnt="4" custLinFactNeighborY="8568"/>
      <dgm:spPr/>
    </dgm:pt>
    <dgm:pt modelId="{64EA9DD5-317C-410E-8E68-2E0D8B0EA4D8}" type="pres">
      <dgm:prSet presAssocID="{0E4A6D18-1549-4F65-90E9-7BA17C146460}" presName="vert2" presStyleCnt="0"/>
      <dgm:spPr/>
    </dgm:pt>
    <dgm:pt modelId="{7B9533CD-AA68-43E5-A995-13E2664B1CED}" type="pres">
      <dgm:prSet presAssocID="{0E4A6D18-1549-4F65-90E9-7BA17C146460}" presName="thinLine2b" presStyleLbl="callout" presStyleIdx="0" presStyleCnt="3"/>
      <dgm:spPr/>
    </dgm:pt>
    <dgm:pt modelId="{8751A03C-B9CA-46ED-BF5D-09319D472AF5}" type="pres">
      <dgm:prSet presAssocID="{0E4A6D18-1549-4F65-90E9-7BA17C146460}" presName="vertSpace2b" presStyleCnt="0"/>
      <dgm:spPr/>
    </dgm:pt>
    <dgm:pt modelId="{049DCD4A-8F10-4E4E-BCAE-9021F1567E87}" type="pres">
      <dgm:prSet presAssocID="{3130B344-334F-4930-8B76-3B6ECC0721C8}" presName="horz2" presStyleCnt="0"/>
      <dgm:spPr/>
    </dgm:pt>
    <dgm:pt modelId="{1BD4E7AA-7783-4D2A-A548-057102026D8F}" type="pres">
      <dgm:prSet presAssocID="{3130B344-334F-4930-8B76-3B6ECC0721C8}" presName="horzSpace2" presStyleCnt="0"/>
      <dgm:spPr/>
    </dgm:pt>
    <dgm:pt modelId="{4861CAB9-02AC-4B44-A445-68BA49752529}" type="pres">
      <dgm:prSet presAssocID="{3130B344-334F-4930-8B76-3B6ECC0721C8}" presName="tx2" presStyleLbl="revTx" presStyleIdx="2" presStyleCnt="4"/>
      <dgm:spPr/>
    </dgm:pt>
    <dgm:pt modelId="{ADD9493E-1E90-4987-A8A7-207DFD714528}" type="pres">
      <dgm:prSet presAssocID="{3130B344-334F-4930-8B76-3B6ECC0721C8}" presName="vert2" presStyleCnt="0"/>
      <dgm:spPr/>
    </dgm:pt>
    <dgm:pt modelId="{55D31DA9-D87B-4EAA-9039-49EEFD80F32A}" type="pres">
      <dgm:prSet presAssocID="{3130B344-334F-4930-8B76-3B6ECC0721C8}" presName="thinLine2b" presStyleLbl="callout" presStyleIdx="1" presStyleCnt="3"/>
      <dgm:spPr/>
    </dgm:pt>
    <dgm:pt modelId="{B6593106-57F3-4303-937F-3B5C67CBF40C}" type="pres">
      <dgm:prSet presAssocID="{3130B344-334F-4930-8B76-3B6ECC0721C8}" presName="vertSpace2b" presStyleCnt="0"/>
      <dgm:spPr/>
    </dgm:pt>
    <dgm:pt modelId="{BA5E342C-FF3D-4BE1-ACAF-F9425F5735E9}" type="pres">
      <dgm:prSet presAssocID="{CC9DB365-CEB9-4ECF-99CA-9F59B3EB5696}" presName="horz2" presStyleCnt="0"/>
      <dgm:spPr/>
    </dgm:pt>
    <dgm:pt modelId="{3F3F3D69-1C14-4BCC-8DA5-95F88B6DEB26}" type="pres">
      <dgm:prSet presAssocID="{CC9DB365-CEB9-4ECF-99CA-9F59B3EB5696}" presName="horzSpace2" presStyleCnt="0"/>
      <dgm:spPr/>
    </dgm:pt>
    <dgm:pt modelId="{DB487360-357B-42EA-8C83-1B8EFF32910A}" type="pres">
      <dgm:prSet presAssocID="{CC9DB365-CEB9-4ECF-99CA-9F59B3EB5696}" presName="tx2" presStyleLbl="revTx" presStyleIdx="3" presStyleCnt="4"/>
      <dgm:spPr/>
    </dgm:pt>
    <dgm:pt modelId="{0DB9B5C8-B80B-4190-A4EF-2A098132C52E}" type="pres">
      <dgm:prSet presAssocID="{CC9DB365-CEB9-4ECF-99CA-9F59B3EB5696}" presName="vert2" presStyleCnt="0"/>
      <dgm:spPr/>
    </dgm:pt>
    <dgm:pt modelId="{C41BE667-FD1A-41C5-AEDF-BE1B5EED29A5}" type="pres">
      <dgm:prSet presAssocID="{CC9DB365-CEB9-4ECF-99CA-9F59B3EB5696}" presName="thinLine2b" presStyleLbl="callout" presStyleIdx="2" presStyleCnt="3"/>
      <dgm:spPr/>
    </dgm:pt>
    <dgm:pt modelId="{65EBC391-FFA3-4D7A-8A64-7890145E6A33}" type="pres">
      <dgm:prSet presAssocID="{CC9DB365-CEB9-4ECF-99CA-9F59B3EB5696}" presName="vertSpace2b" presStyleCnt="0"/>
      <dgm:spPr/>
    </dgm:pt>
  </dgm:ptLst>
  <dgm:cxnLst>
    <dgm:cxn modelId="{AA405E12-67D6-4136-AB0E-F3F502D33ABB}" srcId="{77927676-3097-43D3-9F38-8E4C3B0B1A74}" destId="{0E4A6D18-1549-4F65-90E9-7BA17C146460}" srcOrd="0" destOrd="0" parTransId="{04736556-8409-4DE3-8E5C-68EFC56EC76A}" sibTransId="{DFAD4932-E9E0-4E4F-8C34-C04C6C6FCDD7}"/>
    <dgm:cxn modelId="{76F9DF2E-F65E-4176-8498-1D8B40B57C89}" type="presOf" srcId="{F1611610-BBEA-4941-A5D8-FEAA27709010}" destId="{25DEEA0B-7D0F-4BE1-A7BA-B2C28BF409A0}" srcOrd="0" destOrd="0" presId="urn:microsoft.com/office/officeart/2008/layout/LinedList"/>
    <dgm:cxn modelId="{0A345661-FBEA-47FC-B82D-F39848B0C96F}" type="presOf" srcId="{0E4A6D18-1549-4F65-90E9-7BA17C146460}" destId="{C986F0CF-013E-463E-9B5B-7B59BEC79094}" srcOrd="0" destOrd="0" presId="urn:microsoft.com/office/officeart/2008/layout/LinedList"/>
    <dgm:cxn modelId="{18F5D459-0919-4E7B-A3EE-F16B128BA9B3}" srcId="{77927676-3097-43D3-9F38-8E4C3B0B1A74}" destId="{3130B344-334F-4930-8B76-3B6ECC0721C8}" srcOrd="1" destOrd="0" parTransId="{DF99B96C-7171-413B-A716-C5AAB8740CF1}" sibTransId="{00E87E6C-4AE3-41CD-8762-2B064F0F0B00}"/>
    <dgm:cxn modelId="{0F173BA2-01B1-48BC-BE7B-AAD020BE394F}" type="presOf" srcId="{77927676-3097-43D3-9F38-8E4C3B0B1A74}" destId="{A2B81CE5-BFC9-4A00-857C-DE705B65C160}" srcOrd="0" destOrd="0" presId="urn:microsoft.com/office/officeart/2008/layout/LinedList"/>
    <dgm:cxn modelId="{96BDD6B6-5BB2-46F7-8CA9-37977841650B}" srcId="{77927676-3097-43D3-9F38-8E4C3B0B1A74}" destId="{CC9DB365-CEB9-4ECF-99CA-9F59B3EB5696}" srcOrd="2" destOrd="0" parTransId="{804AAC94-CB39-4235-91F9-989DFDB3ECF7}" sibTransId="{381B7AF4-E02A-441F-BC33-7D5D29BAD9EC}"/>
    <dgm:cxn modelId="{DD0A46C8-FF0F-449E-832E-E3026AAF0F65}" type="presOf" srcId="{3130B344-334F-4930-8B76-3B6ECC0721C8}" destId="{4861CAB9-02AC-4B44-A445-68BA49752529}" srcOrd="0" destOrd="0" presId="urn:microsoft.com/office/officeart/2008/layout/LinedList"/>
    <dgm:cxn modelId="{88B1E2E3-EF11-4253-9505-87223C3E28A2}" srcId="{F1611610-BBEA-4941-A5D8-FEAA27709010}" destId="{77927676-3097-43D3-9F38-8E4C3B0B1A74}" srcOrd="0" destOrd="0" parTransId="{A249AD04-D7AC-4064-8115-B251B7EE9788}" sibTransId="{746E8EFB-1F82-4B57-A263-2CC44E91ED6E}"/>
    <dgm:cxn modelId="{B4E719EA-C63B-485F-90A6-C2D2493B1F0F}" type="presOf" srcId="{CC9DB365-CEB9-4ECF-99CA-9F59B3EB5696}" destId="{DB487360-357B-42EA-8C83-1B8EFF32910A}" srcOrd="0" destOrd="0" presId="urn:microsoft.com/office/officeart/2008/layout/LinedList"/>
    <dgm:cxn modelId="{F0D83D97-036D-4658-BB03-AD7D761503AA}" type="presParOf" srcId="{25DEEA0B-7D0F-4BE1-A7BA-B2C28BF409A0}" destId="{A199A5EF-E40D-4C00-8DA9-41C54AFE3BDC}" srcOrd="0" destOrd="0" presId="urn:microsoft.com/office/officeart/2008/layout/LinedList"/>
    <dgm:cxn modelId="{C895AD72-6B86-4A30-BB42-C7E5E5AEC10B}" type="presParOf" srcId="{25DEEA0B-7D0F-4BE1-A7BA-B2C28BF409A0}" destId="{8C91C215-8C69-4E01-ABAD-7AF07BC1838F}" srcOrd="1" destOrd="0" presId="urn:microsoft.com/office/officeart/2008/layout/LinedList"/>
    <dgm:cxn modelId="{D0B3758B-D163-497C-B32A-F68685FD8289}" type="presParOf" srcId="{8C91C215-8C69-4E01-ABAD-7AF07BC1838F}" destId="{A2B81CE5-BFC9-4A00-857C-DE705B65C160}" srcOrd="0" destOrd="0" presId="urn:microsoft.com/office/officeart/2008/layout/LinedList"/>
    <dgm:cxn modelId="{9329BE41-3B7D-44DA-911B-6924BEFE309D}" type="presParOf" srcId="{8C91C215-8C69-4E01-ABAD-7AF07BC1838F}" destId="{FF730683-E7EA-4017-BFB5-A896BADF8637}" srcOrd="1" destOrd="0" presId="urn:microsoft.com/office/officeart/2008/layout/LinedList"/>
    <dgm:cxn modelId="{AC8E0D33-ABE0-4221-A5B4-BFE9FA492879}" type="presParOf" srcId="{FF730683-E7EA-4017-BFB5-A896BADF8637}" destId="{EE0F9280-0389-4A5C-80A6-D4BC25F5FA5F}" srcOrd="0" destOrd="0" presId="urn:microsoft.com/office/officeart/2008/layout/LinedList"/>
    <dgm:cxn modelId="{EA385F38-23B5-492A-A3F3-AAF84E377013}" type="presParOf" srcId="{FF730683-E7EA-4017-BFB5-A896BADF8637}" destId="{6110FE90-A8C0-4152-9765-31D37CB063FF}" srcOrd="1" destOrd="0" presId="urn:microsoft.com/office/officeart/2008/layout/LinedList"/>
    <dgm:cxn modelId="{5C88F666-C90C-4A26-8EB6-C1CE27046EAC}" type="presParOf" srcId="{6110FE90-A8C0-4152-9765-31D37CB063FF}" destId="{8D4CFEAC-AD0F-4604-A669-215700E8279B}" srcOrd="0" destOrd="0" presId="urn:microsoft.com/office/officeart/2008/layout/LinedList"/>
    <dgm:cxn modelId="{6F351B9F-4884-4BEA-9E58-DA1EA5EC4DDD}" type="presParOf" srcId="{6110FE90-A8C0-4152-9765-31D37CB063FF}" destId="{C986F0CF-013E-463E-9B5B-7B59BEC79094}" srcOrd="1" destOrd="0" presId="urn:microsoft.com/office/officeart/2008/layout/LinedList"/>
    <dgm:cxn modelId="{1CF3E8C8-1405-41C0-A5EA-91C2FA60B830}" type="presParOf" srcId="{6110FE90-A8C0-4152-9765-31D37CB063FF}" destId="{64EA9DD5-317C-410E-8E68-2E0D8B0EA4D8}" srcOrd="2" destOrd="0" presId="urn:microsoft.com/office/officeart/2008/layout/LinedList"/>
    <dgm:cxn modelId="{9BA96656-BF0B-4041-A1D9-F639F5C1DE5A}" type="presParOf" srcId="{FF730683-E7EA-4017-BFB5-A896BADF8637}" destId="{7B9533CD-AA68-43E5-A995-13E2664B1CED}" srcOrd="2" destOrd="0" presId="urn:microsoft.com/office/officeart/2008/layout/LinedList"/>
    <dgm:cxn modelId="{BAE00365-7720-4468-B2FD-03643ED3D8BC}" type="presParOf" srcId="{FF730683-E7EA-4017-BFB5-A896BADF8637}" destId="{8751A03C-B9CA-46ED-BF5D-09319D472AF5}" srcOrd="3" destOrd="0" presId="urn:microsoft.com/office/officeart/2008/layout/LinedList"/>
    <dgm:cxn modelId="{B4E782D4-2AC3-4524-B3E2-D8C164D389DB}" type="presParOf" srcId="{FF730683-E7EA-4017-BFB5-A896BADF8637}" destId="{049DCD4A-8F10-4E4E-BCAE-9021F1567E87}" srcOrd="4" destOrd="0" presId="urn:microsoft.com/office/officeart/2008/layout/LinedList"/>
    <dgm:cxn modelId="{BA713689-6D03-482C-B4D6-5F77D20EE5DC}" type="presParOf" srcId="{049DCD4A-8F10-4E4E-BCAE-9021F1567E87}" destId="{1BD4E7AA-7783-4D2A-A548-057102026D8F}" srcOrd="0" destOrd="0" presId="urn:microsoft.com/office/officeart/2008/layout/LinedList"/>
    <dgm:cxn modelId="{090ED51A-5DB4-42AE-9197-B7DF0B956279}" type="presParOf" srcId="{049DCD4A-8F10-4E4E-BCAE-9021F1567E87}" destId="{4861CAB9-02AC-4B44-A445-68BA49752529}" srcOrd="1" destOrd="0" presId="urn:microsoft.com/office/officeart/2008/layout/LinedList"/>
    <dgm:cxn modelId="{91B4E6D5-0658-43B1-B5A2-21060C0E0EB4}" type="presParOf" srcId="{049DCD4A-8F10-4E4E-BCAE-9021F1567E87}" destId="{ADD9493E-1E90-4987-A8A7-207DFD714528}" srcOrd="2" destOrd="0" presId="urn:microsoft.com/office/officeart/2008/layout/LinedList"/>
    <dgm:cxn modelId="{28898FB4-73DF-4061-9A9F-48CA48D00C3F}" type="presParOf" srcId="{FF730683-E7EA-4017-BFB5-A896BADF8637}" destId="{55D31DA9-D87B-4EAA-9039-49EEFD80F32A}" srcOrd="5" destOrd="0" presId="urn:microsoft.com/office/officeart/2008/layout/LinedList"/>
    <dgm:cxn modelId="{CBEBB423-70E1-4D82-8F77-A4F920DEABD9}" type="presParOf" srcId="{FF730683-E7EA-4017-BFB5-A896BADF8637}" destId="{B6593106-57F3-4303-937F-3B5C67CBF40C}" srcOrd="6" destOrd="0" presId="urn:microsoft.com/office/officeart/2008/layout/LinedList"/>
    <dgm:cxn modelId="{B3B4067B-C222-43DB-A47E-9B790FF5690A}" type="presParOf" srcId="{FF730683-E7EA-4017-BFB5-A896BADF8637}" destId="{BA5E342C-FF3D-4BE1-ACAF-F9425F5735E9}" srcOrd="7" destOrd="0" presId="urn:microsoft.com/office/officeart/2008/layout/LinedList"/>
    <dgm:cxn modelId="{5EB072E0-B5E5-493D-B09E-B57B2CDB21D5}" type="presParOf" srcId="{BA5E342C-FF3D-4BE1-ACAF-F9425F5735E9}" destId="{3F3F3D69-1C14-4BCC-8DA5-95F88B6DEB26}" srcOrd="0" destOrd="0" presId="urn:microsoft.com/office/officeart/2008/layout/LinedList"/>
    <dgm:cxn modelId="{697F517E-93A5-4134-A619-7F85DEF53EB1}" type="presParOf" srcId="{BA5E342C-FF3D-4BE1-ACAF-F9425F5735E9}" destId="{DB487360-357B-42EA-8C83-1B8EFF32910A}" srcOrd="1" destOrd="0" presId="urn:microsoft.com/office/officeart/2008/layout/LinedList"/>
    <dgm:cxn modelId="{E98082D6-EC39-4E6C-B55A-3FB27AE33273}" type="presParOf" srcId="{BA5E342C-FF3D-4BE1-ACAF-F9425F5735E9}" destId="{0DB9B5C8-B80B-4190-A4EF-2A098132C52E}" srcOrd="2" destOrd="0" presId="urn:microsoft.com/office/officeart/2008/layout/LinedList"/>
    <dgm:cxn modelId="{21A65586-F379-4C53-B79F-3D8C9AE03229}" type="presParOf" srcId="{FF730683-E7EA-4017-BFB5-A896BADF8637}" destId="{C41BE667-FD1A-41C5-AEDF-BE1B5EED29A5}" srcOrd="8" destOrd="0" presId="urn:microsoft.com/office/officeart/2008/layout/LinedList"/>
    <dgm:cxn modelId="{04CCDFB2-B0DF-416B-9652-24BAFD4A09C3}" type="presParOf" srcId="{FF730683-E7EA-4017-BFB5-A896BADF8637}" destId="{65EBC391-FFA3-4D7A-8A64-7890145E6A33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C54DDFF-A390-43E6-9DEE-E612F060F973}" type="doc">
      <dgm:prSet loTypeId="urn:microsoft.com/office/officeart/2008/layout/Lin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IN"/>
        </a:p>
      </dgm:t>
    </dgm:pt>
    <dgm:pt modelId="{78371489-173B-4671-9D88-09E96333EE07}">
      <dgm:prSet custT="1"/>
      <dgm:spPr/>
      <dgm:t>
        <a:bodyPr/>
        <a:lstStyle/>
        <a:p>
          <a:pPr rtl="0"/>
          <a:r>
            <a:rPr lang="en-IN" sz="1550" b="1">
              <a:latin typeface="Cambria" panose="02040503050406030204" pitchFamily="18" charset="0"/>
            </a:rPr>
            <a:t>800-899 Specialized Areas</a:t>
          </a:r>
          <a:endParaRPr lang="en-IN" sz="1550" b="1" dirty="0">
            <a:latin typeface="Cambria" panose="02040503050406030204" pitchFamily="18" charset="0"/>
          </a:endParaRPr>
        </a:p>
      </dgm:t>
    </dgm:pt>
    <dgm:pt modelId="{256EB8EE-A0B3-43B2-9460-2B454E6182ED}" type="parTrans" cxnId="{7EE69A5F-E6F6-449E-B88D-9CA67591EAF1}">
      <dgm:prSet/>
      <dgm:spPr/>
      <dgm:t>
        <a:bodyPr/>
        <a:lstStyle/>
        <a:p>
          <a:endParaRPr lang="en-IN" sz="1350">
            <a:latin typeface="Cambria" panose="02040503050406030204" pitchFamily="18" charset="0"/>
          </a:endParaRPr>
        </a:p>
      </dgm:t>
    </dgm:pt>
    <dgm:pt modelId="{200A32C2-2612-4851-8E70-F76392B4D7BF}" type="sibTrans" cxnId="{7EE69A5F-E6F6-449E-B88D-9CA67591EAF1}">
      <dgm:prSet/>
      <dgm:spPr/>
      <dgm:t>
        <a:bodyPr/>
        <a:lstStyle/>
        <a:p>
          <a:endParaRPr lang="en-IN" sz="1350">
            <a:latin typeface="Cambria" panose="02040503050406030204" pitchFamily="18" charset="0"/>
          </a:endParaRPr>
        </a:p>
      </dgm:t>
    </dgm:pt>
    <dgm:pt modelId="{90E645D9-A27E-4792-A299-6173EC7A8738}">
      <dgm:prSet custT="1"/>
      <dgm:spPr/>
      <dgm:t>
        <a:bodyPr/>
        <a:lstStyle/>
        <a:p>
          <a:pPr rtl="0"/>
          <a:r>
            <a:rPr lang="en-US" sz="1350" dirty="0">
              <a:latin typeface="Cambria" panose="02040503050406030204" pitchFamily="18" charset="0"/>
            </a:rPr>
            <a:t>SA 800 - </a:t>
          </a:r>
          <a:r>
            <a:rPr lang="en-IN" sz="1350" dirty="0">
              <a:latin typeface="Cambria" panose="02040503050406030204" pitchFamily="18" charset="0"/>
            </a:rPr>
            <a:t>Special Considerations-Audits of Financial Statements Prepared in Accordance with Special Purpose Frameworks</a:t>
          </a:r>
        </a:p>
      </dgm:t>
    </dgm:pt>
    <dgm:pt modelId="{79C317E5-B914-4C19-8589-7C5D606EF04C}" type="parTrans" cxnId="{75AB20C9-EA90-4BAD-B7D0-DA2ED94F8CD5}">
      <dgm:prSet/>
      <dgm:spPr/>
      <dgm:t>
        <a:bodyPr/>
        <a:lstStyle/>
        <a:p>
          <a:endParaRPr lang="en-IN" sz="1350">
            <a:latin typeface="Cambria" panose="02040503050406030204" pitchFamily="18" charset="0"/>
          </a:endParaRPr>
        </a:p>
      </dgm:t>
    </dgm:pt>
    <dgm:pt modelId="{6C57B28A-F08F-43A2-AA3D-08FFD72434AF}" type="sibTrans" cxnId="{75AB20C9-EA90-4BAD-B7D0-DA2ED94F8CD5}">
      <dgm:prSet/>
      <dgm:spPr/>
      <dgm:t>
        <a:bodyPr/>
        <a:lstStyle/>
        <a:p>
          <a:endParaRPr lang="en-IN" sz="1350">
            <a:latin typeface="Cambria" panose="02040503050406030204" pitchFamily="18" charset="0"/>
          </a:endParaRPr>
        </a:p>
      </dgm:t>
    </dgm:pt>
    <dgm:pt modelId="{71E0D7CE-03ED-4A1B-AC06-F5767E7D036C}">
      <dgm:prSet custT="1"/>
      <dgm:spPr/>
      <dgm:t>
        <a:bodyPr/>
        <a:lstStyle/>
        <a:p>
          <a:pPr rtl="0"/>
          <a:r>
            <a:rPr lang="en-US" sz="1350" dirty="0">
              <a:latin typeface="Cambria" panose="02040503050406030204" pitchFamily="18" charset="0"/>
            </a:rPr>
            <a:t>SA 805 - </a:t>
          </a:r>
          <a:r>
            <a:rPr lang="en-IN" sz="1350" dirty="0">
              <a:latin typeface="Cambria" panose="02040503050406030204" pitchFamily="18" charset="0"/>
            </a:rPr>
            <a:t>Special Considerations-Audits of Single Financial Statements and Specific Elements, Accounts or Items of a Financial Statement</a:t>
          </a:r>
        </a:p>
      </dgm:t>
    </dgm:pt>
    <dgm:pt modelId="{AB3761BB-BE3C-49E6-87EE-00C829AC58CC}" type="parTrans" cxnId="{B3845CD6-0867-43F3-9174-744C1987C58D}">
      <dgm:prSet/>
      <dgm:spPr/>
      <dgm:t>
        <a:bodyPr/>
        <a:lstStyle/>
        <a:p>
          <a:endParaRPr lang="en-IN" sz="1350">
            <a:latin typeface="Cambria" panose="02040503050406030204" pitchFamily="18" charset="0"/>
          </a:endParaRPr>
        </a:p>
      </dgm:t>
    </dgm:pt>
    <dgm:pt modelId="{05B85BE5-12C4-40B5-A0E8-05DF4B7A1013}" type="sibTrans" cxnId="{B3845CD6-0867-43F3-9174-744C1987C58D}">
      <dgm:prSet/>
      <dgm:spPr/>
      <dgm:t>
        <a:bodyPr/>
        <a:lstStyle/>
        <a:p>
          <a:endParaRPr lang="en-IN" sz="1350">
            <a:latin typeface="Cambria" panose="02040503050406030204" pitchFamily="18" charset="0"/>
          </a:endParaRPr>
        </a:p>
      </dgm:t>
    </dgm:pt>
    <dgm:pt modelId="{025AC573-B21D-4652-A58A-4E88D427605F}">
      <dgm:prSet custT="1"/>
      <dgm:spPr/>
      <dgm:t>
        <a:bodyPr/>
        <a:lstStyle/>
        <a:p>
          <a:pPr rtl="0"/>
          <a:r>
            <a:rPr lang="en-US" sz="1350">
              <a:latin typeface="Cambria" panose="02040503050406030204" pitchFamily="18" charset="0"/>
            </a:rPr>
            <a:t>SA 810 - </a:t>
          </a:r>
          <a:r>
            <a:rPr lang="en-IN" sz="1350">
              <a:latin typeface="Cambria" panose="02040503050406030204" pitchFamily="18" charset="0"/>
            </a:rPr>
            <a:t>Engagements to Report on Summary Financial Statements</a:t>
          </a:r>
        </a:p>
      </dgm:t>
    </dgm:pt>
    <dgm:pt modelId="{7A89FF63-AC8B-4092-9C75-C92DDE627B76}" type="parTrans" cxnId="{9177C8A1-A903-4279-8633-4C33E725F70B}">
      <dgm:prSet/>
      <dgm:spPr/>
      <dgm:t>
        <a:bodyPr/>
        <a:lstStyle/>
        <a:p>
          <a:endParaRPr lang="en-IN" sz="1350">
            <a:latin typeface="Cambria" panose="02040503050406030204" pitchFamily="18" charset="0"/>
          </a:endParaRPr>
        </a:p>
      </dgm:t>
    </dgm:pt>
    <dgm:pt modelId="{9DF4CD03-4035-4FA1-91A7-423A222DAA32}" type="sibTrans" cxnId="{9177C8A1-A903-4279-8633-4C33E725F70B}">
      <dgm:prSet/>
      <dgm:spPr/>
      <dgm:t>
        <a:bodyPr/>
        <a:lstStyle/>
        <a:p>
          <a:endParaRPr lang="en-IN" sz="1350">
            <a:latin typeface="Cambria" panose="02040503050406030204" pitchFamily="18" charset="0"/>
          </a:endParaRPr>
        </a:p>
      </dgm:t>
    </dgm:pt>
    <dgm:pt modelId="{13171511-86AB-48D8-8358-528B74E0BE49}" type="pres">
      <dgm:prSet presAssocID="{9C54DDFF-A390-43E6-9DEE-E612F060F973}" presName="vert0" presStyleCnt="0">
        <dgm:presLayoutVars>
          <dgm:dir/>
          <dgm:animOne val="branch"/>
          <dgm:animLvl val="lvl"/>
        </dgm:presLayoutVars>
      </dgm:prSet>
      <dgm:spPr/>
    </dgm:pt>
    <dgm:pt modelId="{02461E71-BC9A-4BDB-B9C8-48B7EF156C22}" type="pres">
      <dgm:prSet presAssocID="{78371489-173B-4671-9D88-09E96333EE07}" presName="thickLine" presStyleLbl="alignNode1" presStyleIdx="0" presStyleCnt="1"/>
      <dgm:spPr/>
    </dgm:pt>
    <dgm:pt modelId="{1F28884C-F44A-4398-96D1-87C9BA09508A}" type="pres">
      <dgm:prSet presAssocID="{78371489-173B-4671-9D88-09E96333EE07}" presName="horz1" presStyleCnt="0"/>
      <dgm:spPr/>
    </dgm:pt>
    <dgm:pt modelId="{0378CD52-1FDC-4342-9A1B-02678819BCC7}" type="pres">
      <dgm:prSet presAssocID="{78371489-173B-4671-9D88-09E96333EE07}" presName="tx1" presStyleLbl="revTx" presStyleIdx="0" presStyleCnt="4" custScaleX="120216"/>
      <dgm:spPr/>
    </dgm:pt>
    <dgm:pt modelId="{43B5293A-3D13-45AC-BFAE-017DD128514C}" type="pres">
      <dgm:prSet presAssocID="{78371489-173B-4671-9D88-09E96333EE07}" presName="vert1" presStyleCnt="0"/>
      <dgm:spPr/>
    </dgm:pt>
    <dgm:pt modelId="{FA72977D-68A8-4B6A-914D-E0021880D525}" type="pres">
      <dgm:prSet presAssocID="{90E645D9-A27E-4792-A299-6173EC7A8738}" presName="vertSpace2a" presStyleCnt="0"/>
      <dgm:spPr/>
    </dgm:pt>
    <dgm:pt modelId="{333F28F0-C32C-43E5-9A4E-DBF5A9FADC70}" type="pres">
      <dgm:prSet presAssocID="{90E645D9-A27E-4792-A299-6173EC7A8738}" presName="horz2" presStyleCnt="0"/>
      <dgm:spPr/>
    </dgm:pt>
    <dgm:pt modelId="{80354B43-AD0A-4B26-B4C2-2083D15B7410}" type="pres">
      <dgm:prSet presAssocID="{90E645D9-A27E-4792-A299-6173EC7A8738}" presName="horzSpace2" presStyleCnt="0"/>
      <dgm:spPr/>
    </dgm:pt>
    <dgm:pt modelId="{3EC674BD-5735-4BFF-89DF-D8B53B685057}" type="pres">
      <dgm:prSet presAssocID="{90E645D9-A27E-4792-A299-6173EC7A8738}" presName="tx2" presStyleLbl="revTx" presStyleIdx="1" presStyleCnt="4"/>
      <dgm:spPr/>
    </dgm:pt>
    <dgm:pt modelId="{2BDB6A5F-D3A6-454D-B07B-35E03A23669C}" type="pres">
      <dgm:prSet presAssocID="{90E645D9-A27E-4792-A299-6173EC7A8738}" presName="vert2" presStyleCnt="0"/>
      <dgm:spPr/>
    </dgm:pt>
    <dgm:pt modelId="{35E0CFEC-FC52-4BC5-8DD5-8725B7B27AD5}" type="pres">
      <dgm:prSet presAssocID="{90E645D9-A27E-4792-A299-6173EC7A8738}" presName="thinLine2b" presStyleLbl="callout" presStyleIdx="0" presStyleCnt="3"/>
      <dgm:spPr/>
    </dgm:pt>
    <dgm:pt modelId="{14C4A328-D713-4818-8C85-F15B563AA4DC}" type="pres">
      <dgm:prSet presAssocID="{90E645D9-A27E-4792-A299-6173EC7A8738}" presName="vertSpace2b" presStyleCnt="0"/>
      <dgm:spPr/>
    </dgm:pt>
    <dgm:pt modelId="{815ED66C-837F-4F10-BC5E-6B0677C208F7}" type="pres">
      <dgm:prSet presAssocID="{71E0D7CE-03ED-4A1B-AC06-F5767E7D036C}" presName="horz2" presStyleCnt="0"/>
      <dgm:spPr/>
    </dgm:pt>
    <dgm:pt modelId="{99AB0787-C2EE-4CBB-8ECE-E187CA4B0FD0}" type="pres">
      <dgm:prSet presAssocID="{71E0D7CE-03ED-4A1B-AC06-F5767E7D036C}" presName="horzSpace2" presStyleCnt="0"/>
      <dgm:spPr/>
    </dgm:pt>
    <dgm:pt modelId="{6FBBAEC2-B969-4149-9CA6-4EDC83303847}" type="pres">
      <dgm:prSet presAssocID="{71E0D7CE-03ED-4A1B-AC06-F5767E7D036C}" presName="tx2" presStyleLbl="revTx" presStyleIdx="2" presStyleCnt="4"/>
      <dgm:spPr/>
    </dgm:pt>
    <dgm:pt modelId="{1A576B42-0737-40A6-B753-7B5C5A07022D}" type="pres">
      <dgm:prSet presAssocID="{71E0D7CE-03ED-4A1B-AC06-F5767E7D036C}" presName="vert2" presStyleCnt="0"/>
      <dgm:spPr/>
    </dgm:pt>
    <dgm:pt modelId="{A1F100BB-324B-41B1-8577-52AB8270B5CD}" type="pres">
      <dgm:prSet presAssocID="{71E0D7CE-03ED-4A1B-AC06-F5767E7D036C}" presName="thinLine2b" presStyleLbl="callout" presStyleIdx="1" presStyleCnt="3"/>
      <dgm:spPr/>
    </dgm:pt>
    <dgm:pt modelId="{2E40E6E0-30E8-46EF-AC65-97E1B3898DF7}" type="pres">
      <dgm:prSet presAssocID="{71E0D7CE-03ED-4A1B-AC06-F5767E7D036C}" presName="vertSpace2b" presStyleCnt="0"/>
      <dgm:spPr/>
    </dgm:pt>
    <dgm:pt modelId="{A4DF2BDB-055D-4E24-9CFD-2EEFBF98B7D8}" type="pres">
      <dgm:prSet presAssocID="{025AC573-B21D-4652-A58A-4E88D427605F}" presName="horz2" presStyleCnt="0"/>
      <dgm:spPr/>
    </dgm:pt>
    <dgm:pt modelId="{EB254647-30E7-4A6B-A603-7334D5696EAD}" type="pres">
      <dgm:prSet presAssocID="{025AC573-B21D-4652-A58A-4E88D427605F}" presName="horzSpace2" presStyleCnt="0"/>
      <dgm:spPr/>
    </dgm:pt>
    <dgm:pt modelId="{6C08DF4F-DDC0-4A08-B848-E9D7D82E640D}" type="pres">
      <dgm:prSet presAssocID="{025AC573-B21D-4652-A58A-4E88D427605F}" presName="tx2" presStyleLbl="revTx" presStyleIdx="3" presStyleCnt="4"/>
      <dgm:spPr/>
    </dgm:pt>
    <dgm:pt modelId="{560929FE-7AB1-4D44-BCF4-FC32B964ADCA}" type="pres">
      <dgm:prSet presAssocID="{025AC573-B21D-4652-A58A-4E88D427605F}" presName="vert2" presStyleCnt="0"/>
      <dgm:spPr/>
    </dgm:pt>
    <dgm:pt modelId="{1A78889D-35E3-4876-9A01-FFCC90AF957A}" type="pres">
      <dgm:prSet presAssocID="{025AC573-B21D-4652-A58A-4E88D427605F}" presName="thinLine2b" presStyleLbl="callout" presStyleIdx="2" presStyleCnt="3"/>
      <dgm:spPr/>
    </dgm:pt>
    <dgm:pt modelId="{D768FDF4-EE52-40CB-B7CB-A13B7A3DE11B}" type="pres">
      <dgm:prSet presAssocID="{025AC573-B21D-4652-A58A-4E88D427605F}" presName="vertSpace2b" presStyleCnt="0"/>
      <dgm:spPr/>
    </dgm:pt>
  </dgm:ptLst>
  <dgm:cxnLst>
    <dgm:cxn modelId="{34126031-4484-4B5D-BF72-022D221CBC0A}" type="presOf" srcId="{025AC573-B21D-4652-A58A-4E88D427605F}" destId="{6C08DF4F-DDC0-4A08-B848-E9D7D82E640D}" srcOrd="0" destOrd="0" presId="urn:microsoft.com/office/officeart/2008/layout/LinedList"/>
    <dgm:cxn modelId="{6A7BBA3E-D028-44DE-A79F-30A391C752BB}" type="presOf" srcId="{78371489-173B-4671-9D88-09E96333EE07}" destId="{0378CD52-1FDC-4342-9A1B-02678819BCC7}" srcOrd="0" destOrd="0" presId="urn:microsoft.com/office/officeart/2008/layout/LinedList"/>
    <dgm:cxn modelId="{7EE69A5F-E6F6-449E-B88D-9CA67591EAF1}" srcId="{9C54DDFF-A390-43E6-9DEE-E612F060F973}" destId="{78371489-173B-4671-9D88-09E96333EE07}" srcOrd="0" destOrd="0" parTransId="{256EB8EE-A0B3-43B2-9460-2B454E6182ED}" sibTransId="{200A32C2-2612-4851-8E70-F76392B4D7BF}"/>
    <dgm:cxn modelId="{9177C8A1-A903-4279-8633-4C33E725F70B}" srcId="{78371489-173B-4671-9D88-09E96333EE07}" destId="{025AC573-B21D-4652-A58A-4E88D427605F}" srcOrd="2" destOrd="0" parTransId="{7A89FF63-AC8B-4092-9C75-C92DDE627B76}" sibTransId="{9DF4CD03-4035-4FA1-91A7-423A222DAA32}"/>
    <dgm:cxn modelId="{D9F31AB3-9D3D-4B7F-989A-F37D9572D535}" type="presOf" srcId="{90E645D9-A27E-4792-A299-6173EC7A8738}" destId="{3EC674BD-5735-4BFF-89DF-D8B53B685057}" srcOrd="0" destOrd="0" presId="urn:microsoft.com/office/officeart/2008/layout/LinedList"/>
    <dgm:cxn modelId="{75AB20C9-EA90-4BAD-B7D0-DA2ED94F8CD5}" srcId="{78371489-173B-4671-9D88-09E96333EE07}" destId="{90E645D9-A27E-4792-A299-6173EC7A8738}" srcOrd="0" destOrd="0" parTransId="{79C317E5-B914-4C19-8589-7C5D606EF04C}" sibTransId="{6C57B28A-F08F-43A2-AA3D-08FFD72434AF}"/>
    <dgm:cxn modelId="{68B753CD-35A3-4E00-A409-295D4ECB258A}" type="presOf" srcId="{71E0D7CE-03ED-4A1B-AC06-F5767E7D036C}" destId="{6FBBAEC2-B969-4149-9CA6-4EDC83303847}" srcOrd="0" destOrd="0" presId="urn:microsoft.com/office/officeart/2008/layout/LinedList"/>
    <dgm:cxn modelId="{B3845CD6-0867-43F3-9174-744C1987C58D}" srcId="{78371489-173B-4671-9D88-09E96333EE07}" destId="{71E0D7CE-03ED-4A1B-AC06-F5767E7D036C}" srcOrd="1" destOrd="0" parTransId="{AB3761BB-BE3C-49E6-87EE-00C829AC58CC}" sibTransId="{05B85BE5-12C4-40B5-A0E8-05DF4B7A1013}"/>
    <dgm:cxn modelId="{F14D61DB-205E-4A2F-9F06-DC95791BBC88}" type="presOf" srcId="{9C54DDFF-A390-43E6-9DEE-E612F060F973}" destId="{13171511-86AB-48D8-8358-528B74E0BE49}" srcOrd="0" destOrd="0" presId="urn:microsoft.com/office/officeart/2008/layout/LinedList"/>
    <dgm:cxn modelId="{DAC44565-54BA-4061-83E6-3E71CD072777}" type="presParOf" srcId="{13171511-86AB-48D8-8358-528B74E0BE49}" destId="{02461E71-BC9A-4BDB-B9C8-48B7EF156C22}" srcOrd="0" destOrd="0" presId="urn:microsoft.com/office/officeart/2008/layout/LinedList"/>
    <dgm:cxn modelId="{06308368-659C-4140-93A6-D4A179402905}" type="presParOf" srcId="{13171511-86AB-48D8-8358-528B74E0BE49}" destId="{1F28884C-F44A-4398-96D1-87C9BA09508A}" srcOrd="1" destOrd="0" presId="urn:microsoft.com/office/officeart/2008/layout/LinedList"/>
    <dgm:cxn modelId="{022DE237-3C21-4354-BD52-7D8B51A86BBA}" type="presParOf" srcId="{1F28884C-F44A-4398-96D1-87C9BA09508A}" destId="{0378CD52-1FDC-4342-9A1B-02678819BCC7}" srcOrd="0" destOrd="0" presId="urn:microsoft.com/office/officeart/2008/layout/LinedList"/>
    <dgm:cxn modelId="{9ED47264-C4D9-4619-B6CA-DBD610B21BD7}" type="presParOf" srcId="{1F28884C-F44A-4398-96D1-87C9BA09508A}" destId="{43B5293A-3D13-45AC-BFAE-017DD128514C}" srcOrd="1" destOrd="0" presId="urn:microsoft.com/office/officeart/2008/layout/LinedList"/>
    <dgm:cxn modelId="{9E8EA48A-83ED-4A8F-9226-37E22A44C2B6}" type="presParOf" srcId="{43B5293A-3D13-45AC-BFAE-017DD128514C}" destId="{FA72977D-68A8-4B6A-914D-E0021880D525}" srcOrd="0" destOrd="0" presId="urn:microsoft.com/office/officeart/2008/layout/LinedList"/>
    <dgm:cxn modelId="{8D163906-CEA8-491A-8596-E2BE5BBF28B3}" type="presParOf" srcId="{43B5293A-3D13-45AC-BFAE-017DD128514C}" destId="{333F28F0-C32C-43E5-9A4E-DBF5A9FADC70}" srcOrd="1" destOrd="0" presId="urn:microsoft.com/office/officeart/2008/layout/LinedList"/>
    <dgm:cxn modelId="{F6C180D2-B700-4FD3-A248-FA343E431736}" type="presParOf" srcId="{333F28F0-C32C-43E5-9A4E-DBF5A9FADC70}" destId="{80354B43-AD0A-4B26-B4C2-2083D15B7410}" srcOrd="0" destOrd="0" presId="urn:microsoft.com/office/officeart/2008/layout/LinedList"/>
    <dgm:cxn modelId="{5A6ADB14-7669-4DC9-8914-7CDBEB6E6B33}" type="presParOf" srcId="{333F28F0-C32C-43E5-9A4E-DBF5A9FADC70}" destId="{3EC674BD-5735-4BFF-89DF-D8B53B685057}" srcOrd="1" destOrd="0" presId="urn:microsoft.com/office/officeart/2008/layout/LinedList"/>
    <dgm:cxn modelId="{B7962C73-A17E-4D9E-9B6F-8C8B4046847B}" type="presParOf" srcId="{333F28F0-C32C-43E5-9A4E-DBF5A9FADC70}" destId="{2BDB6A5F-D3A6-454D-B07B-35E03A23669C}" srcOrd="2" destOrd="0" presId="urn:microsoft.com/office/officeart/2008/layout/LinedList"/>
    <dgm:cxn modelId="{CE176D4D-6D8C-4C2C-8404-3863DF0BF4D8}" type="presParOf" srcId="{43B5293A-3D13-45AC-BFAE-017DD128514C}" destId="{35E0CFEC-FC52-4BC5-8DD5-8725B7B27AD5}" srcOrd="2" destOrd="0" presId="urn:microsoft.com/office/officeart/2008/layout/LinedList"/>
    <dgm:cxn modelId="{55E63592-458C-4311-A382-BE57835B5D69}" type="presParOf" srcId="{43B5293A-3D13-45AC-BFAE-017DD128514C}" destId="{14C4A328-D713-4818-8C85-F15B563AA4DC}" srcOrd="3" destOrd="0" presId="urn:microsoft.com/office/officeart/2008/layout/LinedList"/>
    <dgm:cxn modelId="{515ECF0B-5A69-4715-B03C-AD3CB0C9673A}" type="presParOf" srcId="{43B5293A-3D13-45AC-BFAE-017DD128514C}" destId="{815ED66C-837F-4F10-BC5E-6B0677C208F7}" srcOrd="4" destOrd="0" presId="urn:microsoft.com/office/officeart/2008/layout/LinedList"/>
    <dgm:cxn modelId="{C2438C6D-223A-46DF-9B91-91C41A3847C1}" type="presParOf" srcId="{815ED66C-837F-4F10-BC5E-6B0677C208F7}" destId="{99AB0787-C2EE-4CBB-8ECE-E187CA4B0FD0}" srcOrd="0" destOrd="0" presId="urn:microsoft.com/office/officeart/2008/layout/LinedList"/>
    <dgm:cxn modelId="{98C8ABCD-B03A-4FB3-BB09-1BB3FC09AE19}" type="presParOf" srcId="{815ED66C-837F-4F10-BC5E-6B0677C208F7}" destId="{6FBBAEC2-B969-4149-9CA6-4EDC83303847}" srcOrd="1" destOrd="0" presId="urn:microsoft.com/office/officeart/2008/layout/LinedList"/>
    <dgm:cxn modelId="{90DEB467-4565-421C-85A7-BE23DB23D101}" type="presParOf" srcId="{815ED66C-837F-4F10-BC5E-6B0677C208F7}" destId="{1A576B42-0737-40A6-B753-7B5C5A07022D}" srcOrd="2" destOrd="0" presId="urn:microsoft.com/office/officeart/2008/layout/LinedList"/>
    <dgm:cxn modelId="{D3C032EE-B2A8-44FB-B10B-FE84D0D91CF9}" type="presParOf" srcId="{43B5293A-3D13-45AC-BFAE-017DD128514C}" destId="{A1F100BB-324B-41B1-8577-52AB8270B5CD}" srcOrd="5" destOrd="0" presId="urn:microsoft.com/office/officeart/2008/layout/LinedList"/>
    <dgm:cxn modelId="{DD2D1ABE-F5ED-4328-A44F-E8C3EBAAF429}" type="presParOf" srcId="{43B5293A-3D13-45AC-BFAE-017DD128514C}" destId="{2E40E6E0-30E8-46EF-AC65-97E1B3898DF7}" srcOrd="6" destOrd="0" presId="urn:microsoft.com/office/officeart/2008/layout/LinedList"/>
    <dgm:cxn modelId="{DEB526FA-6C05-40DA-963C-510E0B8BC5EB}" type="presParOf" srcId="{43B5293A-3D13-45AC-BFAE-017DD128514C}" destId="{A4DF2BDB-055D-4E24-9CFD-2EEFBF98B7D8}" srcOrd="7" destOrd="0" presId="urn:microsoft.com/office/officeart/2008/layout/LinedList"/>
    <dgm:cxn modelId="{CD414554-4FD8-41F1-9A24-897C33B0BFC1}" type="presParOf" srcId="{A4DF2BDB-055D-4E24-9CFD-2EEFBF98B7D8}" destId="{EB254647-30E7-4A6B-A603-7334D5696EAD}" srcOrd="0" destOrd="0" presId="urn:microsoft.com/office/officeart/2008/layout/LinedList"/>
    <dgm:cxn modelId="{35AF6DE8-02F9-4DA9-8069-2D02F7C3F57F}" type="presParOf" srcId="{A4DF2BDB-055D-4E24-9CFD-2EEFBF98B7D8}" destId="{6C08DF4F-DDC0-4A08-B848-E9D7D82E640D}" srcOrd="1" destOrd="0" presId="urn:microsoft.com/office/officeart/2008/layout/LinedList"/>
    <dgm:cxn modelId="{F6784E96-156B-42C9-BF73-0ABF9685AFD4}" type="presParOf" srcId="{A4DF2BDB-055D-4E24-9CFD-2EEFBF98B7D8}" destId="{560929FE-7AB1-4D44-BCF4-FC32B964ADCA}" srcOrd="2" destOrd="0" presId="urn:microsoft.com/office/officeart/2008/layout/LinedList"/>
    <dgm:cxn modelId="{3D454374-E0CB-415D-A5A5-3AE892EDEEA0}" type="presParOf" srcId="{43B5293A-3D13-45AC-BFAE-017DD128514C}" destId="{1A78889D-35E3-4876-9A01-FFCC90AF957A}" srcOrd="8" destOrd="0" presId="urn:microsoft.com/office/officeart/2008/layout/LinedList"/>
    <dgm:cxn modelId="{1426990A-5CE7-4C2C-B9CC-B8FB70889DF0}" type="presParOf" srcId="{43B5293A-3D13-45AC-BFAE-017DD128514C}" destId="{D768FDF4-EE52-40CB-B7CB-A13B7A3DE11B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77660CA-5F59-48FB-802C-800C5E4792C7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0F80C2C8-A226-442D-A799-BD8CA76A9AE8}">
      <dgm:prSet custT="1"/>
      <dgm:spPr/>
      <dgm:t>
        <a:bodyPr/>
        <a:lstStyle/>
        <a:p>
          <a:pPr rtl="0"/>
          <a:r>
            <a:rPr lang="en-US" sz="1600" b="1">
              <a:latin typeface="Cambria" panose="02040503050406030204" pitchFamily="18" charset="0"/>
            </a:rPr>
            <a:t>700-799 Audit Conclusions and Reporting</a:t>
          </a:r>
          <a:endParaRPr lang="en-IN" sz="1600" b="1" dirty="0">
            <a:latin typeface="Cambria" panose="02040503050406030204" pitchFamily="18" charset="0"/>
          </a:endParaRPr>
        </a:p>
      </dgm:t>
    </dgm:pt>
    <dgm:pt modelId="{2F143FA4-11FE-4DC4-B877-3EAA8442A8BD}" type="parTrans" cxnId="{E0B8609B-01E2-4827-B194-665381CBAE43}">
      <dgm:prSet/>
      <dgm:spPr/>
      <dgm:t>
        <a:bodyPr/>
        <a:lstStyle/>
        <a:p>
          <a:endParaRPr lang="en-IN" sz="1350">
            <a:latin typeface="Cambria" panose="02040503050406030204" pitchFamily="18" charset="0"/>
          </a:endParaRPr>
        </a:p>
      </dgm:t>
    </dgm:pt>
    <dgm:pt modelId="{1AA320D7-25F4-4B36-8F3B-533C3DB4D60A}" type="sibTrans" cxnId="{E0B8609B-01E2-4827-B194-665381CBAE43}">
      <dgm:prSet/>
      <dgm:spPr/>
      <dgm:t>
        <a:bodyPr/>
        <a:lstStyle/>
        <a:p>
          <a:endParaRPr lang="en-IN" sz="1350">
            <a:latin typeface="Cambria" panose="02040503050406030204" pitchFamily="18" charset="0"/>
          </a:endParaRPr>
        </a:p>
      </dgm:t>
    </dgm:pt>
    <dgm:pt modelId="{47A560DA-895C-4AD5-8519-96F38D18979D}">
      <dgm:prSet custT="1"/>
      <dgm:spPr/>
      <dgm:t>
        <a:bodyPr/>
        <a:lstStyle/>
        <a:p>
          <a:pPr rtl="0"/>
          <a:r>
            <a:rPr lang="en-US" sz="1350">
              <a:latin typeface="Cambria" panose="02040503050406030204" pitchFamily="18" charset="0"/>
            </a:rPr>
            <a:t>SA 700 - </a:t>
          </a:r>
          <a:r>
            <a:rPr lang="en-IN" sz="1350">
              <a:latin typeface="Cambria" panose="02040503050406030204" pitchFamily="18" charset="0"/>
            </a:rPr>
            <a:t>Forming an Opinion and Reporting on Financial Statements</a:t>
          </a:r>
        </a:p>
      </dgm:t>
    </dgm:pt>
    <dgm:pt modelId="{871F81E1-8432-4E02-8494-EBEAB05597A5}" type="parTrans" cxnId="{C9EF91D2-B0BB-4DCE-950F-B5171F04589A}">
      <dgm:prSet/>
      <dgm:spPr/>
      <dgm:t>
        <a:bodyPr/>
        <a:lstStyle/>
        <a:p>
          <a:endParaRPr lang="en-IN" sz="1350">
            <a:latin typeface="Cambria" panose="02040503050406030204" pitchFamily="18" charset="0"/>
          </a:endParaRPr>
        </a:p>
      </dgm:t>
    </dgm:pt>
    <dgm:pt modelId="{91AD190D-7B41-4F11-8B3C-78C89FB6B5B9}" type="sibTrans" cxnId="{C9EF91D2-B0BB-4DCE-950F-B5171F04589A}">
      <dgm:prSet/>
      <dgm:spPr/>
      <dgm:t>
        <a:bodyPr/>
        <a:lstStyle/>
        <a:p>
          <a:endParaRPr lang="en-IN" sz="1350">
            <a:latin typeface="Cambria" panose="02040503050406030204" pitchFamily="18" charset="0"/>
          </a:endParaRPr>
        </a:p>
      </dgm:t>
    </dgm:pt>
    <dgm:pt modelId="{FD16B6C7-4EB9-4FA8-9D63-34FC6155A089}">
      <dgm:prSet custT="1"/>
      <dgm:spPr/>
      <dgm:t>
        <a:bodyPr/>
        <a:lstStyle/>
        <a:p>
          <a:pPr rtl="0"/>
          <a:r>
            <a:rPr lang="en-US" sz="1350" dirty="0">
              <a:latin typeface="Cambria" panose="02040503050406030204" pitchFamily="18" charset="0"/>
            </a:rPr>
            <a:t>SA 701 - </a:t>
          </a:r>
          <a:r>
            <a:rPr lang="en-IN" sz="1350" dirty="0">
              <a:latin typeface="Cambria" panose="02040503050406030204" pitchFamily="18" charset="0"/>
            </a:rPr>
            <a:t>Communicating Key Audit Matters in the Independent Auditor’s Report</a:t>
          </a:r>
        </a:p>
      </dgm:t>
    </dgm:pt>
    <dgm:pt modelId="{5513734B-C4F0-48EB-890F-593DD23AC073}" type="parTrans" cxnId="{8E8C4374-3B5D-4B01-82F8-D9463B373131}">
      <dgm:prSet/>
      <dgm:spPr/>
      <dgm:t>
        <a:bodyPr/>
        <a:lstStyle/>
        <a:p>
          <a:endParaRPr lang="en-IN" sz="1350">
            <a:latin typeface="Cambria" panose="02040503050406030204" pitchFamily="18" charset="0"/>
          </a:endParaRPr>
        </a:p>
      </dgm:t>
    </dgm:pt>
    <dgm:pt modelId="{C857D5D2-9095-47EB-8BE2-16BED79A11B7}" type="sibTrans" cxnId="{8E8C4374-3B5D-4B01-82F8-D9463B373131}">
      <dgm:prSet/>
      <dgm:spPr/>
      <dgm:t>
        <a:bodyPr/>
        <a:lstStyle/>
        <a:p>
          <a:endParaRPr lang="en-IN" sz="1350">
            <a:latin typeface="Cambria" panose="02040503050406030204" pitchFamily="18" charset="0"/>
          </a:endParaRPr>
        </a:p>
      </dgm:t>
    </dgm:pt>
    <dgm:pt modelId="{4B911C7B-E807-4D5C-8EAC-089ED4A6B5D3}">
      <dgm:prSet custT="1"/>
      <dgm:spPr/>
      <dgm:t>
        <a:bodyPr/>
        <a:lstStyle/>
        <a:p>
          <a:pPr rtl="0"/>
          <a:r>
            <a:rPr lang="en-US" sz="1350">
              <a:latin typeface="Cambria" panose="02040503050406030204" pitchFamily="18" charset="0"/>
            </a:rPr>
            <a:t>SA 705 - </a:t>
          </a:r>
          <a:r>
            <a:rPr lang="en-IN" sz="1350">
              <a:latin typeface="Cambria" panose="02040503050406030204" pitchFamily="18" charset="0"/>
            </a:rPr>
            <a:t>Modifications to the Opinion in the Independent Auditor’s Report</a:t>
          </a:r>
        </a:p>
      </dgm:t>
    </dgm:pt>
    <dgm:pt modelId="{C29187CF-BEA5-4164-A3CE-9D5F08562141}" type="parTrans" cxnId="{F0139953-BF71-42CB-B62E-DD732C5F9292}">
      <dgm:prSet/>
      <dgm:spPr/>
      <dgm:t>
        <a:bodyPr/>
        <a:lstStyle/>
        <a:p>
          <a:endParaRPr lang="en-IN" sz="1350">
            <a:latin typeface="Cambria" panose="02040503050406030204" pitchFamily="18" charset="0"/>
          </a:endParaRPr>
        </a:p>
      </dgm:t>
    </dgm:pt>
    <dgm:pt modelId="{BC909557-4F35-44F9-AE51-8D126BEB5B86}" type="sibTrans" cxnId="{F0139953-BF71-42CB-B62E-DD732C5F9292}">
      <dgm:prSet/>
      <dgm:spPr/>
      <dgm:t>
        <a:bodyPr/>
        <a:lstStyle/>
        <a:p>
          <a:endParaRPr lang="en-IN" sz="1350">
            <a:latin typeface="Cambria" panose="02040503050406030204" pitchFamily="18" charset="0"/>
          </a:endParaRPr>
        </a:p>
      </dgm:t>
    </dgm:pt>
    <dgm:pt modelId="{D61DC2F0-30A4-4B26-BCCE-58662E4CC871}">
      <dgm:prSet custT="1"/>
      <dgm:spPr/>
      <dgm:t>
        <a:bodyPr/>
        <a:lstStyle/>
        <a:p>
          <a:pPr rtl="0"/>
          <a:r>
            <a:rPr lang="en-US" sz="1350" dirty="0">
              <a:latin typeface="Cambria" panose="02040503050406030204" pitchFamily="18" charset="0"/>
            </a:rPr>
            <a:t>SA 706 - </a:t>
          </a:r>
          <a:r>
            <a:rPr lang="en-IN" sz="1350">
              <a:latin typeface="Cambria" panose="02040503050406030204" pitchFamily="18" charset="0"/>
            </a:rPr>
            <a:t>Emphasis of Matter Paragraphs and Other Matter Paragraphs in the Independent Auditor’s Report</a:t>
          </a:r>
        </a:p>
      </dgm:t>
    </dgm:pt>
    <dgm:pt modelId="{6121ABF4-0BC1-417F-AC48-E44E63956CB3}" type="parTrans" cxnId="{BADC73E6-051D-4B7E-8235-4B00FC529A92}">
      <dgm:prSet/>
      <dgm:spPr/>
      <dgm:t>
        <a:bodyPr/>
        <a:lstStyle/>
        <a:p>
          <a:endParaRPr lang="en-IN" sz="1350">
            <a:latin typeface="Cambria" panose="02040503050406030204" pitchFamily="18" charset="0"/>
          </a:endParaRPr>
        </a:p>
      </dgm:t>
    </dgm:pt>
    <dgm:pt modelId="{5936A36B-A3FE-48D4-BCC3-21C843FEEBDF}" type="sibTrans" cxnId="{BADC73E6-051D-4B7E-8235-4B00FC529A92}">
      <dgm:prSet/>
      <dgm:spPr/>
      <dgm:t>
        <a:bodyPr/>
        <a:lstStyle/>
        <a:p>
          <a:endParaRPr lang="en-IN" sz="1350">
            <a:latin typeface="Cambria" panose="02040503050406030204" pitchFamily="18" charset="0"/>
          </a:endParaRPr>
        </a:p>
      </dgm:t>
    </dgm:pt>
    <dgm:pt modelId="{864EC524-DC3E-4691-8D01-442F9DA25B51}">
      <dgm:prSet custT="1"/>
      <dgm:spPr/>
      <dgm:t>
        <a:bodyPr/>
        <a:lstStyle/>
        <a:p>
          <a:pPr rtl="0"/>
          <a:r>
            <a:rPr lang="en-US" sz="1350" dirty="0">
              <a:latin typeface="Cambria" panose="02040503050406030204" pitchFamily="18" charset="0"/>
            </a:rPr>
            <a:t>SA 710 - </a:t>
          </a:r>
          <a:r>
            <a:rPr lang="en-IN" sz="1350" dirty="0">
              <a:latin typeface="Cambria" panose="02040503050406030204" pitchFamily="18" charset="0"/>
            </a:rPr>
            <a:t>Comparative Information—Corresponding Figures and Comparative Financial Statements</a:t>
          </a:r>
        </a:p>
      </dgm:t>
    </dgm:pt>
    <dgm:pt modelId="{01ADE665-6D4A-4E21-9FBE-47BE97E84D4B}" type="parTrans" cxnId="{08E30CD6-6947-4AA9-88DF-47528ABE7A5C}">
      <dgm:prSet/>
      <dgm:spPr/>
      <dgm:t>
        <a:bodyPr/>
        <a:lstStyle/>
        <a:p>
          <a:endParaRPr lang="en-IN" sz="1350">
            <a:latin typeface="Cambria" panose="02040503050406030204" pitchFamily="18" charset="0"/>
          </a:endParaRPr>
        </a:p>
      </dgm:t>
    </dgm:pt>
    <dgm:pt modelId="{6754F17F-255F-4448-90E0-D5969B9D4730}" type="sibTrans" cxnId="{08E30CD6-6947-4AA9-88DF-47528ABE7A5C}">
      <dgm:prSet/>
      <dgm:spPr/>
      <dgm:t>
        <a:bodyPr/>
        <a:lstStyle/>
        <a:p>
          <a:endParaRPr lang="en-IN" sz="1350">
            <a:latin typeface="Cambria" panose="02040503050406030204" pitchFamily="18" charset="0"/>
          </a:endParaRPr>
        </a:p>
      </dgm:t>
    </dgm:pt>
    <dgm:pt modelId="{23901575-96AC-4C84-8654-A726E592AE08}">
      <dgm:prSet custT="1"/>
      <dgm:spPr/>
      <dgm:t>
        <a:bodyPr/>
        <a:lstStyle/>
        <a:p>
          <a:pPr rtl="0"/>
          <a:r>
            <a:rPr lang="en-US" sz="1350">
              <a:latin typeface="Cambria" panose="02040503050406030204" pitchFamily="18" charset="0"/>
            </a:rPr>
            <a:t>SA 720 - </a:t>
          </a:r>
          <a:r>
            <a:rPr lang="en-IN" sz="1350">
              <a:latin typeface="Cambria" panose="02040503050406030204" pitchFamily="18" charset="0"/>
            </a:rPr>
            <a:t>The Auditor’s Responsibility Relating to Other Information in Documents</a:t>
          </a:r>
        </a:p>
      </dgm:t>
    </dgm:pt>
    <dgm:pt modelId="{A8FD7950-2E05-4F4D-A920-BE891CB81078}" type="parTrans" cxnId="{4C163388-F931-4322-B1DE-A90300AFC205}">
      <dgm:prSet/>
      <dgm:spPr/>
      <dgm:t>
        <a:bodyPr/>
        <a:lstStyle/>
        <a:p>
          <a:endParaRPr lang="en-IN" sz="1350">
            <a:latin typeface="Cambria" panose="02040503050406030204" pitchFamily="18" charset="0"/>
          </a:endParaRPr>
        </a:p>
      </dgm:t>
    </dgm:pt>
    <dgm:pt modelId="{3AD8B8DA-765C-4E3C-8DA5-91D5D50106E4}" type="sibTrans" cxnId="{4C163388-F931-4322-B1DE-A90300AFC205}">
      <dgm:prSet/>
      <dgm:spPr/>
      <dgm:t>
        <a:bodyPr/>
        <a:lstStyle/>
        <a:p>
          <a:endParaRPr lang="en-IN" sz="1350">
            <a:latin typeface="Cambria" panose="02040503050406030204" pitchFamily="18" charset="0"/>
          </a:endParaRPr>
        </a:p>
      </dgm:t>
    </dgm:pt>
    <dgm:pt modelId="{EED60984-FFF6-4906-AEC5-B4275E94B430}" type="pres">
      <dgm:prSet presAssocID="{077660CA-5F59-48FB-802C-800C5E4792C7}" presName="vert0" presStyleCnt="0">
        <dgm:presLayoutVars>
          <dgm:dir/>
          <dgm:animOne val="branch"/>
          <dgm:animLvl val="lvl"/>
        </dgm:presLayoutVars>
      </dgm:prSet>
      <dgm:spPr/>
    </dgm:pt>
    <dgm:pt modelId="{3F6A8F2C-41D5-4F21-ADC2-214533C22917}" type="pres">
      <dgm:prSet presAssocID="{0F80C2C8-A226-442D-A799-BD8CA76A9AE8}" presName="thickLine" presStyleLbl="alignNode1" presStyleIdx="0" presStyleCnt="1"/>
      <dgm:spPr/>
    </dgm:pt>
    <dgm:pt modelId="{81AE4234-2C88-42C9-8404-BE7C4EFC7416}" type="pres">
      <dgm:prSet presAssocID="{0F80C2C8-A226-442D-A799-BD8CA76A9AE8}" presName="horz1" presStyleCnt="0"/>
      <dgm:spPr/>
    </dgm:pt>
    <dgm:pt modelId="{B6F3DE13-8B0A-47AA-B671-09C49441F73D}" type="pres">
      <dgm:prSet presAssocID="{0F80C2C8-A226-442D-A799-BD8CA76A9AE8}" presName="tx1" presStyleLbl="revTx" presStyleIdx="0" presStyleCnt="7" custScaleX="121480"/>
      <dgm:spPr/>
    </dgm:pt>
    <dgm:pt modelId="{73FF10E9-A9FA-45ED-82DC-C457017F1C18}" type="pres">
      <dgm:prSet presAssocID="{0F80C2C8-A226-442D-A799-BD8CA76A9AE8}" presName="vert1" presStyleCnt="0"/>
      <dgm:spPr/>
    </dgm:pt>
    <dgm:pt modelId="{BE0D7F3D-0C76-4A8A-B386-6096005D8E76}" type="pres">
      <dgm:prSet presAssocID="{47A560DA-895C-4AD5-8519-96F38D18979D}" presName="vertSpace2a" presStyleCnt="0"/>
      <dgm:spPr/>
    </dgm:pt>
    <dgm:pt modelId="{D357798B-6516-4734-9581-679DDF9230D1}" type="pres">
      <dgm:prSet presAssocID="{47A560DA-895C-4AD5-8519-96F38D18979D}" presName="horz2" presStyleCnt="0"/>
      <dgm:spPr/>
    </dgm:pt>
    <dgm:pt modelId="{B1563DFC-6220-422A-B82A-A9FD672260C3}" type="pres">
      <dgm:prSet presAssocID="{47A560DA-895C-4AD5-8519-96F38D18979D}" presName="horzSpace2" presStyleCnt="0"/>
      <dgm:spPr/>
    </dgm:pt>
    <dgm:pt modelId="{FE516A61-70A0-4772-BD98-A8FDA91667E2}" type="pres">
      <dgm:prSet presAssocID="{47A560DA-895C-4AD5-8519-96F38D18979D}" presName="tx2" presStyleLbl="revTx" presStyleIdx="1" presStyleCnt="7"/>
      <dgm:spPr/>
    </dgm:pt>
    <dgm:pt modelId="{32E07B0B-EC85-43CF-9092-31A90F1A4979}" type="pres">
      <dgm:prSet presAssocID="{47A560DA-895C-4AD5-8519-96F38D18979D}" presName="vert2" presStyleCnt="0"/>
      <dgm:spPr/>
    </dgm:pt>
    <dgm:pt modelId="{D672AE49-0833-4268-9535-C53E0AD57C60}" type="pres">
      <dgm:prSet presAssocID="{47A560DA-895C-4AD5-8519-96F38D18979D}" presName="thinLine2b" presStyleLbl="callout" presStyleIdx="0" presStyleCnt="6"/>
      <dgm:spPr/>
    </dgm:pt>
    <dgm:pt modelId="{199B710C-80DD-471E-82B8-BCC61B6C88D0}" type="pres">
      <dgm:prSet presAssocID="{47A560DA-895C-4AD5-8519-96F38D18979D}" presName="vertSpace2b" presStyleCnt="0"/>
      <dgm:spPr/>
    </dgm:pt>
    <dgm:pt modelId="{DDA1A9D3-6E9E-4904-B219-74123AC1BF7C}" type="pres">
      <dgm:prSet presAssocID="{FD16B6C7-4EB9-4FA8-9D63-34FC6155A089}" presName="horz2" presStyleCnt="0"/>
      <dgm:spPr/>
    </dgm:pt>
    <dgm:pt modelId="{089BAB2B-79C9-4478-8D3F-DF4EB721DE67}" type="pres">
      <dgm:prSet presAssocID="{FD16B6C7-4EB9-4FA8-9D63-34FC6155A089}" presName="horzSpace2" presStyleCnt="0"/>
      <dgm:spPr/>
    </dgm:pt>
    <dgm:pt modelId="{C7BB8535-9354-4696-B48A-8C670D79A06E}" type="pres">
      <dgm:prSet presAssocID="{FD16B6C7-4EB9-4FA8-9D63-34FC6155A089}" presName="tx2" presStyleLbl="revTx" presStyleIdx="2" presStyleCnt="7"/>
      <dgm:spPr/>
    </dgm:pt>
    <dgm:pt modelId="{07C1241F-254A-4759-B428-535A06A1840D}" type="pres">
      <dgm:prSet presAssocID="{FD16B6C7-4EB9-4FA8-9D63-34FC6155A089}" presName="vert2" presStyleCnt="0"/>
      <dgm:spPr/>
    </dgm:pt>
    <dgm:pt modelId="{E70F0DFA-B92E-478E-A79D-06BD5D72D890}" type="pres">
      <dgm:prSet presAssocID="{FD16B6C7-4EB9-4FA8-9D63-34FC6155A089}" presName="thinLine2b" presStyleLbl="callout" presStyleIdx="1" presStyleCnt="6"/>
      <dgm:spPr/>
    </dgm:pt>
    <dgm:pt modelId="{DF798517-B5BD-4111-A4EC-DF9441D04E4E}" type="pres">
      <dgm:prSet presAssocID="{FD16B6C7-4EB9-4FA8-9D63-34FC6155A089}" presName="vertSpace2b" presStyleCnt="0"/>
      <dgm:spPr/>
    </dgm:pt>
    <dgm:pt modelId="{531A87C7-7CEC-44FD-82DF-2233044A86DD}" type="pres">
      <dgm:prSet presAssocID="{4B911C7B-E807-4D5C-8EAC-089ED4A6B5D3}" presName="horz2" presStyleCnt="0"/>
      <dgm:spPr/>
    </dgm:pt>
    <dgm:pt modelId="{2D1B39E8-905D-4487-972F-D5CA79A1F457}" type="pres">
      <dgm:prSet presAssocID="{4B911C7B-E807-4D5C-8EAC-089ED4A6B5D3}" presName="horzSpace2" presStyleCnt="0"/>
      <dgm:spPr/>
    </dgm:pt>
    <dgm:pt modelId="{08C2DC66-71A9-4037-9BC2-B38F0C2DF8A3}" type="pres">
      <dgm:prSet presAssocID="{4B911C7B-E807-4D5C-8EAC-089ED4A6B5D3}" presName="tx2" presStyleLbl="revTx" presStyleIdx="3" presStyleCnt="7"/>
      <dgm:spPr/>
    </dgm:pt>
    <dgm:pt modelId="{ECD62288-B352-4CB1-8907-6A1724A0A8CB}" type="pres">
      <dgm:prSet presAssocID="{4B911C7B-E807-4D5C-8EAC-089ED4A6B5D3}" presName="vert2" presStyleCnt="0"/>
      <dgm:spPr/>
    </dgm:pt>
    <dgm:pt modelId="{20780553-10B3-47AE-A289-166462E2B6DD}" type="pres">
      <dgm:prSet presAssocID="{4B911C7B-E807-4D5C-8EAC-089ED4A6B5D3}" presName="thinLine2b" presStyleLbl="callout" presStyleIdx="2" presStyleCnt="6"/>
      <dgm:spPr/>
    </dgm:pt>
    <dgm:pt modelId="{8AD1A09B-4D98-4B88-BD54-5CE661531509}" type="pres">
      <dgm:prSet presAssocID="{4B911C7B-E807-4D5C-8EAC-089ED4A6B5D3}" presName="vertSpace2b" presStyleCnt="0"/>
      <dgm:spPr/>
    </dgm:pt>
    <dgm:pt modelId="{04CA9CC3-4E4F-4CB7-99BA-5D278D786C55}" type="pres">
      <dgm:prSet presAssocID="{D61DC2F0-30A4-4B26-BCCE-58662E4CC871}" presName="horz2" presStyleCnt="0"/>
      <dgm:spPr/>
    </dgm:pt>
    <dgm:pt modelId="{D7022F23-D768-4639-802C-3E1EE36563FC}" type="pres">
      <dgm:prSet presAssocID="{D61DC2F0-30A4-4B26-BCCE-58662E4CC871}" presName="horzSpace2" presStyleCnt="0"/>
      <dgm:spPr/>
    </dgm:pt>
    <dgm:pt modelId="{12E19E14-8259-4C10-8E66-A5E52E19864B}" type="pres">
      <dgm:prSet presAssocID="{D61DC2F0-30A4-4B26-BCCE-58662E4CC871}" presName="tx2" presStyleLbl="revTx" presStyleIdx="4" presStyleCnt="7"/>
      <dgm:spPr/>
    </dgm:pt>
    <dgm:pt modelId="{A51ADD9E-F092-4B30-84E3-5610B4C9295D}" type="pres">
      <dgm:prSet presAssocID="{D61DC2F0-30A4-4B26-BCCE-58662E4CC871}" presName="vert2" presStyleCnt="0"/>
      <dgm:spPr/>
    </dgm:pt>
    <dgm:pt modelId="{199D080A-3570-41A6-9B1B-72FE6CDD482D}" type="pres">
      <dgm:prSet presAssocID="{D61DC2F0-30A4-4B26-BCCE-58662E4CC871}" presName="thinLine2b" presStyleLbl="callout" presStyleIdx="3" presStyleCnt="6"/>
      <dgm:spPr/>
    </dgm:pt>
    <dgm:pt modelId="{F513F882-BA3C-46AC-9EC9-E8808E39AF37}" type="pres">
      <dgm:prSet presAssocID="{D61DC2F0-30A4-4B26-BCCE-58662E4CC871}" presName="vertSpace2b" presStyleCnt="0"/>
      <dgm:spPr/>
    </dgm:pt>
    <dgm:pt modelId="{037C8C1D-BF52-4F34-B4D1-FC904D6CC4F6}" type="pres">
      <dgm:prSet presAssocID="{864EC524-DC3E-4691-8D01-442F9DA25B51}" presName="horz2" presStyleCnt="0"/>
      <dgm:spPr/>
    </dgm:pt>
    <dgm:pt modelId="{0429A42A-499A-4E81-A5A8-D087979B241C}" type="pres">
      <dgm:prSet presAssocID="{864EC524-DC3E-4691-8D01-442F9DA25B51}" presName="horzSpace2" presStyleCnt="0"/>
      <dgm:spPr/>
    </dgm:pt>
    <dgm:pt modelId="{9A8FFBC7-85C3-4A38-980B-511DD779CB8B}" type="pres">
      <dgm:prSet presAssocID="{864EC524-DC3E-4691-8D01-442F9DA25B51}" presName="tx2" presStyleLbl="revTx" presStyleIdx="5" presStyleCnt="7"/>
      <dgm:spPr/>
    </dgm:pt>
    <dgm:pt modelId="{722DBCFB-CF12-463A-B5B1-7F68A31117FF}" type="pres">
      <dgm:prSet presAssocID="{864EC524-DC3E-4691-8D01-442F9DA25B51}" presName="vert2" presStyleCnt="0"/>
      <dgm:spPr/>
    </dgm:pt>
    <dgm:pt modelId="{EBB31522-A248-4FBD-A528-944CD71BF5D9}" type="pres">
      <dgm:prSet presAssocID="{864EC524-DC3E-4691-8D01-442F9DA25B51}" presName="thinLine2b" presStyleLbl="callout" presStyleIdx="4" presStyleCnt="6"/>
      <dgm:spPr/>
    </dgm:pt>
    <dgm:pt modelId="{E05D1896-1DA2-452A-8D81-ED6FBEBF28C8}" type="pres">
      <dgm:prSet presAssocID="{864EC524-DC3E-4691-8D01-442F9DA25B51}" presName="vertSpace2b" presStyleCnt="0"/>
      <dgm:spPr/>
    </dgm:pt>
    <dgm:pt modelId="{32DBA432-510F-4D68-8958-E4912802DFE3}" type="pres">
      <dgm:prSet presAssocID="{23901575-96AC-4C84-8654-A726E592AE08}" presName="horz2" presStyleCnt="0"/>
      <dgm:spPr/>
    </dgm:pt>
    <dgm:pt modelId="{575B3AD7-2BB7-495F-A185-D09F6F82C823}" type="pres">
      <dgm:prSet presAssocID="{23901575-96AC-4C84-8654-A726E592AE08}" presName="horzSpace2" presStyleCnt="0"/>
      <dgm:spPr/>
    </dgm:pt>
    <dgm:pt modelId="{69473D32-3519-45ED-8C1A-8C5FC8B9CBAF}" type="pres">
      <dgm:prSet presAssocID="{23901575-96AC-4C84-8654-A726E592AE08}" presName="tx2" presStyleLbl="revTx" presStyleIdx="6" presStyleCnt="7"/>
      <dgm:spPr/>
    </dgm:pt>
    <dgm:pt modelId="{2D071A09-1083-4359-B2D4-801915D0EC71}" type="pres">
      <dgm:prSet presAssocID="{23901575-96AC-4C84-8654-A726E592AE08}" presName="vert2" presStyleCnt="0"/>
      <dgm:spPr/>
    </dgm:pt>
    <dgm:pt modelId="{CBC4CBAF-B64C-479E-A5E1-D42019A9ED63}" type="pres">
      <dgm:prSet presAssocID="{23901575-96AC-4C84-8654-A726E592AE08}" presName="thinLine2b" presStyleLbl="callout" presStyleIdx="5" presStyleCnt="6"/>
      <dgm:spPr/>
    </dgm:pt>
    <dgm:pt modelId="{1CB12BA8-8D7E-4CAE-AA67-2D0C68C7B16B}" type="pres">
      <dgm:prSet presAssocID="{23901575-96AC-4C84-8654-A726E592AE08}" presName="vertSpace2b" presStyleCnt="0"/>
      <dgm:spPr/>
    </dgm:pt>
  </dgm:ptLst>
  <dgm:cxnLst>
    <dgm:cxn modelId="{7A9E7936-AC7B-4916-9A31-18A4A34DF264}" type="presOf" srcId="{4B911C7B-E807-4D5C-8EAC-089ED4A6B5D3}" destId="{08C2DC66-71A9-4037-9BC2-B38F0C2DF8A3}" srcOrd="0" destOrd="0" presId="urn:microsoft.com/office/officeart/2008/layout/LinedList"/>
    <dgm:cxn modelId="{D235CD44-4C32-4428-8073-1C54802F33C3}" type="presOf" srcId="{23901575-96AC-4C84-8654-A726E592AE08}" destId="{69473D32-3519-45ED-8C1A-8C5FC8B9CBAF}" srcOrd="0" destOrd="0" presId="urn:microsoft.com/office/officeart/2008/layout/LinedList"/>
    <dgm:cxn modelId="{F0139953-BF71-42CB-B62E-DD732C5F9292}" srcId="{0F80C2C8-A226-442D-A799-BD8CA76A9AE8}" destId="{4B911C7B-E807-4D5C-8EAC-089ED4A6B5D3}" srcOrd="2" destOrd="0" parTransId="{C29187CF-BEA5-4164-A3CE-9D5F08562141}" sibTransId="{BC909557-4F35-44F9-AE51-8D126BEB5B86}"/>
    <dgm:cxn modelId="{8E8C4374-3B5D-4B01-82F8-D9463B373131}" srcId="{0F80C2C8-A226-442D-A799-BD8CA76A9AE8}" destId="{FD16B6C7-4EB9-4FA8-9D63-34FC6155A089}" srcOrd="1" destOrd="0" parTransId="{5513734B-C4F0-48EB-890F-593DD23AC073}" sibTransId="{C857D5D2-9095-47EB-8BE2-16BED79A11B7}"/>
    <dgm:cxn modelId="{8CB4EC74-A58C-4994-B437-406994503F3F}" type="presOf" srcId="{0F80C2C8-A226-442D-A799-BD8CA76A9AE8}" destId="{B6F3DE13-8B0A-47AA-B671-09C49441F73D}" srcOrd="0" destOrd="0" presId="urn:microsoft.com/office/officeart/2008/layout/LinedList"/>
    <dgm:cxn modelId="{FAE5CF87-15DB-421B-BD0D-3790B8D8670F}" type="presOf" srcId="{47A560DA-895C-4AD5-8519-96F38D18979D}" destId="{FE516A61-70A0-4772-BD98-A8FDA91667E2}" srcOrd="0" destOrd="0" presId="urn:microsoft.com/office/officeart/2008/layout/LinedList"/>
    <dgm:cxn modelId="{4C163388-F931-4322-B1DE-A90300AFC205}" srcId="{0F80C2C8-A226-442D-A799-BD8CA76A9AE8}" destId="{23901575-96AC-4C84-8654-A726E592AE08}" srcOrd="5" destOrd="0" parTransId="{A8FD7950-2E05-4F4D-A920-BE891CB81078}" sibTransId="{3AD8B8DA-765C-4E3C-8DA5-91D5D50106E4}"/>
    <dgm:cxn modelId="{E0B8609B-01E2-4827-B194-665381CBAE43}" srcId="{077660CA-5F59-48FB-802C-800C5E4792C7}" destId="{0F80C2C8-A226-442D-A799-BD8CA76A9AE8}" srcOrd="0" destOrd="0" parTransId="{2F143FA4-11FE-4DC4-B877-3EAA8442A8BD}" sibTransId="{1AA320D7-25F4-4B36-8F3B-533C3DB4D60A}"/>
    <dgm:cxn modelId="{7A2CBA9D-A67A-43E3-A33C-723AEC3F0C3B}" type="presOf" srcId="{D61DC2F0-30A4-4B26-BCCE-58662E4CC871}" destId="{12E19E14-8259-4C10-8E66-A5E52E19864B}" srcOrd="0" destOrd="0" presId="urn:microsoft.com/office/officeart/2008/layout/LinedList"/>
    <dgm:cxn modelId="{FD8E54B1-5B06-4749-A85C-F108EF437787}" type="presOf" srcId="{864EC524-DC3E-4691-8D01-442F9DA25B51}" destId="{9A8FFBC7-85C3-4A38-980B-511DD779CB8B}" srcOrd="0" destOrd="0" presId="urn:microsoft.com/office/officeart/2008/layout/LinedList"/>
    <dgm:cxn modelId="{678F5AB4-1BB9-44EF-8C86-F1A63C0878D9}" type="presOf" srcId="{FD16B6C7-4EB9-4FA8-9D63-34FC6155A089}" destId="{C7BB8535-9354-4696-B48A-8C670D79A06E}" srcOrd="0" destOrd="0" presId="urn:microsoft.com/office/officeart/2008/layout/LinedList"/>
    <dgm:cxn modelId="{C9EF91D2-B0BB-4DCE-950F-B5171F04589A}" srcId="{0F80C2C8-A226-442D-A799-BD8CA76A9AE8}" destId="{47A560DA-895C-4AD5-8519-96F38D18979D}" srcOrd="0" destOrd="0" parTransId="{871F81E1-8432-4E02-8494-EBEAB05597A5}" sibTransId="{91AD190D-7B41-4F11-8B3C-78C89FB6B5B9}"/>
    <dgm:cxn modelId="{08E30CD6-6947-4AA9-88DF-47528ABE7A5C}" srcId="{0F80C2C8-A226-442D-A799-BD8CA76A9AE8}" destId="{864EC524-DC3E-4691-8D01-442F9DA25B51}" srcOrd="4" destOrd="0" parTransId="{01ADE665-6D4A-4E21-9FBE-47BE97E84D4B}" sibTransId="{6754F17F-255F-4448-90E0-D5969B9D4730}"/>
    <dgm:cxn modelId="{BADC73E6-051D-4B7E-8235-4B00FC529A92}" srcId="{0F80C2C8-A226-442D-A799-BD8CA76A9AE8}" destId="{D61DC2F0-30A4-4B26-BCCE-58662E4CC871}" srcOrd="3" destOrd="0" parTransId="{6121ABF4-0BC1-417F-AC48-E44E63956CB3}" sibTransId="{5936A36B-A3FE-48D4-BCC3-21C843FEEBDF}"/>
    <dgm:cxn modelId="{329E42FD-EB9C-4DFA-8742-4DB9BDD473B3}" type="presOf" srcId="{077660CA-5F59-48FB-802C-800C5E4792C7}" destId="{EED60984-FFF6-4906-AEC5-B4275E94B430}" srcOrd="0" destOrd="0" presId="urn:microsoft.com/office/officeart/2008/layout/LinedList"/>
    <dgm:cxn modelId="{BB8F2283-CF13-45F2-9801-01015DB2758B}" type="presParOf" srcId="{EED60984-FFF6-4906-AEC5-B4275E94B430}" destId="{3F6A8F2C-41D5-4F21-ADC2-214533C22917}" srcOrd="0" destOrd="0" presId="urn:microsoft.com/office/officeart/2008/layout/LinedList"/>
    <dgm:cxn modelId="{9A55A574-ADD4-4B6A-ACE2-62722DAEE7DF}" type="presParOf" srcId="{EED60984-FFF6-4906-AEC5-B4275E94B430}" destId="{81AE4234-2C88-42C9-8404-BE7C4EFC7416}" srcOrd="1" destOrd="0" presId="urn:microsoft.com/office/officeart/2008/layout/LinedList"/>
    <dgm:cxn modelId="{51FC8935-C153-41A6-8B77-5155F82130CB}" type="presParOf" srcId="{81AE4234-2C88-42C9-8404-BE7C4EFC7416}" destId="{B6F3DE13-8B0A-47AA-B671-09C49441F73D}" srcOrd="0" destOrd="0" presId="urn:microsoft.com/office/officeart/2008/layout/LinedList"/>
    <dgm:cxn modelId="{684E66E7-D628-4F78-BF59-6719C3D172FE}" type="presParOf" srcId="{81AE4234-2C88-42C9-8404-BE7C4EFC7416}" destId="{73FF10E9-A9FA-45ED-82DC-C457017F1C18}" srcOrd="1" destOrd="0" presId="urn:microsoft.com/office/officeart/2008/layout/LinedList"/>
    <dgm:cxn modelId="{58F0A1FA-C599-4E99-BCD6-EA6B45A876F8}" type="presParOf" srcId="{73FF10E9-A9FA-45ED-82DC-C457017F1C18}" destId="{BE0D7F3D-0C76-4A8A-B386-6096005D8E76}" srcOrd="0" destOrd="0" presId="urn:microsoft.com/office/officeart/2008/layout/LinedList"/>
    <dgm:cxn modelId="{F50701E7-B7D2-4F6C-B479-28283E33D3F2}" type="presParOf" srcId="{73FF10E9-A9FA-45ED-82DC-C457017F1C18}" destId="{D357798B-6516-4734-9581-679DDF9230D1}" srcOrd="1" destOrd="0" presId="urn:microsoft.com/office/officeart/2008/layout/LinedList"/>
    <dgm:cxn modelId="{FE14A76C-22E6-4397-8633-6ED86BA898F0}" type="presParOf" srcId="{D357798B-6516-4734-9581-679DDF9230D1}" destId="{B1563DFC-6220-422A-B82A-A9FD672260C3}" srcOrd="0" destOrd="0" presId="urn:microsoft.com/office/officeart/2008/layout/LinedList"/>
    <dgm:cxn modelId="{6FA413FC-15D1-41A5-9A7C-F70995A79DE0}" type="presParOf" srcId="{D357798B-6516-4734-9581-679DDF9230D1}" destId="{FE516A61-70A0-4772-BD98-A8FDA91667E2}" srcOrd="1" destOrd="0" presId="urn:microsoft.com/office/officeart/2008/layout/LinedList"/>
    <dgm:cxn modelId="{E86BE5F6-9700-4068-B8C3-FFE13BD0922F}" type="presParOf" srcId="{D357798B-6516-4734-9581-679DDF9230D1}" destId="{32E07B0B-EC85-43CF-9092-31A90F1A4979}" srcOrd="2" destOrd="0" presId="urn:microsoft.com/office/officeart/2008/layout/LinedList"/>
    <dgm:cxn modelId="{F13C0337-9CEE-4D9A-A626-B685ADD4CA3B}" type="presParOf" srcId="{73FF10E9-A9FA-45ED-82DC-C457017F1C18}" destId="{D672AE49-0833-4268-9535-C53E0AD57C60}" srcOrd="2" destOrd="0" presId="urn:microsoft.com/office/officeart/2008/layout/LinedList"/>
    <dgm:cxn modelId="{5D12ADCC-5E81-4BBE-9CDB-3C9A892B2CA8}" type="presParOf" srcId="{73FF10E9-A9FA-45ED-82DC-C457017F1C18}" destId="{199B710C-80DD-471E-82B8-BCC61B6C88D0}" srcOrd="3" destOrd="0" presId="urn:microsoft.com/office/officeart/2008/layout/LinedList"/>
    <dgm:cxn modelId="{AC75FFED-21FB-4501-B1E0-2929A08A5212}" type="presParOf" srcId="{73FF10E9-A9FA-45ED-82DC-C457017F1C18}" destId="{DDA1A9D3-6E9E-4904-B219-74123AC1BF7C}" srcOrd="4" destOrd="0" presId="urn:microsoft.com/office/officeart/2008/layout/LinedList"/>
    <dgm:cxn modelId="{DA9DA5B3-98B2-4480-9CA8-C5918913C07A}" type="presParOf" srcId="{DDA1A9D3-6E9E-4904-B219-74123AC1BF7C}" destId="{089BAB2B-79C9-4478-8D3F-DF4EB721DE67}" srcOrd="0" destOrd="0" presId="urn:microsoft.com/office/officeart/2008/layout/LinedList"/>
    <dgm:cxn modelId="{AB43DB18-7AEF-475D-913D-1E3C7ABCCC97}" type="presParOf" srcId="{DDA1A9D3-6E9E-4904-B219-74123AC1BF7C}" destId="{C7BB8535-9354-4696-B48A-8C670D79A06E}" srcOrd="1" destOrd="0" presId="urn:microsoft.com/office/officeart/2008/layout/LinedList"/>
    <dgm:cxn modelId="{9346C7EF-D684-4846-ABBF-99927DA543C0}" type="presParOf" srcId="{DDA1A9D3-6E9E-4904-B219-74123AC1BF7C}" destId="{07C1241F-254A-4759-B428-535A06A1840D}" srcOrd="2" destOrd="0" presId="urn:microsoft.com/office/officeart/2008/layout/LinedList"/>
    <dgm:cxn modelId="{E1885ED7-624F-43BE-9015-22D50B175394}" type="presParOf" srcId="{73FF10E9-A9FA-45ED-82DC-C457017F1C18}" destId="{E70F0DFA-B92E-478E-A79D-06BD5D72D890}" srcOrd="5" destOrd="0" presId="urn:microsoft.com/office/officeart/2008/layout/LinedList"/>
    <dgm:cxn modelId="{63DF6D7B-4929-45F6-9F7D-DAEF440CDA60}" type="presParOf" srcId="{73FF10E9-A9FA-45ED-82DC-C457017F1C18}" destId="{DF798517-B5BD-4111-A4EC-DF9441D04E4E}" srcOrd="6" destOrd="0" presId="urn:microsoft.com/office/officeart/2008/layout/LinedList"/>
    <dgm:cxn modelId="{52CB4E0C-62DC-43AF-9D5F-394B934D310E}" type="presParOf" srcId="{73FF10E9-A9FA-45ED-82DC-C457017F1C18}" destId="{531A87C7-7CEC-44FD-82DF-2233044A86DD}" srcOrd="7" destOrd="0" presId="urn:microsoft.com/office/officeart/2008/layout/LinedList"/>
    <dgm:cxn modelId="{920A55C5-3CEC-47AF-8958-6EBCE4D83495}" type="presParOf" srcId="{531A87C7-7CEC-44FD-82DF-2233044A86DD}" destId="{2D1B39E8-905D-4487-972F-D5CA79A1F457}" srcOrd="0" destOrd="0" presId="urn:microsoft.com/office/officeart/2008/layout/LinedList"/>
    <dgm:cxn modelId="{47A72021-CD61-49B8-928B-80909DB7ED09}" type="presParOf" srcId="{531A87C7-7CEC-44FD-82DF-2233044A86DD}" destId="{08C2DC66-71A9-4037-9BC2-B38F0C2DF8A3}" srcOrd="1" destOrd="0" presId="urn:microsoft.com/office/officeart/2008/layout/LinedList"/>
    <dgm:cxn modelId="{92E117EF-B54F-4E5B-AE26-940DE23A52F1}" type="presParOf" srcId="{531A87C7-7CEC-44FD-82DF-2233044A86DD}" destId="{ECD62288-B352-4CB1-8907-6A1724A0A8CB}" srcOrd="2" destOrd="0" presId="urn:microsoft.com/office/officeart/2008/layout/LinedList"/>
    <dgm:cxn modelId="{35BC528A-9F92-4375-BCB0-236CB7AD6AB6}" type="presParOf" srcId="{73FF10E9-A9FA-45ED-82DC-C457017F1C18}" destId="{20780553-10B3-47AE-A289-166462E2B6DD}" srcOrd="8" destOrd="0" presId="urn:microsoft.com/office/officeart/2008/layout/LinedList"/>
    <dgm:cxn modelId="{F96E2E03-E426-4701-BC40-91F5499D0AC6}" type="presParOf" srcId="{73FF10E9-A9FA-45ED-82DC-C457017F1C18}" destId="{8AD1A09B-4D98-4B88-BD54-5CE661531509}" srcOrd="9" destOrd="0" presId="urn:microsoft.com/office/officeart/2008/layout/LinedList"/>
    <dgm:cxn modelId="{95F1B43E-79EE-4431-AE96-EFBD05169A9A}" type="presParOf" srcId="{73FF10E9-A9FA-45ED-82DC-C457017F1C18}" destId="{04CA9CC3-4E4F-4CB7-99BA-5D278D786C55}" srcOrd="10" destOrd="0" presId="urn:microsoft.com/office/officeart/2008/layout/LinedList"/>
    <dgm:cxn modelId="{127544AA-9E84-4146-8841-D0A249720F87}" type="presParOf" srcId="{04CA9CC3-4E4F-4CB7-99BA-5D278D786C55}" destId="{D7022F23-D768-4639-802C-3E1EE36563FC}" srcOrd="0" destOrd="0" presId="urn:microsoft.com/office/officeart/2008/layout/LinedList"/>
    <dgm:cxn modelId="{D62B5B8A-59A6-4AF1-822E-473EE8C30689}" type="presParOf" srcId="{04CA9CC3-4E4F-4CB7-99BA-5D278D786C55}" destId="{12E19E14-8259-4C10-8E66-A5E52E19864B}" srcOrd="1" destOrd="0" presId="urn:microsoft.com/office/officeart/2008/layout/LinedList"/>
    <dgm:cxn modelId="{073349AB-C00C-4AE3-80A7-16611EC3E70D}" type="presParOf" srcId="{04CA9CC3-4E4F-4CB7-99BA-5D278D786C55}" destId="{A51ADD9E-F092-4B30-84E3-5610B4C9295D}" srcOrd="2" destOrd="0" presId="urn:microsoft.com/office/officeart/2008/layout/LinedList"/>
    <dgm:cxn modelId="{1AD7B9F2-7432-4BA2-8131-C73D06C14177}" type="presParOf" srcId="{73FF10E9-A9FA-45ED-82DC-C457017F1C18}" destId="{199D080A-3570-41A6-9B1B-72FE6CDD482D}" srcOrd="11" destOrd="0" presId="urn:microsoft.com/office/officeart/2008/layout/LinedList"/>
    <dgm:cxn modelId="{B39067E5-7A38-484F-A35E-D0D7F5954D0C}" type="presParOf" srcId="{73FF10E9-A9FA-45ED-82DC-C457017F1C18}" destId="{F513F882-BA3C-46AC-9EC9-E8808E39AF37}" srcOrd="12" destOrd="0" presId="urn:microsoft.com/office/officeart/2008/layout/LinedList"/>
    <dgm:cxn modelId="{E0203694-5FE3-4E02-B95E-E514796A80F9}" type="presParOf" srcId="{73FF10E9-A9FA-45ED-82DC-C457017F1C18}" destId="{037C8C1D-BF52-4F34-B4D1-FC904D6CC4F6}" srcOrd="13" destOrd="0" presId="urn:microsoft.com/office/officeart/2008/layout/LinedList"/>
    <dgm:cxn modelId="{F652D6E8-21FA-450A-A262-1E2C3542CE6C}" type="presParOf" srcId="{037C8C1D-BF52-4F34-B4D1-FC904D6CC4F6}" destId="{0429A42A-499A-4E81-A5A8-D087979B241C}" srcOrd="0" destOrd="0" presId="urn:microsoft.com/office/officeart/2008/layout/LinedList"/>
    <dgm:cxn modelId="{B983BE3D-9DF2-4892-89E5-B55AF9803FE8}" type="presParOf" srcId="{037C8C1D-BF52-4F34-B4D1-FC904D6CC4F6}" destId="{9A8FFBC7-85C3-4A38-980B-511DD779CB8B}" srcOrd="1" destOrd="0" presId="urn:microsoft.com/office/officeart/2008/layout/LinedList"/>
    <dgm:cxn modelId="{4258346F-556B-45C3-8D24-0AC3F5DACDCD}" type="presParOf" srcId="{037C8C1D-BF52-4F34-B4D1-FC904D6CC4F6}" destId="{722DBCFB-CF12-463A-B5B1-7F68A31117FF}" srcOrd="2" destOrd="0" presId="urn:microsoft.com/office/officeart/2008/layout/LinedList"/>
    <dgm:cxn modelId="{8D262D56-90F9-46BE-9509-F924DE585E82}" type="presParOf" srcId="{73FF10E9-A9FA-45ED-82DC-C457017F1C18}" destId="{EBB31522-A248-4FBD-A528-944CD71BF5D9}" srcOrd="14" destOrd="0" presId="urn:microsoft.com/office/officeart/2008/layout/LinedList"/>
    <dgm:cxn modelId="{7BD73EFB-565F-41C5-91FD-20902C62615D}" type="presParOf" srcId="{73FF10E9-A9FA-45ED-82DC-C457017F1C18}" destId="{E05D1896-1DA2-452A-8D81-ED6FBEBF28C8}" srcOrd="15" destOrd="0" presId="urn:microsoft.com/office/officeart/2008/layout/LinedList"/>
    <dgm:cxn modelId="{E3F31149-E942-4BC4-8CDB-543FDAA17D32}" type="presParOf" srcId="{73FF10E9-A9FA-45ED-82DC-C457017F1C18}" destId="{32DBA432-510F-4D68-8958-E4912802DFE3}" srcOrd="16" destOrd="0" presId="urn:microsoft.com/office/officeart/2008/layout/LinedList"/>
    <dgm:cxn modelId="{0B2FDB22-41E3-4225-9EE5-E19F30E7908B}" type="presParOf" srcId="{32DBA432-510F-4D68-8958-E4912802DFE3}" destId="{575B3AD7-2BB7-495F-A185-D09F6F82C823}" srcOrd="0" destOrd="0" presId="urn:microsoft.com/office/officeart/2008/layout/LinedList"/>
    <dgm:cxn modelId="{28962AE1-DD79-4655-BBB0-9AF4990CC0F6}" type="presParOf" srcId="{32DBA432-510F-4D68-8958-E4912802DFE3}" destId="{69473D32-3519-45ED-8C1A-8C5FC8B9CBAF}" srcOrd="1" destOrd="0" presId="urn:microsoft.com/office/officeart/2008/layout/LinedList"/>
    <dgm:cxn modelId="{F25E020A-F3D0-453C-8306-58783EE1C103}" type="presParOf" srcId="{32DBA432-510F-4D68-8958-E4912802DFE3}" destId="{2D071A09-1083-4359-B2D4-801915D0EC71}" srcOrd="2" destOrd="0" presId="urn:microsoft.com/office/officeart/2008/layout/LinedList"/>
    <dgm:cxn modelId="{3982FC9E-3B45-48DF-BEB5-960BA757733D}" type="presParOf" srcId="{73FF10E9-A9FA-45ED-82DC-C457017F1C18}" destId="{CBC4CBAF-B64C-479E-A5E1-D42019A9ED63}" srcOrd="17" destOrd="0" presId="urn:microsoft.com/office/officeart/2008/layout/LinedList"/>
    <dgm:cxn modelId="{F0324A7D-A592-45E1-B27A-7A1CC1580789}" type="presParOf" srcId="{73FF10E9-A9FA-45ED-82DC-C457017F1C18}" destId="{1CB12BA8-8D7E-4CAE-AA67-2D0C68C7B16B}" srcOrd="18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8FA32D3-A852-4134-9D52-6213B715E170}" type="doc">
      <dgm:prSet loTypeId="urn:microsoft.com/office/officeart/2008/layout/Lin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IN"/>
        </a:p>
      </dgm:t>
    </dgm:pt>
    <dgm:pt modelId="{7983E713-2792-4460-BC5C-7E6F32682E94}">
      <dgm:prSet custT="1"/>
      <dgm:spPr/>
      <dgm:t>
        <a:bodyPr/>
        <a:lstStyle/>
        <a:p>
          <a:pPr rtl="0"/>
          <a:r>
            <a:rPr lang="en-IN" sz="1500" dirty="0">
              <a:latin typeface="Cambria" panose="02040503050406030204" pitchFamily="18" charset="0"/>
            </a:rPr>
            <a:t>2000-2699 Standards on Review Engagements (SREs)</a:t>
          </a:r>
        </a:p>
      </dgm:t>
    </dgm:pt>
    <dgm:pt modelId="{F2E359CD-D1B2-4926-B6B3-8FBF2C15DBB4}" type="parTrans" cxnId="{F9A9066E-A1EC-4E3C-884B-E65CC05A365E}">
      <dgm:prSet/>
      <dgm:spPr/>
      <dgm:t>
        <a:bodyPr/>
        <a:lstStyle/>
        <a:p>
          <a:endParaRPr lang="en-IN" sz="1500">
            <a:latin typeface="Cambria" panose="02040503050406030204" pitchFamily="18" charset="0"/>
          </a:endParaRPr>
        </a:p>
      </dgm:t>
    </dgm:pt>
    <dgm:pt modelId="{474BF858-2734-4A8B-9D8A-584037BC9239}" type="sibTrans" cxnId="{F9A9066E-A1EC-4E3C-884B-E65CC05A365E}">
      <dgm:prSet/>
      <dgm:spPr/>
      <dgm:t>
        <a:bodyPr/>
        <a:lstStyle/>
        <a:p>
          <a:endParaRPr lang="en-IN" sz="1500">
            <a:latin typeface="Cambria" panose="02040503050406030204" pitchFamily="18" charset="0"/>
          </a:endParaRPr>
        </a:p>
      </dgm:t>
    </dgm:pt>
    <dgm:pt modelId="{1A33AD4C-19B0-4BC3-95F8-47FCE1BB319C}">
      <dgm:prSet custT="1"/>
      <dgm:spPr/>
      <dgm:t>
        <a:bodyPr/>
        <a:lstStyle/>
        <a:p>
          <a:pPr algn="just" rtl="0"/>
          <a:r>
            <a:rPr lang="en-US" sz="1500" dirty="0">
              <a:latin typeface="Cambria" panose="02040503050406030204" pitchFamily="18" charset="0"/>
            </a:rPr>
            <a:t>SRE 2400 - </a:t>
          </a:r>
          <a:r>
            <a:rPr lang="en-IN" sz="1500" dirty="0">
              <a:latin typeface="Cambria" panose="02040503050406030204" pitchFamily="18" charset="0"/>
            </a:rPr>
            <a:t>Engagements to Review Historical Financial Statements</a:t>
          </a:r>
        </a:p>
        <a:p>
          <a:pPr algn="just" rtl="0"/>
          <a:endParaRPr lang="en-US" sz="1500" dirty="0">
            <a:latin typeface="Cambria" panose="02040503050406030204" pitchFamily="18" charset="0"/>
          </a:endParaRPr>
        </a:p>
        <a:p>
          <a:pPr algn="just" rtl="0"/>
          <a:r>
            <a:rPr lang="en-US" sz="1500" dirty="0">
              <a:latin typeface="Cambria" panose="02040503050406030204" pitchFamily="18" charset="0"/>
            </a:rPr>
            <a:t>Example - </a:t>
          </a:r>
          <a:r>
            <a:rPr lang="en-IN" sz="1500" b="0" i="0" dirty="0">
              <a:latin typeface="Cambria" panose="02040503050406030204" pitchFamily="18" charset="0"/>
            </a:rPr>
            <a:t>Limited Review of Financial Statements carried out by a practitioner </a:t>
          </a:r>
          <a:r>
            <a:rPr lang="en-IN" sz="1500" b="1" i="0" u="sng" dirty="0">
              <a:latin typeface="Cambria" panose="02040503050406030204" pitchFamily="18" charset="0"/>
            </a:rPr>
            <a:t>(other than statutory auditor of the company) </a:t>
          </a:r>
          <a:r>
            <a:rPr lang="en-IN" sz="1500" b="0" i="0" dirty="0">
              <a:latin typeface="Cambria" panose="02040503050406030204" pitchFamily="18" charset="0"/>
            </a:rPr>
            <a:t>at special request of management to take decision about prospective demerger.</a:t>
          </a:r>
          <a:endParaRPr lang="en-IN" sz="1500" dirty="0">
            <a:latin typeface="Cambria" panose="02040503050406030204" pitchFamily="18" charset="0"/>
          </a:endParaRPr>
        </a:p>
      </dgm:t>
    </dgm:pt>
    <dgm:pt modelId="{67CD75EE-7C53-4CE3-A2A9-4735B01F443B}" type="parTrans" cxnId="{3DFE85AC-2DE5-4580-9872-7496EFCCFD95}">
      <dgm:prSet/>
      <dgm:spPr/>
      <dgm:t>
        <a:bodyPr/>
        <a:lstStyle/>
        <a:p>
          <a:endParaRPr lang="en-IN" sz="1500">
            <a:latin typeface="Cambria" panose="02040503050406030204" pitchFamily="18" charset="0"/>
          </a:endParaRPr>
        </a:p>
      </dgm:t>
    </dgm:pt>
    <dgm:pt modelId="{7AFC9AED-7304-40A5-B944-43E348F9F38E}" type="sibTrans" cxnId="{3DFE85AC-2DE5-4580-9872-7496EFCCFD95}">
      <dgm:prSet/>
      <dgm:spPr/>
      <dgm:t>
        <a:bodyPr/>
        <a:lstStyle/>
        <a:p>
          <a:endParaRPr lang="en-IN" sz="1500">
            <a:latin typeface="Cambria" panose="02040503050406030204" pitchFamily="18" charset="0"/>
          </a:endParaRPr>
        </a:p>
      </dgm:t>
    </dgm:pt>
    <dgm:pt modelId="{09EC932C-025C-4EDC-9AB5-22EFD998294B}">
      <dgm:prSet custT="1"/>
      <dgm:spPr/>
      <dgm:t>
        <a:bodyPr/>
        <a:lstStyle/>
        <a:p>
          <a:pPr algn="just" rtl="0"/>
          <a:r>
            <a:rPr lang="en-US" sz="1500" dirty="0">
              <a:latin typeface="Cambria" panose="02040503050406030204" pitchFamily="18" charset="0"/>
            </a:rPr>
            <a:t>SRE 2410 - </a:t>
          </a:r>
          <a:r>
            <a:rPr lang="en-IN" sz="1500" dirty="0">
              <a:latin typeface="Cambria" panose="02040503050406030204" pitchFamily="18" charset="0"/>
            </a:rPr>
            <a:t>Review of Interim Financial Information Performed by the Independent Auditor of the Entity</a:t>
          </a:r>
        </a:p>
        <a:p>
          <a:pPr algn="just" rtl="0"/>
          <a:r>
            <a:rPr lang="en-US" sz="1500" dirty="0">
              <a:latin typeface="Cambria" panose="02040503050406030204" pitchFamily="18" charset="0"/>
            </a:rPr>
            <a:t>Example - </a:t>
          </a:r>
          <a:r>
            <a:rPr lang="en-IN" sz="1500" b="0" i="0" dirty="0">
              <a:latin typeface="Cambria" panose="02040503050406030204" pitchFamily="18" charset="0"/>
            </a:rPr>
            <a:t>Quarterly / Half yearly Limited Review performed by statutory auditor of the listed company to comply with the requirements laid down by SEBI</a:t>
          </a:r>
          <a:endParaRPr lang="en-IN" sz="1500" dirty="0">
            <a:latin typeface="Cambria" panose="02040503050406030204" pitchFamily="18" charset="0"/>
          </a:endParaRPr>
        </a:p>
      </dgm:t>
    </dgm:pt>
    <dgm:pt modelId="{F52452D3-50AD-4BA8-9712-E3CF3AFA052A}" type="parTrans" cxnId="{3159E4F2-27DD-44B3-8925-791A55FD8F07}">
      <dgm:prSet/>
      <dgm:spPr/>
      <dgm:t>
        <a:bodyPr/>
        <a:lstStyle/>
        <a:p>
          <a:endParaRPr lang="en-IN" sz="1500">
            <a:latin typeface="Cambria" panose="02040503050406030204" pitchFamily="18" charset="0"/>
          </a:endParaRPr>
        </a:p>
      </dgm:t>
    </dgm:pt>
    <dgm:pt modelId="{805CDED8-1921-4718-A4AB-3C4DF5E97320}" type="sibTrans" cxnId="{3159E4F2-27DD-44B3-8925-791A55FD8F07}">
      <dgm:prSet/>
      <dgm:spPr/>
      <dgm:t>
        <a:bodyPr/>
        <a:lstStyle/>
        <a:p>
          <a:endParaRPr lang="en-IN" sz="1500">
            <a:latin typeface="Cambria" panose="02040503050406030204" pitchFamily="18" charset="0"/>
          </a:endParaRPr>
        </a:p>
      </dgm:t>
    </dgm:pt>
    <dgm:pt modelId="{CB2F029E-1761-4F03-B6D5-42099A22FE4E}" type="pres">
      <dgm:prSet presAssocID="{48FA32D3-A852-4134-9D52-6213B715E170}" presName="vert0" presStyleCnt="0">
        <dgm:presLayoutVars>
          <dgm:dir/>
          <dgm:animOne val="branch"/>
          <dgm:animLvl val="lvl"/>
        </dgm:presLayoutVars>
      </dgm:prSet>
      <dgm:spPr/>
    </dgm:pt>
    <dgm:pt modelId="{4F207241-C97F-4324-8F33-803F1A2AA4C8}" type="pres">
      <dgm:prSet presAssocID="{7983E713-2792-4460-BC5C-7E6F32682E94}" presName="thickLine" presStyleLbl="alignNode1" presStyleIdx="0" presStyleCnt="1"/>
      <dgm:spPr/>
    </dgm:pt>
    <dgm:pt modelId="{6D600AA9-9CCD-4897-8AAB-0D130E3ED5C5}" type="pres">
      <dgm:prSet presAssocID="{7983E713-2792-4460-BC5C-7E6F32682E94}" presName="horz1" presStyleCnt="0"/>
      <dgm:spPr/>
    </dgm:pt>
    <dgm:pt modelId="{B17FFFD7-B959-4233-98CA-A004E50208EC}" type="pres">
      <dgm:prSet presAssocID="{7983E713-2792-4460-BC5C-7E6F32682E94}" presName="tx1" presStyleLbl="revTx" presStyleIdx="0" presStyleCnt="3" custScaleX="100022"/>
      <dgm:spPr/>
    </dgm:pt>
    <dgm:pt modelId="{5368F13C-6365-48DA-9CAA-3F5B74A81B92}" type="pres">
      <dgm:prSet presAssocID="{7983E713-2792-4460-BC5C-7E6F32682E94}" presName="vert1" presStyleCnt="0"/>
      <dgm:spPr/>
    </dgm:pt>
    <dgm:pt modelId="{9CB74D7B-16D7-4171-8F4B-CB961D6ED960}" type="pres">
      <dgm:prSet presAssocID="{1A33AD4C-19B0-4BC3-95F8-47FCE1BB319C}" presName="vertSpace2a" presStyleCnt="0"/>
      <dgm:spPr/>
    </dgm:pt>
    <dgm:pt modelId="{36E911F7-387F-43CD-BE41-2225B9D838FF}" type="pres">
      <dgm:prSet presAssocID="{1A33AD4C-19B0-4BC3-95F8-47FCE1BB319C}" presName="horz2" presStyleCnt="0"/>
      <dgm:spPr/>
    </dgm:pt>
    <dgm:pt modelId="{A8843B10-8254-4D3F-9650-7B4E48623527}" type="pres">
      <dgm:prSet presAssocID="{1A33AD4C-19B0-4BC3-95F8-47FCE1BB319C}" presName="horzSpace2" presStyleCnt="0"/>
      <dgm:spPr/>
    </dgm:pt>
    <dgm:pt modelId="{7B71D9A1-070F-41F8-8E92-9FB39174FA9A}" type="pres">
      <dgm:prSet presAssocID="{1A33AD4C-19B0-4BC3-95F8-47FCE1BB319C}" presName="tx2" presStyleLbl="revTx" presStyleIdx="1" presStyleCnt="3" custScaleY="59923"/>
      <dgm:spPr/>
    </dgm:pt>
    <dgm:pt modelId="{18195EEB-8D36-475E-A42A-FD9E481EAC5E}" type="pres">
      <dgm:prSet presAssocID="{1A33AD4C-19B0-4BC3-95F8-47FCE1BB319C}" presName="vert2" presStyleCnt="0"/>
      <dgm:spPr/>
    </dgm:pt>
    <dgm:pt modelId="{DBD910F1-977A-4B06-9F50-1487E81FB0EF}" type="pres">
      <dgm:prSet presAssocID="{1A33AD4C-19B0-4BC3-95F8-47FCE1BB319C}" presName="thinLine2b" presStyleLbl="callout" presStyleIdx="0" presStyleCnt="2"/>
      <dgm:spPr/>
    </dgm:pt>
    <dgm:pt modelId="{A0F10784-0C0B-45FE-B4DC-20A23CFA48C3}" type="pres">
      <dgm:prSet presAssocID="{1A33AD4C-19B0-4BC3-95F8-47FCE1BB319C}" presName="vertSpace2b" presStyleCnt="0"/>
      <dgm:spPr/>
    </dgm:pt>
    <dgm:pt modelId="{7321341A-3338-46EC-9796-BA00FF265BC6}" type="pres">
      <dgm:prSet presAssocID="{09EC932C-025C-4EDC-9AB5-22EFD998294B}" presName="horz2" presStyleCnt="0"/>
      <dgm:spPr/>
    </dgm:pt>
    <dgm:pt modelId="{9F36BFB5-0676-4A6D-8ED5-ADBE8A60F69F}" type="pres">
      <dgm:prSet presAssocID="{09EC932C-025C-4EDC-9AB5-22EFD998294B}" presName="horzSpace2" presStyleCnt="0"/>
      <dgm:spPr/>
    </dgm:pt>
    <dgm:pt modelId="{062FE046-7135-4D40-B1C9-791F4EEB1A98}" type="pres">
      <dgm:prSet presAssocID="{09EC932C-025C-4EDC-9AB5-22EFD998294B}" presName="tx2" presStyleLbl="revTx" presStyleIdx="2" presStyleCnt="3" custScaleY="68885"/>
      <dgm:spPr/>
    </dgm:pt>
    <dgm:pt modelId="{5427AEA9-4352-4158-9BB4-B34BDFC410B0}" type="pres">
      <dgm:prSet presAssocID="{09EC932C-025C-4EDC-9AB5-22EFD998294B}" presName="vert2" presStyleCnt="0"/>
      <dgm:spPr/>
    </dgm:pt>
    <dgm:pt modelId="{DD1A1F26-D652-4659-8010-DFE80C33F59F}" type="pres">
      <dgm:prSet presAssocID="{09EC932C-025C-4EDC-9AB5-22EFD998294B}" presName="thinLine2b" presStyleLbl="callout" presStyleIdx="1" presStyleCnt="2" custLinFactNeighborY="72462"/>
      <dgm:spPr/>
    </dgm:pt>
    <dgm:pt modelId="{54887CB7-F1F7-4D51-B4D1-B6EFDD91005B}" type="pres">
      <dgm:prSet presAssocID="{09EC932C-025C-4EDC-9AB5-22EFD998294B}" presName="vertSpace2b" presStyleCnt="0"/>
      <dgm:spPr/>
    </dgm:pt>
  </dgm:ptLst>
  <dgm:cxnLst>
    <dgm:cxn modelId="{FD57C54C-F75E-4A67-A4EA-9CC8FE5A12AC}" type="presOf" srcId="{48FA32D3-A852-4134-9D52-6213B715E170}" destId="{CB2F029E-1761-4F03-B6D5-42099A22FE4E}" srcOrd="0" destOrd="0" presId="urn:microsoft.com/office/officeart/2008/layout/LinedList"/>
    <dgm:cxn modelId="{F9A9066E-A1EC-4E3C-884B-E65CC05A365E}" srcId="{48FA32D3-A852-4134-9D52-6213B715E170}" destId="{7983E713-2792-4460-BC5C-7E6F32682E94}" srcOrd="0" destOrd="0" parTransId="{F2E359CD-D1B2-4926-B6B3-8FBF2C15DBB4}" sibTransId="{474BF858-2734-4A8B-9D8A-584037BC9239}"/>
    <dgm:cxn modelId="{02553AA5-54BA-40B2-8F13-03F4917241CC}" type="presOf" srcId="{7983E713-2792-4460-BC5C-7E6F32682E94}" destId="{B17FFFD7-B959-4233-98CA-A004E50208EC}" srcOrd="0" destOrd="0" presId="urn:microsoft.com/office/officeart/2008/layout/LinedList"/>
    <dgm:cxn modelId="{58323DA7-081B-4D74-983E-BED4ABCAE503}" type="presOf" srcId="{1A33AD4C-19B0-4BC3-95F8-47FCE1BB319C}" destId="{7B71D9A1-070F-41F8-8E92-9FB39174FA9A}" srcOrd="0" destOrd="0" presId="urn:microsoft.com/office/officeart/2008/layout/LinedList"/>
    <dgm:cxn modelId="{3DFE85AC-2DE5-4580-9872-7496EFCCFD95}" srcId="{7983E713-2792-4460-BC5C-7E6F32682E94}" destId="{1A33AD4C-19B0-4BC3-95F8-47FCE1BB319C}" srcOrd="0" destOrd="0" parTransId="{67CD75EE-7C53-4CE3-A2A9-4735B01F443B}" sibTransId="{7AFC9AED-7304-40A5-B944-43E348F9F38E}"/>
    <dgm:cxn modelId="{7E172BD2-5615-49F9-90FC-8EBBDBB3BE15}" type="presOf" srcId="{09EC932C-025C-4EDC-9AB5-22EFD998294B}" destId="{062FE046-7135-4D40-B1C9-791F4EEB1A98}" srcOrd="0" destOrd="0" presId="urn:microsoft.com/office/officeart/2008/layout/LinedList"/>
    <dgm:cxn modelId="{3159E4F2-27DD-44B3-8925-791A55FD8F07}" srcId="{7983E713-2792-4460-BC5C-7E6F32682E94}" destId="{09EC932C-025C-4EDC-9AB5-22EFD998294B}" srcOrd="1" destOrd="0" parTransId="{F52452D3-50AD-4BA8-9712-E3CF3AFA052A}" sibTransId="{805CDED8-1921-4718-A4AB-3C4DF5E97320}"/>
    <dgm:cxn modelId="{A41C29C0-2B36-4EAC-936F-0C946A695036}" type="presParOf" srcId="{CB2F029E-1761-4F03-B6D5-42099A22FE4E}" destId="{4F207241-C97F-4324-8F33-803F1A2AA4C8}" srcOrd="0" destOrd="0" presId="urn:microsoft.com/office/officeart/2008/layout/LinedList"/>
    <dgm:cxn modelId="{00DCDD34-DC69-4152-8559-34A9E3F0C0D2}" type="presParOf" srcId="{CB2F029E-1761-4F03-B6D5-42099A22FE4E}" destId="{6D600AA9-9CCD-4897-8AAB-0D130E3ED5C5}" srcOrd="1" destOrd="0" presId="urn:microsoft.com/office/officeart/2008/layout/LinedList"/>
    <dgm:cxn modelId="{F622C16B-1EC8-4ADB-BA75-BC787DF1E411}" type="presParOf" srcId="{6D600AA9-9CCD-4897-8AAB-0D130E3ED5C5}" destId="{B17FFFD7-B959-4233-98CA-A004E50208EC}" srcOrd="0" destOrd="0" presId="urn:microsoft.com/office/officeart/2008/layout/LinedList"/>
    <dgm:cxn modelId="{E718583D-845E-4315-BC97-5ECC5D2B931F}" type="presParOf" srcId="{6D600AA9-9CCD-4897-8AAB-0D130E3ED5C5}" destId="{5368F13C-6365-48DA-9CAA-3F5B74A81B92}" srcOrd="1" destOrd="0" presId="urn:microsoft.com/office/officeart/2008/layout/LinedList"/>
    <dgm:cxn modelId="{C5CFB200-7B31-4144-A9BC-AC3009246243}" type="presParOf" srcId="{5368F13C-6365-48DA-9CAA-3F5B74A81B92}" destId="{9CB74D7B-16D7-4171-8F4B-CB961D6ED960}" srcOrd="0" destOrd="0" presId="urn:microsoft.com/office/officeart/2008/layout/LinedList"/>
    <dgm:cxn modelId="{11901C84-2B4F-4683-8448-45420BF98E25}" type="presParOf" srcId="{5368F13C-6365-48DA-9CAA-3F5B74A81B92}" destId="{36E911F7-387F-43CD-BE41-2225B9D838FF}" srcOrd="1" destOrd="0" presId="urn:microsoft.com/office/officeart/2008/layout/LinedList"/>
    <dgm:cxn modelId="{66A722E3-09D6-46F6-9440-4B9DDDDA8608}" type="presParOf" srcId="{36E911F7-387F-43CD-BE41-2225B9D838FF}" destId="{A8843B10-8254-4D3F-9650-7B4E48623527}" srcOrd="0" destOrd="0" presId="urn:microsoft.com/office/officeart/2008/layout/LinedList"/>
    <dgm:cxn modelId="{1BA3FD3C-E07B-446C-B199-771A7317B1C3}" type="presParOf" srcId="{36E911F7-387F-43CD-BE41-2225B9D838FF}" destId="{7B71D9A1-070F-41F8-8E92-9FB39174FA9A}" srcOrd="1" destOrd="0" presId="urn:microsoft.com/office/officeart/2008/layout/LinedList"/>
    <dgm:cxn modelId="{882E48CE-2DAB-4D16-B2CB-C1C67C13CF68}" type="presParOf" srcId="{36E911F7-387F-43CD-BE41-2225B9D838FF}" destId="{18195EEB-8D36-475E-A42A-FD9E481EAC5E}" srcOrd="2" destOrd="0" presId="urn:microsoft.com/office/officeart/2008/layout/LinedList"/>
    <dgm:cxn modelId="{05CA9F11-CA30-47DE-88E9-5D6C9BA27253}" type="presParOf" srcId="{5368F13C-6365-48DA-9CAA-3F5B74A81B92}" destId="{DBD910F1-977A-4B06-9F50-1487E81FB0EF}" srcOrd="2" destOrd="0" presId="urn:microsoft.com/office/officeart/2008/layout/LinedList"/>
    <dgm:cxn modelId="{4C5A5A1E-DF1C-4394-A022-502D86015788}" type="presParOf" srcId="{5368F13C-6365-48DA-9CAA-3F5B74A81B92}" destId="{A0F10784-0C0B-45FE-B4DC-20A23CFA48C3}" srcOrd="3" destOrd="0" presId="urn:microsoft.com/office/officeart/2008/layout/LinedList"/>
    <dgm:cxn modelId="{3D75D31A-31D1-4429-BA78-3D207653EDCD}" type="presParOf" srcId="{5368F13C-6365-48DA-9CAA-3F5B74A81B92}" destId="{7321341A-3338-46EC-9796-BA00FF265BC6}" srcOrd="4" destOrd="0" presId="urn:microsoft.com/office/officeart/2008/layout/LinedList"/>
    <dgm:cxn modelId="{42330ED6-AF51-4B03-B1DA-89509EC0F949}" type="presParOf" srcId="{7321341A-3338-46EC-9796-BA00FF265BC6}" destId="{9F36BFB5-0676-4A6D-8ED5-ADBE8A60F69F}" srcOrd="0" destOrd="0" presId="urn:microsoft.com/office/officeart/2008/layout/LinedList"/>
    <dgm:cxn modelId="{2C3BB4DC-6B1F-46A1-9570-F53934AF5A73}" type="presParOf" srcId="{7321341A-3338-46EC-9796-BA00FF265BC6}" destId="{062FE046-7135-4D40-B1C9-791F4EEB1A98}" srcOrd="1" destOrd="0" presId="urn:microsoft.com/office/officeart/2008/layout/LinedList"/>
    <dgm:cxn modelId="{94B23726-F91F-4F4A-8EB3-87DC21980DAA}" type="presParOf" srcId="{7321341A-3338-46EC-9796-BA00FF265BC6}" destId="{5427AEA9-4352-4158-9BB4-B34BDFC410B0}" srcOrd="2" destOrd="0" presId="urn:microsoft.com/office/officeart/2008/layout/LinedList"/>
    <dgm:cxn modelId="{DF825D98-5927-4D94-B8AE-37E48DAFDE4B}" type="presParOf" srcId="{5368F13C-6365-48DA-9CAA-3F5B74A81B92}" destId="{DD1A1F26-D652-4659-8010-DFE80C33F59F}" srcOrd="5" destOrd="0" presId="urn:microsoft.com/office/officeart/2008/layout/LinedList"/>
    <dgm:cxn modelId="{E3EC6D5C-5653-4836-A11C-259ABA9532B7}" type="presParOf" srcId="{5368F13C-6365-48DA-9CAA-3F5B74A81B92}" destId="{54887CB7-F1F7-4D51-B4D1-B6EFDD91005B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FDCFDE0-5727-4B08-B380-5F2A434C7728}" type="doc">
      <dgm:prSet loTypeId="urn:microsoft.com/office/officeart/2008/layout/Lin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IN"/>
        </a:p>
      </dgm:t>
    </dgm:pt>
    <dgm:pt modelId="{FE33D3D8-6879-43E8-BE08-BB22C71DB922}">
      <dgm:prSet custT="1"/>
      <dgm:spPr/>
      <dgm:t>
        <a:bodyPr/>
        <a:lstStyle/>
        <a:p>
          <a:pPr rtl="0"/>
          <a:r>
            <a:rPr lang="en-IN" sz="1500" dirty="0">
              <a:latin typeface="Cambria" panose="02040503050406030204" pitchFamily="18" charset="0"/>
            </a:rPr>
            <a:t>3000-3699 Standards on Assurance Engagements (SAEs)</a:t>
          </a:r>
        </a:p>
      </dgm:t>
    </dgm:pt>
    <dgm:pt modelId="{1CAC048F-D983-4B0A-86C1-F22ECF66DC7A}" type="parTrans" cxnId="{6C8A5C51-C9C4-438C-BB41-CD1B0E044256}">
      <dgm:prSet/>
      <dgm:spPr/>
      <dgm:t>
        <a:bodyPr/>
        <a:lstStyle/>
        <a:p>
          <a:endParaRPr lang="en-IN"/>
        </a:p>
      </dgm:t>
    </dgm:pt>
    <dgm:pt modelId="{7A3E366B-AC71-4272-A0A8-BE5232E9F2DA}" type="sibTrans" cxnId="{6C8A5C51-C9C4-438C-BB41-CD1B0E044256}">
      <dgm:prSet/>
      <dgm:spPr/>
      <dgm:t>
        <a:bodyPr/>
        <a:lstStyle/>
        <a:p>
          <a:endParaRPr lang="en-IN"/>
        </a:p>
      </dgm:t>
    </dgm:pt>
    <dgm:pt modelId="{2329E924-9DCB-4E33-8501-48D8C4B641D8}">
      <dgm:prSet custT="1"/>
      <dgm:spPr/>
      <dgm:t>
        <a:bodyPr/>
        <a:lstStyle/>
        <a:p>
          <a:pPr rtl="0"/>
          <a:r>
            <a:rPr lang="en-IN" sz="1500" dirty="0">
              <a:latin typeface="Cambria" panose="02040503050406030204" pitchFamily="18" charset="0"/>
            </a:rPr>
            <a:t>3400-3699 Subject Specific Standards</a:t>
          </a:r>
        </a:p>
      </dgm:t>
    </dgm:pt>
    <dgm:pt modelId="{DDD9380E-F45B-4B36-8DEF-86E0103A0D6D}" type="parTrans" cxnId="{979BD1CA-749D-4B39-9200-1936E802DCEE}">
      <dgm:prSet/>
      <dgm:spPr/>
      <dgm:t>
        <a:bodyPr/>
        <a:lstStyle/>
        <a:p>
          <a:endParaRPr lang="en-IN"/>
        </a:p>
      </dgm:t>
    </dgm:pt>
    <dgm:pt modelId="{E928805F-8645-4F7C-BE58-300206735208}" type="sibTrans" cxnId="{979BD1CA-749D-4B39-9200-1936E802DCEE}">
      <dgm:prSet/>
      <dgm:spPr/>
      <dgm:t>
        <a:bodyPr/>
        <a:lstStyle/>
        <a:p>
          <a:endParaRPr lang="en-IN"/>
        </a:p>
      </dgm:t>
    </dgm:pt>
    <dgm:pt modelId="{33303D87-A35D-4507-8B5B-EDBC6D349486}">
      <dgm:prSet custT="1"/>
      <dgm:spPr/>
      <dgm:t>
        <a:bodyPr/>
        <a:lstStyle/>
        <a:p>
          <a:pPr algn="just" rtl="0"/>
          <a:r>
            <a:rPr lang="en-US" sz="1500">
              <a:latin typeface="Cambria" panose="02040503050406030204" pitchFamily="18" charset="0"/>
            </a:rPr>
            <a:t>SAE 3400 - </a:t>
          </a:r>
          <a:r>
            <a:rPr lang="en-IN" sz="1500">
              <a:latin typeface="Cambria" panose="02040503050406030204" pitchFamily="18" charset="0"/>
            </a:rPr>
            <a:t>The Examination of </a:t>
          </a:r>
          <a:r>
            <a:rPr lang="en-IN" sz="1500" b="1">
              <a:latin typeface="Cambria" panose="02040503050406030204" pitchFamily="18" charset="0"/>
            </a:rPr>
            <a:t>Prospective Financial Information</a:t>
          </a:r>
        </a:p>
        <a:p>
          <a:pPr algn="just" rtl="0"/>
          <a:r>
            <a:rPr lang="en-US" sz="1500">
              <a:latin typeface="Cambria" panose="02040503050406030204" pitchFamily="18" charset="0"/>
            </a:rPr>
            <a:t>Example - Financial</a:t>
          </a:r>
          <a:r>
            <a:rPr lang="en-IN" sz="1500" b="0" i="0">
              <a:latin typeface="Cambria" panose="02040503050406030204" pitchFamily="18" charset="0"/>
            </a:rPr>
            <a:t> information examined by a practitioner for various purpose like Loan Finance, Valuation of Business, etc.</a:t>
          </a:r>
          <a:endParaRPr lang="en-IN" sz="1500" dirty="0">
            <a:latin typeface="Cambria" panose="02040503050406030204" pitchFamily="18" charset="0"/>
          </a:endParaRPr>
        </a:p>
      </dgm:t>
    </dgm:pt>
    <dgm:pt modelId="{7AE2813C-15B5-4788-9DB5-61BE722F81CA}" type="parTrans" cxnId="{371B3250-C217-4FCE-B52E-4F95BBDC54A0}">
      <dgm:prSet/>
      <dgm:spPr/>
      <dgm:t>
        <a:bodyPr/>
        <a:lstStyle/>
        <a:p>
          <a:endParaRPr lang="en-IN"/>
        </a:p>
      </dgm:t>
    </dgm:pt>
    <dgm:pt modelId="{2206FAE4-36F5-43D9-B0F6-D9C4365D94AF}" type="sibTrans" cxnId="{371B3250-C217-4FCE-B52E-4F95BBDC54A0}">
      <dgm:prSet/>
      <dgm:spPr/>
      <dgm:t>
        <a:bodyPr/>
        <a:lstStyle/>
        <a:p>
          <a:endParaRPr lang="en-IN"/>
        </a:p>
      </dgm:t>
    </dgm:pt>
    <dgm:pt modelId="{A0D6D84E-5F25-4E10-AB1A-CAF41465B22A}">
      <dgm:prSet custT="1"/>
      <dgm:spPr/>
      <dgm:t>
        <a:bodyPr/>
        <a:lstStyle/>
        <a:p>
          <a:pPr algn="just" rtl="0"/>
          <a:r>
            <a:rPr lang="en-US" sz="1500">
              <a:latin typeface="Cambria" panose="02040503050406030204" pitchFamily="18" charset="0"/>
            </a:rPr>
            <a:t>SAE 3402 - </a:t>
          </a:r>
          <a:r>
            <a:rPr lang="en-IN" sz="1500">
              <a:latin typeface="Cambria" panose="02040503050406030204" pitchFamily="18" charset="0"/>
            </a:rPr>
            <a:t>Assurance Reports on </a:t>
          </a:r>
          <a:r>
            <a:rPr lang="en-IN" sz="1500" b="1">
              <a:latin typeface="Cambria" panose="02040503050406030204" pitchFamily="18" charset="0"/>
            </a:rPr>
            <a:t>Controls </a:t>
          </a:r>
          <a:r>
            <a:rPr lang="en-IN" sz="1500">
              <a:latin typeface="Cambria" panose="02040503050406030204" pitchFamily="18" charset="0"/>
            </a:rPr>
            <a:t>At a Service Organisation</a:t>
          </a:r>
        </a:p>
        <a:p>
          <a:pPr algn="just" rtl="0"/>
          <a:r>
            <a:rPr lang="en-US" sz="1500">
              <a:latin typeface="Cambria" panose="02040503050406030204" pitchFamily="18" charset="0"/>
            </a:rPr>
            <a:t>Example - </a:t>
          </a:r>
          <a:r>
            <a:rPr lang="en-IN" sz="1500" b="0" i="0">
              <a:latin typeface="Cambria" panose="02040503050406030204" pitchFamily="18" charset="0"/>
            </a:rPr>
            <a:t>Audit of a Knowledge Process Outsourcing (KPO) Organisation on behalf of an entity whose accounts are being maintained by KPO</a:t>
          </a:r>
          <a:endParaRPr lang="en-IN" sz="1500" dirty="0">
            <a:latin typeface="Cambria" panose="02040503050406030204" pitchFamily="18" charset="0"/>
          </a:endParaRPr>
        </a:p>
      </dgm:t>
    </dgm:pt>
    <dgm:pt modelId="{55C7E74E-65EB-4879-830C-15F5EC2FE59B}" type="parTrans" cxnId="{E1AF60BF-35BE-4075-BCF1-C3ACE12E85BB}">
      <dgm:prSet/>
      <dgm:spPr/>
      <dgm:t>
        <a:bodyPr/>
        <a:lstStyle/>
        <a:p>
          <a:endParaRPr lang="en-IN"/>
        </a:p>
      </dgm:t>
    </dgm:pt>
    <dgm:pt modelId="{B916DC84-ECE0-4CB1-B85C-62A80B74E358}" type="sibTrans" cxnId="{E1AF60BF-35BE-4075-BCF1-C3ACE12E85BB}">
      <dgm:prSet/>
      <dgm:spPr/>
      <dgm:t>
        <a:bodyPr/>
        <a:lstStyle/>
        <a:p>
          <a:endParaRPr lang="en-IN"/>
        </a:p>
      </dgm:t>
    </dgm:pt>
    <dgm:pt modelId="{41D888AB-C880-48CC-A3BC-58E03B305B05}">
      <dgm:prSet custT="1"/>
      <dgm:spPr/>
      <dgm:t>
        <a:bodyPr/>
        <a:lstStyle/>
        <a:p>
          <a:pPr algn="just" rtl="0"/>
          <a:r>
            <a:rPr lang="en-US" sz="1500">
              <a:latin typeface="Cambria" panose="02040503050406030204" pitchFamily="18" charset="0"/>
            </a:rPr>
            <a:t>SAE 3420 - </a:t>
          </a:r>
          <a:r>
            <a:rPr lang="en-IN" sz="1500">
              <a:latin typeface="Cambria" panose="02040503050406030204" pitchFamily="18" charset="0"/>
            </a:rPr>
            <a:t>Assurance Engagements to Report on the </a:t>
          </a:r>
          <a:r>
            <a:rPr lang="en-IN" sz="1500" b="1">
              <a:latin typeface="Cambria" panose="02040503050406030204" pitchFamily="18" charset="0"/>
            </a:rPr>
            <a:t>Compilation of Pro Forma </a:t>
          </a:r>
          <a:r>
            <a:rPr lang="en-IN" sz="1500">
              <a:latin typeface="Cambria" panose="02040503050406030204" pitchFamily="18" charset="0"/>
            </a:rPr>
            <a:t>Financial Information </a:t>
          </a:r>
          <a:r>
            <a:rPr lang="en-IN" sz="1500" b="1">
              <a:latin typeface="Cambria" panose="02040503050406030204" pitchFamily="18" charset="0"/>
            </a:rPr>
            <a:t>Included in a Prospectus</a:t>
          </a:r>
        </a:p>
        <a:p>
          <a:pPr algn="just" rtl="0"/>
          <a:r>
            <a:rPr lang="en-US" sz="1500">
              <a:latin typeface="Cambria" panose="02040503050406030204" pitchFamily="18" charset="0"/>
            </a:rPr>
            <a:t>Example - </a:t>
          </a:r>
          <a:r>
            <a:rPr lang="en-IN" sz="1500" b="0" i="0">
              <a:latin typeface="Cambria" panose="02040503050406030204" pitchFamily="18" charset="0"/>
            </a:rPr>
            <a:t>Audit of Financial Information to be included in Prospectus with reference to Initial Public Offer of the company</a:t>
          </a:r>
          <a:endParaRPr lang="en-IN" sz="1500" dirty="0">
            <a:latin typeface="Cambria" panose="02040503050406030204" pitchFamily="18" charset="0"/>
          </a:endParaRPr>
        </a:p>
      </dgm:t>
    </dgm:pt>
    <dgm:pt modelId="{A22E2EF0-E512-4E6F-A902-626301CC2F3B}" type="parTrans" cxnId="{FB03A2F1-8CB0-4370-8ACA-3018AD034F5B}">
      <dgm:prSet/>
      <dgm:spPr/>
      <dgm:t>
        <a:bodyPr/>
        <a:lstStyle/>
        <a:p>
          <a:endParaRPr lang="en-IN"/>
        </a:p>
      </dgm:t>
    </dgm:pt>
    <dgm:pt modelId="{F82704A2-EDC6-4D6D-BDE4-518DD5ECFC0D}" type="sibTrans" cxnId="{FB03A2F1-8CB0-4370-8ACA-3018AD034F5B}">
      <dgm:prSet/>
      <dgm:spPr/>
      <dgm:t>
        <a:bodyPr/>
        <a:lstStyle/>
        <a:p>
          <a:endParaRPr lang="en-IN"/>
        </a:p>
      </dgm:t>
    </dgm:pt>
    <dgm:pt modelId="{28EE9922-8BD5-4D4E-A8C9-4D1C0EC315B4}">
      <dgm:prSet custT="1"/>
      <dgm:spPr/>
      <dgm:t>
        <a:bodyPr/>
        <a:lstStyle/>
        <a:p>
          <a:pPr rtl="0"/>
          <a:r>
            <a:rPr lang="en-IN" sz="1500" dirty="0">
              <a:latin typeface="Cambria" panose="02040503050406030204" pitchFamily="18" charset="0"/>
            </a:rPr>
            <a:t>3000-3399 Applicable to All </a:t>
          </a:r>
          <a:r>
            <a:rPr lang="en-IN" sz="1500">
              <a:latin typeface="Cambria" panose="02040503050406030204" pitchFamily="18" charset="0"/>
            </a:rPr>
            <a:t>Assurance Engagements</a:t>
          </a:r>
          <a:endParaRPr lang="en-IN" sz="1500" dirty="0">
            <a:latin typeface="Cambria" panose="02040503050406030204" pitchFamily="18" charset="0"/>
          </a:endParaRPr>
        </a:p>
      </dgm:t>
    </dgm:pt>
    <dgm:pt modelId="{12BDFB30-52EE-42F2-A353-F6E176F75CA0}" type="sibTrans" cxnId="{962B097A-ED69-494B-8217-4B4AD11EB681}">
      <dgm:prSet/>
      <dgm:spPr/>
      <dgm:t>
        <a:bodyPr/>
        <a:lstStyle/>
        <a:p>
          <a:endParaRPr lang="en-IN"/>
        </a:p>
      </dgm:t>
    </dgm:pt>
    <dgm:pt modelId="{0FD0BE4E-3C9C-4C66-AD11-3768736B4671}" type="parTrans" cxnId="{962B097A-ED69-494B-8217-4B4AD11EB681}">
      <dgm:prSet/>
      <dgm:spPr/>
      <dgm:t>
        <a:bodyPr/>
        <a:lstStyle/>
        <a:p>
          <a:endParaRPr lang="en-IN"/>
        </a:p>
      </dgm:t>
    </dgm:pt>
    <dgm:pt modelId="{7A24EFC7-E226-4550-9DA6-98FF9FFECE04}" type="pres">
      <dgm:prSet presAssocID="{7FDCFDE0-5727-4B08-B380-5F2A434C7728}" presName="vert0" presStyleCnt="0">
        <dgm:presLayoutVars>
          <dgm:dir/>
          <dgm:animOne val="branch"/>
          <dgm:animLvl val="lvl"/>
        </dgm:presLayoutVars>
      </dgm:prSet>
      <dgm:spPr/>
    </dgm:pt>
    <dgm:pt modelId="{DB2F794D-00E1-412F-A2F0-18C961045275}" type="pres">
      <dgm:prSet presAssocID="{FE33D3D8-6879-43E8-BE08-BB22C71DB922}" presName="thickLine" presStyleLbl="alignNode1" presStyleIdx="0" presStyleCnt="1"/>
      <dgm:spPr/>
    </dgm:pt>
    <dgm:pt modelId="{2FD9603F-17CA-44E4-AACA-3B24925336A2}" type="pres">
      <dgm:prSet presAssocID="{FE33D3D8-6879-43E8-BE08-BB22C71DB922}" presName="horz1" presStyleCnt="0"/>
      <dgm:spPr/>
    </dgm:pt>
    <dgm:pt modelId="{1B43A9F7-F5CC-43C1-8D94-37AC99AB0E2C}" type="pres">
      <dgm:prSet presAssocID="{FE33D3D8-6879-43E8-BE08-BB22C71DB922}" presName="tx1" presStyleLbl="revTx" presStyleIdx="0" presStyleCnt="6" custScaleX="75808"/>
      <dgm:spPr/>
    </dgm:pt>
    <dgm:pt modelId="{90F19B75-3AD8-43B3-B55A-DD7CB631BA51}" type="pres">
      <dgm:prSet presAssocID="{FE33D3D8-6879-43E8-BE08-BB22C71DB922}" presName="vert1" presStyleCnt="0"/>
      <dgm:spPr/>
    </dgm:pt>
    <dgm:pt modelId="{D861F1A3-E83E-47F8-A8AC-027AD9328F4A}" type="pres">
      <dgm:prSet presAssocID="{28EE9922-8BD5-4D4E-A8C9-4D1C0EC315B4}" presName="vertSpace2a" presStyleCnt="0"/>
      <dgm:spPr/>
    </dgm:pt>
    <dgm:pt modelId="{1244C4BA-E63B-4F22-9750-4C85026DE01F}" type="pres">
      <dgm:prSet presAssocID="{28EE9922-8BD5-4D4E-A8C9-4D1C0EC315B4}" presName="horz2" presStyleCnt="0"/>
      <dgm:spPr/>
    </dgm:pt>
    <dgm:pt modelId="{C20A3C1D-DFDE-4733-BDE8-638F9E6EA7CE}" type="pres">
      <dgm:prSet presAssocID="{28EE9922-8BD5-4D4E-A8C9-4D1C0EC315B4}" presName="horzSpace2" presStyleCnt="0"/>
      <dgm:spPr/>
    </dgm:pt>
    <dgm:pt modelId="{25625F12-00DE-413A-BAAE-12829A420A36}" type="pres">
      <dgm:prSet presAssocID="{28EE9922-8BD5-4D4E-A8C9-4D1C0EC315B4}" presName="tx2" presStyleLbl="revTx" presStyleIdx="1" presStyleCnt="6" custScaleX="58940"/>
      <dgm:spPr/>
    </dgm:pt>
    <dgm:pt modelId="{B6C43E22-A80E-48F2-A83E-3EB4334E8D41}" type="pres">
      <dgm:prSet presAssocID="{28EE9922-8BD5-4D4E-A8C9-4D1C0EC315B4}" presName="vert2" presStyleCnt="0"/>
      <dgm:spPr/>
    </dgm:pt>
    <dgm:pt modelId="{7BC79701-3CD1-478C-8BEA-F79AD935729A}" type="pres">
      <dgm:prSet presAssocID="{28EE9922-8BD5-4D4E-A8C9-4D1C0EC315B4}" presName="thinLine2b" presStyleLbl="callout" presStyleIdx="0" presStyleCnt="4" custLinFactY="-800000" custLinFactNeighborX="-203" custLinFactNeighborY="-893539"/>
      <dgm:spPr/>
    </dgm:pt>
    <dgm:pt modelId="{4903D93E-DEED-4761-B18A-CCD6B8920E9E}" type="pres">
      <dgm:prSet presAssocID="{28EE9922-8BD5-4D4E-A8C9-4D1C0EC315B4}" presName="vertSpace2b" presStyleCnt="0"/>
      <dgm:spPr/>
    </dgm:pt>
    <dgm:pt modelId="{4AF88299-0E5B-4F06-88EF-713FB6BE4F3C}" type="pres">
      <dgm:prSet presAssocID="{2329E924-9DCB-4E33-8501-48D8C4B641D8}" presName="horz2" presStyleCnt="0"/>
      <dgm:spPr/>
    </dgm:pt>
    <dgm:pt modelId="{0194E40B-D42C-443C-8886-ED7E44F20422}" type="pres">
      <dgm:prSet presAssocID="{2329E924-9DCB-4E33-8501-48D8C4B641D8}" presName="horzSpace2" presStyleCnt="0"/>
      <dgm:spPr/>
    </dgm:pt>
    <dgm:pt modelId="{BC93BD8E-AAAB-4B30-AA66-C17C65BF8E49}" type="pres">
      <dgm:prSet presAssocID="{2329E924-9DCB-4E33-8501-48D8C4B641D8}" presName="tx2" presStyleLbl="revTx" presStyleIdx="2" presStyleCnt="6" custScaleX="58940"/>
      <dgm:spPr/>
    </dgm:pt>
    <dgm:pt modelId="{D2E2C130-CD7B-4695-B386-7E498EB1446D}" type="pres">
      <dgm:prSet presAssocID="{2329E924-9DCB-4E33-8501-48D8C4B641D8}" presName="vert2" presStyleCnt="0"/>
      <dgm:spPr/>
    </dgm:pt>
    <dgm:pt modelId="{F176D95F-3E7B-43BE-BD9C-5FD969A45F44}" type="pres">
      <dgm:prSet presAssocID="{33303D87-A35D-4507-8B5B-EDBC6D349486}" presName="horz3" presStyleCnt="0"/>
      <dgm:spPr/>
    </dgm:pt>
    <dgm:pt modelId="{3B77E1E7-07DE-4723-B86E-533E90BEE814}" type="pres">
      <dgm:prSet presAssocID="{33303D87-A35D-4507-8B5B-EDBC6D349486}" presName="horzSpace3" presStyleCnt="0"/>
      <dgm:spPr/>
    </dgm:pt>
    <dgm:pt modelId="{7D585F2D-CD92-496D-89B4-9352E7F7BFBE}" type="pres">
      <dgm:prSet presAssocID="{33303D87-A35D-4507-8B5B-EDBC6D349486}" presName="tx3" presStyleLbl="revTx" presStyleIdx="3" presStyleCnt="6" custScaleX="166194" custScaleY="166364" custLinFactY="-100000" custLinFactNeighborX="-4900" custLinFactNeighborY="-131491"/>
      <dgm:spPr/>
    </dgm:pt>
    <dgm:pt modelId="{B1769129-713F-4189-843C-C8057BDB4E65}" type="pres">
      <dgm:prSet presAssocID="{33303D87-A35D-4507-8B5B-EDBC6D349486}" presName="vert3" presStyleCnt="0"/>
      <dgm:spPr/>
    </dgm:pt>
    <dgm:pt modelId="{D5C13495-B8F8-4ADE-A506-05325696FFB0}" type="pres">
      <dgm:prSet presAssocID="{2206FAE4-36F5-43D9-B0F6-D9C4365D94AF}" presName="thinLine3" presStyleLbl="callout" presStyleIdx="1" presStyleCnt="4" custLinFactY="-153154" custLinFactNeighborX="376" custLinFactNeighborY="-200000"/>
      <dgm:spPr/>
    </dgm:pt>
    <dgm:pt modelId="{E0D484A5-D62F-43F0-9639-1644DA717AB5}" type="pres">
      <dgm:prSet presAssocID="{A0D6D84E-5F25-4E10-AB1A-CAF41465B22A}" presName="horz3" presStyleCnt="0"/>
      <dgm:spPr/>
    </dgm:pt>
    <dgm:pt modelId="{8A27ACBB-3A89-4969-B5EF-349E80743879}" type="pres">
      <dgm:prSet presAssocID="{A0D6D84E-5F25-4E10-AB1A-CAF41465B22A}" presName="horzSpace3" presStyleCnt="0"/>
      <dgm:spPr/>
    </dgm:pt>
    <dgm:pt modelId="{4F8B1D13-16DE-4A4E-B6C0-6875C93220B2}" type="pres">
      <dgm:prSet presAssocID="{A0D6D84E-5F25-4E10-AB1A-CAF41465B22A}" presName="tx3" presStyleLbl="revTx" presStyleIdx="4" presStyleCnt="6" custScaleX="166194" custLinFactY="-100000" custLinFactNeighborX="-4900" custLinFactNeighborY="-109067"/>
      <dgm:spPr/>
    </dgm:pt>
    <dgm:pt modelId="{873F94DB-993C-4181-A050-3F1CCB8D6149}" type="pres">
      <dgm:prSet presAssocID="{A0D6D84E-5F25-4E10-AB1A-CAF41465B22A}" presName="vert3" presStyleCnt="0"/>
      <dgm:spPr/>
    </dgm:pt>
    <dgm:pt modelId="{85064A09-4E20-4151-B979-945594755383}" type="pres">
      <dgm:prSet presAssocID="{B916DC84-ECE0-4CB1-B85C-62A80B74E358}" presName="thinLine3" presStyleLbl="callout" presStyleIdx="2" presStyleCnt="4" custLinFactNeighborX="729" custLinFactNeighborY="-72214"/>
      <dgm:spPr/>
    </dgm:pt>
    <dgm:pt modelId="{340468AC-1272-4381-8AE2-EC48486EE4C7}" type="pres">
      <dgm:prSet presAssocID="{41D888AB-C880-48CC-A3BC-58E03B305B05}" presName="horz3" presStyleCnt="0"/>
      <dgm:spPr/>
    </dgm:pt>
    <dgm:pt modelId="{BC729AA4-0A11-4825-9889-C385FE494562}" type="pres">
      <dgm:prSet presAssocID="{41D888AB-C880-48CC-A3BC-58E03B305B05}" presName="horzSpace3" presStyleCnt="0"/>
      <dgm:spPr/>
    </dgm:pt>
    <dgm:pt modelId="{D59F9BEC-382E-4A04-BF33-FEAA024B523E}" type="pres">
      <dgm:prSet presAssocID="{41D888AB-C880-48CC-A3BC-58E03B305B05}" presName="tx3" presStyleLbl="revTx" presStyleIdx="5" presStyleCnt="6" custScaleX="167982" custScaleY="125439" custLinFactNeighborX="-4900" custLinFactNeighborY="-96504"/>
      <dgm:spPr/>
    </dgm:pt>
    <dgm:pt modelId="{8A6639C1-8F79-40FC-AAF0-49F93F5C174C}" type="pres">
      <dgm:prSet presAssocID="{41D888AB-C880-48CC-A3BC-58E03B305B05}" presName="vert3" presStyleCnt="0"/>
      <dgm:spPr/>
    </dgm:pt>
    <dgm:pt modelId="{497449EF-9326-4B8B-9ED5-80D7B48708F0}" type="pres">
      <dgm:prSet presAssocID="{2329E924-9DCB-4E33-8501-48D8C4B641D8}" presName="thinLine2b" presStyleLbl="callout" presStyleIdx="3" presStyleCnt="4"/>
      <dgm:spPr/>
    </dgm:pt>
    <dgm:pt modelId="{B32ABB89-34CA-4AFF-880D-BA98C372037D}" type="pres">
      <dgm:prSet presAssocID="{2329E924-9DCB-4E33-8501-48D8C4B641D8}" presName="vertSpace2b" presStyleCnt="0"/>
      <dgm:spPr/>
    </dgm:pt>
  </dgm:ptLst>
  <dgm:cxnLst>
    <dgm:cxn modelId="{42B22908-36B9-489C-99D1-4F5220DE7A33}" type="presOf" srcId="{A0D6D84E-5F25-4E10-AB1A-CAF41465B22A}" destId="{4F8B1D13-16DE-4A4E-B6C0-6875C93220B2}" srcOrd="0" destOrd="0" presId="urn:microsoft.com/office/officeart/2008/layout/LinedList"/>
    <dgm:cxn modelId="{AB3DEC18-E163-4353-9F02-1814BBC7490C}" type="presOf" srcId="{2329E924-9DCB-4E33-8501-48D8C4B641D8}" destId="{BC93BD8E-AAAB-4B30-AA66-C17C65BF8E49}" srcOrd="0" destOrd="0" presId="urn:microsoft.com/office/officeart/2008/layout/LinedList"/>
    <dgm:cxn modelId="{26BCBB21-7A8F-493C-869C-9B52D683E65E}" type="presOf" srcId="{FE33D3D8-6879-43E8-BE08-BB22C71DB922}" destId="{1B43A9F7-F5CC-43C1-8D94-37AC99AB0E2C}" srcOrd="0" destOrd="0" presId="urn:microsoft.com/office/officeart/2008/layout/LinedList"/>
    <dgm:cxn modelId="{371B3250-C217-4FCE-B52E-4F95BBDC54A0}" srcId="{2329E924-9DCB-4E33-8501-48D8C4B641D8}" destId="{33303D87-A35D-4507-8B5B-EDBC6D349486}" srcOrd="0" destOrd="0" parTransId="{7AE2813C-15B5-4788-9DB5-61BE722F81CA}" sibTransId="{2206FAE4-36F5-43D9-B0F6-D9C4365D94AF}"/>
    <dgm:cxn modelId="{6C8A5C51-C9C4-438C-BB41-CD1B0E044256}" srcId="{7FDCFDE0-5727-4B08-B380-5F2A434C7728}" destId="{FE33D3D8-6879-43E8-BE08-BB22C71DB922}" srcOrd="0" destOrd="0" parTransId="{1CAC048F-D983-4B0A-86C1-F22ECF66DC7A}" sibTransId="{7A3E366B-AC71-4272-A0A8-BE5232E9F2DA}"/>
    <dgm:cxn modelId="{962B097A-ED69-494B-8217-4B4AD11EB681}" srcId="{FE33D3D8-6879-43E8-BE08-BB22C71DB922}" destId="{28EE9922-8BD5-4D4E-A8C9-4D1C0EC315B4}" srcOrd="0" destOrd="0" parTransId="{0FD0BE4E-3C9C-4C66-AD11-3768736B4671}" sibTransId="{12BDFB30-52EE-42F2-A353-F6E176F75CA0}"/>
    <dgm:cxn modelId="{1D42C15A-7B41-4602-85A0-5BCF48D018B4}" type="presOf" srcId="{7FDCFDE0-5727-4B08-B380-5F2A434C7728}" destId="{7A24EFC7-E226-4550-9DA6-98FF9FFECE04}" srcOrd="0" destOrd="0" presId="urn:microsoft.com/office/officeart/2008/layout/LinedList"/>
    <dgm:cxn modelId="{F650F18B-C1BE-4966-A87C-A00FD920BD0D}" type="presOf" srcId="{41D888AB-C880-48CC-A3BC-58E03B305B05}" destId="{D59F9BEC-382E-4A04-BF33-FEAA024B523E}" srcOrd="0" destOrd="0" presId="urn:microsoft.com/office/officeart/2008/layout/LinedList"/>
    <dgm:cxn modelId="{0C8281A5-2E75-4AB2-93A4-D3FC052F40F9}" type="presOf" srcId="{28EE9922-8BD5-4D4E-A8C9-4D1C0EC315B4}" destId="{25625F12-00DE-413A-BAAE-12829A420A36}" srcOrd="0" destOrd="0" presId="urn:microsoft.com/office/officeart/2008/layout/LinedList"/>
    <dgm:cxn modelId="{E1AF60BF-35BE-4075-BCF1-C3ACE12E85BB}" srcId="{2329E924-9DCB-4E33-8501-48D8C4B641D8}" destId="{A0D6D84E-5F25-4E10-AB1A-CAF41465B22A}" srcOrd="1" destOrd="0" parTransId="{55C7E74E-65EB-4879-830C-15F5EC2FE59B}" sibTransId="{B916DC84-ECE0-4CB1-B85C-62A80B74E358}"/>
    <dgm:cxn modelId="{4020F4C3-3AD2-4050-A52D-A632D83148D1}" type="presOf" srcId="{33303D87-A35D-4507-8B5B-EDBC6D349486}" destId="{7D585F2D-CD92-496D-89B4-9352E7F7BFBE}" srcOrd="0" destOrd="0" presId="urn:microsoft.com/office/officeart/2008/layout/LinedList"/>
    <dgm:cxn modelId="{979BD1CA-749D-4B39-9200-1936E802DCEE}" srcId="{FE33D3D8-6879-43E8-BE08-BB22C71DB922}" destId="{2329E924-9DCB-4E33-8501-48D8C4B641D8}" srcOrd="1" destOrd="0" parTransId="{DDD9380E-F45B-4B36-8DEF-86E0103A0D6D}" sibTransId="{E928805F-8645-4F7C-BE58-300206735208}"/>
    <dgm:cxn modelId="{FB03A2F1-8CB0-4370-8ACA-3018AD034F5B}" srcId="{2329E924-9DCB-4E33-8501-48D8C4B641D8}" destId="{41D888AB-C880-48CC-A3BC-58E03B305B05}" srcOrd="2" destOrd="0" parTransId="{A22E2EF0-E512-4E6F-A902-626301CC2F3B}" sibTransId="{F82704A2-EDC6-4D6D-BDE4-518DD5ECFC0D}"/>
    <dgm:cxn modelId="{27641F57-A619-434E-9758-2EA1ADFD7D4F}" type="presParOf" srcId="{7A24EFC7-E226-4550-9DA6-98FF9FFECE04}" destId="{DB2F794D-00E1-412F-A2F0-18C961045275}" srcOrd="0" destOrd="0" presId="urn:microsoft.com/office/officeart/2008/layout/LinedList"/>
    <dgm:cxn modelId="{D74E0C0C-3601-48C6-85A1-9DBE201E21CC}" type="presParOf" srcId="{7A24EFC7-E226-4550-9DA6-98FF9FFECE04}" destId="{2FD9603F-17CA-44E4-AACA-3B24925336A2}" srcOrd="1" destOrd="0" presId="urn:microsoft.com/office/officeart/2008/layout/LinedList"/>
    <dgm:cxn modelId="{04C01181-54F1-45FB-AC19-DC03E30AC992}" type="presParOf" srcId="{2FD9603F-17CA-44E4-AACA-3B24925336A2}" destId="{1B43A9F7-F5CC-43C1-8D94-37AC99AB0E2C}" srcOrd="0" destOrd="0" presId="urn:microsoft.com/office/officeart/2008/layout/LinedList"/>
    <dgm:cxn modelId="{FAE4D993-7900-4005-BC20-02E94F7733A7}" type="presParOf" srcId="{2FD9603F-17CA-44E4-AACA-3B24925336A2}" destId="{90F19B75-3AD8-43B3-B55A-DD7CB631BA51}" srcOrd="1" destOrd="0" presId="urn:microsoft.com/office/officeart/2008/layout/LinedList"/>
    <dgm:cxn modelId="{71753515-C9B8-414B-95D1-75AA620ACCF9}" type="presParOf" srcId="{90F19B75-3AD8-43B3-B55A-DD7CB631BA51}" destId="{D861F1A3-E83E-47F8-A8AC-027AD9328F4A}" srcOrd="0" destOrd="0" presId="urn:microsoft.com/office/officeart/2008/layout/LinedList"/>
    <dgm:cxn modelId="{7B013C4B-1256-4A8E-9388-67BF1FA83759}" type="presParOf" srcId="{90F19B75-3AD8-43B3-B55A-DD7CB631BA51}" destId="{1244C4BA-E63B-4F22-9750-4C85026DE01F}" srcOrd="1" destOrd="0" presId="urn:microsoft.com/office/officeart/2008/layout/LinedList"/>
    <dgm:cxn modelId="{0596B39D-088C-4C86-B0A4-6A820B0C1B93}" type="presParOf" srcId="{1244C4BA-E63B-4F22-9750-4C85026DE01F}" destId="{C20A3C1D-DFDE-4733-BDE8-638F9E6EA7CE}" srcOrd="0" destOrd="0" presId="urn:microsoft.com/office/officeart/2008/layout/LinedList"/>
    <dgm:cxn modelId="{080E5902-8A62-4D3D-A772-3C06141206D8}" type="presParOf" srcId="{1244C4BA-E63B-4F22-9750-4C85026DE01F}" destId="{25625F12-00DE-413A-BAAE-12829A420A36}" srcOrd="1" destOrd="0" presId="urn:microsoft.com/office/officeart/2008/layout/LinedList"/>
    <dgm:cxn modelId="{6481ACC7-FE90-4819-BC88-20B7337E96FD}" type="presParOf" srcId="{1244C4BA-E63B-4F22-9750-4C85026DE01F}" destId="{B6C43E22-A80E-48F2-A83E-3EB4334E8D41}" srcOrd="2" destOrd="0" presId="urn:microsoft.com/office/officeart/2008/layout/LinedList"/>
    <dgm:cxn modelId="{06665DD8-BFC7-44F7-840A-DC81239C722E}" type="presParOf" srcId="{90F19B75-3AD8-43B3-B55A-DD7CB631BA51}" destId="{7BC79701-3CD1-478C-8BEA-F79AD935729A}" srcOrd="2" destOrd="0" presId="urn:microsoft.com/office/officeart/2008/layout/LinedList"/>
    <dgm:cxn modelId="{31F2EABC-A0AE-4E87-8DD0-D42BA7C2C8B5}" type="presParOf" srcId="{90F19B75-3AD8-43B3-B55A-DD7CB631BA51}" destId="{4903D93E-DEED-4761-B18A-CCD6B8920E9E}" srcOrd="3" destOrd="0" presId="urn:microsoft.com/office/officeart/2008/layout/LinedList"/>
    <dgm:cxn modelId="{B2406DF6-0353-461F-9C2D-44D213B4B7E2}" type="presParOf" srcId="{90F19B75-3AD8-43B3-B55A-DD7CB631BA51}" destId="{4AF88299-0E5B-4F06-88EF-713FB6BE4F3C}" srcOrd="4" destOrd="0" presId="urn:microsoft.com/office/officeart/2008/layout/LinedList"/>
    <dgm:cxn modelId="{ECF03207-E3AE-4C56-9B84-85E8A8A91788}" type="presParOf" srcId="{4AF88299-0E5B-4F06-88EF-713FB6BE4F3C}" destId="{0194E40B-D42C-443C-8886-ED7E44F20422}" srcOrd="0" destOrd="0" presId="urn:microsoft.com/office/officeart/2008/layout/LinedList"/>
    <dgm:cxn modelId="{3C804A84-2348-4D93-AFE4-652EC7C44A49}" type="presParOf" srcId="{4AF88299-0E5B-4F06-88EF-713FB6BE4F3C}" destId="{BC93BD8E-AAAB-4B30-AA66-C17C65BF8E49}" srcOrd="1" destOrd="0" presId="urn:microsoft.com/office/officeart/2008/layout/LinedList"/>
    <dgm:cxn modelId="{A96E5F4D-3FF6-4DE2-88A4-FACB191C82D7}" type="presParOf" srcId="{4AF88299-0E5B-4F06-88EF-713FB6BE4F3C}" destId="{D2E2C130-CD7B-4695-B386-7E498EB1446D}" srcOrd="2" destOrd="0" presId="urn:microsoft.com/office/officeart/2008/layout/LinedList"/>
    <dgm:cxn modelId="{8091670A-A91A-44A3-9D18-FC96789BA9E7}" type="presParOf" srcId="{D2E2C130-CD7B-4695-B386-7E498EB1446D}" destId="{F176D95F-3E7B-43BE-BD9C-5FD969A45F44}" srcOrd="0" destOrd="0" presId="urn:microsoft.com/office/officeart/2008/layout/LinedList"/>
    <dgm:cxn modelId="{9074FD00-B199-48FC-AB42-049D7EC31B53}" type="presParOf" srcId="{F176D95F-3E7B-43BE-BD9C-5FD969A45F44}" destId="{3B77E1E7-07DE-4723-B86E-533E90BEE814}" srcOrd="0" destOrd="0" presId="urn:microsoft.com/office/officeart/2008/layout/LinedList"/>
    <dgm:cxn modelId="{0572B501-A5D9-4ACE-8DC0-9C1CE78B6AC1}" type="presParOf" srcId="{F176D95F-3E7B-43BE-BD9C-5FD969A45F44}" destId="{7D585F2D-CD92-496D-89B4-9352E7F7BFBE}" srcOrd="1" destOrd="0" presId="urn:microsoft.com/office/officeart/2008/layout/LinedList"/>
    <dgm:cxn modelId="{A6705633-2BC2-4FC2-8566-33CF49304759}" type="presParOf" srcId="{F176D95F-3E7B-43BE-BD9C-5FD969A45F44}" destId="{B1769129-713F-4189-843C-C8057BDB4E65}" srcOrd="2" destOrd="0" presId="urn:microsoft.com/office/officeart/2008/layout/LinedList"/>
    <dgm:cxn modelId="{6BDDEE6A-C868-48A4-BB12-38CB15831E7C}" type="presParOf" srcId="{D2E2C130-CD7B-4695-B386-7E498EB1446D}" destId="{D5C13495-B8F8-4ADE-A506-05325696FFB0}" srcOrd="1" destOrd="0" presId="urn:microsoft.com/office/officeart/2008/layout/LinedList"/>
    <dgm:cxn modelId="{8FFDCB32-7DA4-47A8-B8A9-270D53712D7F}" type="presParOf" srcId="{D2E2C130-CD7B-4695-B386-7E498EB1446D}" destId="{E0D484A5-D62F-43F0-9639-1644DA717AB5}" srcOrd="2" destOrd="0" presId="urn:microsoft.com/office/officeart/2008/layout/LinedList"/>
    <dgm:cxn modelId="{80BF2E84-9A59-45A4-971F-E6C160F96002}" type="presParOf" srcId="{E0D484A5-D62F-43F0-9639-1644DA717AB5}" destId="{8A27ACBB-3A89-4969-B5EF-349E80743879}" srcOrd="0" destOrd="0" presId="urn:microsoft.com/office/officeart/2008/layout/LinedList"/>
    <dgm:cxn modelId="{92A0057C-DA00-4918-A48B-93304D6B89B8}" type="presParOf" srcId="{E0D484A5-D62F-43F0-9639-1644DA717AB5}" destId="{4F8B1D13-16DE-4A4E-B6C0-6875C93220B2}" srcOrd="1" destOrd="0" presId="urn:microsoft.com/office/officeart/2008/layout/LinedList"/>
    <dgm:cxn modelId="{E8761738-489D-4369-9AFD-D26F8AA47DEA}" type="presParOf" srcId="{E0D484A5-D62F-43F0-9639-1644DA717AB5}" destId="{873F94DB-993C-4181-A050-3F1CCB8D6149}" srcOrd="2" destOrd="0" presId="urn:microsoft.com/office/officeart/2008/layout/LinedList"/>
    <dgm:cxn modelId="{88653318-87D7-43C2-8A9C-855AC91770AB}" type="presParOf" srcId="{D2E2C130-CD7B-4695-B386-7E498EB1446D}" destId="{85064A09-4E20-4151-B979-945594755383}" srcOrd="3" destOrd="0" presId="urn:microsoft.com/office/officeart/2008/layout/LinedList"/>
    <dgm:cxn modelId="{9F24DC4C-867A-4283-843E-8CA4BBDBE0C1}" type="presParOf" srcId="{D2E2C130-CD7B-4695-B386-7E498EB1446D}" destId="{340468AC-1272-4381-8AE2-EC48486EE4C7}" srcOrd="4" destOrd="0" presId="urn:microsoft.com/office/officeart/2008/layout/LinedList"/>
    <dgm:cxn modelId="{FBEAEDC6-E58C-4855-B05A-43279249BC56}" type="presParOf" srcId="{340468AC-1272-4381-8AE2-EC48486EE4C7}" destId="{BC729AA4-0A11-4825-9889-C385FE494562}" srcOrd="0" destOrd="0" presId="urn:microsoft.com/office/officeart/2008/layout/LinedList"/>
    <dgm:cxn modelId="{18C46E3A-42B9-495B-9973-AA168EDDBE73}" type="presParOf" srcId="{340468AC-1272-4381-8AE2-EC48486EE4C7}" destId="{D59F9BEC-382E-4A04-BF33-FEAA024B523E}" srcOrd="1" destOrd="0" presId="urn:microsoft.com/office/officeart/2008/layout/LinedList"/>
    <dgm:cxn modelId="{84872447-E84B-484F-93F8-1E0CE06AB81D}" type="presParOf" srcId="{340468AC-1272-4381-8AE2-EC48486EE4C7}" destId="{8A6639C1-8F79-40FC-AAF0-49F93F5C174C}" srcOrd="2" destOrd="0" presId="urn:microsoft.com/office/officeart/2008/layout/LinedList"/>
    <dgm:cxn modelId="{933A3D6F-1796-4192-882D-A83B24111D22}" type="presParOf" srcId="{90F19B75-3AD8-43B3-B55A-DD7CB631BA51}" destId="{497449EF-9326-4B8B-9ED5-80D7B48708F0}" srcOrd="5" destOrd="0" presId="urn:microsoft.com/office/officeart/2008/layout/LinedList"/>
    <dgm:cxn modelId="{87EEAE27-22FE-4BEC-BEDA-7F398E3BD3A5}" type="presParOf" srcId="{90F19B75-3AD8-43B3-B55A-DD7CB631BA51}" destId="{B32ABB89-34CA-4AFF-880D-BA98C372037D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7CED50-93EA-4C93-B1AB-BCD0666D87BE}">
      <dsp:nvSpPr>
        <dsp:cNvPr id="0" name=""/>
        <dsp:cNvSpPr/>
      </dsp:nvSpPr>
      <dsp:spPr>
        <a:xfrm>
          <a:off x="0" y="0"/>
          <a:ext cx="3690257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C22F6C6-D2C5-4234-A967-2168B7C950F2}">
      <dsp:nvSpPr>
        <dsp:cNvPr id="0" name=""/>
        <dsp:cNvSpPr/>
      </dsp:nvSpPr>
      <dsp:spPr>
        <a:xfrm>
          <a:off x="0" y="1792"/>
          <a:ext cx="3690257" cy="12221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Cambria" panose="02040503050406030204" pitchFamily="18" charset="0"/>
              <a:ea typeface="Cambria" panose="02040503050406030204" pitchFamily="18" charset="0"/>
              <a:cs typeface="Poppins" panose="00000500000000000000" pitchFamily="2" charset="0"/>
            </a:rPr>
            <a:t>Seminar on Standard on Auditing Saturday -28th October 2023</a:t>
          </a:r>
        </a:p>
      </dsp:txBody>
      <dsp:txXfrm>
        <a:off x="0" y="1792"/>
        <a:ext cx="3690257" cy="1222198"/>
      </dsp:txXfrm>
    </dsp:sp>
    <dsp:sp modelId="{F3CAEB2F-232E-49EC-9435-E8CE7F288E6D}">
      <dsp:nvSpPr>
        <dsp:cNvPr id="0" name=""/>
        <dsp:cNvSpPr/>
      </dsp:nvSpPr>
      <dsp:spPr>
        <a:xfrm>
          <a:off x="0" y="1223990"/>
          <a:ext cx="3690257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55A3744-92A8-4268-BDFD-F339BDD65207}">
      <dsp:nvSpPr>
        <dsp:cNvPr id="0" name=""/>
        <dsp:cNvSpPr/>
      </dsp:nvSpPr>
      <dsp:spPr>
        <a:xfrm>
          <a:off x="0" y="1223990"/>
          <a:ext cx="3690257" cy="12221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Cambria" panose="02040503050406030204" pitchFamily="18" charset="0"/>
              <a:ea typeface="Cambria" panose="02040503050406030204" pitchFamily="18" charset="0"/>
              <a:cs typeface="Poppins" panose="00000500000000000000" pitchFamily="2" charset="0"/>
            </a:rPr>
            <a:t>Organized by : Pune Branch of WIRC of ICAI Jointly with Pune Branch of WICASA of ICAI.  </a:t>
          </a:r>
        </a:p>
      </dsp:txBody>
      <dsp:txXfrm>
        <a:off x="0" y="1223990"/>
        <a:ext cx="3690257" cy="1222198"/>
      </dsp:txXfrm>
    </dsp:sp>
    <dsp:sp modelId="{50CFC461-F1A2-4012-900B-1154A2491FA7}">
      <dsp:nvSpPr>
        <dsp:cNvPr id="0" name=""/>
        <dsp:cNvSpPr/>
      </dsp:nvSpPr>
      <dsp:spPr>
        <a:xfrm>
          <a:off x="0" y="2446189"/>
          <a:ext cx="3690257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48B88D6-C5E8-4F8A-A52E-940A5BF1C7BF}">
      <dsp:nvSpPr>
        <dsp:cNvPr id="0" name=""/>
        <dsp:cNvSpPr/>
      </dsp:nvSpPr>
      <dsp:spPr>
        <a:xfrm>
          <a:off x="0" y="2446189"/>
          <a:ext cx="3690257" cy="12221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Cambria" panose="02040503050406030204" pitchFamily="18" charset="0"/>
              <a:ea typeface="Cambria" panose="02040503050406030204" pitchFamily="18" charset="0"/>
              <a:cs typeface="Poppins" panose="00000500000000000000" pitchFamily="2" charset="0"/>
            </a:rPr>
            <a:t>Speaker CA Mohit Dhand +91 8956278566 camohitdhand@gmail.com</a:t>
          </a:r>
        </a:p>
      </dsp:txBody>
      <dsp:txXfrm>
        <a:off x="0" y="2446189"/>
        <a:ext cx="3690257" cy="122219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E92A1A-428D-4A80-8A38-3CAE22F6E2B7}">
      <dsp:nvSpPr>
        <dsp:cNvPr id="0" name=""/>
        <dsp:cNvSpPr/>
      </dsp:nvSpPr>
      <dsp:spPr>
        <a:xfrm>
          <a:off x="0" y="178436"/>
          <a:ext cx="5805268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31FFCA-5DB4-447A-80D0-93A3AE5679FC}">
      <dsp:nvSpPr>
        <dsp:cNvPr id="0" name=""/>
        <dsp:cNvSpPr/>
      </dsp:nvSpPr>
      <dsp:spPr>
        <a:xfrm>
          <a:off x="0" y="0"/>
          <a:ext cx="1663810" cy="48940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800" kern="1200" dirty="0">
            <a:latin typeface="Cambria" panose="02040503050406030204" pitchFamily="18" charset="0"/>
          </a:endParaRPr>
        </a:p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600" kern="1200" dirty="0">
              <a:latin typeface="Cambria" panose="02040503050406030204" pitchFamily="18" charset="0"/>
            </a:rPr>
            <a:t>4000-4699 Standards on Related Services (SRSs)</a:t>
          </a:r>
        </a:p>
      </dsp:txBody>
      <dsp:txXfrm>
        <a:off x="0" y="0"/>
        <a:ext cx="1663810" cy="4894023"/>
      </dsp:txXfrm>
    </dsp:sp>
    <dsp:sp modelId="{7AD3EE63-F118-407E-90F9-BBFBED711891}">
      <dsp:nvSpPr>
        <dsp:cNvPr id="0" name=""/>
        <dsp:cNvSpPr/>
      </dsp:nvSpPr>
      <dsp:spPr>
        <a:xfrm>
          <a:off x="1741450" y="147919"/>
          <a:ext cx="4063149" cy="2433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600" kern="1200">
              <a:latin typeface="Cambria" panose="02040503050406030204" pitchFamily="18" charset="0"/>
            </a:rPr>
            <a:t>SRS 4400 - Engagements to Perform Agreed-upon Procedures Regarding Financial Information</a:t>
          </a:r>
        </a:p>
        <a:p>
          <a:pPr marL="0" lvl="0" indent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latin typeface="Cambria" panose="02040503050406030204" pitchFamily="18" charset="0"/>
            </a:rPr>
            <a:t>Example - </a:t>
          </a:r>
          <a:r>
            <a:rPr lang="en-IN" sz="1600" b="0" i="0" kern="1200">
              <a:latin typeface="Cambria" panose="02040503050406030204" pitchFamily="18" charset="0"/>
            </a:rPr>
            <a:t>Report on Physical Inventory Verification for internal use of management</a:t>
          </a:r>
          <a:endParaRPr lang="en-IN" sz="1600" kern="1200" dirty="0">
            <a:latin typeface="Cambria" panose="02040503050406030204" pitchFamily="18" charset="0"/>
          </a:endParaRPr>
        </a:p>
      </dsp:txBody>
      <dsp:txXfrm>
        <a:off x="1741450" y="147919"/>
        <a:ext cx="4063149" cy="2433046"/>
      </dsp:txXfrm>
    </dsp:sp>
    <dsp:sp modelId="{E9A93A62-1C69-4C7F-B2E4-47B8F0FD1D97}">
      <dsp:nvSpPr>
        <dsp:cNvPr id="0" name=""/>
        <dsp:cNvSpPr/>
      </dsp:nvSpPr>
      <dsp:spPr>
        <a:xfrm>
          <a:off x="1663810" y="2580966"/>
          <a:ext cx="414078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C41E33-A478-4B91-8B70-C8B4BA03D909}">
      <dsp:nvSpPr>
        <dsp:cNvPr id="0" name=""/>
        <dsp:cNvSpPr/>
      </dsp:nvSpPr>
      <dsp:spPr>
        <a:xfrm>
          <a:off x="1741450" y="2728886"/>
          <a:ext cx="4063149" cy="20102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600" kern="1200">
              <a:latin typeface="Cambria" panose="02040503050406030204" pitchFamily="18" charset="0"/>
            </a:rPr>
            <a:t>SRS - 4410 Compilation Engagements</a:t>
          </a:r>
        </a:p>
        <a:p>
          <a:pPr marL="0" lvl="0" indent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latin typeface="Cambria" panose="02040503050406030204" pitchFamily="18" charset="0"/>
            </a:rPr>
            <a:t>Example - </a:t>
          </a:r>
          <a:r>
            <a:rPr lang="en-IN" sz="1600" b="0" i="0" kern="1200">
              <a:latin typeface="Cambria" panose="02040503050406030204" pitchFamily="18" charset="0"/>
            </a:rPr>
            <a:t>Report on Preparation of MIS for management’s internal reporting</a:t>
          </a:r>
          <a:endParaRPr lang="en-IN" sz="1600" kern="1200" dirty="0">
            <a:latin typeface="Cambria" panose="02040503050406030204" pitchFamily="18" charset="0"/>
          </a:endParaRPr>
        </a:p>
      </dsp:txBody>
      <dsp:txXfrm>
        <a:off x="1741450" y="2728886"/>
        <a:ext cx="4063149" cy="2010231"/>
      </dsp:txXfrm>
    </dsp:sp>
    <dsp:sp modelId="{D8BCFF96-7E00-43C3-A2A3-8D18D85771B0}">
      <dsp:nvSpPr>
        <dsp:cNvPr id="0" name=""/>
        <dsp:cNvSpPr/>
      </dsp:nvSpPr>
      <dsp:spPr>
        <a:xfrm>
          <a:off x="1663810" y="4739117"/>
          <a:ext cx="414078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A5345B-0378-441D-8A8E-6702FA1D2F14}">
      <dsp:nvSpPr>
        <dsp:cNvPr id="0" name=""/>
        <dsp:cNvSpPr/>
      </dsp:nvSpPr>
      <dsp:spPr>
        <a:xfrm>
          <a:off x="0" y="639735"/>
          <a:ext cx="2776359" cy="17629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2095D8B-B1E9-4F2E-A636-4F5D77178758}">
      <dsp:nvSpPr>
        <dsp:cNvPr id="0" name=""/>
        <dsp:cNvSpPr/>
      </dsp:nvSpPr>
      <dsp:spPr>
        <a:xfrm>
          <a:off x="308484" y="932795"/>
          <a:ext cx="2776359" cy="17629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Cambria" panose="02040503050406030204" pitchFamily="18" charset="0"/>
              <a:ea typeface="Cambria" panose="02040503050406030204" pitchFamily="18" charset="0"/>
              <a:cs typeface="Poppins" panose="00000500000000000000" pitchFamily="2" charset="0"/>
            </a:rPr>
            <a:t> CA Mohit Dhand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Cambria" panose="02040503050406030204" pitchFamily="18" charset="0"/>
              <a:ea typeface="Cambria" panose="02040503050406030204" pitchFamily="18" charset="0"/>
              <a:cs typeface="Poppins" panose="00000500000000000000" pitchFamily="2" charset="0"/>
            </a:rPr>
            <a:t>+91 8956278566 camohitdhand@gmail.com</a:t>
          </a:r>
        </a:p>
      </dsp:txBody>
      <dsp:txXfrm>
        <a:off x="360120" y="984431"/>
        <a:ext cx="2673087" cy="16597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4707F3-B08C-4AB8-94DC-0B8EFF413878}">
      <dsp:nvSpPr>
        <dsp:cNvPr id="0" name=""/>
        <dsp:cNvSpPr/>
      </dsp:nvSpPr>
      <dsp:spPr>
        <a:xfrm>
          <a:off x="0" y="0"/>
          <a:ext cx="5981942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435A78-8426-43FE-9131-C0C64EF50FD1}">
      <dsp:nvSpPr>
        <dsp:cNvPr id="0" name=""/>
        <dsp:cNvSpPr/>
      </dsp:nvSpPr>
      <dsp:spPr>
        <a:xfrm>
          <a:off x="0" y="0"/>
          <a:ext cx="1610960" cy="50606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200" b="1" kern="1200" dirty="0">
              <a:latin typeface="Cambria" panose="02040503050406030204" pitchFamily="18" charset="0"/>
              <a:ea typeface="Cambria" panose="02040503050406030204" pitchFamily="18" charset="0"/>
              <a:cs typeface="+mn-cs"/>
            </a:rPr>
            <a:t>200-299 General Principles and Responsibilities</a:t>
          </a:r>
        </a:p>
      </dsp:txBody>
      <dsp:txXfrm>
        <a:off x="0" y="0"/>
        <a:ext cx="1610960" cy="5060682"/>
      </dsp:txXfrm>
    </dsp:sp>
    <dsp:sp modelId="{32C57E40-5036-4E5B-A9CC-0D58C26FCD4D}">
      <dsp:nvSpPr>
        <dsp:cNvPr id="0" name=""/>
        <dsp:cNvSpPr/>
      </dsp:nvSpPr>
      <dsp:spPr>
        <a:xfrm>
          <a:off x="1692803" y="27891"/>
          <a:ext cx="4283105" cy="5578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ambria" panose="02040503050406030204" pitchFamily="18" charset="0"/>
              <a:ea typeface="Cambria" panose="02040503050406030204" pitchFamily="18" charset="0"/>
            </a:rPr>
            <a:t>SA 200 - </a:t>
          </a:r>
          <a:r>
            <a:rPr lang="en-IN" sz="1200" kern="1200" dirty="0">
              <a:latin typeface="Cambria" panose="02040503050406030204" pitchFamily="18" charset="0"/>
              <a:ea typeface="Cambria" panose="02040503050406030204" pitchFamily="18" charset="0"/>
            </a:rPr>
            <a:t>Overall Objectives of the Independent Auditor and the Conduct of an Audit in Accordance with Standards on Auditing</a:t>
          </a:r>
        </a:p>
      </dsp:txBody>
      <dsp:txXfrm>
        <a:off x="1692803" y="27891"/>
        <a:ext cx="4283105" cy="557836"/>
      </dsp:txXfrm>
    </dsp:sp>
    <dsp:sp modelId="{B8128862-9904-4691-8B3F-5AB275AB8C55}">
      <dsp:nvSpPr>
        <dsp:cNvPr id="0" name=""/>
        <dsp:cNvSpPr/>
      </dsp:nvSpPr>
      <dsp:spPr>
        <a:xfrm>
          <a:off x="1610960" y="585728"/>
          <a:ext cx="436494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E882A2-949C-4B17-959A-D81FA0098744}">
      <dsp:nvSpPr>
        <dsp:cNvPr id="0" name=""/>
        <dsp:cNvSpPr/>
      </dsp:nvSpPr>
      <dsp:spPr>
        <a:xfrm>
          <a:off x="1692803" y="613620"/>
          <a:ext cx="4283105" cy="5578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ambria" panose="02040503050406030204" pitchFamily="18" charset="0"/>
              <a:ea typeface="Cambria" panose="02040503050406030204" pitchFamily="18" charset="0"/>
            </a:rPr>
            <a:t>SA 210 - Agreeing</a:t>
          </a:r>
          <a:r>
            <a:rPr lang="en-IN" sz="1200" kern="1200" dirty="0">
              <a:latin typeface="Cambria" panose="02040503050406030204" pitchFamily="18" charset="0"/>
              <a:ea typeface="Cambria" panose="02040503050406030204" pitchFamily="18" charset="0"/>
            </a:rPr>
            <a:t> the Terms of Audit Engagements</a:t>
          </a:r>
        </a:p>
      </dsp:txBody>
      <dsp:txXfrm>
        <a:off x="1692803" y="613620"/>
        <a:ext cx="4283105" cy="557836"/>
      </dsp:txXfrm>
    </dsp:sp>
    <dsp:sp modelId="{742E53FC-26E3-4ABC-8442-47C18C94C77B}">
      <dsp:nvSpPr>
        <dsp:cNvPr id="0" name=""/>
        <dsp:cNvSpPr/>
      </dsp:nvSpPr>
      <dsp:spPr>
        <a:xfrm>
          <a:off x="1610960" y="1171456"/>
          <a:ext cx="436494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AE972B-B7B5-4DB7-8A0B-02520F710593}">
      <dsp:nvSpPr>
        <dsp:cNvPr id="0" name=""/>
        <dsp:cNvSpPr/>
      </dsp:nvSpPr>
      <dsp:spPr>
        <a:xfrm>
          <a:off x="1692803" y="1199348"/>
          <a:ext cx="4283105" cy="5578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200" kern="1200">
              <a:latin typeface="Cambria" panose="02040503050406030204" pitchFamily="18" charset="0"/>
              <a:ea typeface="Cambria" panose="02040503050406030204" pitchFamily="18" charset="0"/>
            </a:rPr>
            <a:t>SA 220 - Quality Control for an Audit of Financial Statements</a:t>
          </a:r>
        </a:p>
      </dsp:txBody>
      <dsp:txXfrm>
        <a:off x="1692803" y="1199348"/>
        <a:ext cx="4283105" cy="557836"/>
      </dsp:txXfrm>
    </dsp:sp>
    <dsp:sp modelId="{2B6FF1DE-2629-4998-8A78-18D9B191B03C}">
      <dsp:nvSpPr>
        <dsp:cNvPr id="0" name=""/>
        <dsp:cNvSpPr/>
      </dsp:nvSpPr>
      <dsp:spPr>
        <a:xfrm>
          <a:off x="1610960" y="1757184"/>
          <a:ext cx="436494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05ED4E-B064-41AA-9EF6-2908E8B03741}">
      <dsp:nvSpPr>
        <dsp:cNvPr id="0" name=""/>
        <dsp:cNvSpPr/>
      </dsp:nvSpPr>
      <dsp:spPr>
        <a:xfrm>
          <a:off x="1692803" y="1785076"/>
          <a:ext cx="4283105" cy="5578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ambria" panose="02040503050406030204" pitchFamily="18" charset="0"/>
              <a:ea typeface="Cambria" panose="02040503050406030204" pitchFamily="18" charset="0"/>
            </a:rPr>
            <a:t>SA 230 - </a:t>
          </a:r>
          <a:r>
            <a:rPr lang="en-IN" sz="1200" kern="1200" dirty="0">
              <a:latin typeface="Cambria" panose="02040503050406030204" pitchFamily="18" charset="0"/>
              <a:ea typeface="Cambria" panose="02040503050406030204" pitchFamily="18" charset="0"/>
            </a:rPr>
            <a:t>Audit Documentation</a:t>
          </a:r>
        </a:p>
      </dsp:txBody>
      <dsp:txXfrm>
        <a:off x="1692803" y="1785076"/>
        <a:ext cx="4283105" cy="557836"/>
      </dsp:txXfrm>
    </dsp:sp>
    <dsp:sp modelId="{A0F8422D-EDED-4BE4-A3BE-FDFFAC1F9A0F}">
      <dsp:nvSpPr>
        <dsp:cNvPr id="0" name=""/>
        <dsp:cNvSpPr/>
      </dsp:nvSpPr>
      <dsp:spPr>
        <a:xfrm>
          <a:off x="1610960" y="2342912"/>
          <a:ext cx="436494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7DFD74-09DF-4801-8EB8-36A9F1BD6F78}">
      <dsp:nvSpPr>
        <dsp:cNvPr id="0" name=""/>
        <dsp:cNvSpPr/>
      </dsp:nvSpPr>
      <dsp:spPr>
        <a:xfrm>
          <a:off x="1692803" y="2370804"/>
          <a:ext cx="4283105" cy="5578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ambria" panose="02040503050406030204" pitchFamily="18" charset="0"/>
              <a:ea typeface="Cambria" panose="02040503050406030204" pitchFamily="18" charset="0"/>
            </a:rPr>
            <a:t>SA 240 - T</a:t>
          </a:r>
          <a:r>
            <a:rPr lang="en-IN" sz="1200" kern="1200" dirty="0">
              <a:latin typeface="Cambria" panose="02040503050406030204" pitchFamily="18" charset="0"/>
              <a:ea typeface="Cambria" panose="02040503050406030204" pitchFamily="18" charset="0"/>
            </a:rPr>
            <a:t>he Auditor’s Responsibilities Relating to Fraud in an Audit of Financial Statements</a:t>
          </a:r>
        </a:p>
      </dsp:txBody>
      <dsp:txXfrm>
        <a:off x="1692803" y="2370804"/>
        <a:ext cx="4283105" cy="557836"/>
      </dsp:txXfrm>
    </dsp:sp>
    <dsp:sp modelId="{E0ED2798-716F-43E4-81AC-BDEBA72225D0}">
      <dsp:nvSpPr>
        <dsp:cNvPr id="0" name=""/>
        <dsp:cNvSpPr/>
      </dsp:nvSpPr>
      <dsp:spPr>
        <a:xfrm>
          <a:off x="1610960" y="2928641"/>
          <a:ext cx="436494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DA5437-9E41-4119-A5F6-28144BFE5BFE}">
      <dsp:nvSpPr>
        <dsp:cNvPr id="0" name=""/>
        <dsp:cNvSpPr/>
      </dsp:nvSpPr>
      <dsp:spPr>
        <a:xfrm>
          <a:off x="1692803" y="2956532"/>
          <a:ext cx="4283105" cy="5578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ambria" panose="02040503050406030204" pitchFamily="18" charset="0"/>
              <a:ea typeface="Cambria" panose="02040503050406030204" pitchFamily="18" charset="0"/>
            </a:rPr>
            <a:t>SA 250 - </a:t>
          </a:r>
          <a:r>
            <a:rPr lang="en-IN" sz="1200" kern="1200" dirty="0">
              <a:latin typeface="Cambria" panose="02040503050406030204" pitchFamily="18" charset="0"/>
              <a:ea typeface="Cambria" panose="02040503050406030204" pitchFamily="18" charset="0"/>
            </a:rPr>
            <a:t>Consideration of Laws and Regulations in an Audit of Financial Statements</a:t>
          </a:r>
        </a:p>
      </dsp:txBody>
      <dsp:txXfrm>
        <a:off x="1692803" y="2956532"/>
        <a:ext cx="4283105" cy="557836"/>
      </dsp:txXfrm>
    </dsp:sp>
    <dsp:sp modelId="{129EDD5E-3737-40CC-A1B1-233DC7DCF520}">
      <dsp:nvSpPr>
        <dsp:cNvPr id="0" name=""/>
        <dsp:cNvSpPr/>
      </dsp:nvSpPr>
      <dsp:spPr>
        <a:xfrm>
          <a:off x="1610960" y="3514369"/>
          <a:ext cx="436494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738086-5C65-4F33-8FC3-94103C61BDA8}">
      <dsp:nvSpPr>
        <dsp:cNvPr id="0" name=""/>
        <dsp:cNvSpPr/>
      </dsp:nvSpPr>
      <dsp:spPr>
        <a:xfrm>
          <a:off x="1692803" y="3542261"/>
          <a:ext cx="4283105" cy="5578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ambria" panose="02040503050406030204" pitchFamily="18" charset="0"/>
              <a:ea typeface="Cambria" panose="02040503050406030204" pitchFamily="18" charset="0"/>
            </a:rPr>
            <a:t>SA 260 - </a:t>
          </a:r>
          <a:r>
            <a:rPr lang="en-IN" sz="1200" kern="1200" dirty="0">
              <a:latin typeface="Cambria" panose="02040503050406030204" pitchFamily="18" charset="0"/>
              <a:ea typeface="Cambria" panose="02040503050406030204" pitchFamily="18" charset="0"/>
            </a:rPr>
            <a:t>Communication with Those Charged with Governance</a:t>
          </a:r>
        </a:p>
      </dsp:txBody>
      <dsp:txXfrm>
        <a:off x="1692803" y="3542261"/>
        <a:ext cx="4283105" cy="557836"/>
      </dsp:txXfrm>
    </dsp:sp>
    <dsp:sp modelId="{82F1DF61-D970-4EA8-80F4-DFA22BD791EB}">
      <dsp:nvSpPr>
        <dsp:cNvPr id="0" name=""/>
        <dsp:cNvSpPr/>
      </dsp:nvSpPr>
      <dsp:spPr>
        <a:xfrm>
          <a:off x="1610960" y="4100097"/>
          <a:ext cx="436494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7A7035-0CB3-4343-9969-F1069A26B37F}">
      <dsp:nvSpPr>
        <dsp:cNvPr id="0" name=""/>
        <dsp:cNvSpPr/>
      </dsp:nvSpPr>
      <dsp:spPr>
        <a:xfrm>
          <a:off x="1692803" y="4127989"/>
          <a:ext cx="4283105" cy="5578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ambria" panose="02040503050406030204" pitchFamily="18" charset="0"/>
              <a:ea typeface="Cambria" panose="02040503050406030204" pitchFamily="18" charset="0"/>
            </a:rPr>
            <a:t>SA 265 – </a:t>
          </a:r>
          <a:r>
            <a:rPr lang="en-IN" sz="1200" kern="1200" dirty="0">
              <a:latin typeface="Cambria" panose="02040503050406030204" pitchFamily="18" charset="0"/>
              <a:ea typeface="Cambria" panose="02040503050406030204" pitchFamily="18" charset="0"/>
            </a:rPr>
            <a:t>Communicating Deficiencies in Internal  Control with those Charged with Governance and Management</a:t>
          </a:r>
        </a:p>
      </dsp:txBody>
      <dsp:txXfrm>
        <a:off x="1692803" y="4127989"/>
        <a:ext cx="4283105" cy="557836"/>
      </dsp:txXfrm>
    </dsp:sp>
    <dsp:sp modelId="{FC10C865-2469-475D-B827-5F386970F3BA}">
      <dsp:nvSpPr>
        <dsp:cNvPr id="0" name=""/>
        <dsp:cNvSpPr/>
      </dsp:nvSpPr>
      <dsp:spPr>
        <a:xfrm>
          <a:off x="1610960" y="4685825"/>
          <a:ext cx="436494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2892B9-5670-4406-9067-C8FD1499AF48}">
      <dsp:nvSpPr>
        <dsp:cNvPr id="0" name=""/>
        <dsp:cNvSpPr/>
      </dsp:nvSpPr>
      <dsp:spPr>
        <a:xfrm>
          <a:off x="1692803" y="4713717"/>
          <a:ext cx="4283105" cy="314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ambria" panose="02040503050406030204" pitchFamily="18" charset="0"/>
              <a:ea typeface="Cambria" panose="02040503050406030204" pitchFamily="18" charset="0"/>
            </a:rPr>
            <a:t>SA 299 – Joint Audit of Financial Statements</a:t>
          </a:r>
          <a:endParaRPr lang="en-IN" sz="12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1692803" y="4713717"/>
        <a:ext cx="4283105" cy="314865"/>
      </dsp:txXfrm>
    </dsp:sp>
    <dsp:sp modelId="{B3EC5DEC-6BF6-4E76-95F4-BD9C0B1F0906}">
      <dsp:nvSpPr>
        <dsp:cNvPr id="0" name=""/>
        <dsp:cNvSpPr/>
      </dsp:nvSpPr>
      <dsp:spPr>
        <a:xfrm>
          <a:off x="1610960" y="5028582"/>
          <a:ext cx="436494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15280C-F8C7-477A-8F4F-AA30D6D65689}">
      <dsp:nvSpPr>
        <dsp:cNvPr id="0" name=""/>
        <dsp:cNvSpPr/>
      </dsp:nvSpPr>
      <dsp:spPr>
        <a:xfrm>
          <a:off x="0" y="0"/>
          <a:ext cx="5183119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1A82CB-77A8-4BF1-8D62-CA4305B30935}">
      <dsp:nvSpPr>
        <dsp:cNvPr id="0" name=""/>
        <dsp:cNvSpPr/>
      </dsp:nvSpPr>
      <dsp:spPr>
        <a:xfrm>
          <a:off x="0" y="0"/>
          <a:ext cx="1874823" cy="47125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200" b="1" kern="1200" dirty="0">
              <a:latin typeface="Cambria" panose="02040503050406030204" pitchFamily="18" charset="0"/>
              <a:ea typeface="Cambria" panose="02040503050406030204" pitchFamily="18" charset="0"/>
            </a:rPr>
            <a:t>300-499 Risk Assessment and Response to Assessed Risks</a:t>
          </a:r>
        </a:p>
      </dsp:txBody>
      <dsp:txXfrm>
        <a:off x="0" y="0"/>
        <a:ext cx="1874823" cy="4712574"/>
      </dsp:txXfrm>
    </dsp:sp>
    <dsp:sp modelId="{EEA30656-E64B-4DA9-A6C0-CD7DAB739160}">
      <dsp:nvSpPr>
        <dsp:cNvPr id="0" name=""/>
        <dsp:cNvSpPr/>
      </dsp:nvSpPr>
      <dsp:spPr>
        <a:xfrm>
          <a:off x="1936853" y="36989"/>
          <a:ext cx="3246257" cy="7397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Cambria" panose="02040503050406030204" pitchFamily="18" charset="0"/>
              <a:ea typeface="Cambria" panose="02040503050406030204" pitchFamily="18" charset="0"/>
            </a:rPr>
            <a:t>SA 300 - </a:t>
          </a:r>
          <a:r>
            <a:rPr lang="en-IN" sz="1200" kern="1200">
              <a:latin typeface="Cambria" panose="02040503050406030204" pitchFamily="18" charset="0"/>
              <a:ea typeface="Cambria" panose="02040503050406030204" pitchFamily="18" charset="0"/>
            </a:rPr>
            <a:t>Planning an Audit of Financial Statements</a:t>
          </a:r>
        </a:p>
      </dsp:txBody>
      <dsp:txXfrm>
        <a:off x="1936853" y="36989"/>
        <a:ext cx="3246257" cy="739791"/>
      </dsp:txXfrm>
    </dsp:sp>
    <dsp:sp modelId="{60DD93BA-3AF4-4C23-9BCF-76F01B8E5DC8}">
      <dsp:nvSpPr>
        <dsp:cNvPr id="0" name=""/>
        <dsp:cNvSpPr/>
      </dsp:nvSpPr>
      <dsp:spPr>
        <a:xfrm>
          <a:off x="1874823" y="776780"/>
          <a:ext cx="330828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BEE3E3-6C29-4B2F-866A-D63E3A0C6D22}">
      <dsp:nvSpPr>
        <dsp:cNvPr id="0" name=""/>
        <dsp:cNvSpPr/>
      </dsp:nvSpPr>
      <dsp:spPr>
        <a:xfrm>
          <a:off x="1936853" y="813770"/>
          <a:ext cx="3246257" cy="973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ambria" panose="02040503050406030204" pitchFamily="18" charset="0"/>
              <a:ea typeface="Cambria" panose="02040503050406030204" pitchFamily="18" charset="0"/>
            </a:rPr>
            <a:t>SA 315 - </a:t>
          </a:r>
          <a:r>
            <a:rPr lang="en-IN" sz="1200" kern="1200" dirty="0">
              <a:latin typeface="Cambria" panose="02040503050406030204" pitchFamily="18" charset="0"/>
              <a:ea typeface="Cambria" panose="02040503050406030204" pitchFamily="18" charset="0"/>
            </a:rPr>
            <a:t>Identifying and Assessing the Risks of Material Misstatement Through Understanding the Entity and Its Environment</a:t>
          </a:r>
        </a:p>
      </dsp:txBody>
      <dsp:txXfrm>
        <a:off x="1936853" y="813770"/>
        <a:ext cx="3246257" cy="973890"/>
      </dsp:txXfrm>
    </dsp:sp>
    <dsp:sp modelId="{23FC6EB3-16BC-4B95-878E-AB73688E6C37}">
      <dsp:nvSpPr>
        <dsp:cNvPr id="0" name=""/>
        <dsp:cNvSpPr/>
      </dsp:nvSpPr>
      <dsp:spPr>
        <a:xfrm>
          <a:off x="1874823" y="1787661"/>
          <a:ext cx="330828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7F92EE-87CB-4ABB-B13A-57A4FDF01711}">
      <dsp:nvSpPr>
        <dsp:cNvPr id="0" name=""/>
        <dsp:cNvSpPr/>
      </dsp:nvSpPr>
      <dsp:spPr>
        <a:xfrm>
          <a:off x="1936853" y="1824650"/>
          <a:ext cx="3246257" cy="7397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ambria" panose="02040503050406030204" pitchFamily="18" charset="0"/>
              <a:ea typeface="Cambria" panose="02040503050406030204" pitchFamily="18" charset="0"/>
            </a:rPr>
            <a:t>SA 320 - </a:t>
          </a:r>
          <a:r>
            <a:rPr lang="en-IN" sz="1200" kern="1200" dirty="0">
              <a:latin typeface="Cambria" panose="02040503050406030204" pitchFamily="18" charset="0"/>
              <a:ea typeface="Cambria" panose="02040503050406030204" pitchFamily="18" charset="0"/>
            </a:rPr>
            <a:t>Materiality in Planning and Performing an Audit</a:t>
          </a:r>
        </a:p>
      </dsp:txBody>
      <dsp:txXfrm>
        <a:off x="1936853" y="1824650"/>
        <a:ext cx="3246257" cy="739791"/>
      </dsp:txXfrm>
    </dsp:sp>
    <dsp:sp modelId="{96419557-9084-4A69-BBA9-760E9DC8F08E}">
      <dsp:nvSpPr>
        <dsp:cNvPr id="0" name=""/>
        <dsp:cNvSpPr/>
      </dsp:nvSpPr>
      <dsp:spPr>
        <a:xfrm>
          <a:off x="1874823" y="2564442"/>
          <a:ext cx="330828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0B1260-6E8D-46C1-AC30-11716735B605}">
      <dsp:nvSpPr>
        <dsp:cNvPr id="0" name=""/>
        <dsp:cNvSpPr/>
      </dsp:nvSpPr>
      <dsp:spPr>
        <a:xfrm>
          <a:off x="1936853" y="2601431"/>
          <a:ext cx="3246257" cy="516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ambria" panose="02040503050406030204" pitchFamily="18" charset="0"/>
              <a:ea typeface="Cambria" panose="02040503050406030204" pitchFamily="18" charset="0"/>
            </a:rPr>
            <a:t>SA 330 - </a:t>
          </a:r>
          <a:r>
            <a:rPr lang="en-IN" sz="1200" kern="1200" dirty="0">
              <a:latin typeface="Cambria" panose="02040503050406030204" pitchFamily="18" charset="0"/>
              <a:ea typeface="Cambria" panose="02040503050406030204" pitchFamily="18" charset="0"/>
            </a:rPr>
            <a:t>The Auditor’s Responses to Assessed Risks</a:t>
          </a:r>
        </a:p>
      </dsp:txBody>
      <dsp:txXfrm>
        <a:off x="1936853" y="2601431"/>
        <a:ext cx="3246257" cy="516648"/>
      </dsp:txXfrm>
    </dsp:sp>
    <dsp:sp modelId="{04BBB678-8EB7-431E-9B9A-ED9B485C8AFA}">
      <dsp:nvSpPr>
        <dsp:cNvPr id="0" name=""/>
        <dsp:cNvSpPr/>
      </dsp:nvSpPr>
      <dsp:spPr>
        <a:xfrm>
          <a:off x="1874823" y="3118079"/>
          <a:ext cx="330828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521FBD-2004-4AB3-815D-3580C6DD76E7}">
      <dsp:nvSpPr>
        <dsp:cNvPr id="0" name=""/>
        <dsp:cNvSpPr/>
      </dsp:nvSpPr>
      <dsp:spPr>
        <a:xfrm>
          <a:off x="1936853" y="3155069"/>
          <a:ext cx="3246257" cy="7397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Cambria" panose="02040503050406030204" pitchFamily="18" charset="0"/>
              <a:ea typeface="Cambria" panose="02040503050406030204" pitchFamily="18" charset="0"/>
            </a:rPr>
            <a:t>SA 402 - </a:t>
          </a:r>
          <a:r>
            <a:rPr lang="en-IN" sz="1200" kern="1200">
              <a:latin typeface="Cambria" panose="02040503050406030204" pitchFamily="18" charset="0"/>
              <a:ea typeface="Cambria" panose="02040503050406030204" pitchFamily="18" charset="0"/>
            </a:rPr>
            <a:t>Audit Considerations Relating to an Entity Using a Service Organisation</a:t>
          </a:r>
        </a:p>
      </dsp:txBody>
      <dsp:txXfrm>
        <a:off x="1936853" y="3155069"/>
        <a:ext cx="3246257" cy="739791"/>
      </dsp:txXfrm>
    </dsp:sp>
    <dsp:sp modelId="{AE046D68-DB62-4F01-9B36-6F00549D0773}">
      <dsp:nvSpPr>
        <dsp:cNvPr id="0" name=""/>
        <dsp:cNvSpPr/>
      </dsp:nvSpPr>
      <dsp:spPr>
        <a:xfrm>
          <a:off x="1874823" y="3894860"/>
          <a:ext cx="330828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85AB79-382B-49DE-9597-96C30E520D07}">
      <dsp:nvSpPr>
        <dsp:cNvPr id="0" name=""/>
        <dsp:cNvSpPr/>
      </dsp:nvSpPr>
      <dsp:spPr>
        <a:xfrm>
          <a:off x="1936853" y="3931850"/>
          <a:ext cx="3246257" cy="7397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ambria" panose="02040503050406030204" pitchFamily="18" charset="0"/>
              <a:ea typeface="Cambria" panose="02040503050406030204" pitchFamily="18" charset="0"/>
            </a:rPr>
            <a:t>SA – 450 </a:t>
          </a:r>
          <a:r>
            <a:rPr lang="en-IN" sz="1200" kern="1200" dirty="0">
              <a:latin typeface="Cambria" panose="02040503050406030204" pitchFamily="18" charset="0"/>
              <a:ea typeface="Cambria" panose="02040503050406030204" pitchFamily="18" charset="0"/>
            </a:rPr>
            <a:t>Evaluation of Misstatements Identified During the Audit</a:t>
          </a:r>
        </a:p>
      </dsp:txBody>
      <dsp:txXfrm>
        <a:off x="1936853" y="3931850"/>
        <a:ext cx="3246257" cy="739791"/>
      </dsp:txXfrm>
    </dsp:sp>
    <dsp:sp modelId="{4C5D99D8-2488-4E28-88B7-FE724BCC7620}">
      <dsp:nvSpPr>
        <dsp:cNvPr id="0" name=""/>
        <dsp:cNvSpPr/>
      </dsp:nvSpPr>
      <dsp:spPr>
        <a:xfrm>
          <a:off x="1575456" y="4712574"/>
          <a:ext cx="330828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B99AB2-3AB5-4230-8DF8-C4E3C7A8E7DF}">
      <dsp:nvSpPr>
        <dsp:cNvPr id="0" name=""/>
        <dsp:cNvSpPr/>
      </dsp:nvSpPr>
      <dsp:spPr>
        <a:xfrm>
          <a:off x="0" y="2217"/>
          <a:ext cx="5743535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E407FD-FFF8-47B2-AA70-DC701AA6A8E6}">
      <dsp:nvSpPr>
        <dsp:cNvPr id="0" name=""/>
        <dsp:cNvSpPr/>
      </dsp:nvSpPr>
      <dsp:spPr>
        <a:xfrm>
          <a:off x="0" y="2217"/>
          <a:ext cx="1148707" cy="4537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600" b="1" kern="1200">
              <a:latin typeface="Cambria" panose="02040503050406030204" pitchFamily="18" charset="0"/>
            </a:rPr>
            <a:t>500-599 Audit Evidence</a:t>
          </a:r>
          <a:endParaRPr lang="en-IN" sz="1600" b="1" kern="1200" dirty="0">
            <a:latin typeface="Cambria" panose="02040503050406030204" pitchFamily="18" charset="0"/>
          </a:endParaRPr>
        </a:p>
      </dsp:txBody>
      <dsp:txXfrm>
        <a:off x="0" y="2217"/>
        <a:ext cx="1148707" cy="4537140"/>
      </dsp:txXfrm>
    </dsp:sp>
    <dsp:sp modelId="{418A6A3A-3E19-4319-92B3-F678708C46B5}">
      <dsp:nvSpPr>
        <dsp:cNvPr id="0" name=""/>
        <dsp:cNvSpPr/>
      </dsp:nvSpPr>
      <dsp:spPr>
        <a:xfrm>
          <a:off x="1234860" y="21214"/>
          <a:ext cx="4508674" cy="379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0007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50" kern="1200">
              <a:latin typeface="Cambria" panose="02040503050406030204" pitchFamily="18" charset="0"/>
            </a:rPr>
            <a:t>SA 500 - Audit</a:t>
          </a:r>
          <a:r>
            <a:rPr lang="en-IN" sz="1350" kern="1200">
              <a:latin typeface="Cambria" panose="02040503050406030204" pitchFamily="18" charset="0"/>
            </a:rPr>
            <a:t> Evidence</a:t>
          </a:r>
        </a:p>
      </dsp:txBody>
      <dsp:txXfrm>
        <a:off x="1234860" y="21214"/>
        <a:ext cx="4508674" cy="379941"/>
      </dsp:txXfrm>
    </dsp:sp>
    <dsp:sp modelId="{D18F9578-40F8-4CB8-A219-5B178D4A2B18}">
      <dsp:nvSpPr>
        <dsp:cNvPr id="0" name=""/>
        <dsp:cNvSpPr/>
      </dsp:nvSpPr>
      <dsp:spPr>
        <a:xfrm>
          <a:off x="1148706" y="401155"/>
          <a:ext cx="459482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249F24-6D0C-4295-8690-F5B61522F900}">
      <dsp:nvSpPr>
        <dsp:cNvPr id="0" name=""/>
        <dsp:cNvSpPr/>
      </dsp:nvSpPr>
      <dsp:spPr>
        <a:xfrm>
          <a:off x="1234860" y="420152"/>
          <a:ext cx="4508674" cy="452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0007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50" kern="1200" dirty="0">
              <a:latin typeface="Cambria" panose="02040503050406030204" pitchFamily="18" charset="0"/>
            </a:rPr>
            <a:t>SA 501 - </a:t>
          </a:r>
          <a:r>
            <a:rPr lang="en-IN" sz="1350" kern="1200" dirty="0">
              <a:latin typeface="Cambria" panose="02040503050406030204" pitchFamily="18" charset="0"/>
            </a:rPr>
            <a:t>Audit Evidence-Specific Considerations for Selected Items</a:t>
          </a:r>
        </a:p>
      </dsp:txBody>
      <dsp:txXfrm>
        <a:off x="1234860" y="420152"/>
        <a:ext cx="4508674" cy="452578"/>
      </dsp:txXfrm>
    </dsp:sp>
    <dsp:sp modelId="{72C05E5B-F29B-4ABF-AD75-C04CDF1CC0BF}">
      <dsp:nvSpPr>
        <dsp:cNvPr id="0" name=""/>
        <dsp:cNvSpPr/>
      </dsp:nvSpPr>
      <dsp:spPr>
        <a:xfrm>
          <a:off x="1148706" y="872731"/>
          <a:ext cx="459482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114146-8CB4-43BB-B2DB-15C3841C1D5E}">
      <dsp:nvSpPr>
        <dsp:cNvPr id="0" name=""/>
        <dsp:cNvSpPr/>
      </dsp:nvSpPr>
      <dsp:spPr>
        <a:xfrm>
          <a:off x="1234860" y="891728"/>
          <a:ext cx="4508674" cy="379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0007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50" kern="1200">
              <a:latin typeface="Cambria" panose="02040503050406030204" pitchFamily="18" charset="0"/>
            </a:rPr>
            <a:t>SA 505 - </a:t>
          </a:r>
          <a:r>
            <a:rPr lang="en-IN" sz="1350" kern="1200">
              <a:latin typeface="Cambria" panose="02040503050406030204" pitchFamily="18" charset="0"/>
            </a:rPr>
            <a:t>External Confirmations</a:t>
          </a:r>
        </a:p>
      </dsp:txBody>
      <dsp:txXfrm>
        <a:off x="1234860" y="891728"/>
        <a:ext cx="4508674" cy="379941"/>
      </dsp:txXfrm>
    </dsp:sp>
    <dsp:sp modelId="{28756D15-FF82-4429-9755-3DF0B5CBF0DE}">
      <dsp:nvSpPr>
        <dsp:cNvPr id="0" name=""/>
        <dsp:cNvSpPr/>
      </dsp:nvSpPr>
      <dsp:spPr>
        <a:xfrm>
          <a:off x="1148706" y="1271669"/>
          <a:ext cx="459482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55FB72-0E30-48A8-8423-4D31D84B33AC}">
      <dsp:nvSpPr>
        <dsp:cNvPr id="0" name=""/>
        <dsp:cNvSpPr/>
      </dsp:nvSpPr>
      <dsp:spPr>
        <a:xfrm>
          <a:off x="1234860" y="1290666"/>
          <a:ext cx="4508674" cy="379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0007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350" kern="1200" dirty="0">
              <a:latin typeface="Cambria" panose="02040503050406030204" pitchFamily="18" charset="0"/>
            </a:rPr>
            <a:t>SA 510 - Initial Audit Engagements – Opening Balances</a:t>
          </a:r>
        </a:p>
      </dsp:txBody>
      <dsp:txXfrm>
        <a:off x="1234860" y="1290666"/>
        <a:ext cx="4508674" cy="379941"/>
      </dsp:txXfrm>
    </dsp:sp>
    <dsp:sp modelId="{7360F19C-CE66-4BD7-8986-9F779F71AADB}">
      <dsp:nvSpPr>
        <dsp:cNvPr id="0" name=""/>
        <dsp:cNvSpPr/>
      </dsp:nvSpPr>
      <dsp:spPr>
        <a:xfrm>
          <a:off x="1148706" y="1670607"/>
          <a:ext cx="459482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2C9D2C-EE27-4FDB-BB26-6DFA7A8AD5C8}">
      <dsp:nvSpPr>
        <dsp:cNvPr id="0" name=""/>
        <dsp:cNvSpPr/>
      </dsp:nvSpPr>
      <dsp:spPr>
        <a:xfrm>
          <a:off x="1234860" y="1689605"/>
          <a:ext cx="4508674" cy="379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0007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50" kern="1200" dirty="0">
              <a:latin typeface="Cambria" panose="02040503050406030204" pitchFamily="18" charset="0"/>
            </a:rPr>
            <a:t>SA 520 - </a:t>
          </a:r>
          <a:r>
            <a:rPr lang="en-IN" sz="1350" kern="1200" dirty="0">
              <a:latin typeface="Cambria" panose="02040503050406030204" pitchFamily="18" charset="0"/>
            </a:rPr>
            <a:t>Analytical Procedures</a:t>
          </a:r>
        </a:p>
      </dsp:txBody>
      <dsp:txXfrm>
        <a:off x="1234860" y="1689605"/>
        <a:ext cx="4508674" cy="379941"/>
      </dsp:txXfrm>
    </dsp:sp>
    <dsp:sp modelId="{DD10877E-7E92-445A-8C52-B8AB568879D6}">
      <dsp:nvSpPr>
        <dsp:cNvPr id="0" name=""/>
        <dsp:cNvSpPr/>
      </dsp:nvSpPr>
      <dsp:spPr>
        <a:xfrm>
          <a:off x="1148706" y="2069546"/>
          <a:ext cx="459482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861827-EE03-4A2B-A75A-C202274F86AA}">
      <dsp:nvSpPr>
        <dsp:cNvPr id="0" name=""/>
        <dsp:cNvSpPr/>
      </dsp:nvSpPr>
      <dsp:spPr>
        <a:xfrm>
          <a:off x="1234860" y="2088543"/>
          <a:ext cx="4508674" cy="379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0007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50" kern="1200">
              <a:latin typeface="Cambria" panose="02040503050406030204" pitchFamily="18" charset="0"/>
            </a:rPr>
            <a:t>SA 530 - Audit Sampling</a:t>
          </a:r>
          <a:endParaRPr lang="en-IN" sz="1350" kern="1200">
            <a:latin typeface="Cambria" panose="02040503050406030204" pitchFamily="18" charset="0"/>
          </a:endParaRPr>
        </a:p>
      </dsp:txBody>
      <dsp:txXfrm>
        <a:off x="1234860" y="2088543"/>
        <a:ext cx="4508674" cy="379941"/>
      </dsp:txXfrm>
    </dsp:sp>
    <dsp:sp modelId="{72CF8884-E882-4656-B40E-90E721A8D85E}">
      <dsp:nvSpPr>
        <dsp:cNvPr id="0" name=""/>
        <dsp:cNvSpPr/>
      </dsp:nvSpPr>
      <dsp:spPr>
        <a:xfrm>
          <a:off x="1148706" y="2468484"/>
          <a:ext cx="459482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68D957-E20F-4455-974E-2DF285884300}">
      <dsp:nvSpPr>
        <dsp:cNvPr id="0" name=""/>
        <dsp:cNvSpPr/>
      </dsp:nvSpPr>
      <dsp:spPr>
        <a:xfrm>
          <a:off x="1234860" y="2487481"/>
          <a:ext cx="4508674" cy="4320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0007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50" kern="1200" dirty="0">
              <a:latin typeface="Cambria" panose="02040503050406030204" pitchFamily="18" charset="0"/>
            </a:rPr>
            <a:t>SA 540 - </a:t>
          </a:r>
          <a:r>
            <a:rPr lang="en-IN" sz="1350" kern="1200" dirty="0">
              <a:latin typeface="Cambria" panose="02040503050406030204" pitchFamily="18" charset="0"/>
            </a:rPr>
            <a:t>Auditing Accounting Estimates, Including Fair Value Accounting Estimates, and Related Disclosures</a:t>
          </a:r>
        </a:p>
      </dsp:txBody>
      <dsp:txXfrm>
        <a:off x="1234860" y="2487481"/>
        <a:ext cx="4508674" cy="432023"/>
      </dsp:txXfrm>
    </dsp:sp>
    <dsp:sp modelId="{2C7ABDE0-6C76-4F03-B760-19E58EBE6251}">
      <dsp:nvSpPr>
        <dsp:cNvPr id="0" name=""/>
        <dsp:cNvSpPr/>
      </dsp:nvSpPr>
      <dsp:spPr>
        <a:xfrm>
          <a:off x="1148706" y="2919505"/>
          <a:ext cx="459482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1B09B4-73FA-466D-B4EE-20DE888FDD62}">
      <dsp:nvSpPr>
        <dsp:cNvPr id="0" name=""/>
        <dsp:cNvSpPr/>
      </dsp:nvSpPr>
      <dsp:spPr>
        <a:xfrm>
          <a:off x="1234860" y="2938502"/>
          <a:ext cx="4508674" cy="379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0007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50" kern="1200">
              <a:latin typeface="Cambria" panose="02040503050406030204" pitchFamily="18" charset="0"/>
            </a:rPr>
            <a:t>SA 550 - </a:t>
          </a:r>
          <a:r>
            <a:rPr lang="en-IN" sz="1350" kern="1200">
              <a:latin typeface="Cambria" panose="02040503050406030204" pitchFamily="18" charset="0"/>
            </a:rPr>
            <a:t>Related Parties</a:t>
          </a:r>
        </a:p>
      </dsp:txBody>
      <dsp:txXfrm>
        <a:off x="1234860" y="2938502"/>
        <a:ext cx="4508674" cy="379941"/>
      </dsp:txXfrm>
    </dsp:sp>
    <dsp:sp modelId="{63FD6ADB-4FBF-48D8-89E7-279335B79A7B}">
      <dsp:nvSpPr>
        <dsp:cNvPr id="0" name=""/>
        <dsp:cNvSpPr/>
      </dsp:nvSpPr>
      <dsp:spPr>
        <a:xfrm>
          <a:off x="1148706" y="3318443"/>
          <a:ext cx="459482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66BCDE-BAAC-4355-B3D9-5F0CF89FAE61}">
      <dsp:nvSpPr>
        <dsp:cNvPr id="0" name=""/>
        <dsp:cNvSpPr/>
      </dsp:nvSpPr>
      <dsp:spPr>
        <a:xfrm>
          <a:off x="1234860" y="3337440"/>
          <a:ext cx="4508674" cy="379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0007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50" kern="1200">
              <a:latin typeface="Cambria" panose="02040503050406030204" pitchFamily="18" charset="0"/>
            </a:rPr>
            <a:t>SA 560 - </a:t>
          </a:r>
          <a:r>
            <a:rPr lang="en-IN" sz="1350" kern="1200">
              <a:latin typeface="Cambria" panose="02040503050406030204" pitchFamily="18" charset="0"/>
            </a:rPr>
            <a:t>Subsequent Events</a:t>
          </a:r>
        </a:p>
      </dsp:txBody>
      <dsp:txXfrm>
        <a:off x="1234860" y="3337440"/>
        <a:ext cx="4508674" cy="379941"/>
      </dsp:txXfrm>
    </dsp:sp>
    <dsp:sp modelId="{E44B97CC-F0DD-492F-B504-38CF5435C140}">
      <dsp:nvSpPr>
        <dsp:cNvPr id="0" name=""/>
        <dsp:cNvSpPr/>
      </dsp:nvSpPr>
      <dsp:spPr>
        <a:xfrm>
          <a:off x="1148706" y="3717381"/>
          <a:ext cx="459482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131732-7E85-40F4-AACF-CDBBFFCB1F0F}">
      <dsp:nvSpPr>
        <dsp:cNvPr id="0" name=""/>
        <dsp:cNvSpPr/>
      </dsp:nvSpPr>
      <dsp:spPr>
        <a:xfrm>
          <a:off x="1234860" y="3736378"/>
          <a:ext cx="4508674" cy="379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0007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50" kern="1200" dirty="0">
              <a:latin typeface="Cambria" panose="02040503050406030204" pitchFamily="18" charset="0"/>
            </a:rPr>
            <a:t>SA 570 - </a:t>
          </a:r>
          <a:r>
            <a:rPr lang="en-IN" sz="1350" kern="1200" dirty="0">
              <a:latin typeface="Cambria" panose="02040503050406030204" pitchFamily="18" charset="0"/>
            </a:rPr>
            <a:t>Going Concern</a:t>
          </a:r>
        </a:p>
      </dsp:txBody>
      <dsp:txXfrm>
        <a:off x="1234860" y="3736378"/>
        <a:ext cx="4508674" cy="379941"/>
      </dsp:txXfrm>
    </dsp:sp>
    <dsp:sp modelId="{3CF829E3-6E87-4DEC-A10F-6C961229B0CD}">
      <dsp:nvSpPr>
        <dsp:cNvPr id="0" name=""/>
        <dsp:cNvSpPr/>
      </dsp:nvSpPr>
      <dsp:spPr>
        <a:xfrm>
          <a:off x="1148706" y="4116320"/>
          <a:ext cx="459482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138EE7-CD46-44BC-81B1-633BAC933F6A}">
      <dsp:nvSpPr>
        <dsp:cNvPr id="0" name=""/>
        <dsp:cNvSpPr/>
      </dsp:nvSpPr>
      <dsp:spPr>
        <a:xfrm>
          <a:off x="1234860" y="4135317"/>
          <a:ext cx="4508674" cy="379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0007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50" kern="1200">
              <a:latin typeface="Cambria" panose="02040503050406030204" pitchFamily="18" charset="0"/>
            </a:rPr>
            <a:t>SA 580 - </a:t>
          </a:r>
          <a:r>
            <a:rPr lang="en-IN" sz="1350" kern="1200">
              <a:latin typeface="Cambria" panose="02040503050406030204" pitchFamily="18" charset="0"/>
            </a:rPr>
            <a:t>Written Representations</a:t>
          </a:r>
        </a:p>
      </dsp:txBody>
      <dsp:txXfrm>
        <a:off x="1234860" y="4135317"/>
        <a:ext cx="4508674" cy="379941"/>
      </dsp:txXfrm>
    </dsp:sp>
    <dsp:sp modelId="{41895F64-E0F8-4E93-BF8E-6BC3507AFE46}">
      <dsp:nvSpPr>
        <dsp:cNvPr id="0" name=""/>
        <dsp:cNvSpPr/>
      </dsp:nvSpPr>
      <dsp:spPr>
        <a:xfrm>
          <a:off x="1148706" y="4515258"/>
          <a:ext cx="459482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99A5EF-E40D-4C00-8DA9-41C54AFE3BDC}">
      <dsp:nvSpPr>
        <dsp:cNvPr id="0" name=""/>
        <dsp:cNvSpPr/>
      </dsp:nvSpPr>
      <dsp:spPr>
        <a:xfrm>
          <a:off x="0" y="0"/>
          <a:ext cx="5337516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B81CE5-BFC9-4A00-857C-DE705B65C160}">
      <dsp:nvSpPr>
        <dsp:cNvPr id="0" name=""/>
        <dsp:cNvSpPr/>
      </dsp:nvSpPr>
      <dsp:spPr>
        <a:xfrm>
          <a:off x="0" y="0"/>
          <a:ext cx="1067503" cy="14847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>
              <a:latin typeface="Cambria" panose="02040503050406030204" pitchFamily="18" charset="0"/>
            </a:rPr>
            <a:t>600-699 Using work of others</a:t>
          </a:r>
          <a:endParaRPr lang="en-IN" sz="1600" b="1" kern="1200" dirty="0">
            <a:latin typeface="Cambria" panose="02040503050406030204" pitchFamily="18" charset="0"/>
          </a:endParaRPr>
        </a:p>
      </dsp:txBody>
      <dsp:txXfrm>
        <a:off x="0" y="0"/>
        <a:ext cx="1067503" cy="1484784"/>
      </dsp:txXfrm>
    </dsp:sp>
    <dsp:sp modelId="{C986F0CF-013E-463E-9B5B-7B59BEC79094}">
      <dsp:nvSpPr>
        <dsp:cNvPr id="0" name=""/>
        <dsp:cNvSpPr/>
      </dsp:nvSpPr>
      <dsp:spPr>
        <a:xfrm>
          <a:off x="1147566" y="62954"/>
          <a:ext cx="4189950" cy="463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0007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50" kern="1200" dirty="0">
              <a:latin typeface="Cambria" panose="02040503050406030204" pitchFamily="18" charset="0"/>
            </a:rPr>
            <a:t>SA 600 - </a:t>
          </a:r>
          <a:r>
            <a:rPr lang="en-IN" sz="1350" kern="1200" dirty="0">
              <a:latin typeface="Cambria" panose="02040503050406030204" pitchFamily="18" charset="0"/>
            </a:rPr>
            <a:t>Using the Work of Another Auditor</a:t>
          </a:r>
        </a:p>
      </dsp:txBody>
      <dsp:txXfrm>
        <a:off x="1147566" y="62954"/>
        <a:ext cx="4189950" cy="463994"/>
      </dsp:txXfrm>
    </dsp:sp>
    <dsp:sp modelId="{7B9533CD-AA68-43E5-A995-13E2664B1CED}">
      <dsp:nvSpPr>
        <dsp:cNvPr id="0" name=""/>
        <dsp:cNvSpPr/>
      </dsp:nvSpPr>
      <dsp:spPr>
        <a:xfrm>
          <a:off x="1067503" y="487194"/>
          <a:ext cx="427001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61CAB9-02AC-4B44-A445-68BA49752529}">
      <dsp:nvSpPr>
        <dsp:cNvPr id="0" name=""/>
        <dsp:cNvSpPr/>
      </dsp:nvSpPr>
      <dsp:spPr>
        <a:xfrm>
          <a:off x="1147566" y="510394"/>
          <a:ext cx="4189950" cy="463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0007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50" kern="1200">
              <a:latin typeface="Cambria" panose="02040503050406030204" pitchFamily="18" charset="0"/>
            </a:rPr>
            <a:t>SA 610 - </a:t>
          </a:r>
          <a:r>
            <a:rPr lang="en-IN" sz="1350" kern="1200">
              <a:latin typeface="Cambria" panose="02040503050406030204" pitchFamily="18" charset="0"/>
            </a:rPr>
            <a:t>Using the Work of Internal Auditors</a:t>
          </a:r>
        </a:p>
      </dsp:txBody>
      <dsp:txXfrm>
        <a:off x="1147566" y="510394"/>
        <a:ext cx="4189950" cy="463994"/>
      </dsp:txXfrm>
    </dsp:sp>
    <dsp:sp modelId="{55D31DA9-D87B-4EAA-9039-49EEFD80F32A}">
      <dsp:nvSpPr>
        <dsp:cNvPr id="0" name=""/>
        <dsp:cNvSpPr/>
      </dsp:nvSpPr>
      <dsp:spPr>
        <a:xfrm>
          <a:off x="1067503" y="974389"/>
          <a:ext cx="427001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487360-357B-42EA-8C83-1B8EFF32910A}">
      <dsp:nvSpPr>
        <dsp:cNvPr id="0" name=""/>
        <dsp:cNvSpPr/>
      </dsp:nvSpPr>
      <dsp:spPr>
        <a:xfrm>
          <a:off x="1147566" y="997589"/>
          <a:ext cx="4189950" cy="463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0007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50" kern="1200" dirty="0">
              <a:latin typeface="Cambria" panose="02040503050406030204" pitchFamily="18" charset="0"/>
            </a:rPr>
            <a:t>SA 620 - </a:t>
          </a:r>
          <a:r>
            <a:rPr lang="en-IN" sz="1350" kern="1200" dirty="0">
              <a:latin typeface="Cambria" panose="02040503050406030204" pitchFamily="18" charset="0"/>
            </a:rPr>
            <a:t>Using the Work of an Auditor’s Expert</a:t>
          </a:r>
        </a:p>
      </dsp:txBody>
      <dsp:txXfrm>
        <a:off x="1147566" y="997589"/>
        <a:ext cx="4189950" cy="463994"/>
      </dsp:txXfrm>
    </dsp:sp>
    <dsp:sp modelId="{C41BE667-FD1A-41C5-AEDF-BE1B5EED29A5}">
      <dsp:nvSpPr>
        <dsp:cNvPr id="0" name=""/>
        <dsp:cNvSpPr/>
      </dsp:nvSpPr>
      <dsp:spPr>
        <a:xfrm>
          <a:off x="1067503" y="1461584"/>
          <a:ext cx="427001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461E71-BC9A-4BDB-B9C8-48B7EF156C22}">
      <dsp:nvSpPr>
        <dsp:cNvPr id="0" name=""/>
        <dsp:cNvSpPr/>
      </dsp:nvSpPr>
      <dsp:spPr>
        <a:xfrm>
          <a:off x="0" y="984"/>
          <a:ext cx="5435991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78CD52-1FDC-4342-9A1B-02678819BCC7}">
      <dsp:nvSpPr>
        <dsp:cNvPr id="0" name=""/>
        <dsp:cNvSpPr/>
      </dsp:nvSpPr>
      <dsp:spPr>
        <a:xfrm>
          <a:off x="0" y="984"/>
          <a:ext cx="1255932" cy="20142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68897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550" b="1" kern="1200">
              <a:latin typeface="Cambria" panose="02040503050406030204" pitchFamily="18" charset="0"/>
            </a:rPr>
            <a:t>800-899 Specialized Areas</a:t>
          </a:r>
          <a:endParaRPr lang="en-IN" sz="1550" b="1" kern="1200" dirty="0">
            <a:latin typeface="Cambria" panose="02040503050406030204" pitchFamily="18" charset="0"/>
          </a:endParaRPr>
        </a:p>
      </dsp:txBody>
      <dsp:txXfrm>
        <a:off x="0" y="984"/>
        <a:ext cx="1255932" cy="2014255"/>
      </dsp:txXfrm>
    </dsp:sp>
    <dsp:sp modelId="{3EC674BD-5735-4BFF-89DF-D8B53B685057}">
      <dsp:nvSpPr>
        <dsp:cNvPr id="0" name=""/>
        <dsp:cNvSpPr/>
      </dsp:nvSpPr>
      <dsp:spPr>
        <a:xfrm>
          <a:off x="1334286" y="32457"/>
          <a:ext cx="4100563" cy="629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0007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50" kern="1200" dirty="0">
              <a:latin typeface="Cambria" panose="02040503050406030204" pitchFamily="18" charset="0"/>
            </a:rPr>
            <a:t>SA 800 - </a:t>
          </a:r>
          <a:r>
            <a:rPr lang="en-IN" sz="1350" kern="1200" dirty="0">
              <a:latin typeface="Cambria" panose="02040503050406030204" pitchFamily="18" charset="0"/>
            </a:rPr>
            <a:t>Special Considerations-Audits of Financial Statements Prepared in Accordance with Special Purpose Frameworks</a:t>
          </a:r>
        </a:p>
      </dsp:txBody>
      <dsp:txXfrm>
        <a:off x="1334286" y="32457"/>
        <a:ext cx="4100563" cy="629454"/>
      </dsp:txXfrm>
    </dsp:sp>
    <dsp:sp modelId="{35E0CFEC-FC52-4BC5-8DD5-8725B7B27AD5}">
      <dsp:nvSpPr>
        <dsp:cNvPr id="0" name=""/>
        <dsp:cNvSpPr/>
      </dsp:nvSpPr>
      <dsp:spPr>
        <a:xfrm>
          <a:off x="1255932" y="661911"/>
          <a:ext cx="417891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AEC2-B969-4149-9CA6-4EDC83303847}">
      <dsp:nvSpPr>
        <dsp:cNvPr id="0" name=""/>
        <dsp:cNvSpPr/>
      </dsp:nvSpPr>
      <dsp:spPr>
        <a:xfrm>
          <a:off x="1334286" y="693384"/>
          <a:ext cx="4100563" cy="629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0007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50" kern="1200" dirty="0">
              <a:latin typeface="Cambria" panose="02040503050406030204" pitchFamily="18" charset="0"/>
            </a:rPr>
            <a:t>SA 805 - </a:t>
          </a:r>
          <a:r>
            <a:rPr lang="en-IN" sz="1350" kern="1200" dirty="0">
              <a:latin typeface="Cambria" panose="02040503050406030204" pitchFamily="18" charset="0"/>
            </a:rPr>
            <a:t>Special Considerations-Audits of Single Financial Statements and Specific Elements, Accounts or Items of a Financial Statement</a:t>
          </a:r>
        </a:p>
      </dsp:txBody>
      <dsp:txXfrm>
        <a:off x="1334286" y="693384"/>
        <a:ext cx="4100563" cy="629454"/>
      </dsp:txXfrm>
    </dsp:sp>
    <dsp:sp modelId="{A1F100BB-324B-41B1-8577-52AB8270B5CD}">
      <dsp:nvSpPr>
        <dsp:cNvPr id="0" name=""/>
        <dsp:cNvSpPr/>
      </dsp:nvSpPr>
      <dsp:spPr>
        <a:xfrm>
          <a:off x="1255932" y="1322839"/>
          <a:ext cx="417891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08DF4F-DDC0-4A08-B848-E9D7D82E640D}">
      <dsp:nvSpPr>
        <dsp:cNvPr id="0" name=""/>
        <dsp:cNvSpPr/>
      </dsp:nvSpPr>
      <dsp:spPr>
        <a:xfrm>
          <a:off x="1334286" y="1354312"/>
          <a:ext cx="4100563" cy="629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0007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50" kern="1200">
              <a:latin typeface="Cambria" panose="02040503050406030204" pitchFamily="18" charset="0"/>
            </a:rPr>
            <a:t>SA 810 - </a:t>
          </a:r>
          <a:r>
            <a:rPr lang="en-IN" sz="1350" kern="1200">
              <a:latin typeface="Cambria" panose="02040503050406030204" pitchFamily="18" charset="0"/>
            </a:rPr>
            <a:t>Engagements to Report on Summary Financial Statements</a:t>
          </a:r>
        </a:p>
      </dsp:txBody>
      <dsp:txXfrm>
        <a:off x="1334286" y="1354312"/>
        <a:ext cx="4100563" cy="629454"/>
      </dsp:txXfrm>
    </dsp:sp>
    <dsp:sp modelId="{1A78889D-35E3-4876-9A01-FFCC90AF957A}">
      <dsp:nvSpPr>
        <dsp:cNvPr id="0" name=""/>
        <dsp:cNvSpPr/>
      </dsp:nvSpPr>
      <dsp:spPr>
        <a:xfrm>
          <a:off x="1255932" y="1983766"/>
          <a:ext cx="417891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6A8F2C-41D5-4F21-ADC2-214533C22917}">
      <dsp:nvSpPr>
        <dsp:cNvPr id="0" name=""/>
        <dsp:cNvSpPr/>
      </dsp:nvSpPr>
      <dsp:spPr>
        <a:xfrm>
          <a:off x="0" y="1941"/>
          <a:ext cx="543599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F3DE13-8B0A-47AA-B671-09C49441F73D}">
      <dsp:nvSpPr>
        <dsp:cNvPr id="0" name=""/>
        <dsp:cNvSpPr/>
      </dsp:nvSpPr>
      <dsp:spPr>
        <a:xfrm>
          <a:off x="0" y="1941"/>
          <a:ext cx="1265268" cy="39730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>
              <a:latin typeface="Cambria" panose="02040503050406030204" pitchFamily="18" charset="0"/>
            </a:rPr>
            <a:t>700-799 Audit Conclusions and Reporting</a:t>
          </a:r>
          <a:endParaRPr lang="en-IN" sz="1600" b="1" kern="1200" dirty="0">
            <a:latin typeface="Cambria" panose="02040503050406030204" pitchFamily="18" charset="0"/>
          </a:endParaRPr>
        </a:p>
      </dsp:txBody>
      <dsp:txXfrm>
        <a:off x="0" y="1941"/>
        <a:ext cx="1265268" cy="3973092"/>
      </dsp:txXfrm>
    </dsp:sp>
    <dsp:sp modelId="{FE516A61-70A0-4772-BD98-A8FDA91667E2}">
      <dsp:nvSpPr>
        <dsp:cNvPr id="0" name=""/>
        <dsp:cNvSpPr/>
      </dsp:nvSpPr>
      <dsp:spPr>
        <a:xfrm>
          <a:off x="1343383" y="33224"/>
          <a:ext cx="4088061" cy="6256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0007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50" kern="1200">
              <a:latin typeface="Cambria" panose="02040503050406030204" pitchFamily="18" charset="0"/>
            </a:rPr>
            <a:t>SA 700 - </a:t>
          </a:r>
          <a:r>
            <a:rPr lang="en-IN" sz="1350" kern="1200">
              <a:latin typeface="Cambria" panose="02040503050406030204" pitchFamily="18" charset="0"/>
            </a:rPr>
            <a:t>Forming an Opinion and Reporting on Financial Statements</a:t>
          </a:r>
        </a:p>
      </dsp:txBody>
      <dsp:txXfrm>
        <a:off x="1343383" y="33224"/>
        <a:ext cx="4088061" cy="625645"/>
      </dsp:txXfrm>
    </dsp:sp>
    <dsp:sp modelId="{D672AE49-0833-4268-9535-C53E0AD57C60}">
      <dsp:nvSpPr>
        <dsp:cNvPr id="0" name=""/>
        <dsp:cNvSpPr/>
      </dsp:nvSpPr>
      <dsp:spPr>
        <a:xfrm>
          <a:off x="1265268" y="658869"/>
          <a:ext cx="416617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BB8535-9354-4696-B48A-8C670D79A06E}">
      <dsp:nvSpPr>
        <dsp:cNvPr id="0" name=""/>
        <dsp:cNvSpPr/>
      </dsp:nvSpPr>
      <dsp:spPr>
        <a:xfrm>
          <a:off x="1343383" y="690152"/>
          <a:ext cx="4088061" cy="6256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0007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50" kern="1200" dirty="0">
              <a:latin typeface="Cambria" panose="02040503050406030204" pitchFamily="18" charset="0"/>
            </a:rPr>
            <a:t>SA 701 - </a:t>
          </a:r>
          <a:r>
            <a:rPr lang="en-IN" sz="1350" kern="1200" dirty="0">
              <a:latin typeface="Cambria" panose="02040503050406030204" pitchFamily="18" charset="0"/>
            </a:rPr>
            <a:t>Communicating Key Audit Matters in the Independent Auditor’s Report</a:t>
          </a:r>
        </a:p>
      </dsp:txBody>
      <dsp:txXfrm>
        <a:off x="1343383" y="690152"/>
        <a:ext cx="4088061" cy="625645"/>
      </dsp:txXfrm>
    </dsp:sp>
    <dsp:sp modelId="{E70F0DFA-B92E-478E-A79D-06BD5D72D890}">
      <dsp:nvSpPr>
        <dsp:cNvPr id="0" name=""/>
        <dsp:cNvSpPr/>
      </dsp:nvSpPr>
      <dsp:spPr>
        <a:xfrm>
          <a:off x="1265268" y="1315797"/>
          <a:ext cx="416617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C2DC66-71A9-4037-9BC2-B38F0C2DF8A3}">
      <dsp:nvSpPr>
        <dsp:cNvPr id="0" name=""/>
        <dsp:cNvSpPr/>
      </dsp:nvSpPr>
      <dsp:spPr>
        <a:xfrm>
          <a:off x="1343383" y="1347079"/>
          <a:ext cx="4088061" cy="6256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0007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50" kern="1200">
              <a:latin typeface="Cambria" panose="02040503050406030204" pitchFamily="18" charset="0"/>
            </a:rPr>
            <a:t>SA 705 - </a:t>
          </a:r>
          <a:r>
            <a:rPr lang="en-IN" sz="1350" kern="1200">
              <a:latin typeface="Cambria" panose="02040503050406030204" pitchFamily="18" charset="0"/>
            </a:rPr>
            <a:t>Modifications to the Opinion in the Independent Auditor’s Report</a:t>
          </a:r>
        </a:p>
      </dsp:txBody>
      <dsp:txXfrm>
        <a:off x="1343383" y="1347079"/>
        <a:ext cx="4088061" cy="625645"/>
      </dsp:txXfrm>
    </dsp:sp>
    <dsp:sp modelId="{20780553-10B3-47AE-A289-166462E2B6DD}">
      <dsp:nvSpPr>
        <dsp:cNvPr id="0" name=""/>
        <dsp:cNvSpPr/>
      </dsp:nvSpPr>
      <dsp:spPr>
        <a:xfrm>
          <a:off x="1265268" y="1972725"/>
          <a:ext cx="416617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E19E14-8259-4C10-8E66-A5E52E19864B}">
      <dsp:nvSpPr>
        <dsp:cNvPr id="0" name=""/>
        <dsp:cNvSpPr/>
      </dsp:nvSpPr>
      <dsp:spPr>
        <a:xfrm>
          <a:off x="1343383" y="2004007"/>
          <a:ext cx="4088061" cy="6256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0007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50" kern="1200" dirty="0">
              <a:latin typeface="Cambria" panose="02040503050406030204" pitchFamily="18" charset="0"/>
            </a:rPr>
            <a:t>SA 706 - </a:t>
          </a:r>
          <a:r>
            <a:rPr lang="en-IN" sz="1350" kern="1200">
              <a:latin typeface="Cambria" panose="02040503050406030204" pitchFamily="18" charset="0"/>
            </a:rPr>
            <a:t>Emphasis of Matter Paragraphs and Other Matter Paragraphs in the Independent Auditor’s Report</a:t>
          </a:r>
        </a:p>
      </dsp:txBody>
      <dsp:txXfrm>
        <a:off x="1343383" y="2004007"/>
        <a:ext cx="4088061" cy="625645"/>
      </dsp:txXfrm>
    </dsp:sp>
    <dsp:sp modelId="{199D080A-3570-41A6-9B1B-72FE6CDD482D}">
      <dsp:nvSpPr>
        <dsp:cNvPr id="0" name=""/>
        <dsp:cNvSpPr/>
      </dsp:nvSpPr>
      <dsp:spPr>
        <a:xfrm>
          <a:off x="1265268" y="2629653"/>
          <a:ext cx="416617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8FFBC7-85C3-4A38-980B-511DD779CB8B}">
      <dsp:nvSpPr>
        <dsp:cNvPr id="0" name=""/>
        <dsp:cNvSpPr/>
      </dsp:nvSpPr>
      <dsp:spPr>
        <a:xfrm>
          <a:off x="1343383" y="2660935"/>
          <a:ext cx="4088061" cy="6256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0007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50" kern="1200" dirty="0">
              <a:latin typeface="Cambria" panose="02040503050406030204" pitchFamily="18" charset="0"/>
            </a:rPr>
            <a:t>SA 710 - </a:t>
          </a:r>
          <a:r>
            <a:rPr lang="en-IN" sz="1350" kern="1200" dirty="0">
              <a:latin typeface="Cambria" panose="02040503050406030204" pitchFamily="18" charset="0"/>
            </a:rPr>
            <a:t>Comparative Information—Corresponding Figures and Comparative Financial Statements</a:t>
          </a:r>
        </a:p>
      </dsp:txBody>
      <dsp:txXfrm>
        <a:off x="1343383" y="2660935"/>
        <a:ext cx="4088061" cy="625645"/>
      </dsp:txXfrm>
    </dsp:sp>
    <dsp:sp modelId="{EBB31522-A248-4FBD-A528-944CD71BF5D9}">
      <dsp:nvSpPr>
        <dsp:cNvPr id="0" name=""/>
        <dsp:cNvSpPr/>
      </dsp:nvSpPr>
      <dsp:spPr>
        <a:xfrm>
          <a:off x="1265268" y="3286581"/>
          <a:ext cx="416617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473D32-3519-45ED-8C1A-8C5FC8B9CBAF}">
      <dsp:nvSpPr>
        <dsp:cNvPr id="0" name=""/>
        <dsp:cNvSpPr/>
      </dsp:nvSpPr>
      <dsp:spPr>
        <a:xfrm>
          <a:off x="1343383" y="3317863"/>
          <a:ext cx="4088061" cy="6256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0007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50" kern="1200">
              <a:latin typeface="Cambria" panose="02040503050406030204" pitchFamily="18" charset="0"/>
            </a:rPr>
            <a:t>SA 720 - </a:t>
          </a:r>
          <a:r>
            <a:rPr lang="en-IN" sz="1350" kern="1200">
              <a:latin typeface="Cambria" panose="02040503050406030204" pitchFamily="18" charset="0"/>
            </a:rPr>
            <a:t>The Auditor’s Responsibility Relating to Other Information in Documents</a:t>
          </a:r>
        </a:p>
      </dsp:txBody>
      <dsp:txXfrm>
        <a:off x="1343383" y="3317863"/>
        <a:ext cx="4088061" cy="625645"/>
      </dsp:txXfrm>
    </dsp:sp>
    <dsp:sp modelId="{CBC4CBAF-B64C-479E-A5E1-D42019A9ED63}">
      <dsp:nvSpPr>
        <dsp:cNvPr id="0" name=""/>
        <dsp:cNvSpPr/>
      </dsp:nvSpPr>
      <dsp:spPr>
        <a:xfrm>
          <a:off x="1265268" y="3943509"/>
          <a:ext cx="416617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207241-C97F-4324-8F33-803F1A2AA4C8}">
      <dsp:nvSpPr>
        <dsp:cNvPr id="0" name=""/>
        <dsp:cNvSpPr/>
      </dsp:nvSpPr>
      <dsp:spPr>
        <a:xfrm>
          <a:off x="0" y="2590"/>
          <a:ext cx="542508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7FFFD7-B959-4233-98CA-A004E50208EC}">
      <dsp:nvSpPr>
        <dsp:cNvPr id="0" name=""/>
        <dsp:cNvSpPr/>
      </dsp:nvSpPr>
      <dsp:spPr>
        <a:xfrm>
          <a:off x="0" y="2590"/>
          <a:ext cx="1084194" cy="53000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500" kern="1200" dirty="0">
              <a:latin typeface="Cambria" panose="02040503050406030204" pitchFamily="18" charset="0"/>
            </a:rPr>
            <a:t>2000-2699 Standards on Review Engagements (SREs)</a:t>
          </a:r>
        </a:p>
      </dsp:txBody>
      <dsp:txXfrm>
        <a:off x="0" y="2590"/>
        <a:ext cx="1084194" cy="5300001"/>
      </dsp:txXfrm>
    </dsp:sp>
    <dsp:sp modelId="{7B71D9A1-070F-41F8-8E92-9FB39174FA9A}">
      <dsp:nvSpPr>
        <dsp:cNvPr id="0" name=""/>
        <dsp:cNvSpPr/>
      </dsp:nvSpPr>
      <dsp:spPr>
        <a:xfrm>
          <a:off x="1165491" y="186848"/>
          <a:ext cx="4254528" cy="22082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just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Cambria" panose="02040503050406030204" pitchFamily="18" charset="0"/>
            </a:rPr>
            <a:t>SRE 2400 - </a:t>
          </a:r>
          <a:r>
            <a:rPr lang="en-IN" sz="1500" kern="1200" dirty="0">
              <a:latin typeface="Cambria" panose="02040503050406030204" pitchFamily="18" charset="0"/>
            </a:rPr>
            <a:t>Engagements to Review Historical Financial Statements</a:t>
          </a:r>
        </a:p>
        <a:p>
          <a:pPr marL="0" lvl="0" indent="0" algn="just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>
            <a:latin typeface="Cambria" panose="02040503050406030204" pitchFamily="18" charset="0"/>
          </a:endParaRPr>
        </a:p>
        <a:p>
          <a:pPr marL="0" lvl="0" indent="0" algn="just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Cambria" panose="02040503050406030204" pitchFamily="18" charset="0"/>
            </a:rPr>
            <a:t>Example - </a:t>
          </a:r>
          <a:r>
            <a:rPr lang="en-IN" sz="1500" b="0" i="0" kern="1200" dirty="0">
              <a:latin typeface="Cambria" panose="02040503050406030204" pitchFamily="18" charset="0"/>
            </a:rPr>
            <a:t>Limited Review of Financial Statements carried out by a practitioner </a:t>
          </a:r>
          <a:r>
            <a:rPr lang="en-IN" sz="1500" b="1" i="0" u="sng" kern="1200" dirty="0">
              <a:latin typeface="Cambria" panose="02040503050406030204" pitchFamily="18" charset="0"/>
            </a:rPr>
            <a:t>(other than statutory auditor of the company) </a:t>
          </a:r>
          <a:r>
            <a:rPr lang="en-IN" sz="1500" b="0" i="0" kern="1200" dirty="0">
              <a:latin typeface="Cambria" panose="02040503050406030204" pitchFamily="18" charset="0"/>
            </a:rPr>
            <a:t>at special request of management to take decision about prospective demerger.</a:t>
          </a:r>
          <a:endParaRPr lang="en-IN" sz="1500" kern="1200" dirty="0">
            <a:latin typeface="Cambria" panose="02040503050406030204" pitchFamily="18" charset="0"/>
          </a:endParaRPr>
        </a:p>
      </dsp:txBody>
      <dsp:txXfrm>
        <a:off x="1165491" y="186848"/>
        <a:ext cx="4254528" cy="2208256"/>
      </dsp:txXfrm>
    </dsp:sp>
    <dsp:sp modelId="{DBD910F1-977A-4B06-9F50-1487E81FB0EF}">
      <dsp:nvSpPr>
        <dsp:cNvPr id="0" name=""/>
        <dsp:cNvSpPr/>
      </dsp:nvSpPr>
      <dsp:spPr>
        <a:xfrm>
          <a:off x="1084194" y="2395104"/>
          <a:ext cx="433582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2FE046-7135-4D40-B1C9-791F4EEB1A98}">
      <dsp:nvSpPr>
        <dsp:cNvPr id="0" name=""/>
        <dsp:cNvSpPr/>
      </dsp:nvSpPr>
      <dsp:spPr>
        <a:xfrm>
          <a:off x="1165491" y="2579362"/>
          <a:ext cx="4254528" cy="2538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just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Cambria" panose="02040503050406030204" pitchFamily="18" charset="0"/>
            </a:rPr>
            <a:t>SRE 2410 - </a:t>
          </a:r>
          <a:r>
            <a:rPr lang="en-IN" sz="1500" kern="1200" dirty="0">
              <a:latin typeface="Cambria" panose="02040503050406030204" pitchFamily="18" charset="0"/>
            </a:rPr>
            <a:t>Review of Interim Financial Information Performed by the Independent Auditor of the Entity</a:t>
          </a:r>
        </a:p>
        <a:p>
          <a:pPr marL="0" lvl="0" indent="0" algn="just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Cambria" panose="02040503050406030204" pitchFamily="18" charset="0"/>
            </a:rPr>
            <a:t>Example - </a:t>
          </a:r>
          <a:r>
            <a:rPr lang="en-IN" sz="1500" b="0" i="0" kern="1200" dirty="0">
              <a:latin typeface="Cambria" panose="02040503050406030204" pitchFamily="18" charset="0"/>
            </a:rPr>
            <a:t>Quarterly / Half yearly Limited Review performed by statutory auditor of the listed company to comply with the requirements laid down by SEBI</a:t>
          </a:r>
          <a:endParaRPr lang="en-IN" sz="1500" kern="1200" dirty="0">
            <a:latin typeface="Cambria" panose="02040503050406030204" pitchFamily="18" charset="0"/>
          </a:endParaRPr>
        </a:p>
      </dsp:txBody>
      <dsp:txXfrm>
        <a:off x="1165491" y="2579362"/>
        <a:ext cx="4254528" cy="2538520"/>
      </dsp:txXfrm>
    </dsp:sp>
    <dsp:sp modelId="{DD1A1F26-D652-4659-8010-DFE80C33F59F}">
      <dsp:nvSpPr>
        <dsp:cNvPr id="0" name=""/>
        <dsp:cNvSpPr/>
      </dsp:nvSpPr>
      <dsp:spPr>
        <a:xfrm>
          <a:off x="1084194" y="5251400"/>
          <a:ext cx="433582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2F794D-00E1-412F-A2F0-18C961045275}">
      <dsp:nvSpPr>
        <dsp:cNvPr id="0" name=""/>
        <dsp:cNvSpPr/>
      </dsp:nvSpPr>
      <dsp:spPr>
        <a:xfrm>
          <a:off x="0" y="2553"/>
          <a:ext cx="10989844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43A9F7-F5CC-43C1-8D94-37AC99AB0E2C}">
      <dsp:nvSpPr>
        <dsp:cNvPr id="0" name=""/>
        <dsp:cNvSpPr/>
      </dsp:nvSpPr>
      <dsp:spPr>
        <a:xfrm>
          <a:off x="0" y="2553"/>
          <a:ext cx="1578368" cy="52240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500" kern="1200" dirty="0">
              <a:latin typeface="Cambria" panose="02040503050406030204" pitchFamily="18" charset="0"/>
            </a:rPr>
            <a:t>3000-3699 Standards on Assurance Engagements (SAEs)</a:t>
          </a:r>
        </a:p>
      </dsp:txBody>
      <dsp:txXfrm>
        <a:off x="0" y="2553"/>
        <a:ext cx="1578368" cy="5224094"/>
      </dsp:txXfrm>
    </dsp:sp>
    <dsp:sp modelId="{25625F12-00DE-413A-BAAE-12829A420A36}">
      <dsp:nvSpPr>
        <dsp:cNvPr id="0" name=""/>
        <dsp:cNvSpPr/>
      </dsp:nvSpPr>
      <dsp:spPr>
        <a:xfrm>
          <a:off x="1734522" y="123972"/>
          <a:ext cx="2362295" cy="24283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500" kern="1200" dirty="0">
              <a:latin typeface="Cambria" panose="02040503050406030204" pitchFamily="18" charset="0"/>
            </a:rPr>
            <a:t>3000-3399 Applicable to All </a:t>
          </a:r>
          <a:r>
            <a:rPr lang="en-IN" sz="1500" kern="1200">
              <a:latin typeface="Cambria" panose="02040503050406030204" pitchFamily="18" charset="0"/>
            </a:rPr>
            <a:t>Assurance Engagements</a:t>
          </a:r>
          <a:endParaRPr lang="en-IN" sz="1500" kern="1200" dirty="0">
            <a:latin typeface="Cambria" panose="02040503050406030204" pitchFamily="18" charset="0"/>
          </a:endParaRPr>
        </a:p>
      </dsp:txBody>
      <dsp:txXfrm>
        <a:off x="1734522" y="123972"/>
        <a:ext cx="2362295" cy="2428387"/>
      </dsp:txXfrm>
    </dsp:sp>
    <dsp:sp modelId="{7BC79701-3CD1-478C-8BEA-F79AD935729A}">
      <dsp:nvSpPr>
        <dsp:cNvPr id="0" name=""/>
        <dsp:cNvSpPr/>
      </dsp:nvSpPr>
      <dsp:spPr>
        <a:xfrm>
          <a:off x="1561461" y="1179430"/>
          <a:ext cx="832824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93BD8E-AAAB-4B30-AA66-C17C65BF8E49}">
      <dsp:nvSpPr>
        <dsp:cNvPr id="0" name=""/>
        <dsp:cNvSpPr/>
      </dsp:nvSpPr>
      <dsp:spPr>
        <a:xfrm>
          <a:off x="1734522" y="2673779"/>
          <a:ext cx="2362295" cy="24283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500" kern="1200" dirty="0">
              <a:latin typeface="Cambria" panose="02040503050406030204" pitchFamily="18" charset="0"/>
            </a:rPr>
            <a:t>3400-3699 Subject Specific Standards</a:t>
          </a:r>
        </a:p>
      </dsp:txBody>
      <dsp:txXfrm>
        <a:off x="1734522" y="2673779"/>
        <a:ext cx="2362295" cy="2428387"/>
      </dsp:txXfrm>
    </dsp:sp>
    <dsp:sp modelId="{7D585F2D-CD92-496D-89B4-9352E7F7BFBE}">
      <dsp:nvSpPr>
        <dsp:cNvPr id="0" name=""/>
        <dsp:cNvSpPr/>
      </dsp:nvSpPr>
      <dsp:spPr>
        <a:xfrm>
          <a:off x="4056582" y="1240956"/>
          <a:ext cx="6660999" cy="1029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just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latin typeface="Cambria" panose="02040503050406030204" pitchFamily="18" charset="0"/>
            </a:rPr>
            <a:t>SAE 3400 - </a:t>
          </a:r>
          <a:r>
            <a:rPr lang="en-IN" sz="1500" kern="1200">
              <a:latin typeface="Cambria" panose="02040503050406030204" pitchFamily="18" charset="0"/>
            </a:rPr>
            <a:t>The Examination of </a:t>
          </a:r>
          <a:r>
            <a:rPr lang="en-IN" sz="1500" b="1" kern="1200">
              <a:latin typeface="Cambria" panose="02040503050406030204" pitchFamily="18" charset="0"/>
            </a:rPr>
            <a:t>Prospective Financial Information</a:t>
          </a:r>
        </a:p>
        <a:p>
          <a:pPr marL="0" lvl="0" indent="0" algn="just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latin typeface="Cambria" panose="02040503050406030204" pitchFamily="18" charset="0"/>
            </a:rPr>
            <a:t>Example - Financial</a:t>
          </a:r>
          <a:r>
            <a:rPr lang="en-IN" sz="1500" b="0" i="0" kern="1200">
              <a:latin typeface="Cambria" panose="02040503050406030204" pitchFamily="18" charset="0"/>
            </a:rPr>
            <a:t> information examined by a practitioner for various purpose like Loan Finance, Valuation of Business, etc.</a:t>
          </a:r>
          <a:endParaRPr lang="en-IN" sz="1500" kern="1200" dirty="0">
            <a:latin typeface="Cambria" panose="02040503050406030204" pitchFamily="18" charset="0"/>
          </a:endParaRPr>
        </a:p>
      </dsp:txBody>
      <dsp:txXfrm>
        <a:off x="4056582" y="1240956"/>
        <a:ext cx="6660999" cy="1029717"/>
      </dsp:txXfrm>
    </dsp:sp>
    <dsp:sp modelId="{D5C13495-B8F8-4ADE-A506-05325696FFB0}">
      <dsp:nvSpPr>
        <dsp:cNvPr id="0" name=""/>
        <dsp:cNvSpPr/>
      </dsp:nvSpPr>
      <dsp:spPr>
        <a:xfrm>
          <a:off x="4111887" y="2410452"/>
          <a:ext cx="400796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8B1D13-16DE-4A4E-B6C0-6875C93220B2}">
      <dsp:nvSpPr>
        <dsp:cNvPr id="0" name=""/>
        <dsp:cNvSpPr/>
      </dsp:nvSpPr>
      <dsp:spPr>
        <a:xfrm>
          <a:off x="4056582" y="2409467"/>
          <a:ext cx="6660999" cy="6189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just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latin typeface="Cambria" panose="02040503050406030204" pitchFamily="18" charset="0"/>
            </a:rPr>
            <a:t>SAE 3402 - </a:t>
          </a:r>
          <a:r>
            <a:rPr lang="en-IN" sz="1500" kern="1200">
              <a:latin typeface="Cambria" panose="02040503050406030204" pitchFamily="18" charset="0"/>
            </a:rPr>
            <a:t>Assurance Reports on </a:t>
          </a:r>
          <a:r>
            <a:rPr lang="en-IN" sz="1500" b="1" kern="1200">
              <a:latin typeface="Cambria" panose="02040503050406030204" pitchFamily="18" charset="0"/>
            </a:rPr>
            <a:t>Controls </a:t>
          </a:r>
          <a:r>
            <a:rPr lang="en-IN" sz="1500" kern="1200">
              <a:latin typeface="Cambria" panose="02040503050406030204" pitchFamily="18" charset="0"/>
            </a:rPr>
            <a:t>At a Service Organisation</a:t>
          </a:r>
        </a:p>
        <a:p>
          <a:pPr marL="0" lvl="0" indent="0" algn="just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latin typeface="Cambria" panose="02040503050406030204" pitchFamily="18" charset="0"/>
            </a:rPr>
            <a:t>Example - </a:t>
          </a:r>
          <a:r>
            <a:rPr lang="en-IN" sz="1500" b="0" i="0" kern="1200">
              <a:latin typeface="Cambria" panose="02040503050406030204" pitchFamily="18" charset="0"/>
            </a:rPr>
            <a:t>Audit of a Knowledge Process Outsourcing (KPO) Organisation on behalf of an entity whose accounts are being maintained by KPO</a:t>
          </a:r>
          <a:endParaRPr lang="en-IN" sz="1500" kern="1200" dirty="0">
            <a:latin typeface="Cambria" panose="02040503050406030204" pitchFamily="18" charset="0"/>
          </a:endParaRPr>
        </a:p>
      </dsp:txBody>
      <dsp:txXfrm>
        <a:off x="4056582" y="2409467"/>
        <a:ext cx="6660999" cy="618954"/>
      </dsp:txXfrm>
    </dsp:sp>
    <dsp:sp modelId="{85064A09-4E20-4151-B979-945594755383}">
      <dsp:nvSpPr>
        <dsp:cNvPr id="0" name=""/>
        <dsp:cNvSpPr/>
      </dsp:nvSpPr>
      <dsp:spPr>
        <a:xfrm>
          <a:off x="4126036" y="3761774"/>
          <a:ext cx="400796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9F9BEC-382E-4A04-BF33-FEAA024B523E}">
      <dsp:nvSpPr>
        <dsp:cNvPr id="0" name=""/>
        <dsp:cNvSpPr/>
      </dsp:nvSpPr>
      <dsp:spPr>
        <a:xfrm>
          <a:off x="4056582" y="3725135"/>
          <a:ext cx="6732661" cy="7764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just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latin typeface="Cambria" panose="02040503050406030204" pitchFamily="18" charset="0"/>
            </a:rPr>
            <a:t>SAE 3420 - </a:t>
          </a:r>
          <a:r>
            <a:rPr lang="en-IN" sz="1500" kern="1200">
              <a:latin typeface="Cambria" panose="02040503050406030204" pitchFamily="18" charset="0"/>
            </a:rPr>
            <a:t>Assurance Engagements to Report on the </a:t>
          </a:r>
          <a:r>
            <a:rPr lang="en-IN" sz="1500" b="1" kern="1200">
              <a:latin typeface="Cambria" panose="02040503050406030204" pitchFamily="18" charset="0"/>
            </a:rPr>
            <a:t>Compilation of Pro Forma </a:t>
          </a:r>
          <a:r>
            <a:rPr lang="en-IN" sz="1500" kern="1200">
              <a:latin typeface="Cambria" panose="02040503050406030204" pitchFamily="18" charset="0"/>
            </a:rPr>
            <a:t>Financial Information </a:t>
          </a:r>
          <a:r>
            <a:rPr lang="en-IN" sz="1500" b="1" kern="1200">
              <a:latin typeface="Cambria" panose="02040503050406030204" pitchFamily="18" charset="0"/>
            </a:rPr>
            <a:t>Included in a Prospectus</a:t>
          </a:r>
        </a:p>
        <a:p>
          <a:pPr marL="0" lvl="0" indent="0" algn="just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latin typeface="Cambria" panose="02040503050406030204" pitchFamily="18" charset="0"/>
            </a:rPr>
            <a:t>Example - </a:t>
          </a:r>
          <a:r>
            <a:rPr lang="en-IN" sz="1500" b="0" i="0" kern="1200">
              <a:latin typeface="Cambria" panose="02040503050406030204" pitchFamily="18" charset="0"/>
            </a:rPr>
            <a:t>Audit of Financial Information to be included in Prospectus with reference to Initial Public Offer of the company</a:t>
          </a:r>
          <a:endParaRPr lang="en-IN" sz="1500" kern="1200" dirty="0">
            <a:latin typeface="Cambria" panose="02040503050406030204" pitchFamily="18" charset="0"/>
          </a:endParaRPr>
        </a:p>
      </dsp:txBody>
      <dsp:txXfrm>
        <a:off x="4056582" y="3725135"/>
        <a:ext cx="6732661" cy="776410"/>
      </dsp:txXfrm>
    </dsp:sp>
    <dsp:sp modelId="{497449EF-9326-4B8B-9ED5-80D7B48708F0}">
      <dsp:nvSpPr>
        <dsp:cNvPr id="0" name=""/>
        <dsp:cNvSpPr/>
      </dsp:nvSpPr>
      <dsp:spPr>
        <a:xfrm>
          <a:off x="1578368" y="5102167"/>
          <a:ext cx="832824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0D8AB3-4F7A-4FB9-B5AE-1FC33EAFA3C3}" type="datetimeFigureOut">
              <a:rPr lang="en-IN" smtClean="0"/>
              <a:t>28-10-2023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192E98-45AD-438F-9E5D-C313EEECFAE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5865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F561-D2F0-47BF-86C6-8C67F49B7811}" type="datetime1">
              <a:rPr lang="en-IN" smtClean="0"/>
              <a:t>28-10-2023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2F7C-A45A-4445-BD69-85CF69AC8427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5662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DD39F-6F1C-4787-9A5D-AF0771881434}" type="datetime1">
              <a:rPr lang="en-IN" smtClean="0"/>
              <a:t>28-10-2023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2F7C-A45A-4445-BD69-85CF69AC84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8995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54A6B-C017-45BF-BBC7-1BC145A0440B}" type="datetime1">
              <a:rPr lang="en-IN" smtClean="0"/>
              <a:t>28-10-2023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2F7C-A45A-4445-BD69-85CF69AC84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32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9670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1E17C-239E-4EB9-976A-1FD8190426AD}" type="datetime1">
              <a:rPr lang="en-IN" smtClean="0"/>
              <a:t>28-10-2023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2F7C-A45A-4445-BD69-85CF69AC84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419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357B-D466-4E59-BD61-1213950C1CAA}" type="datetime1">
              <a:rPr lang="en-IN" smtClean="0"/>
              <a:t>28-10-2023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2F7C-A45A-4445-BD69-85CF69AC8427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6658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A2E82-CA68-4B98-9454-27F193E24A58}" type="datetime1">
              <a:rPr lang="en-IN" smtClean="0"/>
              <a:t>28-10-2023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2F7C-A45A-4445-BD69-85CF69AC84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9450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99008-A0AA-4581-B3DE-5A764FCDC3C6}" type="datetime1">
              <a:rPr lang="en-IN" smtClean="0"/>
              <a:t>28-10-2023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2F7C-A45A-4445-BD69-85CF69AC84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53758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8B21F-28DA-49C7-8212-BB5793A0026D}" type="datetime1">
              <a:rPr lang="en-IN" smtClean="0"/>
              <a:t>28-10-2023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2F7C-A45A-4445-BD69-85CF69AC84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407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8B87D-42D1-4173-8FC4-47D6069257C7}" type="datetime1">
              <a:rPr lang="en-IN" smtClean="0"/>
              <a:t>28-10-2023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2F7C-A45A-4445-BD69-85CF69AC84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117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7C2FFE4-64D4-4082-871D-E08899C75E2E}" type="datetime1">
              <a:rPr lang="en-IN" smtClean="0"/>
              <a:t>28-10-2023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1402F7C-A45A-4445-BD69-85CF69AC84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28888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B3FF7-1711-4D5B-98F6-AB8397510759}" type="datetime1">
              <a:rPr lang="en-IN" smtClean="0"/>
              <a:t>28-10-2023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2F7C-A45A-4445-BD69-85CF69AC84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86686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BDDF149-1809-4D0A-98D3-F49394543EEF}" type="datetime1">
              <a:rPr lang="en-IN" smtClean="0"/>
              <a:t>28-10-2023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1402F7C-A45A-4445-BD69-85CF69AC8427}" type="slidenum">
              <a:rPr lang="en-IN" smtClean="0"/>
              <a:t>‹#›</a:t>
            </a:fld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3046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0" r:id="rId1"/>
    <p:sldLayoutId id="2147484011" r:id="rId2"/>
    <p:sldLayoutId id="2147484012" r:id="rId3"/>
    <p:sldLayoutId id="2147484013" r:id="rId4"/>
    <p:sldLayoutId id="2147484014" r:id="rId5"/>
    <p:sldLayoutId id="2147484015" r:id="rId6"/>
    <p:sldLayoutId id="2147484016" r:id="rId7"/>
    <p:sldLayoutId id="2147484017" r:id="rId8"/>
    <p:sldLayoutId id="2147484018" r:id="rId9"/>
    <p:sldLayoutId id="2147484019" r:id="rId10"/>
    <p:sldLayoutId id="2147484020" r:id="rId11"/>
    <p:sldLayoutId id="2147484024" r:id="rId12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resource.cdn.icai.org/15384Link19_330SA.pdf" TargetMode="External"/><Relationship Id="rId2" Type="http://schemas.openxmlformats.org/officeDocument/2006/relationships/hyperlink" Target="https://resource.cdn.icai.org/15382Link17_315SA.pdf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38247643-37AB-47DE-B7BD-7A64FEB13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EBC3119-F8E7-4266-91B8-7A1E808B48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7D15890-6502-4FAA-AB03-AFAC88EE2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B80045BC-58DB-469C-8997-6C0C16B173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rainbow colored splatter&#10;&#10;Description automatically generated">
            <a:extLst>
              <a:ext uri="{FF2B5EF4-FFF2-40B4-BE49-F238E27FC236}">
                <a16:creationId xmlns:a16="http://schemas.microsoft.com/office/drawing/2014/main" id="{A9C92CFC-FA62-4FFA-9443-713246B0186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195" r="5368"/>
          <a:stretch/>
        </p:blipFill>
        <p:spPr>
          <a:xfrm>
            <a:off x="633999" y="640081"/>
            <a:ext cx="6909801" cy="5314406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3EF6BB5-A95D-4C59-808C-3B64F444F2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92143" y="2085703"/>
            <a:ext cx="35661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150BDA68-EBDD-443C-9B6B-03CA14AFF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0C07DB3-666C-4A9D-81CE-83B435F95B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10" name="Title 1">
            <a:extLst>
              <a:ext uri="{FF2B5EF4-FFF2-40B4-BE49-F238E27FC236}">
                <a16:creationId xmlns:a16="http://schemas.microsoft.com/office/drawing/2014/main" id="{1D231D7B-3AA4-937B-3B22-8D244F1139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83804610"/>
              </p:ext>
            </p:extLst>
          </p:nvPr>
        </p:nvGraphicFramePr>
        <p:xfrm>
          <a:off x="7830094" y="2085703"/>
          <a:ext cx="3690257" cy="36701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92128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690AC02-0AAF-4957-C899-A6847AF79C65}"/>
              </a:ext>
            </a:extLst>
          </p:cNvPr>
          <p:cNvSpPr txBox="1"/>
          <p:nvPr/>
        </p:nvSpPr>
        <p:spPr>
          <a:xfrm>
            <a:off x="237646" y="61748"/>
            <a:ext cx="57231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Standards on Review Engagement (SRE)</a:t>
            </a:r>
            <a:endParaRPr lang="en-IN" sz="2800" b="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Roboto" panose="02000000000000000000" pitchFamily="2" charset="0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8151A6B1-37C8-84D6-CDEA-39794F3724D7}"/>
              </a:ext>
            </a:extLst>
          </p:cNvPr>
          <p:cNvGraphicFramePr/>
          <p:nvPr/>
        </p:nvGraphicFramePr>
        <p:xfrm>
          <a:off x="386670" y="2077184"/>
          <a:ext cx="5425080" cy="53051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70D24B4D-ADB9-34B6-6FA8-6C9C5E529E8B}"/>
              </a:ext>
            </a:extLst>
          </p:cNvPr>
          <p:cNvSpPr txBox="1"/>
          <p:nvPr/>
        </p:nvSpPr>
        <p:spPr>
          <a:xfrm>
            <a:off x="335360" y="1279831"/>
            <a:ext cx="48245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  <a:latin typeface="Cambria" panose="02040503050406030204" pitchFamily="18" charset="0"/>
                <a:ea typeface="Roboto" panose="02000000000000000000" pitchFamily="2" charset="0"/>
              </a:rPr>
              <a:t>Reviews of historical financial information</a:t>
            </a:r>
            <a:endParaRPr lang="en-IN" sz="18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114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67E54A0-F811-7A51-B685-0AFAED6A1257}"/>
              </a:ext>
            </a:extLst>
          </p:cNvPr>
          <p:cNvSpPr txBox="1"/>
          <p:nvPr/>
        </p:nvSpPr>
        <p:spPr>
          <a:xfrm>
            <a:off x="284038" y="294229"/>
            <a:ext cx="113498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Standards on Assurance Engagement (SAE)</a:t>
            </a:r>
            <a:endParaRPr lang="en-IN" sz="3000" b="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Roboto" panose="020000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67201D-C01C-ACC3-A33C-5C4662A35AA8}"/>
              </a:ext>
            </a:extLst>
          </p:cNvPr>
          <p:cNvSpPr txBox="1"/>
          <p:nvPr/>
        </p:nvSpPr>
        <p:spPr>
          <a:xfrm>
            <a:off x="284038" y="837139"/>
            <a:ext cx="109898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sz="1800" b="1" dirty="0">
                <a:solidFill>
                  <a:schemeClr val="tx1"/>
                </a:solidFill>
                <a:latin typeface="Cambria" panose="02040503050406030204" pitchFamily="18" charset="0"/>
                <a:ea typeface="Roboto" panose="02000000000000000000" pitchFamily="2" charset="0"/>
              </a:rPr>
              <a:t>Assurance engagements other than audits and reviews of historical financial information</a:t>
            </a:r>
            <a:endParaRPr lang="en-IN" sz="1800" b="1" dirty="0">
              <a:solidFill>
                <a:schemeClr val="tx1"/>
              </a:solidFill>
              <a:latin typeface="Cambria" panose="02040503050406030204" pitchFamily="18" charset="0"/>
              <a:ea typeface="Roboto" panose="02000000000000000000" pitchFamily="2" charset="0"/>
            </a:endParaRPr>
          </a:p>
        </p:txBody>
      </p:sp>
      <p:graphicFrame>
        <p:nvGraphicFramePr>
          <p:cNvPr id="4" name="Content Placeholder 2">
            <a:extLst>
              <a:ext uri="{FF2B5EF4-FFF2-40B4-BE49-F238E27FC236}">
                <a16:creationId xmlns:a16="http://schemas.microsoft.com/office/drawing/2014/main" id="{C6A4FA27-73FD-9829-0E29-5DA09FCCCA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0548279"/>
              </p:ext>
            </p:extLst>
          </p:nvPr>
        </p:nvGraphicFramePr>
        <p:xfrm>
          <a:off x="601078" y="1391137"/>
          <a:ext cx="10989844" cy="5229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4722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58EED2E-D843-3FE6-4808-5A8C8BB493D4}"/>
              </a:ext>
            </a:extLst>
          </p:cNvPr>
          <p:cNvSpPr txBox="1"/>
          <p:nvPr/>
        </p:nvSpPr>
        <p:spPr>
          <a:xfrm>
            <a:off x="5988695" y="141113"/>
            <a:ext cx="59935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Standards on Related Services (SRS)</a:t>
            </a:r>
            <a:endParaRPr lang="en-IN" sz="2800" b="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E07EE4-7B66-0376-DD44-99F51A5B4BE7}"/>
              </a:ext>
            </a:extLst>
          </p:cNvPr>
          <p:cNvSpPr txBox="1"/>
          <p:nvPr/>
        </p:nvSpPr>
        <p:spPr>
          <a:xfrm>
            <a:off x="6028924" y="1044382"/>
            <a:ext cx="6190997" cy="8402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b="1" dirty="0">
                <a:latin typeface="Cambria" panose="02040503050406030204" pitchFamily="18" charset="0"/>
                <a:ea typeface="Roboto" panose="02000000000000000000" pitchFamily="2" charset="0"/>
              </a:rPr>
              <a:t>Engagements of related services such as agreed upon procedures, compilation engagements and other related services</a:t>
            </a:r>
            <a:endParaRPr lang="en-IN" sz="1800" b="1" dirty="0">
              <a:latin typeface="Cambria" panose="02040503050406030204" pitchFamily="18" charset="0"/>
              <a:ea typeface="Roboto" panose="02000000000000000000" pitchFamily="2" charset="0"/>
            </a:endParaRPr>
          </a:p>
        </p:txBody>
      </p:sp>
      <p:graphicFrame>
        <p:nvGraphicFramePr>
          <p:cNvPr id="7" name="Content Placeholder 1">
            <a:extLst>
              <a:ext uri="{FF2B5EF4-FFF2-40B4-BE49-F238E27FC236}">
                <a16:creationId xmlns:a16="http://schemas.microsoft.com/office/drawing/2014/main" id="{2C72CDA4-20FE-281F-802A-4D803500C6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979201"/>
              </p:ext>
            </p:extLst>
          </p:nvPr>
        </p:nvGraphicFramePr>
        <p:xfrm>
          <a:off x="6134273" y="1884612"/>
          <a:ext cx="5805268" cy="48940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51418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2AE03B5-420D-4E4C-A137-CEA1ECEA2798}"/>
              </a:ext>
            </a:extLst>
          </p:cNvPr>
          <p:cNvSpPr txBox="1"/>
          <p:nvPr/>
        </p:nvSpPr>
        <p:spPr>
          <a:xfrm>
            <a:off x="695400" y="196777"/>
            <a:ext cx="10515601" cy="607218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Poppins SemiBold" pitchFamily="2" charset="77"/>
              </a:rPr>
              <a:t>Key Discussion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D1EFD58-5EE7-4E6A-B16E-06B641C4D58A}"/>
              </a:ext>
            </a:extLst>
          </p:cNvPr>
          <p:cNvSpPr txBox="1"/>
          <p:nvPr/>
        </p:nvSpPr>
        <p:spPr>
          <a:xfrm>
            <a:off x="623392" y="1196752"/>
            <a:ext cx="1094521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A. Standards on Quality Control (SQCs) -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SQC 1,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“Quality Control for Firms that Perform Audit and Reviews of Historical Financial Information, and other Assurance and Related Services Engagements”</a:t>
            </a:r>
            <a:endParaRPr lang="en-IN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F040C0-1012-4FED-B484-C423440D105D}"/>
              </a:ext>
            </a:extLst>
          </p:cNvPr>
          <p:cNvSpPr txBox="1"/>
          <p:nvPr/>
        </p:nvSpPr>
        <p:spPr>
          <a:xfrm>
            <a:off x="650479" y="2132856"/>
            <a:ext cx="1094521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B. Standards on Auditing (SAs) – </a:t>
            </a:r>
          </a:p>
          <a:p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SA 230, Audit Documentation</a:t>
            </a:r>
          </a:p>
          <a:p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SA 240, The Auditor’s Responsibilities Relating to Fraud in an Audit of Financial Statements</a:t>
            </a:r>
          </a:p>
          <a:p>
            <a:r>
              <a:rPr lang="en-IN" dirty="0">
                <a:latin typeface="Cambria" panose="02040503050406030204" pitchFamily="18" charset="0"/>
                <a:ea typeface="Cambria" panose="02040503050406030204" pitchFamily="18" charset="0"/>
              </a:rPr>
              <a:t>SA 500, Audit Evidence</a:t>
            </a: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SA 570, Going Concern</a:t>
            </a:r>
          </a:p>
          <a:p>
            <a:r>
              <a:rPr lang="en-US" sz="1800" b="0" i="0" u="none" strike="noStrike" kern="120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SA 700,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Forming an Opinion and Reporting on Financial Statements</a:t>
            </a:r>
          </a:p>
          <a:p>
            <a:endParaRPr lang="en-IN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613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96">
            <a:extLst>
              <a:ext uri="{FF2B5EF4-FFF2-40B4-BE49-F238E27FC236}">
                <a16:creationId xmlns:a16="http://schemas.microsoft.com/office/drawing/2014/main" id="{5F7799F3-94C4-3E4C-D654-63655184D0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3282" y="1371328"/>
            <a:ext cx="766243" cy="810395"/>
          </a:xfrm>
          <a:custGeom>
            <a:avLst/>
            <a:gdLst>
              <a:gd name="T0" fmla="*/ 0 w 1837"/>
              <a:gd name="T1" fmla="*/ 0 h 1945"/>
              <a:gd name="T2" fmla="*/ 0 w 1837"/>
              <a:gd name="T3" fmla="*/ 0 h 1945"/>
              <a:gd name="T4" fmla="*/ 1836 w 1837"/>
              <a:gd name="T5" fmla="*/ 0 h 1945"/>
              <a:gd name="T6" fmla="*/ 1836 w 1837"/>
              <a:gd name="T7" fmla="*/ 1816 h 1945"/>
              <a:gd name="T8" fmla="*/ 0 w 1837"/>
              <a:gd name="T9" fmla="*/ 1816 h 1945"/>
              <a:gd name="T10" fmla="*/ 0 w 1837"/>
              <a:gd name="T11" fmla="*/ 0 h 19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837" h="1945">
                <a:moveTo>
                  <a:pt x="0" y="0"/>
                </a:moveTo>
                <a:lnTo>
                  <a:pt x="0" y="0"/>
                </a:lnTo>
                <a:cubicBezTo>
                  <a:pt x="603" y="128"/>
                  <a:pt x="1234" y="128"/>
                  <a:pt x="1836" y="0"/>
                </a:cubicBezTo>
                <a:cubicBezTo>
                  <a:pt x="1836" y="602"/>
                  <a:pt x="1836" y="1205"/>
                  <a:pt x="1836" y="1816"/>
                </a:cubicBezTo>
                <a:cubicBezTo>
                  <a:pt x="1234" y="1944"/>
                  <a:pt x="603" y="1944"/>
                  <a:pt x="0" y="1816"/>
                </a:cubicBezTo>
                <a:cubicBezTo>
                  <a:pt x="0" y="1205"/>
                  <a:pt x="0" y="602"/>
                  <a:pt x="0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9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Freeform 100">
            <a:extLst>
              <a:ext uri="{FF2B5EF4-FFF2-40B4-BE49-F238E27FC236}">
                <a16:creationId xmlns:a16="http://schemas.microsoft.com/office/drawing/2014/main" id="{FFD89E27-688A-8F1F-BC36-B92F14FCDD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6160" y="1196752"/>
            <a:ext cx="3960440" cy="757104"/>
          </a:xfrm>
          <a:custGeom>
            <a:avLst/>
            <a:gdLst>
              <a:gd name="T0" fmla="*/ 4868 w 4869"/>
              <a:gd name="T1" fmla="*/ 1817 h 1818"/>
              <a:gd name="T2" fmla="*/ 0 w 4869"/>
              <a:gd name="T3" fmla="*/ 1817 h 1818"/>
              <a:gd name="T4" fmla="*/ 0 w 4869"/>
              <a:gd name="T5" fmla="*/ 0 h 1818"/>
              <a:gd name="T6" fmla="*/ 4868 w 4869"/>
              <a:gd name="T7" fmla="*/ 0 h 1818"/>
              <a:gd name="T8" fmla="*/ 4173 w 4869"/>
              <a:gd name="T9" fmla="*/ 912 h 1818"/>
              <a:gd name="T10" fmla="*/ 4868 w 4869"/>
              <a:gd name="T11" fmla="*/ 1817 h 18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869" h="1818">
                <a:moveTo>
                  <a:pt x="4868" y="1817"/>
                </a:moveTo>
                <a:lnTo>
                  <a:pt x="0" y="1817"/>
                </a:lnTo>
                <a:lnTo>
                  <a:pt x="0" y="0"/>
                </a:lnTo>
                <a:lnTo>
                  <a:pt x="4868" y="0"/>
                </a:lnTo>
                <a:lnTo>
                  <a:pt x="4173" y="912"/>
                </a:lnTo>
                <a:lnTo>
                  <a:pt x="4868" y="181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9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Freeform 103">
            <a:extLst>
              <a:ext uri="{FF2B5EF4-FFF2-40B4-BE49-F238E27FC236}">
                <a16:creationId xmlns:a16="http://schemas.microsoft.com/office/drawing/2014/main" id="{3CF1228C-F0CD-020A-EE63-C38EED9A37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3282" y="2363647"/>
            <a:ext cx="766243" cy="814070"/>
          </a:xfrm>
          <a:custGeom>
            <a:avLst/>
            <a:gdLst>
              <a:gd name="T0" fmla="*/ 0 w 1837"/>
              <a:gd name="T1" fmla="*/ 0 h 1954"/>
              <a:gd name="T2" fmla="*/ 0 w 1837"/>
              <a:gd name="T3" fmla="*/ 0 h 1954"/>
              <a:gd name="T4" fmla="*/ 1836 w 1837"/>
              <a:gd name="T5" fmla="*/ 0 h 1954"/>
              <a:gd name="T6" fmla="*/ 1836 w 1837"/>
              <a:gd name="T7" fmla="*/ 1825 h 1954"/>
              <a:gd name="T8" fmla="*/ 0 w 1837"/>
              <a:gd name="T9" fmla="*/ 1825 h 1954"/>
              <a:gd name="T10" fmla="*/ 0 w 1837"/>
              <a:gd name="T11" fmla="*/ 0 h 19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837" h="1954">
                <a:moveTo>
                  <a:pt x="0" y="0"/>
                </a:moveTo>
                <a:lnTo>
                  <a:pt x="0" y="0"/>
                </a:lnTo>
                <a:cubicBezTo>
                  <a:pt x="603" y="137"/>
                  <a:pt x="1234" y="137"/>
                  <a:pt x="1836" y="0"/>
                </a:cubicBezTo>
                <a:cubicBezTo>
                  <a:pt x="1836" y="611"/>
                  <a:pt x="1836" y="1214"/>
                  <a:pt x="1836" y="1825"/>
                </a:cubicBezTo>
                <a:cubicBezTo>
                  <a:pt x="1234" y="1953"/>
                  <a:pt x="603" y="1953"/>
                  <a:pt x="0" y="1825"/>
                </a:cubicBezTo>
                <a:cubicBezTo>
                  <a:pt x="0" y="1214"/>
                  <a:pt x="0" y="611"/>
                  <a:pt x="0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9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Freeform 107">
            <a:extLst>
              <a:ext uri="{FF2B5EF4-FFF2-40B4-BE49-F238E27FC236}">
                <a16:creationId xmlns:a16="http://schemas.microsoft.com/office/drawing/2014/main" id="{6A27FB40-8969-F0F3-FABA-B3C8434CE3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6160" y="2192747"/>
            <a:ext cx="3960440" cy="757104"/>
          </a:xfrm>
          <a:custGeom>
            <a:avLst/>
            <a:gdLst>
              <a:gd name="T0" fmla="*/ 4868 w 4869"/>
              <a:gd name="T1" fmla="*/ 1817 h 1818"/>
              <a:gd name="T2" fmla="*/ 0 w 4869"/>
              <a:gd name="T3" fmla="*/ 1817 h 1818"/>
              <a:gd name="T4" fmla="*/ 0 w 4869"/>
              <a:gd name="T5" fmla="*/ 0 h 1818"/>
              <a:gd name="T6" fmla="*/ 4868 w 4869"/>
              <a:gd name="T7" fmla="*/ 0 h 1818"/>
              <a:gd name="T8" fmla="*/ 4173 w 4869"/>
              <a:gd name="T9" fmla="*/ 912 h 1818"/>
              <a:gd name="T10" fmla="*/ 4868 w 4869"/>
              <a:gd name="T11" fmla="*/ 1817 h 18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869" h="1818">
                <a:moveTo>
                  <a:pt x="4868" y="1817"/>
                </a:moveTo>
                <a:lnTo>
                  <a:pt x="0" y="1817"/>
                </a:lnTo>
                <a:lnTo>
                  <a:pt x="0" y="0"/>
                </a:lnTo>
                <a:lnTo>
                  <a:pt x="4868" y="0"/>
                </a:lnTo>
                <a:lnTo>
                  <a:pt x="4173" y="912"/>
                </a:lnTo>
                <a:lnTo>
                  <a:pt x="4868" y="1817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9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Freeform 110">
            <a:extLst>
              <a:ext uri="{FF2B5EF4-FFF2-40B4-BE49-F238E27FC236}">
                <a16:creationId xmlns:a16="http://schemas.microsoft.com/office/drawing/2014/main" id="{C64A58F0-AA12-6ECD-4C0F-4F1E9F3C90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3282" y="3361481"/>
            <a:ext cx="766243" cy="814071"/>
          </a:xfrm>
          <a:custGeom>
            <a:avLst/>
            <a:gdLst>
              <a:gd name="T0" fmla="*/ 0 w 1837"/>
              <a:gd name="T1" fmla="*/ 0 h 1954"/>
              <a:gd name="T2" fmla="*/ 0 w 1837"/>
              <a:gd name="T3" fmla="*/ 0 h 1954"/>
              <a:gd name="T4" fmla="*/ 1836 w 1837"/>
              <a:gd name="T5" fmla="*/ 0 h 1954"/>
              <a:gd name="T6" fmla="*/ 1836 w 1837"/>
              <a:gd name="T7" fmla="*/ 1816 h 1954"/>
              <a:gd name="T8" fmla="*/ 0 w 1837"/>
              <a:gd name="T9" fmla="*/ 1816 h 1954"/>
              <a:gd name="T10" fmla="*/ 0 w 1837"/>
              <a:gd name="T11" fmla="*/ 0 h 19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837" h="1954">
                <a:moveTo>
                  <a:pt x="0" y="0"/>
                </a:moveTo>
                <a:lnTo>
                  <a:pt x="0" y="0"/>
                </a:lnTo>
                <a:cubicBezTo>
                  <a:pt x="603" y="137"/>
                  <a:pt x="1234" y="137"/>
                  <a:pt x="1836" y="0"/>
                </a:cubicBezTo>
                <a:cubicBezTo>
                  <a:pt x="1836" y="611"/>
                  <a:pt x="1836" y="1214"/>
                  <a:pt x="1836" y="1816"/>
                </a:cubicBezTo>
                <a:cubicBezTo>
                  <a:pt x="1234" y="1953"/>
                  <a:pt x="603" y="1953"/>
                  <a:pt x="0" y="1816"/>
                </a:cubicBezTo>
                <a:cubicBezTo>
                  <a:pt x="0" y="1214"/>
                  <a:pt x="0" y="611"/>
                  <a:pt x="0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9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Freeform 114">
            <a:extLst>
              <a:ext uri="{FF2B5EF4-FFF2-40B4-BE49-F238E27FC236}">
                <a16:creationId xmlns:a16="http://schemas.microsoft.com/office/drawing/2014/main" id="{2B62ECF3-72F0-05C9-0458-C02DB9BE48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6160" y="3190581"/>
            <a:ext cx="3960440" cy="757104"/>
          </a:xfrm>
          <a:custGeom>
            <a:avLst/>
            <a:gdLst>
              <a:gd name="T0" fmla="*/ 4868 w 4869"/>
              <a:gd name="T1" fmla="*/ 1817 h 1818"/>
              <a:gd name="T2" fmla="*/ 0 w 4869"/>
              <a:gd name="T3" fmla="*/ 1817 h 1818"/>
              <a:gd name="T4" fmla="*/ 0 w 4869"/>
              <a:gd name="T5" fmla="*/ 0 h 1818"/>
              <a:gd name="T6" fmla="*/ 4868 w 4869"/>
              <a:gd name="T7" fmla="*/ 0 h 1818"/>
              <a:gd name="T8" fmla="*/ 4173 w 4869"/>
              <a:gd name="T9" fmla="*/ 912 h 1818"/>
              <a:gd name="T10" fmla="*/ 4868 w 4869"/>
              <a:gd name="T11" fmla="*/ 1817 h 18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869" h="1818">
                <a:moveTo>
                  <a:pt x="4868" y="1817"/>
                </a:moveTo>
                <a:lnTo>
                  <a:pt x="0" y="1817"/>
                </a:lnTo>
                <a:lnTo>
                  <a:pt x="0" y="0"/>
                </a:lnTo>
                <a:lnTo>
                  <a:pt x="4868" y="0"/>
                </a:lnTo>
                <a:lnTo>
                  <a:pt x="4173" y="912"/>
                </a:lnTo>
                <a:lnTo>
                  <a:pt x="4868" y="1817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9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Freeform 117">
            <a:extLst>
              <a:ext uri="{FF2B5EF4-FFF2-40B4-BE49-F238E27FC236}">
                <a16:creationId xmlns:a16="http://schemas.microsoft.com/office/drawing/2014/main" id="{22862EBF-D2D5-7D94-86EE-78B61A8785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3282" y="4357477"/>
            <a:ext cx="766243" cy="814071"/>
          </a:xfrm>
          <a:custGeom>
            <a:avLst/>
            <a:gdLst>
              <a:gd name="T0" fmla="*/ 0 w 1837"/>
              <a:gd name="T1" fmla="*/ 0 h 1954"/>
              <a:gd name="T2" fmla="*/ 0 w 1837"/>
              <a:gd name="T3" fmla="*/ 0 h 1954"/>
              <a:gd name="T4" fmla="*/ 1836 w 1837"/>
              <a:gd name="T5" fmla="*/ 0 h 1954"/>
              <a:gd name="T6" fmla="*/ 1836 w 1837"/>
              <a:gd name="T7" fmla="*/ 1816 h 1954"/>
              <a:gd name="T8" fmla="*/ 0 w 1837"/>
              <a:gd name="T9" fmla="*/ 1816 h 1954"/>
              <a:gd name="T10" fmla="*/ 0 w 1837"/>
              <a:gd name="T11" fmla="*/ 0 h 19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837" h="1954">
                <a:moveTo>
                  <a:pt x="0" y="0"/>
                </a:moveTo>
                <a:lnTo>
                  <a:pt x="0" y="0"/>
                </a:lnTo>
                <a:cubicBezTo>
                  <a:pt x="603" y="137"/>
                  <a:pt x="1234" y="137"/>
                  <a:pt x="1836" y="0"/>
                </a:cubicBezTo>
                <a:cubicBezTo>
                  <a:pt x="1836" y="602"/>
                  <a:pt x="1836" y="1214"/>
                  <a:pt x="1836" y="1816"/>
                </a:cubicBezTo>
                <a:cubicBezTo>
                  <a:pt x="1234" y="1953"/>
                  <a:pt x="603" y="1953"/>
                  <a:pt x="0" y="1816"/>
                </a:cubicBezTo>
                <a:cubicBezTo>
                  <a:pt x="0" y="1214"/>
                  <a:pt x="0" y="602"/>
                  <a:pt x="0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9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9" name="Freeform 121">
            <a:extLst>
              <a:ext uri="{FF2B5EF4-FFF2-40B4-BE49-F238E27FC236}">
                <a16:creationId xmlns:a16="http://schemas.microsoft.com/office/drawing/2014/main" id="{DA008B95-BA91-3F04-ECCF-B8E246CC8A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6160" y="4186576"/>
            <a:ext cx="3960440" cy="757104"/>
          </a:xfrm>
          <a:custGeom>
            <a:avLst/>
            <a:gdLst>
              <a:gd name="T0" fmla="*/ 4868 w 4869"/>
              <a:gd name="T1" fmla="*/ 1817 h 1818"/>
              <a:gd name="T2" fmla="*/ 0 w 4869"/>
              <a:gd name="T3" fmla="*/ 1817 h 1818"/>
              <a:gd name="T4" fmla="*/ 0 w 4869"/>
              <a:gd name="T5" fmla="*/ 0 h 1818"/>
              <a:gd name="T6" fmla="*/ 4868 w 4869"/>
              <a:gd name="T7" fmla="*/ 0 h 1818"/>
              <a:gd name="T8" fmla="*/ 4173 w 4869"/>
              <a:gd name="T9" fmla="*/ 912 h 1818"/>
              <a:gd name="T10" fmla="*/ 4868 w 4869"/>
              <a:gd name="T11" fmla="*/ 1817 h 18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869" h="1818">
                <a:moveTo>
                  <a:pt x="4868" y="1817"/>
                </a:moveTo>
                <a:lnTo>
                  <a:pt x="0" y="1817"/>
                </a:lnTo>
                <a:lnTo>
                  <a:pt x="0" y="0"/>
                </a:lnTo>
                <a:lnTo>
                  <a:pt x="4868" y="0"/>
                </a:lnTo>
                <a:lnTo>
                  <a:pt x="4173" y="912"/>
                </a:lnTo>
                <a:lnTo>
                  <a:pt x="4868" y="181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9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Freeform 124">
            <a:extLst>
              <a:ext uri="{FF2B5EF4-FFF2-40B4-BE49-F238E27FC236}">
                <a16:creationId xmlns:a16="http://schemas.microsoft.com/office/drawing/2014/main" id="{119F160E-C860-8AD0-E58A-EC28C3A6BE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3282" y="5355309"/>
            <a:ext cx="766243" cy="814070"/>
          </a:xfrm>
          <a:custGeom>
            <a:avLst/>
            <a:gdLst>
              <a:gd name="T0" fmla="*/ 0 w 1837"/>
              <a:gd name="T1" fmla="*/ 0 h 1954"/>
              <a:gd name="T2" fmla="*/ 0 w 1837"/>
              <a:gd name="T3" fmla="*/ 0 h 1954"/>
              <a:gd name="T4" fmla="*/ 1836 w 1837"/>
              <a:gd name="T5" fmla="*/ 0 h 1954"/>
              <a:gd name="T6" fmla="*/ 1836 w 1837"/>
              <a:gd name="T7" fmla="*/ 1816 h 1954"/>
              <a:gd name="T8" fmla="*/ 0 w 1837"/>
              <a:gd name="T9" fmla="*/ 1816 h 1954"/>
              <a:gd name="T10" fmla="*/ 0 w 1837"/>
              <a:gd name="T11" fmla="*/ 0 h 19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837" h="1954">
                <a:moveTo>
                  <a:pt x="0" y="0"/>
                </a:moveTo>
                <a:lnTo>
                  <a:pt x="0" y="0"/>
                </a:lnTo>
                <a:cubicBezTo>
                  <a:pt x="603" y="137"/>
                  <a:pt x="1234" y="137"/>
                  <a:pt x="1836" y="0"/>
                </a:cubicBezTo>
                <a:cubicBezTo>
                  <a:pt x="1836" y="602"/>
                  <a:pt x="1836" y="1214"/>
                  <a:pt x="1836" y="1816"/>
                </a:cubicBezTo>
                <a:cubicBezTo>
                  <a:pt x="1234" y="1953"/>
                  <a:pt x="603" y="1953"/>
                  <a:pt x="0" y="1816"/>
                </a:cubicBezTo>
                <a:cubicBezTo>
                  <a:pt x="0" y="1214"/>
                  <a:pt x="0" y="602"/>
                  <a:pt x="0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9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Freeform 128">
            <a:extLst>
              <a:ext uri="{FF2B5EF4-FFF2-40B4-BE49-F238E27FC236}">
                <a16:creationId xmlns:a16="http://schemas.microsoft.com/office/drawing/2014/main" id="{52E60974-7470-9AFC-CE75-55FCEC490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6160" y="5184409"/>
            <a:ext cx="3960440" cy="757104"/>
          </a:xfrm>
          <a:custGeom>
            <a:avLst/>
            <a:gdLst>
              <a:gd name="T0" fmla="*/ 4868 w 4869"/>
              <a:gd name="T1" fmla="*/ 1817 h 1818"/>
              <a:gd name="T2" fmla="*/ 0 w 4869"/>
              <a:gd name="T3" fmla="*/ 1817 h 1818"/>
              <a:gd name="T4" fmla="*/ 0 w 4869"/>
              <a:gd name="T5" fmla="*/ 0 h 1818"/>
              <a:gd name="T6" fmla="*/ 4868 w 4869"/>
              <a:gd name="T7" fmla="*/ 0 h 1818"/>
              <a:gd name="T8" fmla="*/ 4173 w 4869"/>
              <a:gd name="T9" fmla="*/ 903 h 1818"/>
              <a:gd name="T10" fmla="*/ 4868 w 4869"/>
              <a:gd name="T11" fmla="*/ 1817 h 18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869" h="1818">
                <a:moveTo>
                  <a:pt x="4868" y="1817"/>
                </a:moveTo>
                <a:lnTo>
                  <a:pt x="0" y="1817"/>
                </a:lnTo>
                <a:lnTo>
                  <a:pt x="0" y="0"/>
                </a:lnTo>
                <a:lnTo>
                  <a:pt x="4868" y="0"/>
                </a:lnTo>
                <a:lnTo>
                  <a:pt x="4173" y="903"/>
                </a:lnTo>
                <a:lnTo>
                  <a:pt x="4868" y="1817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9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4308B45-D11C-A68B-D23F-A3B4777B818A}"/>
              </a:ext>
            </a:extLst>
          </p:cNvPr>
          <p:cNvSpPr txBox="1"/>
          <p:nvPr/>
        </p:nvSpPr>
        <p:spPr>
          <a:xfrm>
            <a:off x="7769525" y="1374409"/>
            <a:ext cx="3045488" cy="523202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/>
            <a:r>
              <a:rPr lang="en-US" sz="1400" dirty="0"/>
              <a:t>Leadership responsibilities for quality within the firm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  <a:cs typeface="Verdana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1C58EA6-BDD4-9E76-C60A-740940573FBB}"/>
              </a:ext>
            </a:extLst>
          </p:cNvPr>
          <p:cNvSpPr txBox="1"/>
          <p:nvPr/>
        </p:nvSpPr>
        <p:spPr>
          <a:xfrm>
            <a:off x="7896199" y="2368107"/>
            <a:ext cx="3053479" cy="307758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400" dirty="0"/>
              <a:t>Ethical requirements</a:t>
            </a:r>
            <a:endParaRPr lang="en-IN" sz="1400" dirty="0"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429AC17-CB72-4497-8DFA-6B1BEADCF7A5}"/>
              </a:ext>
            </a:extLst>
          </p:cNvPr>
          <p:cNvSpPr txBox="1"/>
          <p:nvPr/>
        </p:nvSpPr>
        <p:spPr>
          <a:xfrm>
            <a:off x="7674301" y="3333986"/>
            <a:ext cx="3419626" cy="523202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/>
            <a:r>
              <a:rPr lang="en-US" sz="1400" dirty="0"/>
              <a:t>Acceptance and continuance of client relationships and specific engagements. 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  <a:cs typeface="Verdana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7AA4415-0A10-9D41-A69D-13B68FFF518B}"/>
              </a:ext>
            </a:extLst>
          </p:cNvPr>
          <p:cNvSpPr txBox="1"/>
          <p:nvPr/>
        </p:nvSpPr>
        <p:spPr>
          <a:xfrm>
            <a:off x="7573233" y="4405275"/>
            <a:ext cx="3419626" cy="307758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/>
            <a:r>
              <a:rPr lang="en-US" sz="1400" dirty="0"/>
              <a:t>Human resources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  <a:cs typeface="Verdana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4A7BBAC-8E13-C556-1F7E-5CD76387365A}"/>
              </a:ext>
            </a:extLst>
          </p:cNvPr>
          <p:cNvSpPr txBox="1"/>
          <p:nvPr/>
        </p:nvSpPr>
        <p:spPr>
          <a:xfrm>
            <a:off x="7674301" y="5332431"/>
            <a:ext cx="3189552" cy="523202"/>
          </a:xfrm>
          <a:prstGeom prst="rect">
            <a:avLst/>
          </a:prstGeom>
          <a:noFill/>
        </p:spPr>
        <p:txBody>
          <a:bodyPr wrap="square" lIns="91422" tIns="45711" rIns="91422" bIns="45711" rtlCol="0">
            <a:spAutoFit/>
          </a:bodyPr>
          <a:lstStyle/>
          <a:p>
            <a:pPr algn="ctr"/>
            <a:r>
              <a:rPr lang="en-US" sz="1400" dirty="0"/>
              <a:t>Engagement performance and Monitoring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  <a:cs typeface="Verdana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A41368E-BA8E-A247-89FE-2EACE806313C}"/>
              </a:ext>
            </a:extLst>
          </p:cNvPr>
          <p:cNvSpPr txBox="1"/>
          <p:nvPr/>
        </p:nvSpPr>
        <p:spPr>
          <a:xfrm>
            <a:off x="7172786" y="225823"/>
            <a:ext cx="432381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firm’s system of quality control should include policies and procedures addressing each of the following elements</a:t>
            </a:r>
            <a:r>
              <a:rPr lang="en-US" sz="1600" dirty="0"/>
              <a:t>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D21D28D-32EF-0EC9-2828-BEA88BBD775D}"/>
              </a:ext>
            </a:extLst>
          </p:cNvPr>
          <p:cNvSpPr txBox="1"/>
          <p:nvPr/>
        </p:nvSpPr>
        <p:spPr>
          <a:xfrm>
            <a:off x="695400" y="1997132"/>
            <a:ext cx="4825752" cy="314400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Poppins SemiBold" pitchFamily="2" charset="77"/>
              </a:rPr>
              <a:t>SQC 1 -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/>
              </a:rPr>
              <a:t>It is </a:t>
            </a:r>
            <a:r>
              <a:rPr lang="en-US" sz="1400" spc="-5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/>
              </a:rPr>
              <a:t>a </a:t>
            </a:r>
            <a:r>
              <a:rPr lang="en-US" sz="1400" b="1" spc="-5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/>
              </a:rPr>
              <a:t>mother Standard for 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/>
              </a:rPr>
              <a:t>all </a:t>
            </a:r>
            <a:r>
              <a:rPr lang="en-US" sz="1400" b="1" spc="-5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/>
              </a:rPr>
              <a:t>other Standards </a:t>
            </a:r>
            <a:r>
              <a:rPr lang="en-US" sz="1400" spc="-5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/>
              </a:rPr>
              <a:t>and 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/>
              </a:rPr>
              <a:t>is  all </a:t>
            </a:r>
            <a:r>
              <a:rPr lang="en-US" sz="1400" spc="-15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/>
              </a:rPr>
              <a:t>pervasive </a:t>
            </a:r>
            <a:r>
              <a:rPr lang="en-US" sz="1400" spc="-5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/>
              </a:rPr>
              <a:t>Standard 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/>
              </a:rPr>
              <a:t>in </a:t>
            </a:r>
            <a:r>
              <a:rPr lang="en-US" sz="1400" spc="-1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/>
              </a:rPr>
              <a:t>respect </a:t>
            </a:r>
            <a:r>
              <a:rPr lang="en-US" sz="1400" spc="-5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/>
              </a:rPr>
              <a:t>of quality control. As  </a:t>
            </a:r>
            <a:r>
              <a:rPr lang="en-US" sz="1400" spc="-1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/>
              </a:rPr>
              <a:t>the </a:t>
            </a:r>
            <a:r>
              <a:rPr lang="en-US" sz="1400" spc="-5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/>
              </a:rPr>
              <a:t>name suggests, </a:t>
            </a:r>
            <a:r>
              <a:rPr lang="en-US" sz="1400" spc="-1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/>
              </a:rPr>
              <a:t>the </a:t>
            </a:r>
            <a:r>
              <a:rPr lang="en-US" sz="1400" spc="-5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/>
              </a:rPr>
              <a:t>SQC 1 contains </a:t>
            </a:r>
            <a:r>
              <a:rPr lang="en-US" sz="1400" b="1" spc="-5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/>
              </a:rPr>
              <a:t>extensive  requirements 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/>
              </a:rPr>
              <a:t>in relation </a:t>
            </a:r>
            <a:r>
              <a:rPr lang="en-US" sz="1400" b="1" spc="-5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/>
              </a:rPr>
              <a:t>to</a:t>
            </a:r>
            <a:r>
              <a:rPr lang="en-US" sz="1400" b="1" spc="-4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/>
              </a:rPr>
              <a:t> </a:t>
            </a:r>
            <a:r>
              <a:rPr lang="en-US" sz="1400" b="1" spc="-5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/>
              </a:rPr>
              <a:t>establishment</a:t>
            </a:r>
            <a:r>
              <a:rPr lang="en-US" sz="1400" spc="-5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/>
              </a:rPr>
              <a:t>;</a:t>
            </a:r>
          </a:p>
          <a:p>
            <a:pPr>
              <a:lnSpc>
                <a:spcPct val="130000"/>
              </a:lnSpc>
            </a:pPr>
            <a:endParaRPr lang="en-US" sz="1400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Verdana"/>
            </a:endParaRP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1400" spc="-5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/>
              </a:rPr>
              <a:t>The firm should </a:t>
            </a:r>
            <a:r>
              <a:rPr lang="en-US" sz="1400" b="1" spc="-5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/>
              </a:rPr>
              <a:t>establish a system of quality control designed </a:t>
            </a:r>
            <a:r>
              <a:rPr lang="en-US" sz="1400" spc="-5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/>
              </a:rPr>
              <a:t>to provide it with reasonable assurance that the firm and its personnel comply with </a:t>
            </a:r>
            <a:r>
              <a:rPr lang="en-US" sz="1400" b="1" spc="-5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/>
              </a:rPr>
              <a:t>professional standards and regulatory and legal requirements</a:t>
            </a:r>
            <a:r>
              <a:rPr lang="en-US" sz="1400" spc="-5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/>
              </a:rPr>
              <a:t>, and that reports issued by the firm or engagement partner(s) are </a:t>
            </a:r>
            <a:r>
              <a:rPr lang="en-US" sz="1400" b="1" spc="-5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/>
              </a:rPr>
              <a:t>appropriate in the circumstances</a:t>
            </a:r>
            <a:r>
              <a:rPr lang="en-US" sz="1400" spc="-5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/>
              </a:rPr>
              <a:t>. </a:t>
            </a:r>
            <a:endParaRPr lang="en-IN" sz="1400" spc="-5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Verdana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4AB4FB6-5288-C6FD-2C32-22CC8099B72E}"/>
              </a:ext>
            </a:extLst>
          </p:cNvPr>
          <p:cNvSpPr txBox="1"/>
          <p:nvPr/>
        </p:nvSpPr>
        <p:spPr>
          <a:xfrm>
            <a:off x="695400" y="860990"/>
            <a:ext cx="4680521" cy="77502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Verdana"/>
              </a:rPr>
              <a:t>SQC 1 and Elements of a System of Quality Control 1 </a:t>
            </a:r>
          </a:p>
        </p:txBody>
      </p:sp>
    </p:spTree>
    <p:extLst>
      <p:ext uri="{BB962C8B-B14F-4D97-AF65-F5344CB8AC3E}">
        <p14:creationId xmlns:p14="http://schemas.microsoft.com/office/powerpoint/2010/main" val="4231907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/>
      <p:bldP spid="16" grpId="0"/>
      <p:bldP spid="18" grpId="0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BB4E85B-AD30-CE3D-1856-402CC544F7EB}"/>
              </a:ext>
            </a:extLst>
          </p:cNvPr>
          <p:cNvSpPr txBox="1">
            <a:spLocks/>
          </p:cNvSpPr>
          <p:nvPr/>
        </p:nvSpPr>
        <p:spPr>
          <a:xfrm>
            <a:off x="767408" y="227687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Poppins" pitchFamily="2" charset="77"/>
              </a:rPr>
              <a:t>SA 240, The Auditor’s Responsibilities Relating to Fraud in an Audit of Financial Statements</a:t>
            </a:r>
          </a:p>
        </p:txBody>
      </p:sp>
    </p:spTree>
    <p:extLst>
      <p:ext uri="{BB962C8B-B14F-4D97-AF65-F5344CB8AC3E}">
        <p14:creationId xmlns:p14="http://schemas.microsoft.com/office/powerpoint/2010/main" val="41597885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A846CBC-1D46-BDE3-EC82-85841776C289}"/>
              </a:ext>
            </a:extLst>
          </p:cNvPr>
          <p:cNvSpPr txBox="1"/>
          <p:nvPr/>
        </p:nvSpPr>
        <p:spPr>
          <a:xfrm>
            <a:off x="551384" y="354785"/>
            <a:ext cx="9001000" cy="8402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Poppins" pitchFamily="2" charset="77"/>
              </a:rPr>
              <a:t>SA 240, The Auditor’s Responsibilities Relating to Fraud in an Audit of Financial Statements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b="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Poppins" pitchFamily="2" charset="7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F379EB-6DF8-5863-4A80-485A5E0357BF}"/>
              </a:ext>
            </a:extLst>
          </p:cNvPr>
          <p:cNvSpPr txBox="1"/>
          <p:nvPr/>
        </p:nvSpPr>
        <p:spPr>
          <a:xfrm>
            <a:off x="551384" y="1108524"/>
            <a:ext cx="10585176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Poppins" pitchFamily="2" charset="77"/>
              </a:rPr>
              <a:t>1) Scope :</a:t>
            </a:r>
          </a:p>
          <a:p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This Standard on Auditing (SA) deals with the </a:t>
            </a:r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auditor’s responsibilities relating to fraud in an audit of financial statements. 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Specifically, </a:t>
            </a:r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it expands on how -</a:t>
            </a:r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 315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Identifying and Assessing the </a:t>
            </a:r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Risks of Material Misstatement 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Through Understanding the Entity and Its Environment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and </a:t>
            </a:r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 330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The Auditor’s </a:t>
            </a:r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Responses to Assessed Risks</a:t>
            </a:r>
            <a:endParaRPr lang="en-US" sz="16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are to be applied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 in relation to risks of </a:t>
            </a:r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material misstatement due to fraud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endParaRPr lang="en-US" sz="1600" b="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Poppins" pitchFamily="2" charset="77"/>
            </a:endParaRPr>
          </a:p>
          <a:p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Poppins" pitchFamily="2" charset="77"/>
              </a:rPr>
              <a:t>2) Effective date :</a:t>
            </a:r>
          </a:p>
          <a:p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This SA is effective for audits of financial statements for periods beginning on or after </a:t>
            </a:r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April 1, 2009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endParaRPr lang="en-US" sz="1600" b="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Poppins" pitchFamily="2" charset="77"/>
            </a:endParaRPr>
          </a:p>
          <a:p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Poppins" pitchFamily="2" charset="77"/>
              </a:rPr>
              <a:t>3) Objectives :</a:t>
            </a:r>
          </a:p>
          <a:p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The objectives of the auditor are:</a:t>
            </a:r>
          </a:p>
          <a:p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· To </a:t>
            </a:r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identify and assess the risk of material misstatement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 in the financial statements</a:t>
            </a:r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 due to fraud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· To </a:t>
            </a:r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obtain sufficient appropriate audit evidence about the assessed risk 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of material misstatement due to fraud, </a:t>
            </a:r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through designing and implementing appropriate responses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· To </a:t>
            </a:r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respond appropriately 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to identified or suspected fraud</a:t>
            </a:r>
          </a:p>
          <a:p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3288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28E2623-6B4B-1644-3043-BE964EC096E8}"/>
              </a:ext>
            </a:extLst>
          </p:cNvPr>
          <p:cNvSpPr txBox="1"/>
          <p:nvPr/>
        </p:nvSpPr>
        <p:spPr>
          <a:xfrm>
            <a:off x="479376" y="908720"/>
            <a:ext cx="10657184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Poppins" pitchFamily="2" charset="77"/>
              </a:rPr>
              <a:t>4) Definitions :</a:t>
            </a:r>
          </a:p>
          <a:p>
            <a:endParaRPr lang="en-US" sz="1600" b="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Poppins" pitchFamily="2" charset="77"/>
            </a:endParaRPr>
          </a:p>
          <a:p>
            <a:pPr algn="l"/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Poppins" pitchFamily="2" charset="77"/>
              </a:rPr>
              <a:t>Fraud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– An </a:t>
            </a:r>
            <a:r>
              <a:rPr lang="en-US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intentional act 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by one or more individuals </a:t>
            </a:r>
            <a:r>
              <a:rPr lang="en-US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among management, those charged with governance, employees, or third parties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, involving the </a:t>
            </a:r>
            <a:r>
              <a:rPr lang="en-US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use of deception to obtain an unjust or illegal advantage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algn="l"/>
            <a:endParaRPr lang="en-US" sz="1600" b="0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l"/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Poppins" pitchFamily="2" charset="77"/>
              </a:rPr>
              <a:t>Fraud risk factors 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en-US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Events or conditions 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that indicate an </a:t>
            </a:r>
            <a:r>
              <a:rPr lang="en-US" sz="1600" b="1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incentive or pressure 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to commit fraud or provide an opportunity to commit fraud.</a:t>
            </a:r>
          </a:p>
        </p:txBody>
      </p:sp>
    </p:spTree>
    <p:extLst>
      <p:ext uri="{BB962C8B-B14F-4D97-AF65-F5344CB8AC3E}">
        <p14:creationId xmlns:p14="http://schemas.microsoft.com/office/powerpoint/2010/main" val="40912896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42;p18">
            <a:extLst>
              <a:ext uri="{FF2B5EF4-FFF2-40B4-BE49-F238E27FC236}">
                <a16:creationId xmlns:a16="http://schemas.microsoft.com/office/drawing/2014/main" id="{B36E76D0-EE08-1008-A1C1-405662BB895E}"/>
              </a:ext>
            </a:extLst>
          </p:cNvPr>
          <p:cNvSpPr/>
          <p:nvPr/>
        </p:nvSpPr>
        <p:spPr>
          <a:xfrm>
            <a:off x="1179836" y="1283344"/>
            <a:ext cx="2667000" cy="1814512"/>
          </a:xfrm>
          <a:custGeom>
            <a:avLst/>
            <a:gdLst/>
            <a:ahLst/>
            <a:cxnLst/>
            <a:rect l="l" t="t" r="r" b="b"/>
            <a:pathLst>
              <a:path w="556" h="378" extrusionOk="0">
                <a:moveTo>
                  <a:pt x="530" y="378"/>
                </a:moveTo>
                <a:cubicBezTo>
                  <a:pt x="0" y="378"/>
                  <a:pt x="0" y="378"/>
                  <a:pt x="0" y="378"/>
                </a:cubicBezTo>
                <a:cubicBezTo>
                  <a:pt x="0" y="26"/>
                  <a:pt x="0" y="26"/>
                  <a:pt x="0" y="26"/>
                </a:cubicBezTo>
                <a:cubicBezTo>
                  <a:pt x="0" y="11"/>
                  <a:pt x="12" y="0"/>
                  <a:pt x="27" y="0"/>
                </a:cubicBezTo>
                <a:cubicBezTo>
                  <a:pt x="530" y="0"/>
                  <a:pt x="530" y="0"/>
                  <a:pt x="530" y="0"/>
                </a:cubicBezTo>
                <a:cubicBezTo>
                  <a:pt x="544" y="0"/>
                  <a:pt x="556" y="11"/>
                  <a:pt x="556" y="26"/>
                </a:cubicBezTo>
                <a:cubicBezTo>
                  <a:pt x="556" y="352"/>
                  <a:pt x="556" y="352"/>
                  <a:pt x="556" y="352"/>
                </a:cubicBezTo>
                <a:cubicBezTo>
                  <a:pt x="556" y="366"/>
                  <a:pt x="544" y="378"/>
                  <a:pt x="530" y="378"/>
                </a:cubicBezTo>
                <a:close/>
              </a:path>
            </a:pathLst>
          </a:custGeom>
          <a:solidFill>
            <a:srgbClr val="64D0DA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343;p18">
            <a:extLst>
              <a:ext uri="{FF2B5EF4-FFF2-40B4-BE49-F238E27FC236}">
                <a16:creationId xmlns:a16="http://schemas.microsoft.com/office/drawing/2014/main" id="{48A5BB1B-C172-5876-A72B-7492CE5CD7EA}"/>
              </a:ext>
            </a:extLst>
          </p:cNvPr>
          <p:cNvSpPr/>
          <p:nvPr/>
        </p:nvSpPr>
        <p:spPr>
          <a:xfrm>
            <a:off x="1155394" y="3086608"/>
            <a:ext cx="1573212" cy="436562"/>
          </a:xfrm>
          <a:custGeom>
            <a:avLst/>
            <a:gdLst/>
            <a:ahLst/>
            <a:cxnLst/>
            <a:rect l="l" t="t" r="r" b="b"/>
            <a:pathLst>
              <a:path w="991" h="275" extrusionOk="0">
                <a:moveTo>
                  <a:pt x="991" y="275"/>
                </a:moveTo>
                <a:lnTo>
                  <a:pt x="0" y="0"/>
                </a:lnTo>
                <a:lnTo>
                  <a:pt x="991" y="0"/>
                </a:lnTo>
                <a:lnTo>
                  <a:pt x="991" y="275"/>
                </a:lnTo>
                <a:close/>
              </a:path>
            </a:pathLst>
          </a:custGeom>
          <a:solidFill>
            <a:srgbClr val="54AFB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344;p18">
            <a:extLst>
              <a:ext uri="{FF2B5EF4-FFF2-40B4-BE49-F238E27FC236}">
                <a16:creationId xmlns:a16="http://schemas.microsoft.com/office/drawing/2014/main" id="{002E9860-9E24-92B7-F6AC-9841233A5459}"/>
              </a:ext>
            </a:extLst>
          </p:cNvPr>
          <p:cNvSpPr/>
          <p:nvPr/>
        </p:nvSpPr>
        <p:spPr>
          <a:xfrm>
            <a:off x="1777616" y="3245163"/>
            <a:ext cx="984250" cy="273050"/>
          </a:xfrm>
          <a:custGeom>
            <a:avLst/>
            <a:gdLst/>
            <a:ahLst/>
            <a:cxnLst/>
            <a:rect l="l" t="t" r="r" b="b"/>
            <a:pathLst>
              <a:path w="620" h="172" extrusionOk="0">
                <a:moveTo>
                  <a:pt x="0" y="172"/>
                </a:moveTo>
                <a:lnTo>
                  <a:pt x="620" y="172"/>
                </a:lnTo>
                <a:lnTo>
                  <a:pt x="0" y="0"/>
                </a:lnTo>
                <a:lnTo>
                  <a:pt x="0" y="172"/>
                </a:lnTo>
                <a:close/>
              </a:path>
            </a:pathLst>
          </a:custGeom>
          <a:solidFill>
            <a:srgbClr val="64D0DA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345;p18">
            <a:extLst>
              <a:ext uri="{FF2B5EF4-FFF2-40B4-BE49-F238E27FC236}">
                <a16:creationId xmlns:a16="http://schemas.microsoft.com/office/drawing/2014/main" id="{610F9741-893F-6FC7-5D67-454E70EF554E}"/>
              </a:ext>
            </a:extLst>
          </p:cNvPr>
          <p:cNvSpPr/>
          <p:nvPr/>
        </p:nvSpPr>
        <p:spPr>
          <a:xfrm>
            <a:off x="1777616" y="3518213"/>
            <a:ext cx="490537" cy="398462"/>
          </a:xfrm>
          <a:custGeom>
            <a:avLst/>
            <a:gdLst/>
            <a:ahLst/>
            <a:cxnLst/>
            <a:rect l="l" t="t" r="r" b="b"/>
            <a:pathLst>
              <a:path w="309" h="251" extrusionOk="0">
                <a:moveTo>
                  <a:pt x="309" y="251"/>
                </a:moveTo>
                <a:lnTo>
                  <a:pt x="0" y="0"/>
                </a:lnTo>
                <a:lnTo>
                  <a:pt x="309" y="0"/>
                </a:lnTo>
                <a:lnTo>
                  <a:pt x="309" y="251"/>
                </a:lnTo>
                <a:close/>
              </a:path>
            </a:pathLst>
          </a:custGeom>
          <a:solidFill>
            <a:srgbClr val="54AFB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346;p18">
            <a:extLst>
              <a:ext uri="{FF2B5EF4-FFF2-40B4-BE49-F238E27FC236}">
                <a16:creationId xmlns:a16="http://schemas.microsoft.com/office/drawing/2014/main" id="{C4DD2479-D35C-598B-EA5A-28717FDD714B}"/>
              </a:ext>
            </a:extLst>
          </p:cNvPr>
          <p:cNvSpPr/>
          <p:nvPr/>
        </p:nvSpPr>
        <p:spPr>
          <a:xfrm>
            <a:off x="7464152" y="1305473"/>
            <a:ext cx="2662237" cy="1814512"/>
          </a:xfrm>
          <a:custGeom>
            <a:avLst/>
            <a:gdLst/>
            <a:ahLst/>
            <a:cxnLst/>
            <a:rect l="l" t="t" r="r" b="b"/>
            <a:pathLst>
              <a:path w="555" h="378" extrusionOk="0">
                <a:moveTo>
                  <a:pt x="529" y="378"/>
                </a:moveTo>
                <a:cubicBezTo>
                  <a:pt x="0" y="378"/>
                  <a:pt x="0" y="378"/>
                  <a:pt x="0" y="378"/>
                </a:cubicBezTo>
                <a:cubicBezTo>
                  <a:pt x="0" y="26"/>
                  <a:pt x="0" y="26"/>
                  <a:pt x="0" y="26"/>
                </a:cubicBezTo>
                <a:cubicBezTo>
                  <a:pt x="0" y="11"/>
                  <a:pt x="12" y="0"/>
                  <a:pt x="26" y="0"/>
                </a:cubicBezTo>
                <a:cubicBezTo>
                  <a:pt x="529" y="0"/>
                  <a:pt x="529" y="0"/>
                  <a:pt x="529" y="0"/>
                </a:cubicBezTo>
                <a:cubicBezTo>
                  <a:pt x="544" y="0"/>
                  <a:pt x="555" y="11"/>
                  <a:pt x="555" y="26"/>
                </a:cubicBezTo>
                <a:cubicBezTo>
                  <a:pt x="555" y="352"/>
                  <a:pt x="555" y="352"/>
                  <a:pt x="555" y="352"/>
                </a:cubicBezTo>
                <a:cubicBezTo>
                  <a:pt x="555" y="366"/>
                  <a:pt x="544" y="378"/>
                  <a:pt x="529" y="378"/>
                </a:cubicBezTo>
                <a:close/>
              </a:path>
            </a:pathLst>
          </a:custGeom>
          <a:solidFill>
            <a:srgbClr val="34B2E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347;p18">
            <a:extLst>
              <a:ext uri="{FF2B5EF4-FFF2-40B4-BE49-F238E27FC236}">
                <a16:creationId xmlns:a16="http://schemas.microsoft.com/office/drawing/2014/main" id="{E324E973-5AD6-D498-F7B3-5F63AEB45B58}"/>
              </a:ext>
            </a:extLst>
          </p:cNvPr>
          <p:cNvSpPr/>
          <p:nvPr/>
        </p:nvSpPr>
        <p:spPr>
          <a:xfrm>
            <a:off x="7429862" y="3112826"/>
            <a:ext cx="1568450" cy="436562"/>
          </a:xfrm>
          <a:custGeom>
            <a:avLst/>
            <a:gdLst/>
            <a:ahLst/>
            <a:cxnLst/>
            <a:rect l="l" t="t" r="r" b="b"/>
            <a:pathLst>
              <a:path w="988" h="275" extrusionOk="0">
                <a:moveTo>
                  <a:pt x="988" y="275"/>
                </a:moveTo>
                <a:lnTo>
                  <a:pt x="0" y="0"/>
                </a:lnTo>
                <a:lnTo>
                  <a:pt x="988" y="0"/>
                </a:lnTo>
                <a:lnTo>
                  <a:pt x="988" y="275"/>
                </a:lnTo>
                <a:close/>
              </a:path>
            </a:pathLst>
          </a:custGeom>
          <a:solidFill>
            <a:srgbClr val="2C97C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348;p18">
            <a:extLst>
              <a:ext uri="{FF2B5EF4-FFF2-40B4-BE49-F238E27FC236}">
                <a16:creationId xmlns:a16="http://schemas.microsoft.com/office/drawing/2014/main" id="{94BE1021-A234-F913-3C4F-C0EDBAE78FDF}"/>
              </a:ext>
            </a:extLst>
          </p:cNvPr>
          <p:cNvSpPr/>
          <p:nvPr/>
        </p:nvSpPr>
        <p:spPr>
          <a:xfrm>
            <a:off x="7817320" y="3213936"/>
            <a:ext cx="979487" cy="273050"/>
          </a:xfrm>
          <a:custGeom>
            <a:avLst/>
            <a:gdLst/>
            <a:ahLst/>
            <a:cxnLst/>
            <a:rect l="l" t="t" r="r" b="b"/>
            <a:pathLst>
              <a:path w="617" h="172" extrusionOk="0">
                <a:moveTo>
                  <a:pt x="0" y="172"/>
                </a:moveTo>
                <a:lnTo>
                  <a:pt x="617" y="172"/>
                </a:lnTo>
                <a:lnTo>
                  <a:pt x="0" y="0"/>
                </a:lnTo>
                <a:lnTo>
                  <a:pt x="0" y="172"/>
                </a:lnTo>
                <a:close/>
              </a:path>
            </a:pathLst>
          </a:custGeom>
          <a:solidFill>
            <a:srgbClr val="34B2E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349;p18">
            <a:extLst>
              <a:ext uri="{FF2B5EF4-FFF2-40B4-BE49-F238E27FC236}">
                <a16:creationId xmlns:a16="http://schemas.microsoft.com/office/drawing/2014/main" id="{B4706E47-D721-E6E3-B81C-A853E538CDBE}"/>
              </a:ext>
            </a:extLst>
          </p:cNvPr>
          <p:cNvSpPr/>
          <p:nvPr/>
        </p:nvSpPr>
        <p:spPr>
          <a:xfrm>
            <a:off x="7817320" y="3492655"/>
            <a:ext cx="488950" cy="398462"/>
          </a:xfrm>
          <a:custGeom>
            <a:avLst/>
            <a:gdLst/>
            <a:ahLst/>
            <a:cxnLst/>
            <a:rect l="l" t="t" r="r" b="b"/>
            <a:pathLst>
              <a:path w="308" h="251" extrusionOk="0">
                <a:moveTo>
                  <a:pt x="308" y="251"/>
                </a:moveTo>
                <a:lnTo>
                  <a:pt x="0" y="0"/>
                </a:lnTo>
                <a:lnTo>
                  <a:pt x="308" y="0"/>
                </a:lnTo>
                <a:lnTo>
                  <a:pt x="308" y="251"/>
                </a:lnTo>
                <a:close/>
              </a:path>
            </a:pathLst>
          </a:custGeom>
          <a:solidFill>
            <a:srgbClr val="2C97C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354;p18">
            <a:extLst>
              <a:ext uri="{FF2B5EF4-FFF2-40B4-BE49-F238E27FC236}">
                <a16:creationId xmlns:a16="http://schemas.microsoft.com/office/drawing/2014/main" id="{6B24107A-C63A-4991-0FF1-620D610B8E59}"/>
              </a:ext>
            </a:extLst>
          </p:cNvPr>
          <p:cNvSpPr txBox="1"/>
          <p:nvPr/>
        </p:nvSpPr>
        <p:spPr>
          <a:xfrm>
            <a:off x="1179836" y="1593011"/>
            <a:ext cx="2543845" cy="11602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ctr"/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Fraudulent Financial Reporting</a:t>
            </a:r>
            <a:endParaRPr lang="ru-RU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Google Shape;356;p18">
            <a:extLst>
              <a:ext uri="{FF2B5EF4-FFF2-40B4-BE49-F238E27FC236}">
                <a16:creationId xmlns:a16="http://schemas.microsoft.com/office/drawing/2014/main" id="{95711FB4-5C05-1A4B-0EBF-0FD2FA5EF87A}"/>
              </a:ext>
            </a:extLst>
          </p:cNvPr>
          <p:cNvSpPr txBox="1"/>
          <p:nvPr/>
        </p:nvSpPr>
        <p:spPr>
          <a:xfrm>
            <a:off x="7429862" y="1572227"/>
            <a:ext cx="2662237" cy="1281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ctr"/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Misappropriation </a:t>
            </a:r>
          </a:p>
          <a:p>
            <a:pPr algn="ctr"/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of </a:t>
            </a:r>
          </a:p>
          <a:p>
            <a:pPr algn="ctr"/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Assets</a:t>
            </a:r>
            <a:endParaRPr lang="ru-RU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" name="Google Shape;359;p18">
            <a:extLst>
              <a:ext uri="{FF2B5EF4-FFF2-40B4-BE49-F238E27FC236}">
                <a16:creationId xmlns:a16="http://schemas.microsoft.com/office/drawing/2014/main" id="{E5036AD9-174B-7488-3825-0D1E4DC8AD8E}"/>
              </a:ext>
            </a:extLst>
          </p:cNvPr>
          <p:cNvSpPr txBox="1"/>
          <p:nvPr/>
        </p:nvSpPr>
        <p:spPr>
          <a:xfrm>
            <a:off x="7248128" y="4173351"/>
            <a:ext cx="5133338" cy="1616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Wingdings" panose="05000000000000000000" pitchFamily="2" charset="2"/>
              <a:buChar char="§"/>
            </a:pPr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Embezzling Receipts</a:t>
            </a:r>
          </a:p>
          <a:p>
            <a:pPr marL="285750" marR="0" lvl="0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Wingdings" panose="05000000000000000000" pitchFamily="2" charset="2"/>
              <a:buChar char="§"/>
            </a:pP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Stealing </a:t>
            </a:r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physical assets 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or intellectual property</a:t>
            </a:r>
          </a:p>
          <a:p>
            <a:pPr marL="285750" marR="0" lvl="0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Wingdings" panose="05000000000000000000" pitchFamily="2" charset="2"/>
              <a:buChar char="§"/>
            </a:pP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Causing an entity to </a:t>
            </a:r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pay for goods/ services not received</a:t>
            </a:r>
          </a:p>
          <a:p>
            <a:pPr marL="285750" marR="0" lvl="0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Wingdings" panose="05000000000000000000" pitchFamily="2" charset="2"/>
              <a:buChar char="§"/>
            </a:pPr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Using entity’s assets f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or personal use</a:t>
            </a:r>
            <a:endParaRPr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" name="Google Shape;360;p18">
            <a:extLst>
              <a:ext uri="{FF2B5EF4-FFF2-40B4-BE49-F238E27FC236}">
                <a16:creationId xmlns:a16="http://schemas.microsoft.com/office/drawing/2014/main" id="{64A4F576-D981-3EA1-5ADC-511F36A2AB86}"/>
              </a:ext>
            </a:extLst>
          </p:cNvPr>
          <p:cNvSpPr txBox="1"/>
          <p:nvPr/>
        </p:nvSpPr>
        <p:spPr>
          <a:xfrm>
            <a:off x="622977" y="4157604"/>
            <a:ext cx="6061666" cy="1893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  <a:cs typeface="Open Sans"/>
                <a:sym typeface="Open Sans"/>
              </a:rPr>
              <a:t>Manipulation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Open Sans"/>
                <a:sym typeface="Open Sans"/>
              </a:rPr>
              <a:t>, Falsification of accounting records/ supporting documents</a:t>
            </a:r>
          </a:p>
          <a:p>
            <a:pPr marL="285750" marR="0" lvl="0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  <a:cs typeface="Open Sans"/>
                <a:sym typeface="Open Sans"/>
              </a:rPr>
              <a:t>Intentional omission 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Open Sans"/>
                <a:sym typeface="Open Sans"/>
              </a:rPr>
              <a:t>of FS events/transactions</a:t>
            </a:r>
          </a:p>
          <a:p>
            <a:pPr marL="285750" marR="0" lvl="0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Open Sans"/>
                <a:sym typeface="Open Sans"/>
              </a:rPr>
              <a:t>Misapplication of </a:t>
            </a:r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  <a:cs typeface="Open Sans"/>
                <a:sym typeface="Open Sans"/>
              </a:rPr>
              <a:t>accounting principles, polices</a:t>
            </a:r>
          </a:p>
          <a:p>
            <a:pPr marL="285750" marR="0" lvl="0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Open Sans"/>
                <a:sym typeface="Open Sans"/>
              </a:rPr>
              <a:t>Recording </a:t>
            </a:r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  <a:cs typeface="Open Sans"/>
                <a:sym typeface="Open Sans"/>
              </a:rPr>
              <a:t>Fictitious journal entry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Open Sans"/>
                <a:sym typeface="Open Sans"/>
              </a:rPr>
              <a:t>, particularly at the end of period to manipulate operating results or achieving other objectives</a:t>
            </a:r>
          </a:p>
          <a:p>
            <a:pPr marL="285750" marR="0" lvl="0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Wingdings" panose="05000000000000000000" pitchFamily="2" charset="2"/>
              <a:buChar char="§"/>
            </a:pP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  <a:cs typeface="Open Sans"/>
                <a:sym typeface="Open Sans"/>
              </a:rPr>
              <a:t>Inappropriate </a:t>
            </a:r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  <a:cs typeface="Open Sans"/>
                <a:sym typeface="Open Sans"/>
              </a:rPr>
              <a:t>adjusting assumptions/ Judgements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0420C60-731C-9342-93C4-986BC0FBF222}"/>
              </a:ext>
            </a:extLst>
          </p:cNvPr>
          <p:cNvSpPr txBox="1"/>
          <p:nvPr/>
        </p:nvSpPr>
        <p:spPr>
          <a:xfrm>
            <a:off x="838199" y="237372"/>
            <a:ext cx="10515601" cy="594073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Poppins SemiBold" pitchFamily="2" charset="77"/>
              </a:rPr>
              <a:t>Types of Fraud – SA 240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0988278-876E-EDD0-62DC-348D325EE5E8}"/>
              </a:ext>
            </a:extLst>
          </p:cNvPr>
          <p:cNvSpPr txBox="1"/>
          <p:nvPr/>
        </p:nvSpPr>
        <p:spPr>
          <a:xfrm>
            <a:off x="1155394" y="975781"/>
            <a:ext cx="10585176" cy="1192891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IN" sz="1400" b="1" i="1" u="sng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Fraud takes place due to: </a:t>
            </a:r>
            <a:r>
              <a:rPr lang="en-IN" sz="1400" b="1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1-Incentives/Pressures, 2- Opportunities , 3- Attitudes/Rationalizations</a:t>
            </a:r>
          </a:p>
          <a:p>
            <a:pPr algn="ctr">
              <a:lnSpc>
                <a:spcPct val="130000"/>
              </a:lnSpc>
            </a:pPr>
            <a:endParaRPr lang="en-IN" sz="1400" b="1" i="1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>
              <a:lnSpc>
                <a:spcPct val="130000"/>
              </a:lnSpc>
            </a:pPr>
            <a:r>
              <a:rPr lang="en-IN" sz="1400" b="1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algn="ctr">
              <a:lnSpc>
                <a:spcPct val="130000"/>
              </a:lnSpc>
            </a:pPr>
            <a:endParaRPr lang="en-US" sz="1400" dirty="0">
              <a:solidFill>
                <a:schemeClr val="bg2">
                  <a:lumMod val="75000"/>
                </a:schemeClr>
              </a:solidFill>
              <a:latin typeface="Poppins" pitchFamily="2" charset="77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443805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152236B-CBAE-639D-50D0-59BE728A0D59}"/>
              </a:ext>
            </a:extLst>
          </p:cNvPr>
          <p:cNvSpPr txBox="1"/>
          <p:nvPr/>
        </p:nvSpPr>
        <p:spPr>
          <a:xfrm>
            <a:off x="839416" y="620688"/>
            <a:ext cx="1065718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i="0" u="none" strike="noStrike" baseline="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5. Requirements :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1600" b="1" i="0" u="none" strike="noStrike" baseline="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Professional Scepticism: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1600" b="1" i="0" u="none" strike="noStrike" baseline="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The auditor shall </a:t>
            </a:r>
            <a:r>
              <a:rPr lang="en-US" sz="1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maintain professional</a:t>
            </a:r>
            <a:r>
              <a:rPr lang="en-US" sz="1600" b="1" spc="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skepticism throughout the audit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, </a:t>
            </a:r>
            <a:r>
              <a:rPr lang="en-US" sz="1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notwithstanding</a:t>
            </a:r>
            <a:r>
              <a:rPr lang="en-US" sz="1600" b="1" spc="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the</a:t>
            </a:r>
            <a:r>
              <a:rPr lang="en-US" sz="1600" b="1" spc="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auditor’s</a:t>
            </a:r>
            <a:r>
              <a:rPr lang="en-US" sz="1600" b="1" spc="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past</a:t>
            </a:r>
            <a:r>
              <a:rPr lang="en-US" sz="1600" b="1" spc="-2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experience</a:t>
            </a:r>
            <a:endParaRPr lang="en-IN" sz="1600" b="1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Arial MT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Unless the auditor has reason to believe the contrary, the </a:t>
            </a:r>
            <a:r>
              <a:rPr lang="en-US" sz="1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auditor may</a:t>
            </a:r>
            <a:r>
              <a:rPr lang="en-US" sz="1600" b="1" spc="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accept records and documents as genuine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.</a:t>
            </a:r>
            <a:r>
              <a:rPr lang="en-US" sz="1600" spc="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If conditions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identified during the</a:t>
            </a:r>
            <a:r>
              <a:rPr lang="en-US" sz="1600" spc="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audit</a:t>
            </a:r>
            <a:r>
              <a:rPr lang="en-US" sz="16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cause</a:t>
            </a:r>
            <a:r>
              <a:rPr lang="en-US" sz="16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the</a:t>
            </a:r>
            <a:r>
              <a:rPr lang="en-US" sz="16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auditor</a:t>
            </a:r>
            <a:r>
              <a:rPr lang="en-US" sz="16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to</a:t>
            </a:r>
            <a:r>
              <a:rPr lang="en-US" sz="16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believe</a:t>
            </a:r>
            <a:r>
              <a:rPr lang="en-US" sz="16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that</a:t>
            </a:r>
            <a:r>
              <a:rPr lang="en-US" sz="16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a</a:t>
            </a:r>
            <a:r>
              <a:rPr lang="en-US" sz="1600" b="1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document</a:t>
            </a:r>
            <a:r>
              <a:rPr lang="en-US" sz="1600" b="1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may</a:t>
            </a:r>
            <a:r>
              <a:rPr lang="en-US" sz="1600" b="1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not</a:t>
            </a:r>
            <a:r>
              <a:rPr lang="en-US" sz="1600" b="1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be</a:t>
            </a:r>
            <a:r>
              <a:rPr lang="en-US" sz="1600" b="1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authentic</a:t>
            </a:r>
            <a:r>
              <a:rPr lang="en-US" sz="1600" b="1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or</a:t>
            </a:r>
            <a:r>
              <a:rPr lang="en-US" sz="16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that</a:t>
            </a:r>
            <a:r>
              <a:rPr lang="en-US" sz="1600" spc="-2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terms in a document have been modified but not disclosed to the auditor, the</a:t>
            </a:r>
            <a:r>
              <a:rPr lang="en-US" sz="1600" spc="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auditor</a:t>
            </a:r>
            <a:r>
              <a:rPr lang="en-US" sz="16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shall</a:t>
            </a:r>
            <a:r>
              <a:rPr lang="en-US" sz="1600" spc="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investigate</a:t>
            </a:r>
            <a:r>
              <a:rPr lang="en-US" sz="1600" b="1" spc="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further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endParaRPr lang="en-US" sz="1600" b="1" i="0" u="none" strike="noStrike" baseline="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i="0" u="none" strike="noStrike" baseline="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Discussion Among the Engagement Team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SA</a:t>
            </a:r>
            <a:r>
              <a:rPr lang="en-US" sz="1600" b="1" spc="6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315</a:t>
            </a:r>
            <a:r>
              <a:rPr lang="en-US" sz="1600" b="1" spc="7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requires</a:t>
            </a:r>
            <a:r>
              <a:rPr lang="en-US" sz="1600" b="1" spc="7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a</a:t>
            </a:r>
            <a:r>
              <a:rPr lang="en-US" sz="1600" b="1" spc="6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discussion</a:t>
            </a:r>
            <a:r>
              <a:rPr lang="en-US" sz="1600" b="1" spc="6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among</a:t>
            </a:r>
            <a:r>
              <a:rPr lang="en-US" sz="1600" spc="7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the</a:t>
            </a:r>
            <a:r>
              <a:rPr lang="en-US" sz="1600" spc="6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engagement</a:t>
            </a:r>
            <a:r>
              <a:rPr lang="en-US" sz="1600" spc="7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team</a:t>
            </a:r>
            <a:r>
              <a:rPr lang="en-US" sz="1600" spc="6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members</a:t>
            </a:r>
            <a:r>
              <a:rPr lang="en-US" sz="1600" spc="6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and </a:t>
            </a:r>
            <a:r>
              <a:rPr lang="en-US" sz="16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a determination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by the engagement partner of matters which are to be</a:t>
            </a:r>
            <a:r>
              <a:rPr lang="en-US" sz="1600" spc="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communicated to those team members not involved in the discussion.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This</a:t>
            </a:r>
            <a:r>
              <a:rPr lang="en-US" sz="1600" spc="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discussion shall place particular </a:t>
            </a:r>
            <a:r>
              <a:rPr lang="en-US" sz="1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emphasis on how and where the entity’s</a:t>
            </a:r>
            <a:r>
              <a:rPr lang="en-US" sz="1600" b="1" spc="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b="1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financial </a:t>
            </a:r>
            <a:r>
              <a:rPr lang="en-US" sz="1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statements may be susceptible to material misstatement due to fraud,</a:t>
            </a:r>
            <a:r>
              <a:rPr lang="en-US" sz="1600" b="1" spc="-2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including how fraud might occur.</a:t>
            </a:r>
            <a:r>
              <a:rPr lang="en-US" sz="1600" b="1" spc="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The discussion shall occur notwithstanding the</a:t>
            </a:r>
            <a:r>
              <a:rPr lang="en-US" sz="1600" spc="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engagement team members’ beliefs that management and those charged with</a:t>
            </a:r>
            <a:r>
              <a:rPr lang="en-US" sz="1600" spc="-2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governance</a:t>
            </a:r>
            <a:r>
              <a:rPr lang="en-US" sz="1600" spc="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are</a:t>
            </a:r>
            <a:r>
              <a:rPr lang="en-US" sz="1600" spc="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honest</a:t>
            </a:r>
            <a:r>
              <a:rPr lang="en-US" sz="1600" spc="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and</a:t>
            </a:r>
            <a:r>
              <a:rPr lang="en-US" sz="1600" spc="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have</a:t>
            </a:r>
            <a:r>
              <a:rPr lang="en-US" sz="1600" spc="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integrity.</a:t>
            </a:r>
            <a:endParaRPr lang="en-US" sz="1600" b="1" i="0" u="none" strike="noStrike" baseline="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858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 52">
            <a:extLst>
              <a:ext uri="{FF2B5EF4-FFF2-40B4-BE49-F238E27FC236}">
                <a16:creationId xmlns:a16="http://schemas.microsoft.com/office/drawing/2014/main" id="{D05769D7-0ABA-631A-0E27-3BAA755E8B12}"/>
              </a:ext>
            </a:extLst>
          </p:cNvPr>
          <p:cNvGrpSpPr/>
          <p:nvPr/>
        </p:nvGrpSpPr>
        <p:grpSpPr>
          <a:xfrm>
            <a:off x="6091396" y="902231"/>
            <a:ext cx="4363708" cy="1043381"/>
            <a:chOff x="8852983" y="2043773"/>
            <a:chExt cx="3783794" cy="1043381"/>
          </a:xfrm>
        </p:grpSpPr>
        <p:sp>
          <p:nvSpPr>
            <p:cNvPr id="54" name="Rectangle 206">
              <a:extLst>
                <a:ext uri="{FF2B5EF4-FFF2-40B4-BE49-F238E27FC236}">
                  <a16:creationId xmlns:a16="http://schemas.microsoft.com/office/drawing/2014/main" id="{7C13EDE5-FB76-7A4A-EB04-324FAF4BE7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13517" y="2043773"/>
              <a:ext cx="372326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IN" altLang="ru-UA" sz="2000" b="1" dirty="0">
                  <a:solidFill>
                    <a:schemeClr val="accent2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Poppins" panose="00000500000000000000" pitchFamily="2" charset="0"/>
                </a:rPr>
                <a:t>Applicability – Ethical Principles</a:t>
              </a:r>
              <a:endParaRPr kumimoji="0" lang="ru-UA" altLang="ru-UA" sz="24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Poppins" panose="00000500000000000000" pitchFamily="2" charset="0"/>
              </a:endParaRPr>
            </a:p>
          </p:txBody>
        </p:sp>
        <p:sp>
          <p:nvSpPr>
            <p:cNvPr id="55" name="Text Placeholder 33">
              <a:extLst>
                <a:ext uri="{FF2B5EF4-FFF2-40B4-BE49-F238E27FC236}">
                  <a16:creationId xmlns:a16="http://schemas.microsoft.com/office/drawing/2014/main" id="{35B5DFAA-F656-87BD-444F-5D977078AD6A}"/>
                </a:ext>
              </a:extLst>
            </p:cNvPr>
            <p:cNvSpPr txBox="1">
              <a:spLocks/>
            </p:cNvSpPr>
            <p:nvPr/>
          </p:nvSpPr>
          <p:spPr>
            <a:xfrm>
              <a:off x="8852983" y="2452783"/>
              <a:ext cx="2836069" cy="63437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300" kern="0" dirty="0">
                  <a:latin typeface="Cambria" panose="02040503050406030204" pitchFamily="18" charset="0"/>
                  <a:ea typeface="Cambria" panose="02040503050406030204" pitchFamily="18" charset="0"/>
                  <a:cs typeface="Poppins" panose="00000500000000000000" pitchFamily="2" charset="0"/>
                </a:rPr>
                <a:t>The Chartered Accountants Act. 1949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300" kern="0" dirty="0">
                  <a:latin typeface="Cambria" panose="02040503050406030204" pitchFamily="18" charset="0"/>
                  <a:ea typeface="Cambria" panose="02040503050406030204" pitchFamily="18" charset="0"/>
                  <a:cs typeface="Poppins" panose="00000500000000000000" pitchFamily="2" charset="0"/>
                </a:rPr>
                <a:t>Code of Ethics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300" kern="0" dirty="0">
                  <a:latin typeface="Cambria" panose="02040503050406030204" pitchFamily="18" charset="0"/>
                  <a:ea typeface="Cambria" panose="02040503050406030204" pitchFamily="18" charset="0"/>
                  <a:cs typeface="Poppins" panose="00000500000000000000" pitchFamily="2" charset="0"/>
                </a:rPr>
                <a:t>Companies Act, 2013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F68FCC93-7B86-7911-10F2-CF5D912DD804}"/>
              </a:ext>
            </a:extLst>
          </p:cNvPr>
          <p:cNvGrpSpPr/>
          <p:nvPr/>
        </p:nvGrpSpPr>
        <p:grpSpPr>
          <a:xfrm>
            <a:off x="6172626" y="5209459"/>
            <a:ext cx="3897438" cy="746310"/>
            <a:chOff x="8317116" y="3834468"/>
            <a:chExt cx="3010362" cy="746310"/>
          </a:xfrm>
        </p:grpSpPr>
        <p:sp>
          <p:nvSpPr>
            <p:cNvPr id="57" name="Rectangle 207">
              <a:extLst>
                <a:ext uri="{FF2B5EF4-FFF2-40B4-BE49-F238E27FC236}">
                  <a16:creationId xmlns:a16="http://schemas.microsoft.com/office/drawing/2014/main" id="{5F991D00-08AD-8668-83B1-522C938874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25945" y="3834468"/>
              <a:ext cx="300153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IN" altLang="ru-UA" sz="2000" b="1" dirty="0">
                  <a:solidFill>
                    <a:schemeClr val="accent3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Poppins" panose="00000500000000000000" pitchFamily="2" charset="0"/>
                </a:rPr>
                <a:t>Key Standard for Discussion</a:t>
              </a:r>
              <a:endParaRPr kumimoji="0" lang="ru-UA" altLang="ru-UA" sz="2400" b="0" i="0" u="none" strike="noStrike" cap="none" normalizeH="0" baseline="0" dirty="0">
                <a:ln>
                  <a:noFill/>
                </a:ln>
                <a:solidFill>
                  <a:schemeClr val="accent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Poppins" panose="00000500000000000000" pitchFamily="2" charset="0"/>
              </a:endParaRPr>
            </a:p>
          </p:txBody>
        </p:sp>
        <p:sp>
          <p:nvSpPr>
            <p:cNvPr id="58" name="Text Placeholder 33">
              <a:extLst>
                <a:ext uri="{FF2B5EF4-FFF2-40B4-BE49-F238E27FC236}">
                  <a16:creationId xmlns:a16="http://schemas.microsoft.com/office/drawing/2014/main" id="{28D94526-B3CF-0CE7-BA36-1B6ACA911C64}"/>
                </a:ext>
              </a:extLst>
            </p:cNvPr>
            <p:cNvSpPr txBox="1">
              <a:spLocks/>
            </p:cNvSpPr>
            <p:nvPr/>
          </p:nvSpPr>
          <p:spPr>
            <a:xfrm>
              <a:off x="8317116" y="3946407"/>
              <a:ext cx="2836069" cy="63437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050" dirty="0">
                <a:latin typeface="Cambria" panose="02040503050406030204" pitchFamily="18" charset="0"/>
                <a:ea typeface="Cambria" panose="02040503050406030204" pitchFamily="18" charset="0"/>
                <a:cs typeface="Poppins" panose="00000500000000000000" pitchFamily="2" charset="0"/>
              </a:endParaRPr>
            </a:p>
          </p:txBody>
        </p:sp>
      </p:grpSp>
      <p:pic>
        <p:nvPicPr>
          <p:cNvPr id="59" name="Picture 58">
            <a:extLst>
              <a:ext uri="{FF2B5EF4-FFF2-40B4-BE49-F238E27FC236}">
                <a16:creationId xmlns:a16="http://schemas.microsoft.com/office/drawing/2014/main" id="{C99E3867-3895-0A6E-338B-83EC1B0ED5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03" y="6432908"/>
            <a:ext cx="11324414" cy="634039"/>
          </a:xfrm>
          <a:prstGeom prst="rect">
            <a:avLst/>
          </a:prstGeom>
        </p:spPr>
      </p:pic>
      <p:sp>
        <p:nvSpPr>
          <p:cNvPr id="60" name="Text Placeholder 33">
            <a:extLst>
              <a:ext uri="{FF2B5EF4-FFF2-40B4-BE49-F238E27FC236}">
                <a16:creationId xmlns:a16="http://schemas.microsoft.com/office/drawing/2014/main" id="{37FA8091-A3CD-6153-9C0B-93B8F39406A4}"/>
              </a:ext>
            </a:extLst>
          </p:cNvPr>
          <p:cNvSpPr txBox="1">
            <a:spLocks/>
          </p:cNvSpPr>
          <p:nvPr/>
        </p:nvSpPr>
        <p:spPr>
          <a:xfrm>
            <a:off x="6091396" y="5625098"/>
            <a:ext cx="4964822" cy="5924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US" sz="1400" i="0" dirty="0">
                <a:solidFill>
                  <a:srgbClr val="0F0F0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Poppins" panose="00000500000000000000" pitchFamily="2" charset="0"/>
              </a:rPr>
              <a:t>Standard on Auditing – SA 240 Auditor's responsibility relating to fraud in an audit. -</a:t>
            </a:r>
            <a:r>
              <a:rPr lang="en-US" sz="1400" dirty="0">
                <a:solidFill>
                  <a:srgbClr val="0F0F0F"/>
                </a:solidFill>
                <a:latin typeface="Cambria" panose="02040503050406030204" pitchFamily="18" charset="0"/>
                <a:ea typeface="Cambria" panose="02040503050406030204" pitchFamily="18" charset="0"/>
                <a:cs typeface="Poppins" panose="00000500000000000000" pitchFamily="2" charset="0"/>
              </a:rPr>
              <a:t>  CA Mohit Dhand</a:t>
            </a:r>
            <a:endParaRPr lang="en-US" sz="1400" i="0" dirty="0">
              <a:solidFill>
                <a:srgbClr val="0F0F0F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Poppins" panose="00000500000000000000" pitchFamily="2" charset="0"/>
            </a:endParaRPr>
          </a:p>
        </p:txBody>
      </p:sp>
      <p:sp>
        <p:nvSpPr>
          <p:cNvPr id="63" name="Text Placeholder 33">
            <a:extLst>
              <a:ext uri="{FF2B5EF4-FFF2-40B4-BE49-F238E27FC236}">
                <a16:creationId xmlns:a16="http://schemas.microsoft.com/office/drawing/2014/main" id="{F7BAB04A-EA42-0374-97D9-0EB384505B10}"/>
              </a:ext>
            </a:extLst>
          </p:cNvPr>
          <p:cNvSpPr txBox="1">
            <a:spLocks/>
          </p:cNvSpPr>
          <p:nvPr/>
        </p:nvSpPr>
        <p:spPr>
          <a:xfrm>
            <a:off x="6210152" y="5472224"/>
            <a:ext cx="3671785" cy="6343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50" dirty="0">
              <a:latin typeface="Cambria" panose="02040503050406030204" pitchFamily="18" charset="0"/>
              <a:ea typeface="Cambria" panose="02040503050406030204" pitchFamily="18" charset="0"/>
              <a:cs typeface="Poppins" panose="00000500000000000000" pitchFamily="2" charset="0"/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F1CCD4B5-46D5-768E-B8D4-B4FE57B7F685}"/>
              </a:ext>
            </a:extLst>
          </p:cNvPr>
          <p:cNvGrpSpPr/>
          <p:nvPr/>
        </p:nvGrpSpPr>
        <p:grpSpPr>
          <a:xfrm>
            <a:off x="6091396" y="2714061"/>
            <a:ext cx="6284547" cy="2673687"/>
            <a:chOff x="8289130" y="1054101"/>
            <a:chExt cx="6925341" cy="2505232"/>
          </a:xfrm>
        </p:grpSpPr>
        <p:sp>
          <p:nvSpPr>
            <p:cNvPr id="66" name="Rectangle 205">
              <a:extLst>
                <a:ext uri="{FF2B5EF4-FFF2-40B4-BE49-F238E27FC236}">
                  <a16:creationId xmlns:a16="http://schemas.microsoft.com/office/drawing/2014/main" id="{5B6770D4-D1DF-81D0-F4C6-22B8AAB42C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42313" y="1054101"/>
              <a:ext cx="5721298" cy="288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spcCol="36576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N" altLang="ru-UA" sz="2000" b="1" i="0" u="none" strike="noStrike" cap="none" normalizeH="0" baseline="0" dirty="0">
                  <a:ln>
                    <a:noFill/>
                  </a:ln>
                  <a:solidFill>
                    <a:schemeClr val="accent1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Poppins" panose="00000500000000000000" pitchFamily="2" charset="0"/>
                </a:rPr>
                <a:t>Framework on Engagement Standards</a:t>
              </a:r>
              <a:endParaRPr kumimoji="0" lang="ru-UA" altLang="ru-UA" sz="2000" b="0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Poppins" panose="00000500000000000000" pitchFamily="2" charset="0"/>
              </a:endParaRPr>
            </a:p>
          </p:txBody>
        </p:sp>
        <p:sp>
          <p:nvSpPr>
            <p:cNvPr id="67" name="Text Placeholder 33">
              <a:extLst>
                <a:ext uri="{FF2B5EF4-FFF2-40B4-BE49-F238E27FC236}">
                  <a16:creationId xmlns:a16="http://schemas.microsoft.com/office/drawing/2014/main" id="{F4E7AE64-4B29-F114-0324-D51619DBE046}"/>
                </a:ext>
              </a:extLst>
            </p:cNvPr>
            <p:cNvSpPr txBox="1">
              <a:spLocks/>
            </p:cNvSpPr>
            <p:nvPr/>
          </p:nvSpPr>
          <p:spPr>
            <a:xfrm>
              <a:off x="8289130" y="1376121"/>
              <a:ext cx="6925341" cy="2183212"/>
            </a:xfrm>
            <a:prstGeom prst="rect">
              <a:avLst/>
            </a:prstGeom>
          </p:spPr>
          <p:txBody>
            <a:bodyPr vert="horz" lIns="91440" tIns="45720" rIns="91440" bIns="45720" numCol="1" spcCol="365760" rtlCol="0">
              <a:no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100" kern="120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0">
                <a:buFont typeface="Arial" panose="020B0604020202020204" pitchFamily="34" charset="0"/>
                <a:buChar char="•"/>
              </a:pPr>
              <a:r>
                <a:rPr lang="en-US" sz="1300" kern="0" dirty="0">
                  <a:latin typeface="Cambria" panose="02040503050406030204" pitchFamily="18" charset="0"/>
                  <a:ea typeface="Cambria" panose="02040503050406030204" pitchFamily="18" charset="0"/>
                  <a:cs typeface="Poppins" panose="00000500000000000000" pitchFamily="2" charset="0"/>
                </a:rPr>
                <a:t>Standards on Auditing </a:t>
              </a:r>
              <a:r>
                <a:rPr lang="en-US" sz="1300" b="1" kern="0" dirty="0">
                  <a:latin typeface="Cambria" panose="02040503050406030204" pitchFamily="18" charset="0"/>
                  <a:ea typeface="Cambria" panose="02040503050406030204" pitchFamily="18" charset="0"/>
                  <a:cs typeface="Poppins" panose="00000500000000000000" pitchFamily="2" charset="0"/>
                </a:rPr>
                <a:t>(SAs)</a:t>
              </a:r>
            </a:p>
            <a:p>
              <a:pPr defTabSz="0">
                <a:buFont typeface="Arial" panose="020B0604020202020204" pitchFamily="34" charset="0"/>
                <a:buChar char="•"/>
              </a:pPr>
              <a:r>
                <a:rPr lang="en-US" sz="1300" kern="0" dirty="0">
                  <a:latin typeface="Cambria" panose="02040503050406030204" pitchFamily="18" charset="0"/>
                  <a:ea typeface="Cambria" panose="02040503050406030204" pitchFamily="18" charset="0"/>
                  <a:cs typeface="Poppins" panose="00000500000000000000" pitchFamily="2" charset="0"/>
                </a:rPr>
                <a:t>Standard on Review Engagements </a:t>
              </a:r>
              <a:r>
                <a:rPr lang="en-US" sz="1300" b="1" kern="0" dirty="0">
                  <a:latin typeface="Cambria" panose="02040503050406030204" pitchFamily="18" charset="0"/>
                  <a:ea typeface="Cambria" panose="02040503050406030204" pitchFamily="18" charset="0"/>
                  <a:cs typeface="Poppins" panose="00000500000000000000" pitchFamily="2" charset="0"/>
                </a:rPr>
                <a:t>(SREs)</a:t>
              </a:r>
            </a:p>
            <a:p>
              <a:pPr defTabSz="0">
                <a:buFont typeface="Arial" panose="020B0604020202020204" pitchFamily="34" charset="0"/>
                <a:buChar char="•"/>
              </a:pPr>
              <a:r>
                <a:rPr lang="en-US" sz="1300" kern="0" dirty="0">
                  <a:latin typeface="Cambria" panose="02040503050406030204" pitchFamily="18" charset="0"/>
                  <a:ea typeface="Cambria" panose="02040503050406030204" pitchFamily="18" charset="0"/>
                  <a:cs typeface="Poppins" panose="00000500000000000000" pitchFamily="2" charset="0"/>
                </a:rPr>
                <a:t>Standard on Assurance Engagements </a:t>
              </a:r>
              <a:r>
                <a:rPr lang="en-US" sz="1300" b="1" kern="0" dirty="0">
                  <a:latin typeface="Cambria" panose="02040503050406030204" pitchFamily="18" charset="0"/>
                  <a:ea typeface="Cambria" panose="02040503050406030204" pitchFamily="18" charset="0"/>
                  <a:cs typeface="Poppins" panose="00000500000000000000" pitchFamily="2" charset="0"/>
                </a:rPr>
                <a:t>(SAEs)</a:t>
              </a:r>
            </a:p>
            <a:p>
              <a:pPr defTabSz="0">
                <a:buFont typeface="Arial" panose="020B0604020202020204" pitchFamily="34" charset="0"/>
                <a:buChar char="•"/>
              </a:pPr>
              <a:r>
                <a:rPr lang="en-US" sz="1300" kern="0" dirty="0">
                  <a:latin typeface="Cambria" panose="02040503050406030204" pitchFamily="18" charset="0"/>
                  <a:ea typeface="Cambria" panose="02040503050406030204" pitchFamily="18" charset="0"/>
                  <a:cs typeface="Poppins" panose="00000500000000000000" pitchFamily="2" charset="0"/>
                </a:rPr>
                <a:t>Standard on Related Services </a:t>
              </a:r>
              <a:r>
                <a:rPr lang="en-US" sz="1300" b="1" kern="0" dirty="0">
                  <a:latin typeface="Cambria" panose="02040503050406030204" pitchFamily="18" charset="0"/>
                  <a:ea typeface="Cambria" panose="02040503050406030204" pitchFamily="18" charset="0"/>
                  <a:cs typeface="Poppins" panose="00000500000000000000" pitchFamily="2" charset="0"/>
                </a:rPr>
                <a:t>(SRSs)</a:t>
              </a:r>
            </a:p>
            <a:p>
              <a:pPr defTabSz="0">
                <a:buFont typeface="Arial" panose="020B0604020202020204" pitchFamily="34" charset="0"/>
                <a:buChar char="•"/>
              </a:pPr>
              <a:r>
                <a:rPr lang="en-US" sz="1300" kern="0" dirty="0">
                  <a:latin typeface="Cambria" panose="02040503050406030204" pitchFamily="18" charset="0"/>
                  <a:ea typeface="Cambria" panose="02040503050406030204" pitchFamily="18" charset="0"/>
                  <a:cs typeface="Poppins" panose="00000500000000000000" pitchFamily="2" charset="0"/>
                </a:rPr>
                <a:t>Standard on Quality Control </a:t>
              </a:r>
              <a:r>
                <a:rPr lang="en-US" sz="1300" b="1" kern="0" dirty="0">
                  <a:latin typeface="Cambria" panose="02040503050406030204" pitchFamily="18" charset="0"/>
                  <a:ea typeface="Cambria" panose="02040503050406030204" pitchFamily="18" charset="0"/>
                  <a:cs typeface="Poppins" panose="00000500000000000000" pitchFamily="2" charset="0"/>
                </a:rPr>
                <a:t>( SQC)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US" sz="1050" dirty="0">
                <a:latin typeface="Cambria" panose="02040503050406030204" pitchFamily="18" charset="0"/>
                <a:ea typeface="Cambria" panose="02040503050406030204" pitchFamily="18" charset="0"/>
                <a:cs typeface="Poppins" panose="00000500000000000000" pitchFamily="2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US" sz="1200" dirty="0">
                <a:latin typeface="Cambria" panose="02040503050406030204" pitchFamily="18" charset="0"/>
                <a:ea typeface="Cambria" panose="02040503050406030204" pitchFamily="18" charset="0"/>
                <a:cs typeface="Poppins" panose="00000500000000000000" pitchFamily="2" charset="0"/>
              </a:endParaRPr>
            </a:p>
          </p:txBody>
        </p:sp>
      </p:grpSp>
      <p:sp>
        <p:nvSpPr>
          <p:cNvPr id="72" name="TextBox 71">
            <a:extLst>
              <a:ext uri="{FF2B5EF4-FFF2-40B4-BE49-F238E27FC236}">
                <a16:creationId xmlns:a16="http://schemas.microsoft.com/office/drawing/2014/main" id="{54F2F8D2-4620-FED2-4DF0-846B106E1CCE}"/>
              </a:ext>
            </a:extLst>
          </p:cNvPr>
          <p:cNvSpPr txBox="1"/>
          <p:nvPr/>
        </p:nvSpPr>
        <p:spPr>
          <a:xfrm>
            <a:off x="479376" y="2321276"/>
            <a:ext cx="5084685" cy="1135119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Poppins" panose="00000500000000000000" pitchFamily="2" charset="0"/>
              </a:rPr>
              <a:t>AGENDA 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Poppins" panose="00000500000000000000" pitchFamily="2" charset="0"/>
            </a:endParaRPr>
          </a:p>
          <a:p>
            <a:pPr algn="ctr">
              <a:lnSpc>
                <a:spcPct val="130000"/>
              </a:lnSpc>
            </a:pPr>
            <a:endParaRPr lang="en-US" b="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51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nodeType="withEffect" p14:presetBounceEnd="67000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7000">
                                          <p:cBhvr additive="base">
                                            <p:cTn id="7" dur="10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7000">
                                          <p:cBhvr additive="base">
                                            <p:cTn id="8" dur="10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2" fill="hold" nodeType="withEffect" p14:presetBounceEnd="67000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7000">
                                          <p:cBhvr additive="base">
                                            <p:cTn id="11" dur="10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7000">
                                          <p:cBhvr additive="base">
                                            <p:cTn id="12" dur="10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2" fill="hold" nodeType="withEffect" p14:presetBounceEnd="67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7000">
                                          <p:cBhvr additive="base">
                                            <p:cTn id="15" dur="10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7000">
                                          <p:cBhvr additive="base">
                                            <p:cTn id="16" dur="10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decel="100000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0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0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2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2" fill="hold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0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2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0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00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decel="100000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0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0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2" grpId="0"/>
        </p:bldLst>
      </p:timing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4177AE3-BE1F-7040-EBDD-C5B2B740A6ED}"/>
              </a:ext>
            </a:extLst>
          </p:cNvPr>
          <p:cNvSpPr/>
          <p:nvPr/>
        </p:nvSpPr>
        <p:spPr>
          <a:xfrm>
            <a:off x="74145" y="0"/>
            <a:ext cx="2938381" cy="626469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DC1226F-1C71-61D8-6557-E5FC5A1D2107}"/>
              </a:ext>
            </a:extLst>
          </p:cNvPr>
          <p:cNvSpPr/>
          <p:nvPr/>
        </p:nvSpPr>
        <p:spPr>
          <a:xfrm>
            <a:off x="2999656" y="0"/>
            <a:ext cx="2880320" cy="626469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004DCF6-6CBF-1796-7B40-4F701EA431D2}"/>
              </a:ext>
            </a:extLst>
          </p:cNvPr>
          <p:cNvSpPr/>
          <p:nvPr/>
        </p:nvSpPr>
        <p:spPr>
          <a:xfrm>
            <a:off x="5879976" y="0"/>
            <a:ext cx="2880320" cy="62646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8F3114-3841-25B6-5255-A4D58E47DBD2}"/>
              </a:ext>
            </a:extLst>
          </p:cNvPr>
          <p:cNvSpPr/>
          <p:nvPr/>
        </p:nvSpPr>
        <p:spPr>
          <a:xfrm>
            <a:off x="8735414" y="329"/>
            <a:ext cx="2880320" cy="626469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244929-78C4-A059-DF56-968B12E81EC3}"/>
              </a:ext>
            </a:extLst>
          </p:cNvPr>
          <p:cNvSpPr txBox="1"/>
          <p:nvPr/>
        </p:nvSpPr>
        <p:spPr>
          <a:xfrm>
            <a:off x="269151" y="1023653"/>
            <a:ext cx="262176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0" u="none" strike="noStrike" baseline="0" dirty="0">
                <a:latin typeface="Cambria" panose="02040503050406030204" pitchFamily="18" charset="0"/>
                <a:ea typeface="Cambria" panose="02040503050406030204" pitchFamily="18" charset="0"/>
              </a:rPr>
              <a:t>Risk Assessment Procedures and Related Activities </a:t>
            </a:r>
            <a:endParaRPr lang="en-IN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7D70478-0331-2C8F-D891-952B1F1763D2}"/>
              </a:ext>
            </a:extLst>
          </p:cNvPr>
          <p:cNvSpPr txBox="1"/>
          <p:nvPr/>
        </p:nvSpPr>
        <p:spPr>
          <a:xfrm>
            <a:off x="47328" y="2708920"/>
            <a:ext cx="264522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Inquiry of management &amp; others within the entity</a:t>
            </a:r>
          </a:p>
          <a:p>
            <a:pPr marL="342900" indent="-342900">
              <a:buAutoNum type="arabicPeriod"/>
            </a:pP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rabicPeriod"/>
            </a:pP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Inquiry of TCWG</a:t>
            </a:r>
          </a:p>
          <a:p>
            <a:pPr marL="342900" indent="-342900">
              <a:buAutoNum type="arabicPeriod"/>
            </a:pP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rabicPeriod"/>
            </a:pP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Evaluate whether unexpected relationship identified in Analytical procedure</a:t>
            </a:r>
          </a:p>
          <a:p>
            <a:pPr marL="342900" indent="-342900">
              <a:buAutoNum type="arabicPeriod"/>
            </a:pP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rabicPeriod"/>
            </a:pP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Evaluation of FRF</a:t>
            </a:r>
            <a:endParaRPr lang="en-IN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236979-97CF-6524-D17E-3922CF61FA49}"/>
              </a:ext>
            </a:extLst>
          </p:cNvPr>
          <p:cNvSpPr txBox="1"/>
          <p:nvPr/>
        </p:nvSpPr>
        <p:spPr>
          <a:xfrm>
            <a:off x="3152495" y="2750642"/>
            <a:ext cx="231608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SA 315 – Identify &amp; assess the Risk of Material Mismanagement at FS level &amp; at assertion level</a:t>
            </a:r>
          </a:p>
          <a:p>
            <a:pPr marL="342900" indent="-342900">
              <a:buAutoNum type="arabicPeriod"/>
            </a:pP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rabicPeriod"/>
            </a:pP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Obtain understanding of entity related controls</a:t>
            </a:r>
            <a:endParaRPr lang="en-IN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F07917-11AA-8C48-A4CF-C30EDAFFF69A}"/>
              </a:ext>
            </a:extLst>
          </p:cNvPr>
          <p:cNvSpPr txBox="1"/>
          <p:nvPr/>
        </p:nvSpPr>
        <p:spPr>
          <a:xfrm>
            <a:off x="2999655" y="1011255"/>
            <a:ext cx="262176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i="0" u="none" strike="noStrike" baseline="0" dirty="0">
                <a:latin typeface="Cambria" panose="02040503050406030204" pitchFamily="18" charset="0"/>
                <a:ea typeface="Cambria" panose="02040503050406030204" pitchFamily="18" charset="0"/>
              </a:rPr>
              <a:t>Identification and Assessment of the Risks of Material Misstatement Due to Fraud</a:t>
            </a:r>
            <a:endParaRPr lang="en-IN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5BECC1-BA01-234B-3886-D9C520598792}"/>
              </a:ext>
            </a:extLst>
          </p:cNvPr>
          <p:cNvSpPr txBox="1"/>
          <p:nvPr/>
        </p:nvSpPr>
        <p:spPr>
          <a:xfrm>
            <a:off x="6113646" y="1011255"/>
            <a:ext cx="262176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0" u="none" strike="noStrike" baseline="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Responses to the Assessed Risks of Material Misstatement Due to Fraud</a:t>
            </a:r>
            <a:endParaRPr lang="en-IN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48C2403-4D61-C25A-BE37-B4C0C2196B3B}"/>
              </a:ext>
            </a:extLst>
          </p:cNvPr>
          <p:cNvSpPr txBox="1"/>
          <p:nvPr/>
        </p:nvSpPr>
        <p:spPr>
          <a:xfrm>
            <a:off x="9121893" y="1011255"/>
            <a:ext cx="262176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Reporting as per CARO para 3 clause X</a:t>
            </a:r>
          </a:p>
          <a:p>
            <a:r>
              <a:rPr lang="en-US" sz="16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Duty to Report </a:t>
            </a:r>
          </a:p>
          <a:p>
            <a:r>
              <a:rPr lang="en-US" sz="16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Fraud as per section 143 (12)</a:t>
            </a:r>
            <a:endParaRPr lang="en-IN" sz="16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2713DB4-BA8B-35CE-8D67-6D85E1986FF2}"/>
              </a:ext>
            </a:extLst>
          </p:cNvPr>
          <p:cNvSpPr txBox="1"/>
          <p:nvPr/>
        </p:nvSpPr>
        <p:spPr>
          <a:xfrm>
            <a:off x="5988712" y="2762489"/>
            <a:ext cx="299719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Responses as per SA 330    to address assessed RMM</a:t>
            </a:r>
          </a:p>
          <a:p>
            <a:pPr marL="342900" indent="-342900">
              <a:buAutoNum type="arabicPeriod"/>
            </a:pP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rabicPeriod"/>
            </a:pP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Auditor should be–</a:t>
            </a:r>
            <a:endParaRPr lang="en-IN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/>
            <a:r>
              <a:rPr lang="en-IN" sz="1600" dirty="0">
                <a:latin typeface="Cambria" panose="02040503050406030204" pitchFamily="18" charset="0"/>
                <a:ea typeface="Cambria" panose="02040503050406030204" pitchFamily="18" charset="0"/>
              </a:rPr>
              <a:t>More professional scepticism</a:t>
            </a:r>
          </a:p>
          <a:p>
            <a:pPr lvl="1"/>
            <a:r>
              <a:rPr lang="en-IN" sz="1600" dirty="0">
                <a:latin typeface="Cambria" panose="02040503050406030204" pitchFamily="18" charset="0"/>
                <a:ea typeface="Cambria" panose="02040503050406030204" pitchFamily="18" charset="0"/>
              </a:rPr>
              <a:t>More experienced staff</a:t>
            </a:r>
          </a:p>
          <a:p>
            <a:pPr lvl="1"/>
            <a:r>
              <a:rPr lang="en-IN" sz="1600" dirty="0">
                <a:latin typeface="Cambria" panose="02040503050406030204" pitchFamily="18" charset="0"/>
                <a:ea typeface="Cambria" panose="02040503050406030204" pitchFamily="18" charset="0"/>
              </a:rPr>
              <a:t>More evaluation of A/c  principles</a:t>
            </a:r>
          </a:p>
          <a:p>
            <a:pPr lvl="1"/>
            <a:r>
              <a:rPr lang="en-IN" sz="1600" dirty="0">
                <a:latin typeface="Cambria" panose="02040503050406030204" pitchFamily="18" charset="0"/>
                <a:ea typeface="Cambria" panose="02040503050406030204" pitchFamily="18" charset="0"/>
              </a:rPr>
              <a:t>More control</a:t>
            </a: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AB437DD-E25B-E356-83D8-3999E8E09351}"/>
              </a:ext>
            </a:extLst>
          </p:cNvPr>
          <p:cNvSpPr txBox="1"/>
          <p:nvPr/>
        </p:nvSpPr>
        <p:spPr>
          <a:xfrm>
            <a:off x="9072681" y="2708920"/>
            <a:ext cx="2316088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1-</a:t>
            </a:r>
            <a:r>
              <a:rPr lang="en-US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Whether any fraud is committed by the employees / Management of the company? If yes, Report the nature and amount involved</a:t>
            </a:r>
          </a:p>
          <a:p>
            <a:r>
              <a:rPr lang="en-US" sz="16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2. Sec 143(12)- Report fraud to audit committee and if amount of fraud &gt; 1Cr then report to CG immediately, maximum within 2 days.</a:t>
            </a:r>
            <a:endParaRPr lang="en-IN" sz="16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07231F8-525D-28B0-4CCD-75CFC8B52B5C}"/>
              </a:ext>
            </a:extLst>
          </p:cNvPr>
          <p:cNvSpPr txBox="1"/>
          <p:nvPr/>
        </p:nvSpPr>
        <p:spPr>
          <a:xfrm>
            <a:off x="119336" y="121320"/>
            <a:ext cx="11496398" cy="5940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91440" tIns="45720" rIns="91440" bIns="45720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Poppins SemiBold" pitchFamily="2" charset="77"/>
              </a:rPr>
              <a:t>Audit Procedure – SA 240</a:t>
            </a:r>
          </a:p>
        </p:txBody>
      </p:sp>
    </p:spTree>
    <p:extLst>
      <p:ext uri="{BB962C8B-B14F-4D97-AF65-F5344CB8AC3E}">
        <p14:creationId xmlns:p14="http://schemas.microsoft.com/office/powerpoint/2010/main" val="2127850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F0F8315-DCD8-94FA-7DAD-ED2A0B976419}"/>
              </a:ext>
            </a:extLst>
          </p:cNvPr>
          <p:cNvSpPr txBox="1"/>
          <p:nvPr/>
        </p:nvSpPr>
        <p:spPr>
          <a:xfrm>
            <a:off x="695400" y="764704"/>
            <a:ext cx="10801200" cy="4510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i="0" u="none" strike="noStrike" baseline="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Auditor Unable to Continue the Engagement 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T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he auditor </a:t>
            </a:r>
            <a:r>
              <a:rPr lang="en-US" sz="1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encounters exceptional circumstances that bring into question the</a:t>
            </a:r>
            <a:r>
              <a:rPr lang="en-US" sz="1600" b="1" spc="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auditor’s</a:t>
            </a:r>
            <a:r>
              <a:rPr lang="en-US" sz="1600" b="1" spc="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ability</a:t>
            </a:r>
            <a:r>
              <a:rPr lang="en-US" sz="1600" b="1" spc="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to</a:t>
            </a:r>
            <a:r>
              <a:rPr lang="en-US" sz="1600" b="1" spc="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continue</a:t>
            </a:r>
            <a:r>
              <a:rPr lang="en-US" sz="1600" b="1" spc="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performing</a:t>
            </a:r>
            <a:r>
              <a:rPr lang="en-US" sz="1600" spc="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the</a:t>
            </a:r>
            <a:r>
              <a:rPr lang="en-US" sz="1600" spc="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audit,</a:t>
            </a:r>
            <a:r>
              <a:rPr lang="en-US" sz="1600" spc="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the</a:t>
            </a:r>
            <a:r>
              <a:rPr lang="en-US" sz="1600" spc="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auditor</a:t>
            </a:r>
            <a:r>
              <a:rPr lang="en-US" sz="1600" spc="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shall:</a:t>
            </a:r>
            <a:endParaRPr lang="en-IN" sz="1600" dirty="0">
              <a:effectLst/>
              <a:latin typeface="Cambria" panose="02040503050406030204" pitchFamily="18" charset="0"/>
              <a:ea typeface="Cambria" panose="02040503050406030204" pitchFamily="18" charset="0"/>
              <a:cs typeface="Arial MT"/>
            </a:endParaRPr>
          </a:p>
          <a:p>
            <a:pPr marL="342900" marR="735330" lvl="0" indent="-342900" algn="just">
              <a:lnSpc>
                <a:spcPct val="102000"/>
              </a:lnSpc>
              <a:spcBef>
                <a:spcPts val="495"/>
              </a:spcBef>
              <a:spcAft>
                <a:spcPts val="0"/>
              </a:spcAft>
              <a:buSzPts val="1100"/>
              <a:buFont typeface="Arial MT"/>
              <a:buAutoNum type="alphaLcParenBoth"/>
              <a:tabLst>
                <a:tab pos="1102995" algn="l"/>
              </a:tabLst>
            </a:pP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Determine the </a:t>
            </a:r>
            <a:r>
              <a:rPr lang="en-US" sz="1600" b="1" dirty="0">
                <a:solidFill>
                  <a:schemeClr val="tx2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professional and legal responsibilities applicable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in the</a:t>
            </a:r>
            <a:r>
              <a:rPr lang="en-US" sz="1600" spc="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circumstances, including whether there is a requirement for the auditor to</a:t>
            </a:r>
            <a:r>
              <a:rPr lang="en-US" sz="1600" spc="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report to the person or persons who made the audit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Poppins" pitchFamily="2" charset="77"/>
              </a:rPr>
              <a:t>appointment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or, in</a:t>
            </a:r>
            <a:r>
              <a:rPr lang="en-US" sz="1600" spc="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some</a:t>
            </a:r>
            <a:r>
              <a:rPr lang="en-US" sz="16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cases,</a:t>
            </a:r>
            <a:r>
              <a:rPr lang="en-US" sz="16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b="1" dirty="0">
                <a:solidFill>
                  <a:schemeClr val="tx2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to</a:t>
            </a:r>
            <a:r>
              <a:rPr lang="en-US" sz="1600" b="1" spc="-20" dirty="0">
                <a:solidFill>
                  <a:schemeClr val="tx2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b="1" dirty="0">
                <a:solidFill>
                  <a:schemeClr val="tx2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regulatory</a:t>
            </a:r>
            <a:r>
              <a:rPr lang="en-US" sz="1600" b="1" spc="-20" dirty="0">
                <a:solidFill>
                  <a:schemeClr val="tx2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b="1" dirty="0">
                <a:solidFill>
                  <a:schemeClr val="tx2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authorities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;</a:t>
            </a:r>
            <a:endParaRPr lang="en-IN" sz="1600" dirty="0">
              <a:effectLst/>
              <a:latin typeface="Cambria" panose="02040503050406030204" pitchFamily="18" charset="0"/>
              <a:ea typeface="Cambria" panose="02040503050406030204" pitchFamily="18" charset="0"/>
              <a:cs typeface="Arial MT"/>
            </a:endParaRPr>
          </a:p>
          <a:p>
            <a:pPr marL="342900" marR="734695" lvl="0" indent="-342900" algn="just">
              <a:lnSpc>
                <a:spcPct val="101000"/>
              </a:lnSpc>
              <a:spcBef>
                <a:spcPts val="495"/>
              </a:spcBef>
              <a:spcAft>
                <a:spcPts val="0"/>
              </a:spcAft>
              <a:buSzPts val="1100"/>
              <a:buFont typeface="Arial MT"/>
              <a:buAutoNum type="alphaLcParenBoth"/>
              <a:tabLst>
                <a:tab pos="1102995" algn="l"/>
              </a:tabLst>
            </a:pP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Consider whether it is appropriate to withdraw from the engagement,</a:t>
            </a:r>
            <a:r>
              <a:rPr lang="en-US" sz="1600" spc="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where</a:t>
            </a:r>
            <a:r>
              <a:rPr lang="en-US" sz="1600" spc="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b="1" dirty="0">
                <a:solidFill>
                  <a:schemeClr val="tx2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withdrawal</a:t>
            </a:r>
            <a:r>
              <a:rPr lang="en-US" sz="1600" b="1" spc="15" dirty="0">
                <a:solidFill>
                  <a:schemeClr val="tx2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b="1" dirty="0">
                <a:solidFill>
                  <a:schemeClr val="tx2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from</a:t>
            </a:r>
            <a:r>
              <a:rPr lang="en-US" sz="1600" b="1" spc="20" dirty="0">
                <a:solidFill>
                  <a:schemeClr val="tx2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b="1" dirty="0">
                <a:solidFill>
                  <a:schemeClr val="tx2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the</a:t>
            </a:r>
            <a:r>
              <a:rPr lang="en-US" sz="1600" b="1" spc="25" dirty="0">
                <a:solidFill>
                  <a:schemeClr val="tx2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b="1" dirty="0">
                <a:solidFill>
                  <a:schemeClr val="tx2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engagement</a:t>
            </a:r>
            <a:r>
              <a:rPr lang="en-US" sz="1600" b="1" spc="25" dirty="0">
                <a:solidFill>
                  <a:schemeClr val="tx2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b="1" dirty="0">
                <a:solidFill>
                  <a:schemeClr val="tx2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is</a:t>
            </a:r>
            <a:r>
              <a:rPr lang="en-US" sz="1600" b="1" spc="10" dirty="0">
                <a:solidFill>
                  <a:schemeClr val="tx2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b="1" dirty="0">
                <a:solidFill>
                  <a:schemeClr val="tx2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legally</a:t>
            </a:r>
            <a:r>
              <a:rPr lang="en-US" sz="1600" b="1" spc="15" dirty="0">
                <a:solidFill>
                  <a:schemeClr val="tx2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b="1" dirty="0">
                <a:solidFill>
                  <a:schemeClr val="tx2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permitted;</a:t>
            </a:r>
            <a:r>
              <a:rPr lang="en-US" sz="1600" b="1" spc="10" dirty="0">
                <a:solidFill>
                  <a:schemeClr val="tx2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b="1" dirty="0">
                <a:solidFill>
                  <a:schemeClr val="tx2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and</a:t>
            </a:r>
            <a:endParaRPr lang="en-IN" sz="1600" b="1" dirty="0">
              <a:solidFill>
                <a:schemeClr val="tx2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Arial MT"/>
            </a:endParaRPr>
          </a:p>
          <a:p>
            <a:pPr marL="342900" lvl="0" indent="-342900" algn="just">
              <a:spcBef>
                <a:spcPts val="515"/>
              </a:spcBef>
              <a:spcAft>
                <a:spcPts val="0"/>
              </a:spcAft>
              <a:buSzPts val="1100"/>
              <a:buFont typeface="Arial MT"/>
              <a:buAutoNum type="alphaLcParenBoth"/>
              <a:tabLst>
                <a:tab pos="1102995" algn="l"/>
              </a:tabLst>
            </a:pP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If</a:t>
            </a:r>
            <a:r>
              <a:rPr lang="en-US" sz="1600" spc="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the</a:t>
            </a:r>
            <a:r>
              <a:rPr lang="en-US" sz="1600" spc="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b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auditor withdraws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:</a:t>
            </a:r>
            <a:endParaRPr lang="en-IN" sz="1600" dirty="0">
              <a:effectLst/>
              <a:latin typeface="Cambria" panose="02040503050406030204" pitchFamily="18" charset="0"/>
              <a:ea typeface="Cambria" panose="02040503050406030204" pitchFamily="18" charset="0"/>
              <a:cs typeface="Arial MT"/>
            </a:endParaRPr>
          </a:p>
          <a:p>
            <a:pPr marL="742950" marR="733425" lvl="1" indent="-285750" algn="just">
              <a:lnSpc>
                <a:spcPct val="102000"/>
              </a:lnSpc>
              <a:spcBef>
                <a:spcPts val="535"/>
              </a:spcBef>
              <a:spcAft>
                <a:spcPts val="0"/>
              </a:spcAft>
              <a:buSzPts val="1100"/>
              <a:buFont typeface="Arial MT"/>
              <a:buAutoNum type="romanLcParenBoth"/>
              <a:tabLst>
                <a:tab pos="1468755" algn="l"/>
              </a:tabLst>
            </a:pP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Discuss with the </a:t>
            </a:r>
            <a:r>
              <a:rPr lang="en-US" sz="1600" b="1" dirty="0">
                <a:solidFill>
                  <a:schemeClr val="tx2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appropriate level of management and those</a:t>
            </a:r>
            <a:r>
              <a:rPr lang="en-US" sz="1600" b="1" spc="5" dirty="0">
                <a:solidFill>
                  <a:schemeClr val="tx2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b="1" dirty="0">
                <a:solidFill>
                  <a:schemeClr val="tx2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charged</a:t>
            </a:r>
            <a:r>
              <a:rPr lang="en-US" sz="1600" b="1" spc="5" dirty="0">
                <a:solidFill>
                  <a:schemeClr val="tx2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b="1" dirty="0">
                <a:solidFill>
                  <a:schemeClr val="tx2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with</a:t>
            </a:r>
            <a:r>
              <a:rPr lang="en-US" sz="1600" b="1" spc="5" dirty="0">
                <a:solidFill>
                  <a:schemeClr val="tx2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b="1" dirty="0">
                <a:solidFill>
                  <a:schemeClr val="tx2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governance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,</a:t>
            </a:r>
            <a:r>
              <a:rPr lang="en-US" sz="1600" spc="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the</a:t>
            </a:r>
            <a:r>
              <a:rPr lang="en-US" sz="1600" spc="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auditor’s</a:t>
            </a:r>
            <a:r>
              <a:rPr lang="en-US" sz="1600" spc="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withdrawal</a:t>
            </a:r>
            <a:r>
              <a:rPr lang="en-US" sz="1600" spc="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from</a:t>
            </a:r>
            <a:r>
              <a:rPr lang="en-US" sz="1600" spc="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the</a:t>
            </a:r>
            <a:r>
              <a:rPr lang="en-US" sz="1600" spc="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engagement</a:t>
            </a:r>
            <a:r>
              <a:rPr lang="en-US" sz="1600" spc="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and</a:t>
            </a:r>
            <a:r>
              <a:rPr lang="en-US" sz="1600" spc="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the</a:t>
            </a:r>
            <a:r>
              <a:rPr lang="en-US" sz="1600" spc="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b="1" dirty="0">
                <a:solidFill>
                  <a:schemeClr val="tx2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reasons</a:t>
            </a:r>
            <a:r>
              <a:rPr lang="en-US" sz="1600" spc="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for</a:t>
            </a:r>
            <a:r>
              <a:rPr lang="en-US" sz="1600" spc="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the</a:t>
            </a:r>
            <a:r>
              <a:rPr lang="en-US" sz="1600" spc="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withdrawal;</a:t>
            </a:r>
            <a:r>
              <a:rPr lang="en-US" sz="1600" spc="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and</a:t>
            </a:r>
          </a:p>
          <a:p>
            <a:pPr marL="742950" marR="733425" lvl="1" indent="-285750" algn="just">
              <a:lnSpc>
                <a:spcPct val="102000"/>
              </a:lnSpc>
              <a:spcBef>
                <a:spcPts val="535"/>
              </a:spcBef>
              <a:spcAft>
                <a:spcPts val="0"/>
              </a:spcAft>
              <a:buSzPts val="1100"/>
              <a:buFont typeface="Arial MT"/>
              <a:buAutoNum type="romanLcParenBoth"/>
              <a:tabLst>
                <a:tab pos="1468755" algn="l"/>
              </a:tabLst>
            </a:pPr>
            <a:endParaRPr lang="en-IN" sz="1600" dirty="0">
              <a:effectLst/>
              <a:latin typeface="Cambria" panose="02040503050406030204" pitchFamily="18" charset="0"/>
              <a:ea typeface="Cambria" panose="02040503050406030204" pitchFamily="18" charset="0"/>
              <a:cs typeface="Arial MT"/>
            </a:endParaRPr>
          </a:p>
          <a:p>
            <a:r>
              <a:rPr lang="en-US" sz="16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Determine whether there is a professional or legal requirement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to</a:t>
            </a:r>
            <a:r>
              <a:rPr lang="en-US" sz="1600" spc="-2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report to the person or persons who made the audit appointment</a:t>
            </a:r>
            <a:r>
              <a:rPr lang="en-US" sz="1600" spc="-2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or, in some cases, to regulatory authorities, the auditor’s</a:t>
            </a:r>
            <a:r>
              <a:rPr lang="en-US" sz="1600" spc="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withdrawal from the engagement and the reasons for the</a:t>
            </a:r>
            <a:r>
              <a:rPr lang="en-US" sz="1600" spc="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 </a:t>
            </a:r>
            <a:r>
              <a:rPr lang="en-US" sz="16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 MT"/>
              </a:rPr>
              <a:t>withdrawal.</a:t>
            </a:r>
            <a:endParaRPr lang="en-US" sz="2800" b="1" i="0" u="none" strike="noStrike" baseline="0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0880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document&#10;&#10;Description automatically generated">
            <a:extLst>
              <a:ext uri="{FF2B5EF4-FFF2-40B4-BE49-F238E27FC236}">
                <a16:creationId xmlns:a16="http://schemas.microsoft.com/office/drawing/2014/main" id="{930554B6-BDFE-F604-DF46-074E4F76EAD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0" t="4586" r="6238" b="8274"/>
          <a:stretch/>
        </p:blipFill>
        <p:spPr>
          <a:xfrm>
            <a:off x="47328" y="44624"/>
            <a:ext cx="12112098" cy="633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1800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A3B42B1-B5C3-F1D8-F823-EF5FA88753D3}"/>
              </a:ext>
            </a:extLst>
          </p:cNvPr>
          <p:cNvSpPr txBox="1"/>
          <p:nvPr/>
        </p:nvSpPr>
        <p:spPr>
          <a:xfrm>
            <a:off x="407368" y="335845"/>
            <a:ext cx="11557284" cy="6340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1" i="0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The National Financial Reporting Authority (NFRA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 Recent</a:t>
            </a:r>
            <a:r>
              <a:rPr lang="en-US" b="1" i="0" dirty="0">
                <a:solidFill>
                  <a:schemeClr val="accent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circular to auditors of entities regulated by NFRA on 26.06.2023. : Observations and Circular Related to SA 240 (Ref IL &amp; FS Case) </a:t>
            </a:r>
          </a:p>
          <a:p>
            <a:pPr algn="l"/>
            <a:endParaRPr lang="en-US" b="1" i="0" dirty="0">
              <a:solidFill>
                <a:schemeClr val="accent1">
                  <a:lumMod val="5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600" b="0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Auditors are </a:t>
            </a:r>
            <a:r>
              <a:rPr lang="en-US" sz="1600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not consistently fulfilling their statutory responsibilities</a:t>
            </a:r>
            <a:r>
              <a:rPr lang="en-US" sz="1600" b="0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related to reporting fraud as required by the Companies Act, 2013 (CA 2013), Companies (Auditor’s Report) Order (CARO), and Standards on Auditing (SAs).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600" b="0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Section </a:t>
            </a:r>
            <a:r>
              <a:rPr lang="en-US" sz="1600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143(12) of CA 2013 mandates auditors to report fraud</a:t>
            </a:r>
            <a:r>
              <a:rPr lang="en-US" sz="1600" b="0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to the Central Government if they suspect fraud in a company.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600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Rule 13 of the Companies (Audit and Auditors) Rules 2014 outlines the steps</a:t>
            </a:r>
            <a:r>
              <a:rPr lang="en-US" sz="1600" b="0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to be followed by auditors in case of fraud involving or expected to involve an </a:t>
            </a:r>
            <a:r>
              <a:rPr lang="en-US" sz="1600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amount of one crore rupees or more</a:t>
            </a:r>
            <a:r>
              <a:rPr lang="en-US" sz="1600" b="0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. This </a:t>
            </a:r>
            <a:r>
              <a:rPr lang="en-US" sz="1600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includes reporting to the Board, Audit Committee, and the Central Government</a:t>
            </a:r>
            <a:r>
              <a:rPr lang="en-US" sz="1600" b="0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600" b="0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The consequences </a:t>
            </a:r>
            <a:r>
              <a:rPr lang="en-US" sz="1600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for auditors involved in fraudulent activities </a:t>
            </a:r>
            <a:r>
              <a:rPr lang="en-US" sz="1600" b="0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are significant, including action under section 447 of CA 2013 and potential </a:t>
            </a:r>
            <a:r>
              <a:rPr lang="en-US" sz="1600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removal and debarment for up to five years.</a:t>
            </a:r>
          </a:p>
          <a:p>
            <a:pPr algn="l"/>
            <a:endParaRPr lang="en-US" sz="1600" b="0" i="0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600" b="0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Standard on Auditing 240 </a:t>
            </a:r>
            <a:r>
              <a:rPr lang="en-US" sz="1600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(SA 240) outlines the auditor's responsibilities </a:t>
            </a:r>
            <a:r>
              <a:rPr lang="en-US" sz="1600" b="0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regarding fraud in financial statements.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600" b="0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Auditors </a:t>
            </a:r>
            <a:r>
              <a:rPr lang="en-US" sz="1600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are obligated to maintain professional skepticism and report fraud/suspected fraud, as per SA 200</a:t>
            </a:r>
            <a:r>
              <a:rPr lang="en-US" sz="1600" b="0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600" b="0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 recent </a:t>
            </a:r>
            <a:r>
              <a:rPr lang="en-US" sz="1600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Supreme Court judgment emphasized that resigning from an audit engagement doesn't absolve auditors of their reporting responsibilities and consequences under CA 2013.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1600" b="1" i="0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sz="16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sz="1600" b="1" i="0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sz="1600" b="1" i="0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8085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D55F278-FEE0-9138-29F5-D28B33CAD856}"/>
              </a:ext>
            </a:extLst>
          </p:cNvPr>
          <p:cNvSpPr txBox="1"/>
          <p:nvPr/>
        </p:nvSpPr>
        <p:spPr>
          <a:xfrm>
            <a:off x="335360" y="1124744"/>
            <a:ext cx="1123324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Statutory auditors </a:t>
            </a:r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must report fraud if they observe suspicious activities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, transactions, or circumstances indicating possible fraud, </a:t>
            </a:r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even if they are not the first to observe the fraud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, they are not absolved of their duty to report fraud.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Reporting obligations include initiating the steps defined in Rule 13 and forwarding reports to the relevant authorities.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Resignation does not release auditors </a:t>
            </a:r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from their reporting responsibilities.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1" dirty="0">
                <a:latin typeface="Cambria" panose="02040503050406030204" pitchFamily="18" charset="0"/>
                <a:ea typeface="Cambria" panose="02040503050406030204" pitchFamily="18" charset="0"/>
              </a:rPr>
              <a:t>The Statutory Auditor shall exercise his/her own professional skepticism while evaluating fraud and need not be influenced by legal opinion provided by the Company or its Management.</a:t>
            </a: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4326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9B54FB-F476-ED6E-7658-7DE8B0D8375A}"/>
              </a:ext>
            </a:extLst>
          </p:cNvPr>
          <p:cNvSpPr txBox="1"/>
          <p:nvPr/>
        </p:nvSpPr>
        <p:spPr>
          <a:xfrm>
            <a:off x="492370" y="516835"/>
            <a:ext cx="3084844" cy="21038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spc="-5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Thank You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EFFA22A2-9076-A6FE-631F-8C7BDB25879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9811"/>
          <a:stretch/>
        </p:blipFill>
        <p:spPr>
          <a:xfrm>
            <a:off x="4742017" y="640080"/>
            <a:ext cx="6798082" cy="5577840"/>
          </a:xfrm>
          <a:prstGeom prst="rect">
            <a:avLst/>
          </a:prstGeom>
        </p:spPr>
      </p:pic>
      <p:graphicFrame>
        <p:nvGraphicFramePr>
          <p:cNvPr id="3" name="Title 1">
            <a:extLst>
              <a:ext uri="{FF2B5EF4-FFF2-40B4-BE49-F238E27FC236}">
                <a16:creationId xmlns:a16="http://schemas.microsoft.com/office/drawing/2014/main" id="{7DE862C1-0923-A2E2-70CC-CE40D721AD7E}"/>
              </a:ext>
            </a:extLst>
          </p:cNvPr>
          <p:cNvGraphicFramePr/>
          <p:nvPr/>
        </p:nvGraphicFramePr>
        <p:xfrm>
          <a:off x="492371" y="2653800"/>
          <a:ext cx="3084844" cy="33355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44785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ABA7803-A982-0118-4C1F-048C9B1B199C}"/>
              </a:ext>
            </a:extLst>
          </p:cNvPr>
          <p:cNvGrpSpPr/>
          <p:nvPr/>
        </p:nvGrpSpPr>
        <p:grpSpPr>
          <a:xfrm>
            <a:off x="2561282" y="3115591"/>
            <a:ext cx="7491687" cy="1416307"/>
            <a:chOff x="3832247" y="3042087"/>
            <a:chExt cx="14983374" cy="2832614"/>
          </a:xfrm>
        </p:grpSpPr>
        <p:sp>
          <p:nvSpPr>
            <p:cNvPr id="3" name="Freeform 33">
              <a:extLst>
                <a:ext uri="{FF2B5EF4-FFF2-40B4-BE49-F238E27FC236}">
                  <a16:creationId xmlns:a16="http://schemas.microsoft.com/office/drawing/2014/main" id="{DE5445BC-AAAA-5F5D-B4C3-8BA81D84D3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2247" y="3042087"/>
              <a:ext cx="14083449" cy="2602511"/>
            </a:xfrm>
            <a:custGeom>
              <a:avLst/>
              <a:gdLst>
                <a:gd name="T0" fmla="*/ 19388 w 19389"/>
                <a:gd name="T1" fmla="*/ 0 h 4338"/>
                <a:gd name="T2" fmla="*/ 19388 w 19389"/>
                <a:gd name="T3" fmla="*/ 4337 h 4338"/>
                <a:gd name="T4" fmla="*/ 0 w 19389"/>
                <a:gd name="T5" fmla="*/ 4337 h 4338"/>
                <a:gd name="T6" fmla="*/ 0 w 19389"/>
                <a:gd name="T7" fmla="*/ 0 h 4338"/>
                <a:gd name="T8" fmla="*/ 19388 w 19389"/>
                <a:gd name="T9" fmla="*/ 0 h 4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89" h="4338">
                  <a:moveTo>
                    <a:pt x="19388" y="0"/>
                  </a:moveTo>
                  <a:lnTo>
                    <a:pt x="19388" y="4337"/>
                  </a:lnTo>
                  <a:lnTo>
                    <a:pt x="0" y="4337"/>
                  </a:lnTo>
                  <a:lnTo>
                    <a:pt x="0" y="0"/>
                  </a:lnTo>
                  <a:lnTo>
                    <a:pt x="19388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4" name="Freeform 34">
              <a:extLst>
                <a:ext uri="{FF2B5EF4-FFF2-40B4-BE49-F238E27FC236}">
                  <a16:creationId xmlns:a16="http://schemas.microsoft.com/office/drawing/2014/main" id="{55B086F2-1BD6-7723-70FC-2210478C93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05580" y="3573700"/>
              <a:ext cx="3231770" cy="2301001"/>
            </a:xfrm>
            <a:custGeom>
              <a:avLst/>
              <a:gdLst>
                <a:gd name="T0" fmla="*/ 5389 w 5390"/>
                <a:gd name="T1" fmla="*/ 0 h 3837"/>
                <a:gd name="T2" fmla="*/ 2036 w 5390"/>
                <a:gd name="T3" fmla="*/ 0 h 3837"/>
                <a:gd name="T4" fmla="*/ 0 w 5390"/>
                <a:gd name="T5" fmla="*/ 3836 h 3837"/>
                <a:gd name="T6" fmla="*/ 5389 w 5390"/>
                <a:gd name="T7" fmla="*/ 3836 h 3837"/>
                <a:gd name="T8" fmla="*/ 5389 w 5390"/>
                <a:gd name="T9" fmla="*/ 0 h 38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90" h="3837">
                  <a:moveTo>
                    <a:pt x="5389" y="0"/>
                  </a:moveTo>
                  <a:lnTo>
                    <a:pt x="2036" y="0"/>
                  </a:lnTo>
                  <a:lnTo>
                    <a:pt x="0" y="3836"/>
                  </a:lnTo>
                  <a:lnTo>
                    <a:pt x="5389" y="3836"/>
                  </a:lnTo>
                  <a:lnTo>
                    <a:pt x="5389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" name="Freeform 35">
              <a:extLst>
                <a:ext uri="{FF2B5EF4-FFF2-40B4-BE49-F238E27FC236}">
                  <a16:creationId xmlns:a16="http://schemas.microsoft.com/office/drawing/2014/main" id="{CBCCB2F1-8587-6CB4-1343-8E4E76672C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5478" y="3917526"/>
              <a:ext cx="904473" cy="843700"/>
            </a:xfrm>
            <a:custGeom>
              <a:avLst/>
              <a:gdLst>
                <a:gd name="T0" fmla="*/ 29 w 1506"/>
                <a:gd name="T1" fmla="*/ 1404 h 1405"/>
                <a:gd name="T2" fmla="*/ 29 w 1506"/>
                <a:gd name="T3" fmla="*/ 1404 h 1405"/>
                <a:gd name="T4" fmla="*/ 47 w 1506"/>
                <a:gd name="T5" fmla="*/ 1061 h 1405"/>
                <a:gd name="T6" fmla="*/ 277 w 1506"/>
                <a:gd name="T7" fmla="*/ 890 h 1405"/>
                <a:gd name="T8" fmla="*/ 525 w 1506"/>
                <a:gd name="T9" fmla="*/ 790 h 1405"/>
                <a:gd name="T10" fmla="*/ 602 w 1506"/>
                <a:gd name="T11" fmla="*/ 743 h 1405"/>
                <a:gd name="T12" fmla="*/ 519 w 1506"/>
                <a:gd name="T13" fmla="*/ 508 h 1405"/>
                <a:gd name="T14" fmla="*/ 490 w 1506"/>
                <a:gd name="T15" fmla="*/ 478 h 1405"/>
                <a:gd name="T16" fmla="*/ 490 w 1506"/>
                <a:gd name="T17" fmla="*/ 330 h 1405"/>
                <a:gd name="T18" fmla="*/ 502 w 1506"/>
                <a:gd name="T19" fmla="*/ 301 h 1405"/>
                <a:gd name="T20" fmla="*/ 584 w 1506"/>
                <a:gd name="T21" fmla="*/ 88 h 1405"/>
                <a:gd name="T22" fmla="*/ 543 w 1506"/>
                <a:gd name="T23" fmla="*/ 35 h 1405"/>
                <a:gd name="T24" fmla="*/ 626 w 1506"/>
                <a:gd name="T25" fmla="*/ 47 h 1405"/>
                <a:gd name="T26" fmla="*/ 637 w 1506"/>
                <a:gd name="T27" fmla="*/ 0 h 1405"/>
                <a:gd name="T28" fmla="*/ 673 w 1506"/>
                <a:gd name="T29" fmla="*/ 30 h 1405"/>
                <a:gd name="T30" fmla="*/ 850 w 1506"/>
                <a:gd name="T31" fmla="*/ 18 h 1405"/>
                <a:gd name="T32" fmla="*/ 968 w 1506"/>
                <a:gd name="T33" fmla="*/ 65 h 1405"/>
                <a:gd name="T34" fmla="*/ 1056 w 1506"/>
                <a:gd name="T35" fmla="*/ 177 h 1405"/>
                <a:gd name="T36" fmla="*/ 1068 w 1506"/>
                <a:gd name="T37" fmla="*/ 348 h 1405"/>
                <a:gd name="T38" fmla="*/ 1080 w 1506"/>
                <a:gd name="T39" fmla="*/ 407 h 1405"/>
                <a:gd name="T40" fmla="*/ 1039 w 1506"/>
                <a:gd name="T41" fmla="*/ 513 h 1405"/>
                <a:gd name="T42" fmla="*/ 1015 w 1506"/>
                <a:gd name="T43" fmla="*/ 525 h 1405"/>
                <a:gd name="T44" fmla="*/ 974 w 1506"/>
                <a:gd name="T45" fmla="*/ 673 h 1405"/>
                <a:gd name="T46" fmla="*/ 1003 w 1506"/>
                <a:gd name="T47" fmla="*/ 760 h 1405"/>
                <a:gd name="T48" fmla="*/ 1092 w 1506"/>
                <a:gd name="T49" fmla="*/ 843 h 1405"/>
                <a:gd name="T50" fmla="*/ 1316 w 1506"/>
                <a:gd name="T51" fmla="*/ 925 h 1405"/>
                <a:gd name="T52" fmla="*/ 1440 w 1506"/>
                <a:gd name="T53" fmla="*/ 1073 h 1405"/>
                <a:gd name="T54" fmla="*/ 1505 w 1506"/>
                <a:gd name="T55" fmla="*/ 1404 h 1405"/>
                <a:gd name="T56" fmla="*/ 29 w 1506"/>
                <a:gd name="T57" fmla="*/ 1404 h 1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506" h="1405">
                  <a:moveTo>
                    <a:pt x="29" y="1404"/>
                  </a:moveTo>
                  <a:lnTo>
                    <a:pt x="29" y="1404"/>
                  </a:lnTo>
                  <a:cubicBezTo>
                    <a:pt x="29" y="1404"/>
                    <a:pt x="0" y="1191"/>
                    <a:pt x="47" y="1061"/>
                  </a:cubicBezTo>
                  <a:cubicBezTo>
                    <a:pt x="94" y="937"/>
                    <a:pt x="130" y="908"/>
                    <a:pt x="277" y="890"/>
                  </a:cubicBezTo>
                  <a:cubicBezTo>
                    <a:pt x="425" y="867"/>
                    <a:pt x="507" y="808"/>
                    <a:pt x="525" y="790"/>
                  </a:cubicBezTo>
                  <a:cubicBezTo>
                    <a:pt x="549" y="772"/>
                    <a:pt x="578" y="748"/>
                    <a:pt x="602" y="743"/>
                  </a:cubicBezTo>
                  <a:cubicBezTo>
                    <a:pt x="602" y="743"/>
                    <a:pt x="596" y="596"/>
                    <a:pt x="519" y="508"/>
                  </a:cubicBezTo>
                  <a:cubicBezTo>
                    <a:pt x="519" y="508"/>
                    <a:pt x="496" y="496"/>
                    <a:pt x="490" y="478"/>
                  </a:cubicBezTo>
                  <a:cubicBezTo>
                    <a:pt x="484" y="454"/>
                    <a:pt x="472" y="366"/>
                    <a:pt x="490" y="330"/>
                  </a:cubicBezTo>
                  <a:cubicBezTo>
                    <a:pt x="490" y="330"/>
                    <a:pt x="507" y="313"/>
                    <a:pt x="502" y="301"/>
                  </a:cubicBezTo>
                  <a:cubicBezTo>
                    <a:pt x="502" y="289"/>
                    <a:pt x="484" y="183"/>
                    <a:pt x="584" y="88"/>
                  </a:cubicBezTo>
                  <a:cubicBezTo>
                    <a:pt x="584" y="88"/>
                    <a:pt x="614" y="47"/>
                    <a:pt x="543" y="35"/>
                  </a:cubicBezTo>
                  <a:cubicBezTo>
                    <a:pt x="543" y="35"/>
                    <a:pt x="578" y="18"/>
                    <a:pt x="626" y="47"/>
                  </a:cubicBezTo>
                  <a:cubicBezTo>
                    <a:pt x="626" y="47"/>
                    <a:pt x="602" y="18"/>
                    <a:pt x="637" y="0"/>
                  </a:cubicBezTo>
                  <a:cubicBezTo>
                    <a:pt x="637" y="0"/>
                    <a:pt x="620" y="47"/>
                    <a:pt x="673" y="30"/>
                  </a:cubicBezTo>
                  <a:cubicBezTo>
                    <a:pt x="726" y="18"/>
                    <a:pt x="797" y="0"/>
                    <a:pt x="850" y="18"/>
                  </a:cubicBezTo>
                  <a:cubicBezTo>
                    <a:pt x="897" y="35"/>
                    <a:pt x="909" y="65"/>
                    <a:pt x="968" y="65"/>
                  </a:cubicBezTo>
                  <a:cubicBezTo>
                    <a:pt x="1033" y="71"/>
                    <a:pt x="1056" y="148"/>
                    <a:pt x="1056" y="177"/>
                  </a:cubicBezTo>
                  <a:cubicBezTo>
                    <a:pt x="1056" y="207"/>
                    <a:pt x="1056" y="330"/>
                    <a:pt x="1068" y="348"/>
                  </a:cubicBezTo>
                  <a:cubicBezTo>
                    <a:pt x="1080" y="366"/>
                    <a:pt x="1080" y="378"/>
                    <a:pt x="1080" y="407"/>
                  </a:cubicBezTo>
                  <a:cubicBezTo>
                    <a:pt x="1074" y="431"/>
                    <a:pt x="1050" y="508"/>
                    <a:pt x="1039" y="513"/>
                  </a:cubicBezTo>
                  <a:cubicBezTo>
                    <a:pt x="1027" y="513"/>
                    <a:pt x="1015" y="525"/>
                    <a:pt x="1015" y="525"/>
                  </a:cubicBezTo>
                  <a:cubicBezTo>
                    <a:pt x="1009" y="531"/>
                    <a:pt x="974" y="637"/>
                    <a:pt x="974" y="673"/>
                  </a:cubicBezTo>
                  <a:cubicBezTo>
                    <a:pt x="974" y="708"/>
                    <a:pt x="974" y="754"/>
                    <a:pt x="1003" y="760"/>
                  </a:cubicBezTo>
                  <a:cubicBezTo>
                    <a:pt x="1033" y="772"/>
                    <a:pt x="1074" y="819"/>
                    <a:pt x="1092" y="843"/>
                  </a:cubicBezTo>
                  <a:cubicBezTo>
                    <a:pt x="1115" y="867"/>
                    <a:pt x="1251" y="902"/>
                    <a:pt x="1316" y="925"/>
                  </a:cubicBezTo>
                  <a:cubicBezTo>
                    <a:pt x="1375" y="955"/>
                    <a:pt x="1405" y="955"/>
                    <a:pt x="1440" y="1073"/>
                  </a:cubicBezTo>
                  <a:cubicBezTo>
                    <a:pt x="1475" y="1191"/>
                    <a:pt x="1505" y="1315"/>
                    <a:pt x="1505" y="1404"/>
                  </a:cubicBezTo>
                  <a:lnTo>
                    <a:pt x="29" y="1404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6" name="Freeform 169">
              <a:extLst>
                <a:ext uri="{FF2B5EF4-FFF2-40B4-BE49-F238E27FC236}">
                  <a16:creationId xmlns:a16="http://schemas.microsoft.com/office/drawing/2014/main" id="{711D291B-FD3C-920E-3478-056665FB90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78391" y="4062991"/>
              <a:ext cx="364963" cy="595087"/>
            </a:xfrm>
            <a:custGeom>
              <a:avLst/>
              <a:gdLst>
                <a:gd name="T0" fmla="*/ 53 w 609"/>
                <a:gd name="T1" fmla="*/ 808 h 992"/>
                <a:gd name="T2" fmla="*/ 53 w 609"/>
                <a:gd name="T3" fmla="*/ 808 h 992"/>
                <a:gd name="T4" fmla="*/ 396 w 609"/>
                <a:gd name="T5" fmla="*/ 495 h 992"/>
                <a:gd name="T6" fmla="*/ 48 w 609"/>
                <a:gd name="T7" fmla="*/ 189 h 992"/>
                <a:gd name="T8" fmla="*/ 30 w 609"/>
                <a:gd name="T9" fmla="*/ 53 h 992"/>
                <a:gd name="T10" fmla="*/ 136 w 609"/>
                <a:gd name="T11" fmla="*/ 29 h 992"/>
                <a:gd name="T12" fmla="*/ 573 w 609"/>
                <a:gd name="T13" fmla="*/ 413 h 992"/>
                <a:gd name="T14" fmla="*/ 608 w 609"/>
                <a:gd name="T15" fmla="*/ 489 h 992"/>
                <a:gd name="T16" fmla="*/ 579 w 609"/>
                <a:gd name="T17" fmla="*/ 571 h 992"/>
                <a:gd name="T18" fmla="*/ 148 w 609"/>
                <a:gd name="T19" fmla="*/ 961 h 992"/>
                <a:gd name="T20" fmla="*/ 36 w 609"/>
                <a:gd name="T21" fmla="*/ 943 h 992"/>
                <a:gd name="T22" fmla="*/ 53 w 609"/>
                <a:gd name="T23" fmla="*/ 808 h 9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9" h="992">
                  <a:moveTo>
                    <a:pt x="53" y="808"/>
                  </a:moveTo>
                  <a:lnTo>
                    <a:pt x="53" y="808"/>
                  </a:lnTo>
                  <a:cubicBezTo>
                    <a:pt x="396" y="495"/>
                    <a:pt x="396" y="495"/>
                    <a:pt x="396" y="495"/>
                  </a:cubicBezTo>
                  <a:cubicBezTo>
                    <a:pt x="48" y="189"/>
                    <a:pt x="48" y="189"/>
                    <a:pt x="48" y="189"/>
                  </a:cubicBezTo>
                  <a:cubicBezTo>
                    <a:pt x="12" y="159"/>
                    <a:pt x="0" y="94"/>
                    <a:pt x="30" y="53"/>
                  </a:cubicBezTo>
                  <a:cubicBezTo>
                    <a:pt x="53" y="12"/>
                    <a:pt x="101" y="0"/>
                    <a:pt x="136" y="29"/>
                  </a:cubicBezTo>
                  <a:cubicBezTo>
                    <a:pt x="573" y="413"/>
                    <a:pt x="573" y="413"/>
                    <a:pt x="573" y="413"/>
                  </a:cubicBezTo>
                  <a:cubicBezTo>
                    <a:pt x="596" y="431"/>
                    <a:pt x="608" y="460"/>
                    <a:pt x="608" y="489"/>
                  </a:cubicBezTo>
                  <a:cubicBezTo>
                    <a:pt x="608" y="524"/>
                    <a:pt x="596" y="548"/>
                    <a:pt x="579" y="571"/>
                  </a:cubicBezTo>
                  <a:cubicBezTo>
                    <a:pt x="148" y="961"/>
                    <a:pt x="148" y="961"/>
                    <a:pt x="148" y="961"/>
                  </a:cubicBezTo>
                  <a:cubicBezTo>
                    <a:pt x="113" y="991"/>
                    <a:pt x="65" y="985"/>
                    <a:pt x="36" y="943"/>
                  </a:cubicBezTo>
                  <a:cubicBezTo>
                    <a:pt x="12" y="896"/>
                    <a:pt x="18" y="837"/>
                    <a:pt x="53" y="80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9C000D6-83CF-D729-95F7-F225051B9EB9}"/>
                </a:ext>
              </a:extLst>
            </p:cNvPr>
            <p:cNvSpPr txBox="1"/>
            <p:nvPr/>
          </p:nvSpPr>
          <p:spPr>
            <a:xfrm>
              <a:off x="7937183" y="3517013"/>
              <a:ext cx="7046638" cy="1619768"/>
            </a:xfrm>
            <a:prstGeom prst="rect">
              <a:avLst/>
            </a:prstGeom>
            <a:noFill/>
          </p:spPr>
          <p:txBody>
            <a:bodyPr wrap="square" lIns="109710" tIns="54855" rIns="109710" bIns="54855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Section 143(9) of the Companies Act, 2013 requires every auditor to comply with the Auditing Standards. </a:t>
              </a:r>
              <a:endParaRPr lang="en-US" sz="14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Lato Light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3E6FB2C-4953-F04B-5101-3AF84BB4B416}"/>
                </a:ext>
              </a:extLst>
            </p:cNvPr>
            <p:cNvSpPr txBox="1"/>
            <p:nvPr/>
          </p:nvSpPr>
          <p:spPr>
            <a:xfrm>
              <a:off x="16192553" y="3466337"/>
              <a:ext cx="2113328" cy="1954344"/>
            </a:xfrm>
            <a:prstGeom prst="rect">
              <a:avLst/>
            </a:prstGeom>
            <a:noFill/>
          </p:spPr>
          <p:txBody>
            <a:bodyPr wrap="none" lIns="91422" tIns="45711" rIns="91422" bIns="45711" rtlCol="0">
              <a:spAutoFit/>
            </a:bodyPr>
            <a:lstStyle/>
            <a:p>
              <a:pPr algn="r"/>
              <a:r>
                <a:rPr lang="en-US" sz="5750" b="1">
                  <a:latin typeface="Cambria" panose="02040503050406030204" pitchFamily="18" charset="0"/>
                  <a:ea typeface="Cambria" panose="02040503050406030204" pitchFamily="18" charset="0"/>
                  <a:cs typeface="Arial"/>
                </a:rPr>
                <a:t>02</a:t>
              </a:r>
              <a:endParaRPr lang="id-ID" sz="5750" b="1" dirty="0">
                <a:latin typeface="Cambria" panose="02040503050406030204" pitchFamily="18" charset="0"/>
                <a:ea typeface="Cambria" panose="02040503050406030204" pitchFamily="18" charset="0"/>
                <a:cs typeface="Arial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631F39A-5832-4869-5C8D-0C1EF512FD04}"/>
                </a:ext>
              </a:extLst>
            </p:cNvPr>
            <p:cNvSpPr txBox="1"/>
            <p:nvPr/>
          </p:nvSpPr>
          <p:spPr>
            <a:xfrm>
              <a:off x="15150459" y="5015073"/>
              <a:ext cx="3665162" cy="769406"/>
            </a:xfrm>
            <a:prstGeom prst="rect">
              <a:avLst/>
            </a:prstGeom>
            <a:noFill/>
          </p:spPr>
          <p:txBody>
            <a:bodyPr wrap="none" lIns="91422" tIns="45711" rIns="91422" bIns="45711" rtlCol="0">
              <a:spAutoFit/>
            </a:bodyPr>
            <a:lstStyle/>
            <a:p>
              <a:r>
                <a:rPr lang="en-IN" sz="1900" b="1" dirty="0">
                  <a:latin typeface="Cambria" panose="02040503050406030204" pitchFamily="18" charset="0"/>
                  <a:ea typeface="Cambria" panose="02040503050406030204" pitchFamily="18" charset="0"/>
                </a:rPr>
                <a:t>Companies Act</a:t>
              </a:r>
              <a:endParaRPr lang="id-ID" sz="1900" b="1" dirty="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8B31E28E-0DF1-2F52-35E0-FD0021E3FC55}"/>
              </a:ext>
            </a:extLst>
          </p:cNvPr>
          <p:cNvGrpSpPr/>
          <p:nvPr/>
        </p:nvGrpSpPr>
        <p:grpSpPr>
          <a:xfrm>
            <a:off x="2561282" y="4531898"/>
            <a:ext cx="7236817" cy="1416307"/>
            <a:chOff x="3832247" y="3042087"/>
            <a:chExt cx="14473634" cy="2832614"/>
          </a:xfrm>
        </p:grpSpPr>
        <p:sp>
          <p:nvSpPr>
            <p:cNvPr id="11" name="Freeform 33">
              <a:extLst>
                <a:ext uri="{FF2B5EF4-FFF2-40B4-BE49-F238E27FC236}">
                  <a16:creationId xmlns:a16="http://schemas.microsoft.com/office/drawing/2014/main" id="{4B13E730-B2B4-99F7-9B74-0BF01E7EA6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2247" y="3042087"/>
              <a:ext cx="14083449" cy="2602511"/>
            </a:xfrm>
            <a:custGeom>
              <a:avLst/>
              <a:gdLst>
                <a:gd name="T0" fmla="*/ 19388 w 19389"/>
                <a:gd name="T1" fmla="*/ 0 h 4338"/>
                <a:gd name="T2" fmla="*/ 19388 w 19389"/>
                <a:gd name="T3" fmla="*/ 4337 h 4338"/>
                <a:gd name="T4" fmla="*/ 0 w 19389"/>
                <a:gd name="T5" fmla="*/ 4337 h 4338"/>
                <a:gd name="T6" fmla="*/ 0 w 19389"/>
                <a:gd name="T7" fmla="*/ 0 h 4338"/>
                <a:gd name="T8" fmla="*/ 19388 w 19389"/>
                <a:gd name="T9" fmla="*/ 0 h 4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89" h="4338">
                  <a:moveTo>
                    <a:pt x="19388" y="0"/>
                  </a:moveTo>
                  <a:lnTo>
                    <a:pt x="19388" y="4337"/>
                  </a:lnTo>
                  <a:lnTo>
                    <a:pt x="0" y="4337"/>
                  </a:lnTo>
                  <a:lnTo>
                    <a:pt x="0" y="0"/>
                  </a:lnTo>
                  <a:lnTo>
                    <a:pt x="19388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2" name="Freeform 34">
              <a:extLst>
                <a:ext uri="{FF2B5EF4-FFF2-40B4-BE49-F238E27FC236}">
                  <a16:creationId xmlns:a16="http://schemas.microsoft.com/office/drawing/2014/main" id="{D88998FD-A6CA-D7F4-CAF1-AEA9AA7075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05580" y="3573700"/>
              <a:ext cx="3231770" cy="2301001"/>
            </a:xfrm>
            <a:custGeom>
              <a:avLst/>
              <a:gdLst>
                <a:gd name="T0" fmla="*/ 5389 w 5390"/>
                <a:gd name="T1" fmla="*/ 0 h 3837"/>
                <a:gd name="T2" fmla="*/ 2036 w 5390"/>
                <a:gd name="T3" fmla="*/ 0 h 3837"/>
                <a:gd name="T4" fmla="*/ 0 w 5390"/>
                <a:gd name="T5" fmla="*/ 3836 h 3837"/>
                <a:gd name="T6" fmla="*/ 5389 w 5390"/>
                <a:gd name="T7" fmla="*/ 3836 h 3837"/>
                <a:gd name="T8" fmla="*/ 5389 w 5390"/>
                <a:gd name="T9" fmla="*/ 0 h 38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90" h="3837">
                  <a:moveTo>
                    <a:pt x="5389" y="0"/>
                  </a:moveTo>
                  <a:lnTo>
                    <a:pt x="2036" y="0"/>
                  </a:lnTo>
                  <a:lnTo>
                    <a:pt x="0" y="3836"/>
                  </a:lnTo>
                  <a:lnTo>
                    <a:pt x="5389" y="3836"/>
                  </a:lnTo>
                  <a:lnTo>
                    <a:pt x="5389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3" name="Freeform 35">
              <a:extLst>
                <a:ext uri="{FF2B5EF4-FFF2-40B4-BE49-F238E27FC236}">
                  <a16:creationId xmlns:a16="http://schemas.microsoft.com/office/drawing/2014/main" id="{4BD4E243-1F41-3E64-202F-E60544028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5478" y="3917526"/>
              <a:ext cx="904473" cy="843700"/>
            </a:xfrm>
            <a:custGeom>
              <a:avLst/>
              <a:gdLst>
                <a:gd name="T0" fmla="*/ 29 w 1506"/>
                <a:gd name="T1" fmla="*/ 1404 h 1405"/>
                <a:gd name="T2" fmla="*/ 29 w 1506"/>
                <a:gd name="T3" fmla="*/ 1404 h 1405"/>
                <a:gd name="T4" fmla="*/ 47 w 1506"/>
                <a:gd name="T5" fmla="*/ 1061 h 1405"/>
                <a:gd name="T6" fmla="*/ 277 w 1506"/>
                <a:gd name="T7" fmla="*/ 890 h 1405"/>
                <a:gd name="T8" fmla="*/ 525 w 1506"/>
                <a:gd name="T9" fmla="*/ 790 h 1405"/>
                <a:gd name="T10" fmla="*/ 602 w 1506"/>
                <a:gd name="T11" fmla="*/ 743 h 1405"/>
                <a:gd name="T12" fmla="*/ 519 w 1506"/>
                <a:gd name="T13" fmla="*/ 508 h 1405"/>
                <a:gd name="T14" fmla="*/ 490 w 1506"/>
                <a:gd name="T15" fmla="*/ 478 h 1405"/>
                <a:gd name="T16" fmla="*/ 490 w 1506"/>
                <a:gd name="T17" fmla="*/ 330 h 1405"/>
                <a:gd name="T18" fmla="*/ 502 w 1506"/>
                <a:gd name="T19" fmla="*/ 301 h 1405"/>
                <a:gd name="T20" fmla="*/ 584 w 1506"/>
                <a:gd name="T21" fmla="*/ 88 h 1405"/>
                <a:gd name="T22" fmla="*/ 543 w 1506"/>
                <a:gd name="T23" fmla="*/ 35 h 1405"/>
                <a:gd name="T24" fmla="*/ 626 w 1506"/>
                <a:gd name="T25" fmla="*/ 47 h 1405"/>
                <a:gd name="T26" fmla="*/ 637 w 1506"/>
                <a:gd name="T27" fmla="*/ 0 h 1405"/>
                <a:gd name="T28" fmla="*/ 673 w 1506"/>
                <a:gd name="T29" fmla="*/ 30 h 1405"/>
                <a:gd name="T30" fmla="*/ 850 w 1506"/>
                <a:gd name="T31" fmla="*/ 18 h 1405"/>
                <a:gd name="T32" fmla="*/ 968 w 1506"/>
                <a:gd name="T33" fmla="*/ 65 h 1405"/>
                <a:gd name="T34" fmla="*/ 1056 w 1506"/>
                <a:gd name="T35" fmla="*/ 177 h 1405"/>
                <a:gd name="T36" fmla="*/ 1068 w 1506"/>
                <a:gd name="T37" fmla="*/ 348 h 1405"/>
                <a:gd name="T38" fmla="*/ 1080 w 1506"/>
                <a:gd name="T39" fmla="*/ 407 h 1405"/>
                <a:gd name="T40" fmla="*/ 1039 w 1506"/>
                <a:gd name="T41" fmla="*/ 513 h 1405"/>
                <a:gd name="T42" fmla="*/ 1015 w 1506"/>
                <a:gd name="T43" fmla="*/ 525 h 1405"/>
                <a:gd name="T44" fmla="*/ 974 w 1506"/>
                <a:gd name="T45" fmla="*/ 673 h 1405"/>
                <a:gd name="T46" fmla="*/ 1003 w 1506"/>
                <a:gd name="T47" fmla="*/ 760 h 1405"/>
                <a:gd name="T48" fmla="*/ 1092 w 1506"/>
                <a:gd name="T49" fmla="*/ 843 h 1405"/>
                <a:gd name="T50" fmla="*/ 1316 w 1506"/>
                <a:gd name="T51" fmla="*/ 925 h 1405"/>
                <a:gd name="T52" fmla="*/ 1440 w 1506"/>
                <a:gd name="T53" fmla="*/ 1073 h 1405"/>
                <a:gd name="T54" fmla="*/ 1505 w 1506"/>
                <a:gd name="T55" fmla="*/ 1404 h 1405"/>
                <a:gd name="T56" fmla="*/ 29 w 1506"/>
                <a:gd name="T57" fmla="*/ 1404 h 1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506" h="1405">
                  <a:moveTo>
                    <a:pt x="29" y="1404"/>
                  </a:moveTo>
                  <a:lnTo>
                    <a:pt x="29" y="1404"/>
                  </a:lnTo>
                  <a:cubicBezTo>
                    <a:pt x="29" y="1404"/>
                    <a:pt x="0" y="1191"/>
                    <a:pt x="47" y="1061"/>
                  </a:cubicBezTo>
                  <a:cubicBezTo>
                    <a:pt x="94" y="937"/>
                    <a:pt x="130" y="908"/>
                    <a:pt x="277" y="890"/>
                  </a:cubicBezTo>
                  <a:cubicBezTo>
                    <a:pt x="425" y="867"/>
                    <a:pt x="507" y="808"/>
                    <a:pt x="525" y="790"/>
                  </a:cubicBezTo>
                  <a:cubicBezTo>
                    <a:pt x="549" y="772"/>
                    <a:pt x="578" y="748"/>
                    <a:pt x="602" y="743"/>
                  </a:cubicBezTo>
                  <a:cubicBezTo>
                    <a:pt x="602" y="743"/>
                    <a:pt x="596" y="596"/>
                    <a:pt x="519" y="508"/>
                  </a:cubicBezTo>
                  <a:cubicBezTo>
                    <a:pt x="519" y="508"/>
                    <a:pt x="496" y="496"/>
                    <a:pt x="490" y="478"/>
                  </a:cubicBezTo>
                  <a:cubicBezTo>
                    <a:pt x="484" y="454"/>
                    <a:pt x="472" y="366"/>
                    <a:pt x="490" y="330"/>
                  </a:cubicBezTo>
                  <a:cubicBezTo>
                    <a:pt x="490" y="330"/>
                    <a:pt x="507" y="313"/>
                    <a:pt x="502" y="301"/>
                  </a:cubicBezTo>
                  <a:cubicBezTo>
                    <a:pt x="502" y="289"/>
                    <a:pt x="484" y="183"/>
                    <a:pt x="584" y="88"/>
                  </a:cubicBezTo>
                  <a:cubicBezTo>
                    <a:pt x="584" y="88"/>
                    <a:pt x="614" y="47"/>
                    <a:pt x="543" y="35"/>
                  </a:cubicBezTo>
                  <a:cubicBezTo>
                    <a:pt x="543" y="35"/>
                    <a:pt x="578" y="18"/>
                    <a:pt x="626" y="47"/>
                  </a:cubicBezTo>
                  <a:cubicBezTo>
                    <a:pt x="626" y="47"/>
                    <a:pt x="602" y="18"/>
                    <a:pt x="637" y="0"/>
                  </a:cubicBezTo>
                  <a:cubicBezTo>
                    <a:pt x="637" y="0"/>
                    <a:pt x="620" y="47"/>
                    <a:pt x="673" y="30"/>
                  </a:cubicBezTo>
                  <a:cubicBezTo>
                    <a:pt x="726" y="18"/>
                    <a:pt x="797" y="0"/>
                    <a:pt x="850" y="18"/>
                  </a:cubicBezTo>
                  <a:cubicBezTo>
                    <a:pt x="897" y="35"/>
                    <a:pt x="909" y="65"/>
                    <a:pt x="968" y="65"/>
                  </a:cubicBezTo>
                  <a:cubicBezTo>
                    <a:pt x="1033" y="71"/>
                    <a:pt x="1056" y="148"/>
                    <a:pt x="1056" y="177"/>
                  </a:cubicBezTo>
                  <a:cubicBezTo>
                    <a:pt x="1056" y="207"/>
                    <a:pt x="1056" y="330"/>
                    <a:pt x="1068" y="348"/>
                  </a:cubicBezTo>
                  <a:cubicBezTo>
                    <a:pt x="1080" y="366"/>
                    <a:pt x="1080" y="378"/>
                    <a:pt x="1080" y="407"/>
                  </a:cubicBezTo>
                  <a:cubicBezTo>
                    <a:pt x="1074" y="431"/>
                    <a:pt x="1050" y="508"/>
                    <a:pt x="1039" y="513"/>
                  </a:cubicBezTo>
                  <a:cubicBezTo>
                    <a:pt x="1027" y="513"/>
                    <a:pt x="1015" y="525"/>
                    <a:pt x="1015" y="525"/>
                  </a:cubicBezTo>
                  <a:cubicBezTo>
                    <a:pt x="1009" y="531"/>
                    <a:pt x="974" y="637"/>
                    <a:pt x="974" y="673"/>
                  </a:cubicBezTo>
                  <a:cubicBezTo>
                    <a:pt x="974" y="708"/>
                    <a:pt x="974" y="754"/>
                    <a:pt x="1003" y="760"/>
                  </a:cubicBezTo>
                  <a:cubicBezTo>
                    <a:pt x="1033" y="772"/>
                    <a:pt x="1074" y="819"/>
                    <a:pt x="1092" y="843"/>
                  </a:cubicBezTo>
                  <a:cubicBezTo>
                    <a:pt x="1115" y="867"/>
                    <a:pt x="1251" y="902"/>
                    <a:pt x="1316" y="925"/>
                  </a:cubicBezTo>
                  <a:cubicBezTo>
                    <a:pt x="1375" y="955"/>
                    <a:pt x="1405" y="955"/>
                    <a:pt x="1440" y="1073"/>
                  </a:cubicBezTo>
                  <a:cubicBezTo>
                    <a:pt x="1475" y="1191"/>
                    <a:pt x="1505" y="1315"/>
                    <a:pt x="1505" y="1404"/>
                  </a:cubicBezTo>
                  <a:lnTo>
                    <a:pt x="29" y="1404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4" name="Freeform 169">
              <a:extLst>
                <a:ext uri="{FF2B5EF4-FFF2-40B4-BE49-F238E27FC236}">
                  <a16:creationId xmlns:a16="http://schemas.microsoft.com/office/drawing/2014/main" id="{5A9AB08B-6E5F-0808-F65E-F77EFA04B9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78391" y="4062991"/>
              <a:ext cx="364963" cy="595087"/>
            </a:xfrm>
            <a:custGeom>
              <a:avLst/>
              <a:gdLst>
                <a:gd name="T0" fmla="*/ 53 w 609"/>
                <a:gd name="T1" fmla="*/ 808 h 992"/>
                <a:gd name="T2" fmla="*/ 53 w 609"/>
                <a:gd name="T3" fmla="*/ 808 h 992"/>
                <a:gd name="T4" fmla="*/ 396 w 609"/>
                <a:gd name="T5" fmla="*/ 495 h 992"/>
                <a:gd name="T6" fmla="*/ 48 w 609"/>
                <a:gd name="T7" fmla="*/ 189 h 992"/>
                <a:gd name="T8" fmla="*/ 30 w 609"/>
                <a:gd name="T9" fmla="*/ 53 h 992"/>
                <a:gd name="T10" fmla="*/ 136 w 609"/>
                <a:gd name="T11" fmla="*/ 29 h 992"/>
                <a:gd name="T12" fmla="*/ 573 w 609"/>
                <a:gd name="T13" fmla="*/ 413 h 992"/>
                <a:gd name="T14" fmla="*/ 608 w 609"/>
                <a:gd name="T15" fmla="*/ 489 h 992"/>
                <a:gd name="T16" fmla="*/ 579 w 609"/>
                <a:gd name="T17" fmla="*/ 571 h 992"/>
                <a:gd name="T18" fmla="*/ 148 w 609"/>
                <a:gd name="T19" fmla="*/ 961 h 992"/>
                <a:gd name="T20" fmla="*/ 36 w 609"/>
                <a:gd name="T21" fmla="*/ 943 h 992"/>
                <a:gd name="T22" fmla="*/ 53 w 609"/>
                <a:gd name="T23" fmla="*/ 808 h 9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9" h="992">
                  <a:moveTo>
                    <a:pt x="53" y="808"/>
                  </a:moveTo>
                  <a:lnTo>
                    <a:pt x="53" y="808"/>
                  </a:lnTo>
                  <a:cubicBezTo>
                    <a:pt x="396" y="495"/>
                    <a:pt x="396" y="495"/>
                    <a:pt x="396" y="495"/>
                  </a:cubicBezTo>
                  <a:cubicBezTo>
                    <a:pt x="48" y="189"/>
                    <a:pt x="48" y="189"/>
                    <a:pt x="48" y="189"/>
                  </a:cubicBezTo>
                  <a:cubicBezTo>
                    <a:pt x="12" y="159"/>
                    <a:pt x="0" y="94"/>
                    <a:pt x="30" y="53"/>
                  </a:cubicBezTo>
                  <a:cubicBezTo>
                    <a:pt x="53" y="12"/>
                    <a:pt x="101" y="0"/>
                    <a:pt x="136" y="29"/>
                  </a:cubicBezTo>
                  <a:cubicBezTo>
                    <a:pt x="573" y="413"/>
                    <a:pt x="573" y="413"/>
                    <a:pt x="573" y="413"/>
                  </a:cubicBezTo>
                  <a:cubicBezTo>
                    <a:pt x="596" y="431"/>
                    <a:pt x="608" y="460"/>
                    <a:pt x="608" y="489"/>
                  </a:cubicBezTo>
                  <a:cubicBezTo>
                    <a:pt x="608" y="524"/>
                    <a:pt x="596" y="548"/>
                    <a:pt x="579" y="571"/>
                  </a:cubicBezTo>
                  <a:cubicBezTo>
                    <a:pt x="148" y="961"/>
                    <a:pt x="148" y="961"/>
                    <a:pt x="148" y="961"/>
                  </a:cubicBezTo>
                  <a:cubicBezTo>
                    <a:pt x="113" y="991"/>
                    <a:pt x="65" y="985"/>
                    <a:pt x="36" y="943"/>
                  </a:cubicBezTo>
                  <a:cubicBezTo>
                    <a:pt x="12" y="896"/>
                    <a:pt x="18" y="837"/>
                    <a:pt x="53" y="80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36ED15A-4709-BE02-E264-1C4C5DBFA95A}"/>
                </a:ext>
              </a:extLst>
            </p:cNvPr>
            <p:cNvSpPr txBox="1"/>
            <p:nvPr/>
          </p:nvSpPr>
          <p:spPr>
            <a:xfrm>
              <a:off x="7870189" y="3194753"/>
              <a:ext cx="7046638" cy="2564898"/>
            </a:xfrm>
            <a:prstGeom prst="rect">
              <a:avLst/>
            </a:prstGeom>
            <a:noFill/>
          </p:spPr>
          <p:txBody>
            <a:bodyPr wrap="square" lIns="109710" tIns="54855" rIns="109710" bIns="54855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If not complied with Auditing Standards in performing Assurance Engagement, CA shall be held guilty of Professional misconduct under Schedule-II to the Chartered Accountants Act, 1949.</a:t>
              </a:r>
              <a:endParaRPr lang="en-US" sz="14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Lato Light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56713F8-FCEF-CEE7-01A4-DA36D42350D2}"/>
                </a:ext>
              </a:extLst>
            </p:cNvPr>
            <p:cNvSpPr txBox="1"/>
            <p:nvPr/>
          </p:nvSpPr>
          <p:spPr>
            <a:xfrm>
              <a:off x="16192553" y="3466337"/>
              <a:ext cx="2113328" cy="1954344"/>
            </a:xfrm>
            <a:prstGeom prst="rect">
              <a:avLst/>
            </a:prstGeom>
            <a:noFill/>
          </p:spPr>
          <p:txBody>
            <a:bodyPr wrap="none" lIns="91422" tIns="45711" rIns="91422" bIns="45711" rtlCol="0">
              <a:spAutoFit/>
            </a:bodyPr>
            <a:lstStyle/>
            <a:p>
              <a:pPr algn="r"/>
              <a:r>
                <a:rPr lang="en-US" sz="5750" b="1">
                  <a:latin typeface="Cambria" panose="02040503050406030204" pitchFamily="18" charset="0"/>
                  <a:ea typeface="Cambria" panose="02040503050406030204" pitchFamily="18" charset="0"/>
                  <a:cs typeface="Arial"/>
                </a:rPr>
                <a:t>03</a:t>
              </a:r>
              <a:endParaRPr lang="id-ID" sz="5750" b="1" dirty="0">
                <a:latin typeface="Cambria" panose="02040503050406030204" pitchFamily="18" charset="0"/>
                <a:ea typeface="Cambria" panose="02040503050406030204" pitchFamily="18" charset="0"/>
                <a:cs typeface="Arial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FD23787-5E89-9789-4A19-5F3C0CB3E951}"/>
                </a:ext>
              </a:extLst>
            </p:cNvPr>
            <p:cNvSpPr txBox="1"/>
            <p:nvPr/>
          </p:nvSpPr>
          <p:spPr>
            <a:xfrm>
              <a:off x="15129097" y="4922327"/>
              <a:ext cx="3037426" cy="769406"/>
            </a:xfrm>
            <a:prstGeom prst="rect">
              <a:avLst/>
            </a:prstGeom>
            <a:noFill/>
          </p:spPr>
          <p:txBody>
            <a:bodyPr wrap="none" lIns="91422" tIns="45711" rIns="91422" bIns="45711" rtlCol="0">
              <a:spAutoFit/>
            </a:bodyPr>
            <a:lstStyle/>
            <a:p>
              <a:r>
                <a:rPr lang="en-IN" sz="1900" b="1" dirty="0">
                  <a:latin typeface="Cambria" panose="02040503050406030204" pitchFamily="18" charset="0"/>
                  <a:ea typeface="Cambria" panose="02040503050406030204" pitchFamily="18" charset="0"/>
                </a:rPr>
                <a:t>Ethics - ICAI</a:t>
              </a:r>
              <a:endParaRPr lang="id-ID" sz="1900" b="1" dirty="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640D7A9-CB8B-C926-3E39-0D30EF3CDDFE}"/>
              </a:ext>
            </a:extLst>
          </p:cNvPr>
          <p:cNvGrpSpPr/>
          <p:nvPr/>
        </p:nvGrpSpPr>
        <p:grpSpPr>
          <a:xfrm>
            <a:off x="2561282" y="1699284"/>
            <a:ext cx="7237771" cy="1416307"/>
            <a:chOff x="3832247" y="3042087"/>
            <a:chExt cx="14475542" cy="2832614"/>
          </a:xfrm>
        </p:grpSpPr>
        <p:sp>
          <p:nvSpPr>
            <p:cNvPr id="19" name="Freeform 33">
              <a:extLst>
                <a:ext uri="{FF2B5EF4-FFF2-40B4-BE49-F238E27FC236}">
                  <a16:creationId xmlns:a16="http://schemas.microsoft.com/office/drawing/2014/main" id="{41584944-441E-D2DC-A719-E30D2DDF15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2247" y="3042087"/>
              <a:ext cx="14083449" cy="2602511"/>
            </a:xfrm>
            <a:custGeom>
              <a:avLst/>
              <a:gdLst>
                <a:gd name="T0" fmla="*/ 19388 w 19389"/>
                <a:gd name="T1" fmla="*/ 0 h 4338"/>
                <a:gd name="T2" fmla="*/ 19388 w 19389"/>
                <a:gd name="T3" fmla="*/ 4337 h 4338"/>
                <a:gd name="T4" fmla="*/ 0 w 19389"/>
                <a:gd name="T5" fmla="*/ 4337 h 4338"/>
                <a:gd name="T6" fmla="*/ 0 w 19389"/>
                <a:gd name="T7" fmla="*/ 0 h 4338"/>
                <a:gd name="T8" fmla="*/ 19388 w 19389"/>
                <a:gd name="T9" fmla="*/ 0 h 4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89" h="4338">
                  <a:moveTo>
                    <a:pt x="19388" y="0"/>
                  </a:moveTo>
                  <a:lnTo>
                    <a:pt x="19388" y="4337"/>
                  </a:lnTo>
                  <a:lnTo>
                    <a:pt x="0" y="4337"/>
                  </a:lnTo>
                  <a:lnTo>
                    <a:pt x="0" y="0"/>
                  </a:lnTo>
                  <a:lnTo>
                    <a:pt x="19388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0" name="Freeform 34">
              <a:extLst>
                <a:ext uri="{FF2B5EF4-FFF2-40B4-BE49-F238E27FC236}">
                  <a16:creationId xmlns:a16="http://schemas.microsoft.com/office/drawing/2014/main" id="{DD742AA1-7990-B8B6-24E0-591BCA3335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05580" y="3573700"/>
              <a:ext cx="3231770" cy="2301001"/>
            </a:xfrm>
            <a:custGeom>
              <a:avLst/>
              <a:gdLst>
                <a:gd name="T0" fmla="*/ 5389 w 5390"/>
                <a:gd name="T1" fmla="*/ 0 h 3837"/>
                <a:gd name="T2" fmla="*/ 2036 w 5390"/>
                <a:gd name="T3" fmla="*/ 0 h 3837"/>
                <a:gd name="T4" fmla="*/ 0 w 5390"/>
                <a:gd name="T5" fmla="*/ 3836 h 3837"/>
                <a:gd name="T6" fmla="*/ 5389 w 5390"/>
                <a:gd name="T7" fmla="*/ 3836 h 3837"/>
                <a:gd name="T8" fmla="*/ 5389 w 5390"/>
                <a:gd name="T9" fmla="*/ 0 h 38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90" h="3837">
                  <a:moveTo>
                    <a:pt x="5389" y="0"/>
                  </a:moveTo>
                  <a:lnTo>
                    <a:pt x="2036" y="0"/>
                  </a:lnTo>
                  <a:lnTo>
                    <a:pt x="0" y="3836"/>
                  </a:lnTo>
                  <a:lnTo>
                    <a:pt x="5389" y="3836"/>
                  </a:lnTo>
                  <a:lnTo>
                    <a:pt x="5389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1" name="Freeform 35">
              <a:extLst>
                <a:ext uri="{FF2B5EF4-FFF2-40B4-BE49-F238E27FC236}">
                  <a16:creationId xmlns:a16="http://schemas.microsoft.com/office/drawing/2014/main" id="{3E9ECD73-091A-FD8D-A523-B69FAE7823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5478" y="3917526"/>
              <a:ext cx="904473" cy="843700"/>
            </a:xfrm>
            <a:custGeom>
              <a:avLst/>
              <a:gdLst>
                <a:gd name="T0" fmla="*/ 29 w 1506"/>
                <a:gd name="T1" fmla="*/ 1404 h 1405"/>
                <a:gd name="T2" fmla="*/ 29 w 1506"/>
                <a:gd name="T3" fmla="*/ 1404 h 1405"/>
                <a:gd name="T4" fmla="*/ 47 w 1506"/>
                <a:gd name="T5" fmla="*/ 1061 h 1405"/>
                <a:gd name="T6" fmla="*/ 277 w 1506"/>
                <a:gd name="T7" fmla="*/ 890 h 1405"/>
                <a:gd name="T8" fmla="*/ 525 w 1506"/>
                <a:gd name="T9" fmla="*/ 790 h 1405"/>
                <a:gd name="T10" fmla="*/ 602 w 1506"/>
                <a:gd name="T11" fmla="*/ 743 h 1405"/>
                <a:gd name="T12" fmla="*/ 519 w 1506"/>
                <a:gd name="T13" fmla="*/ 508 h 1405"/>
                <a:gd name="T14" fmla="*/ 490 w 1506"/>
                <a:gd name="T15" fmla="*/ 478 h 1405"/>
                <a:gd name="T16" fmla="*/ 490 w 1506"/>
                <a:gd name="T17" fmla="*/ 330 h 1405"/>
                <a:gd name="T18" fmla="*/ 502 w 1506"/>
                <a:gd name="T19" fmla="*/ 301 h 1405"/>
                <a:gd name="T20" fmla="*/ 584 w 1506"/>
                <a:gd name="T21" fmla="*/ 88 h 1405"/>
                <a:gd name="T22" fmla="*/ 543 w 1506"/>
                <a:gd name="T23" fmla="*/ 35 h 1405"/>
                <a:gd name="T24" fmla="*/ 626 w 1506"/>
                <a:gd name="T25" fmla="*/ 47 h 1405"/>
                <a:gd name="T26" fmla="*/ 637 w 1506"/>
                <a:gd name="T27" fmla="*/ 0 h 1405"/>
                <a:gd name="T28" fmla="*/ 673 w 1506"/>
                <a:gd name="T29" fmla="*/ 30 h 1405"/>
                <a:gd name="T30" fmla="*/ 850 w 1506"/>
                <a:gd name="T31" fmla="*/ 18 h 1405"/>
                <a:gd name="T32" fmla="*/ 968 w 1506"/>
                <a:gd name="T33" fmla="*/ 65 h 1405"/>
                <a:gd name="T34" fmla="*/ 1056 w 1506"/>
                <a:gd name="T35" fmla="*/ 177 h 1405"/>
                <a:gd name="T36" fmla="*/ 1068 w 1506"/>
                <a:gd name="T37" fmla="*/ 348 h 1405"/>
                <a:gd name="T38" fmla="*/ 1080 w 1506"/>
                <a:gd name="T39" fmla="*/ 407 h 1405"/>
                <a:gd name="T40" fmla="*/ 1039 w 1506"/>
                <a:gd name="T41" fmla="*/ 513 h 1405"/>
                <a:gd name="T42" fmla="*/ 1015 w 1506"/>
                <a:gd name="T43" fmla="*/ 525 h 1405"/>
                <a:gd name="T44" fmla="*/ 974 w 1506"/>
                <a:gd name="T45" fmla="*/ 673 h 1405"/>
                <a:gd name="T46" fmla="*/ 1003 w 1506"/>
                <a:gd name="T47" fmla="*/ 760 h 1405"/>
                <a:gd name="T48" fmla="*/ 1092 w 1506"/>
                <a:gd name="T49" fmla="*/ 843 h 1405"/>
                <a:gd name="T50" fmla="*/ 1316 w 1506"/>
                <a:gd name="T51" fmla="*/ 925 h 1405"/>
                <a:gd name="T52" fmla="*/ 1440 w 1506"/>
                <a:gd name="T53" fmla="*/ 1073 h 1405"/>
                <a:gd name="T54" fmla="*/ 1505 w 1506"/>
                <a:gd name="T55" fmla="*/ 1404 h 1405"/>
                <a:gd name="T56" fmla="*/ 29 w 1506"/>
                <a:gd name="T57" fmla="*/ 1404 h 1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506" h="1405">
                  <a:moveTo>
                    <a:pt x="29" y="1404"/>
                  </a:moveTo>
                  <a:lnTo>
                    <a:pt x="29" y="1404"/>
                  </a:lnTo>
                  <a:cubicBezTo>
                    <a:pt x="29" y="1404"/>
                    <a:pt x="0" y="1191"/>
                    <a:pt x="47" y="1061"/>
                  </a:cubicBezTo>
                  <a:cubicBezTo>
                    <a:pt x="94" y="937"/>
                    <a:pt x="130" y="908"/>
                    <a:pt x="277" y="890"/>
                  </a:cubicBezTo>
                  <a:cubicBezTo>
                    <a:pt x="425" y="867"/>
                    <a:pt x="507" y="808"/>
                    <a:pt x="525" y="790"/>
                  </a:cubicBezTo>
                  <a:cubicBezTo>
                    <a:pt x="549" y="772"/>
                    <a:pt x="578" y="748"/>
                    <a:pt x="602" y="743"/>
                  </a:cubicBezTo>
                  <a:cubicBezTo>
                    <a:pt x="602" y="743"/>
                    <a:pt x="596" y="596"/>
                    <a:pt x="519" y="508"/>
                  </a:cubicBezTo>
                  <a:cubicBezTo>
                    <a:pt x="519" y="508"/>
                    <a:pt x="496" y="496"/>
                    <a:pt x="490" y="478"/>
                  </a:cubicBezTo>
                  <a:cubicBezTo>
                    <a:pt x="484" y="454"/>
                    <a:pt x="472" y="366"/>
                    <a:pt x="490" y="330"/>
                  </a:cubicBezTo>
                  <a:cubicBezTo>
                    <a:pt x="490" y="330"/>
                    <a:pt x="507" y="313"/>
                    <a:pt x="502" y="301"/>
                  </a:cubicBezTo>
                  <a:cubicBezTo>
                    <a:pt x="502" y="289"/>
                    <a:pt x="484" y="183"/>
                    <a:pt x="584" y="88"/>
                  </a:cubicBezTo>
                  <a:cubicBezTo>
                    <a:pt x="584" y="88"/>
                    <a:pt x="614" y="47"/>
                    <a:pt x="543" y="35"/>
                  </a:cubicBezTo>
                  <a:cubicBezTo>
                    <a:pt x="543" y="35"/>
                    <a:pt x="578" y="18"/>
                    <a:pt x="626" y="47"/>
                  </a:cubicBezTo>
                  <a:cubicBezTo>
                    <a:pt x="626" y="47"/>
                    <a:pt x="602" y="18"/>
                    <a:pt x="637" y="0"/>
                  </a:cubicBezTo>
                  <a:cubicBezTo>
                    <a:pt x="637" y="0"/>
                    <a:pt x="620" y="47"/>
                    <a:pt x="673" y="30"/>
                  </a:cubicBezTo>
                  <a:cubicBezTo>
                    <a:pt x="726" y="18"/>
                    <a:pt x="797" y="0"/>
                    <a:pt x="850" y="18"/>
                  </a:cubicBezTo>
                  <a:cubicBezTo>
                    <a:pt x="897" y="35"/>
                    <a:pt x="909" y="65"/>
                    <a:pt x="968" y="65"/>
                  </a:cubicBezTo>
                  <a:cubicBezTo>
                    <a:pt x="1033" y="71"/>
                    <a:pt x="1056" y="148"/>
                    <a:pt x="1056" y="177"/>
                  </a:cubicBezTo>
                  <a:cubicBezTo>
                    <a:pt x="1056" y="207"/>
                    <a:pt x="1056" y="330"/>
                    <a:pt x="1068" y="348"/>
                  </a:cubicBezTo>
                  <a:cubicBezTo>
                    <a:pt x="1080" y="366"/>
                    <a:pt x="1080" y="378"/>
                    <a:pt x="1080" y="407"/>
                  </a:cubicBezTo>
                  <a:cubicBezTo>
                    <a:pt x="1074" y="431"/>
                    <a:pt x="1050" y="508"/>
                    <a:pt x="1039" y="513"/>
                  </a:cubicBezTo>
                  <a:cubicBezTo>
                    <a:pt x="1027" y="513"/>
                    <a:pt x="1015" y="525"/>
                    <a:pt x="1015" y="525"/>
                  </a:cubicBezTo>
                  <a:cubicBezTo>
                    <a:pt x="1009" y="531"/>
                    <a:pt x="974" y="637"/>
                    <a:pt x="974" y="673"/>
                  </a:cubicBezTo>
                  <a:cubicBezTo>
                    <a:pt x="974" y="708"/>
                    <a:pt x="974" y="754"/>
                    <a:pt x="1003" y="760"/>
                  </a:cubicBezTo>
                  <a:cubicBezTo>
                    <a:pt x="1033" y="772"/>
                    <a:pt x="1074" y="819"/>
                    <a:pt x="1092" y="843"/>
                  </a:cubicBezTo>
                  <a:cubicBezTo>
                    <a:pt x="1115" y="867"/>
                    <a:pt x="1251" y="902"/>
                    <a:pt x="1316" y="925"/>
                  </a:cubicBezTo>
                  <a:cubicBezTo>
                    <a:pt x="1375" y="955"/>
                    <a:pt x="1405" y="955"/>
                    <a:pt x="1440" y="1073"/>
                  </a:cubicBezTo>
                  <a:cubicBezTo>
                    <a:pt x="1475" y="1191"/>
                    <a:pt x="1505" y="1315"/>
                    <a:pt x="1505" y="1404"/>
                  </a:cubicBezTo>
                  <a:lnTo>
                    <a:pt x="29" y="1404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2" name="Freeform 169">
              <a:extLst>
                <a:ext uri="{FF2B5EF4-FFF2-40B4-BE49-F238E27FC236}">
                  <a16:creationId xmlns:a16="http://schemas.microsoft.com/office/drawing/2014/main" id="{9AD3EAB6-CC94-0FAB-CDA7-3BB49BE2D1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78391" y="4062991"/>
              <a:ext cx="364963" cy="595087"/>
            </a:xfrm>
            <a:custGeom>
              <a:avLst/>
              <a:gdLst>
                <a:gd name="T0" fmla="*/ 53 w 609"/>
                <a:gd name="T1" fmla="*/ 808 h 992"/>
                <a:gd name="T2" fmla="*/ 53 w 609"/>
                <a:gd name="T3" fmla="*/ 808 h 992"/>
                <a:gd name="T4" fmla="*/ 396 w 609"/>
                <a:gd name="T5" fmla="*/ 495 h 992"/>
                <a:gd name="T6" fmla="*/ 48 w 609"/>
                <a:gd name="T7" fmla="*/ 189 h 992"/>
                <a:gd name="T8" fmla="*/ 30 w 609"/>
                <a:gd name="T9" fmla="*/ 53 h 992"/>
                <a:gd name="T10" fmla="*/ 136 w 609"/>
                <a:gd name="T11" fmla="*/ 29 h 992"/>
                <a:gd name="T12" fmla="*/ 573 w 609"/>
                <a:gd name="T13" fmla="*/ 413 h 992"/>
                <a:gd name="T14" fmla="*/ 608 w 609"/>
                <a:gd name="T15" fmla="*/ 489 h 992"/>
                <a:gd name="T16" fmla="*/ 579 w 609"/>
                <a:gd name="T17" fmla="*/ 571 h 992"/>
                <a:gd name="T18" fmla="*/ 148 w 609"/>
                <a:gd name="T19" fmla="*/ 961 h 992"/>
                <a:gd name="T20" fmla="*/ 36 w 609"/>
                <a:gd name="T21" fmla="*/ 943 h 992"/>
                <a:gd name="T22" fmla="*/ 53 w 609"/>
                <a:gd name="T23" fmla="*/ 808 h 9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9" h="992">
                  <a:moveTo>
                    <a:pt x="53" y="808"/>
                  </a:moveTo>
                  <a:lnTo>
                    <a:pt x="53" y="808"/>
                  </a:lnTo>
                  <a:cubicBezTo>
                    <a:pt x="396" y="495"/>
                    <a:pt x="396" y="495"/>
                    <a:pt x="396" y="495"/>
                  </a:cubicBezTo>
                  <a:cubicBezTo>
                    <a:pt x="48" y="189"/>
                    <a:pt x="48" y="189"/>
                    <a:pt x="48" y="189"/>
                  </a:cubicBezTo>
                  <a:cubicBezTo>
                    <a:pt x="12" y="159"/>
                    <a:pt x="0" y="94"/>
                    <a:pt x="30" y="53"/>
                  </a:cubicBezTo>
                  <a:cubicBezTo>
                    <a:pt x="53" y="12"/>
                    <a:pt x="101" y="0"/>
                    <a:pt x="136" y="29"/>
                  </a:cubicBezTo>
                  <a:cubicBezTo>
                    <a:pt x="573" y="413"/>
                    <a:pt x="573" y="413"/>
                    <a:pt x="573" y="413"/>
                  </a:cubicBezTo>
                  <a:cubicBezTo>
                    <a:pt x="596" y="431"/>
                    <a:pt x="608" y="460"/>
                    <a:pt x="608" y="489"/>
                  </a:cubicBezTo>
                  <a:cubicBezTo>
                    <a:pt x="608" y="524"/>
                    <a:pt x="596" y="548"/>
                    <a:pt x="579" y="571"/>
                  </a:cubicBezTo>
                  <a:cubicBezTo>
                    <a:pt x="148" y="961"/>
                    <a:pt x="148" y="961"/>
                    <a:pt x="148" y="961"/>
                  </a:cubicBezTo>
                  <a:cubicBezTo>
                    <a:pt x="113" y="991"/>
                    <a:pt x="65" y="985"/>
                    <a:pt x="36" y="943"/>
                  </a:cubicBezTo>
                  <a:cubicBezTo>
                    <a:pt x="12" y="896"/>
                    <a:pt x="18" y="837"/>
                    <a:pt x="53" y="80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2A5FC04-ACFD-EAA6-655B-983490ECD683}"/>
                </a:ext>
              </a:extLst>
            </p:cNvPr>
            <p:cNvSpPr txBox="1"/>
            <p:nvPr/>
          </p:nvSpPr>
          <p:spPr>
            <a:xfrm>
              <a:off x="7937183" y="3517013"/>
              <a:ext cx="7046638" cy="1619768"/>
            </a:xfrm>
            <a:prstGeom prst="rect">
              <a:avLst/>
            </a:prstGeom>
            <a:noFill/>
          </p:spPr>
          <p:txBody>
            <a:bodyPr wrap="square" lIns="109710" tIns="54855" rIns="109710" bIns="54855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Auditing Standards are mandatory to be by followed by practitioners under the direction issued by the Council of ICAI. </a:t>
              </a:r>
              <a:endParaRPr lang="en-US" sz="14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Lato Light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95D2E52C-22F6-F22A-D596-F6FA0C607FFF}"/>
                </a:ext>
              </a:extLst>
            </p:cNvPr>
            <p:cNvSpPr txBox="1"/>
            <p:nvPr/>
          </p:nvSpPr>
          <p:spPr>
            <a:xfrm>
              <a:off x="16192553" y="3466337"/>
              <a:ext cx="2113328" cy="1954344"/>
            </a:xfrm>
            <a:prstGeom prst="rect">
              <a:avLst/>
            </a:prstGeom>
            <a:noFill/>
          </p:spPr>
          <p:txBody>
            <a:bodyPr wrap="none" lIns="91422" tIns="45711" rIns="91422" bIns="45711" rtlCol="0">
              <a:spAutoFit/>
            </a:bodyPr>
            <a:lstStyle/>
            <a:p>
              <a:pPr algn="r"/>
              <a:r>
                <a:rPr lang="en-US" sz="5750" b="1">
                  <a:latin typeface="Cambria" panose="02040503050406030204" pitchFamily="18" charset="0"/>
                  <a:ea typeface="Cambria" panose="02040503050406030204" pitchFamily="18" charset="0"/>
                  <a:cs typeface="Arial"/>
                </a:rPr>
                <a:t>01</a:t>
              </a:r>
              <a:endParaRPr lang="id-ID" sz="5750" b="1" dirty="0">
                <a:latin typeface="Cambria" panose="02040503050406030204" pitchFamily="18" charset="0"/>
                <a:ea typeface="Cambria" panose="02040503050406030204" pitchFamily="18" charset="0"/>
                <a:cs typeface="Arial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60857723-3E37-45BD-3513-DD753F7ABDFD}"/>
                </a:ext>
              </a:extLst>
            </p:cNvPr>
            <p:cNvSpPr txBox="1"/>
            <p:nvPr/>
          </p:nvSpPr>
          <p:spPr>
            <a:xfrm>
              <a:off x="16473385" y="5018887"/>
              <a:ext cx="1834404" cy="769406"/>
            </a:xfrm>
            <a:prstGeom prst="rect">
              <a:avLst/>
            </a:prstGeom>
            <a:noFill/>
          </p:spPr>
          <p:txBody>
            <a:bodyPr wrap="none" lIns="91422" tIns="45711" rIns="91422" bIns="45711" rtlCol="0">
              <a:spAutoFit/>
            </a:bodyPr>
            <a:lstStyle/>
            <a:p>
              <a:r>
                <a:rPr lang="en-IN" sz="1900" b="1" dirty="0">
                  <a:latin typeface="Cambria" panose="02040503050406030204" pitchFamily="18" charset="0"/>
                  <a:ea typeface="Cambria" panose="02040503050406030204" pitchFamily="18" charset="0"/>
                </a:rPr>
                <a:t>ICAI     </a:t>
              </a:r>
              <a:endParaRPr lang="id-ID" sz="1900" b="1" dirty="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F237F085-1F8F-0146-CBC5-4FD9B65BC7F2}"/>
              </a:ext>
            </a:extLst>
          </p:cNvPr>
          <p:cNvSpPr txBox="1"/>
          <p:nvPr/>
        </p:nvSpPr>
        <p:spPr>
          <a:xfrm>
            <a:off x="838199" y="207444"/>
            <a:ext cx="10515601" cy="594073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Poppins SemiBold" pitchFamily="2" charset="77"/>
              </a:rPr>
              <a:t>Why Are Auditing Standards Important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D3426D8-0B4F-A4B4-4124-DD99892B2E95}"/>
              </a:ext>
            </a:extLst>
          </p:cNvPr>
          <p:cNvSpPr txBox="1"/>
          <p:nvPr/>
        </p:nvSpPr>
        <p:spPr>
          <a:xfrm>
            <a:off x="2573134" y="786483"/>
            <a:ext cx="6808194" cy="349776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Poppins" pitchFamily="2" charset="77"/>
              </a:rPr>
              <a:t>PRINCIAPLE BASED STANDARDS – Applicable to all Practicing Chartered Accountants</a:t>
            </a:r>
          </a:p>
        </p:txBody>
      </p:sp>
    </p:spTree>
    <p:extLst>
      <p:ext uri="{BB962C8B-B14F-4D97-AF65-F5344CB8AC3E}">
        <p14:creationId xmlns:p14="http://schemas.microsoft.com/office/powerpoint/2010/main" val="2899322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7943778-8B4C-44FD-9F0D-7D13D6130861-L0-001.png" descr="C7943778-8B4C-44FD-9F0D-7D13D6130861-L0-001.png">
            <a:extLst>
              <a:ext uri="{FF2B5EF4-FFF2-40B4-BE49-F238E27FC236}">
                <a16:creationId xmlns:a16="http://schemas.microsoft.com/office/drawing/2014/main" id="{F22134EC-939E-D25D-8CD7-F78F2414707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747" b="2747"/>
          <a:stretch>
            <a:fillRect/>
          </a:stretch>
        </p:blipFill>
        <p:spPr>
          <a:xfrm>
            <a:off x="191344" y="1844824"/>
            <a:ext cx="4300068" cy="2160240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0991174-9C3D-5AD1-0BBA-9CE54ACAF5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976050"/>
              </p:ext>
            </p:extLst>
          </p:nvPr>
        </p:nvGraphicFramePr>
        <p:xfrm>
          <a:off x="5159896" y="1700808"/>
          <a:ext cx="6696743" cy="310896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9255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78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75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75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9594">
                <a:tc gridSpan="5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Framework</a:t>
                      </a:r>
                      <a:r>
                        <a:rPr lang="en-US" sz="2000" baseline="0" dirty="0"/>
                        <a:t> of auditing, assurance and other related services</a:t>
                      </a:r>
                      <a:endParaRPr lang="en-IN" sz="20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5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400" b="1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Auditing</a:t>
                      </a:r>
                      <a:endParaRPr lang="en-IN" sz="1400" b="1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Review and Assurance</a:t>
                      </a:r>
                      <a:endParaRPr lang="en-IN" sz="1400" b="1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Related Services</a:t>
                      </a:r>
                      <a:endParaRPr lang="en-IN" sz="1400" b="1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IN" b="1" dirty="0">
                        <a:latin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377">
                <a:tc>
                  <a:txBody>
                    <a:bodyPr/>
                    <a:lstStyle/>
                    <a:p>
                      <a:r>
                        <a:rPr lang="en-US" sz="1400" b="1" dirty="0"/>
                        <a:t>Nature</a:t>
                      </a:r>
                      <a:r>
                        <a:rPr lang="en-US" sz="1400" b="1" baseline="0" dirty="0"/>
                        <a:t> of services </a:t>
                      </a:r>
                      <a:endParaRPr lang="en-IN" sz="1400" b="1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Audit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Review 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Agreed upon</a:t>
                      </a:r>
                      <a:r>
                        <a:rPr lang="en-US" sz="1400" baseline="0" dirty="0"/>
                        <a:t> procedures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Compilation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908">
                <a:tc>
                  <a:txBody>
                    <a:bodyPr/>
                    <a:lstStyle/>
                    <a:p>
                      <a:r>
                        <a:rPr lang="en-US" sz="1400" b="1" dirty="0"/>
                        <a:t>Level</a:t>
                      </a:r>
                      <a:r>
                        <a:rPr lang="en-US" sz="1400" b="1" baseline="0" dirty="0"/>
                        <a:t> of assurance</a:t>
                      </a:r>
                      <a:endParaRPr lang="en-IN" sz="1400" b="1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High</a:t>
                      </a:r>
                      <a:r>
                        <a:rPr lang="en-US" sz="1400" baseline="0" dirty="0"/>
                        <a:t> assurance  (not absolute)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Moderate</a:t>
                      </a:r>
                      <a:r>
                        <a:rPr lang="en-US" sz="1400" baseline="0" dirty="0"/>
                        <a:t> assurance 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 assurance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 assurance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8620">
                <a:tc>
                  <a:txBody>
                    <a:bodyPr/>
                    <a:lstStyle/>
                    <a:p>
                      <a:r>
                        <a:rPr lang="en-US" sz="1400" b="1" dirty="0"/>
                        <a:t>Report provided</a:t>
                      </a:r>
                      <a:endParaRPr lang="en-IN" sz="1400" b="1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Positive assurance on assertion </a:t>
                      </a:r>
                    </a:p>
                    <a:p>
                      <a:pPr algn="ctr"/>
                      <a:r>
                        <a:rPr lang="en-US" sz="1400" dirty="0"/>
                        <a:t>“In our</a:t>
                      </a:r>
                      <a:r>
                        <a:rPr lang="en-US" sz="1400" baseline="0" dirty="0"/>
                        <a:t> opinion …..true and fair view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Negative</a:t>
                      </a:r>
                      <a:r>
                        <a:rPr lang="en-US" sz="1400" baseline="0" dirty="0"/>
                        <a:t> assurance on assertion</a:t>
                      </a:r>
                    </a:p>
                    <a:p>
                      <a:pPr algn="ctr"/>
                      <a:r>
                        <a:rPr lang="en-US" sz="1400" baseline="0" dirty="0"/>
                        <a:t>“Nothing has come to our attention”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Factual findings</a:t>
                      </a:r>
                      <a:r>
                        <a:rPr lang="en-US" sz="1400" baseline="0" dirty="0"/>
                        <a:t> of procedures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Identification</a:t>
                      </a:r>
                      <a:r>
                        <a:rPr lang="en-US" sz="1400" baseline="0" dirty="0"/>
                        <a:t> of information complied. Not attempt to verify</a:t>
                      </a:r>
                      <a:endParaRPr lang="en-IN" sz="14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ADDAAE4-A1E8-F7F4-D2B4-3B92F074CBFB}"/>
              </a:ext>
            </a:extLst>
          </p:cNvPr>
          <p:cNvSpPr txBox="1"/>
          <p:nvPr/>
        </p:nvSpPr>
        <p:spPr>
          <a:xfrm>
            <a:off x="838199" y="207444"/>
            <a:ext cx="10515601" cy="594073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Poppins SemiBold" pitchFamily="2" charset="77"/>
              </a:rPr>
              <a:t>Framework – Nature of Services</a:t>
            </a:r>
          </a:p>
        </p:txBody>
      </p:sp>
    </p:spTree>
    <p:extLst>
      <p:ext uri="{BB962C8B-B14F-4D97-AF65-F5344CB8AC3E}">
        <p14:creationId xmlns:p14="http://schemas.microsoft.com/office/powerpoint/2010/main" val="4257337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953E7A9-8AF3-92D4-7FAC-9D37F6575ED1}"/>
              </a:ext>
            </a:extLst>
          </p:cNvPr>
          <p:cNvGrpSpPr/>
          <p:nvPr/>
        </p:nvGrpSpPr>
        <p:grpSpPr>
          <a:xfrm>
            <a:off x="475018" y="1075374"/>
            <a:ext cx="9828611" cy="5360706"/>
            <a:chOff x="-264084" y="3121442"/>
            <a:chExt cx="15151941" cy="7904018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E8313BB7-D2A2-E4E4-C40F-1BF1CD00D23B}"/>
                </a:ext>
              </a:extLst>
            </p:cNvPr>
            <p:cNvSpPr/>
            <p:nvPr/>
          </p:nvSpPr>
          <p:spPr>
            <a:xfrm>
              <a:off x="6764577" y="3121442"/>
              <a:ext cx="3915378" cy="1333312"/>
            </a:xfrm>
            <a:custGeom>
              <a:avLst/>
              <a:gdLst>
                <a:gd name="connsiteX0" fmla="*/ 0 w 3419987"/>
                <a:gd name="connsiteY0" fmla="*/ 0 h 1602619"/>
                <a:gd name="connsiteX1" fmla="*/ 3419987 w 3419987"/>
                <a:gd name="connsiteY1" fmla="*/ 0 h 1602619"/>
                <a:gd name="connsiteX2" fmla="*/ 3419987 w 3419987"/>
                <a:gd name="connsiteY2" fmla="*/ 1602619 h 1602619"/>
                <a:gd name="connsiteX3" fmla="*/ 0 w 3419987"/>
                <a:gd name="connsiteY3" fmla="*/ 1602619 h 1602619"/>
                <a:gd name="connsiteX4" fmla="*/ 0 w 3419987"/>
                <a:gd name="connsiteY4" fmla="*/ 0 h 1602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9987" h="1602619">
                  <a:moveTo>
                    <a:pt x="0" y="0"/>
                  </a:moveTo>
                  <a:lnTo>
                    <a:pt x="3419987" y="0"/>
                  </a:lnTo>
                  <a:lnTo>
                    <a:pt x="3419987" y="1602619"/>
                  </a:lnTo>
                  <a:lnTo>
                    <a:pt x="0" y="1602619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5000" tIns="23400" rIns="45000" bIns="23400" numCol="1" spcCol="1270" anchor="ctr" anchorCtr="0">
              <a:noAutofit/>
            </a:bodyPr>
            <a:lstStyle/>
            <a:p>
              <a:pPr marL="270000" defTabSz="333375">
                <a:spcBef>
                  <a:spcPct val="0"/>
                </a:spcBef>
              </a:pPr>
              <a:endParaRPr lang="en-US" sz="1450" kern="1200" dirty="0">
                <a:latin typeface="Cambria" panose="02040503050406030204" pitchFamily="18" charset="0"/>
                <a:ea typeface="Cambria" panose="02040503050406030204" pitchFamily="18" charset="0"/>
                <a:cs typeface="Poppins" panose="00000500000000000000" pitchFamily="2" charset="0"/>
              </a:endParaRPr>
            </a:p>
            <a:p>
              <a:pPr marL="270000" defTabSz="333375">
                <a:spcBef>
                  <a:spcPct val="0"/>
                </a:spcBef>
              </a:pPr>
              <a:endParaRPr lang="en-US" sz="1450" dirty="0">
                <a:latin typeface="Cambria" panose="02040503050406030204" pitchFamily="18" charset="0"/>
                <a:ea typeface="Cambria" panose="02040503050406030204" pitchFamily="18" charset="0"/>
                <a:cs typeface="Poppins" panose="00000500000000000000" pitchFamily="2" charset="0"/>
              </a:endParaRPr>
            </a:p>
            <a:p>
              <a:pPr marL="270000" defTabSz="333375">
                <a:spcBef>
                  <a:spcPct val="0"/>
                </a:spcBef>
              </a:pPr>
              <a:r>
                <a:rPr lang="en-US" sz="1450" kern="1200" dirty="0">
                  <a:latin typeface="Cambria" panose="02040503050406030204" pitchFamily="18" charset="0"/>
                  <a:ea typeface="Cambria" panose="02040503050406030204" pitchFamily="18" charset="0"/>
                  <a:cs typeface="Poppins" panose="00000500000000000000" pitchFamily="2" charset="0"/>
                </a:rPr>
                <a:t>Standards on Quality Control (SQC1) </a:t>
              </a:r>
              <a:endParaRPr lang="en-IN" sz="1450" kern="1200" dirty="0">
                <a:latin typeface="Cambria" panose="02040503050406030204" pitchFamily="18" charset="0"/>
                <a:ea typeface="Cambria" panose="02040503050406030204" pitchFamily="18" charset="0"/>
                <a:cs typeface="Poppins" panose="00000500000000000000" pitchFamily="2" charset="0"/>
              </a:endParaRPr>
            </a:p>
            <a:p>
              <a:pPr marL="270000" defTabSz="333375">
                <a:spcBef>
                  <a:spcPct val="0"/>
                </a:spcBef>
              </a:pPr>
              <a:endParaRPr lang="en-IN" sz="1450" kern="1200" dirty="0">
                <a:latin typeface="Cambria" panose="02040503050406030204" pitchFamily="18" charset="0"/>
                <a:ea typeface="Cambria" panose="02040503050406030204" pitchFamily="18" charset="0"/>
                <a:cs typeface="Poppins" panose="00000500000000000000" pitchFamily="2" charset="0"/>
              </a:endParaRPr>
            </a:p>
            <a:p>
              <a:pPr marL="270000" defTabSz="333375">
                <a:spcBef>
                  <a:spcPct val="0"/>
                </a:spcBef>
              </a:pPr>
              <a:endParaRPr lang="en-GB" sz="1450" spc="2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cs typeface="Poppins" panose="00000500000000000000" pitchFamily="2" charset="0"/>
              </a:endParaRPr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A99733CE-7BD9-A663-1F87-EC0571A4E4EF}"/>
                </a:ext>
              </a:extLst>
            </p:cNvPr>
            <p:cNvSpPr/>
            <p:nvPr/>
          </p:nvSpPr>
          <p:spPr>
            <a:xfrm>
              <a:off x="2675134" y="5158448"/>
              <a:ext cx="3570124" cy="1466644"/>
            </a:xfrm>
            <a:custGeom>
              <a:avLst/>
              <a:gdLst>
                <a:gd name="connsiteX0" fmla="*/ 0 w 3419987"/>
                <a:gd name="connsiteY0" fmla="*/ 0 h 1602619"/>
                <a:gd name="connsiteX1" fmla="*/ 3419987 w 3419987"/>
                <a:gd name="connsiteY1" fmla="*/ 0 h 1602619"/>
                <a:gd name="connsiteX2" fmla="*/ 3419987 w 3419987"/>
                <a:gd name="connsiteY2" fmla="*/ 1602619 h 1602619"/>
                <a:gd name="connsiteX3" fmla="*/ 0 w 3419987"/>
                <a:gd name="connsiteY3" fmla="*/ 1602619 h 1602619"/>
                <a:gd name="connsiteX4" fmla="*/ 0 w 3419987"/>
                <a:gd name="connsiteY4" fmla="*/ 0 h 1602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9987" h="1602619">
                  <a:moveTo>
                    <a:pt x="0" y="0"/>
                  </a:moveTo>
                  <a:lnTo>
                    <a:pt x="3419987" y="0"/>
                  </a:lnTo>
                  <a:lnTo>
                    <a:pt x="3419987" y="1602619"/>
                  </a:lnTo>
                  <a:lnTo>
                    <a:pt x="0" y="16026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5000" tIns="23400" rIns="45000" bIns="23400" numCol="1" spcCol="127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50" kern="1200" dirty="0">
                  <a:latin typeface="Cambria" panose="02040503050406030204" pitchFamily="18" charset="0"/>
                  <a:ea typeface="Cambria" panose="02040503050406030204" pitchFamily="18" charset="0"/>
                  <a:cs typeface="Poppins" panose="00000500000000000000" pitchFamily="2" charset="0"/>
                </a:rPr>
                <a:t>Framework for Assurance Services </a:t>
              </a:r>
              <a:endParaRPr lang="en-IN" sz="1450" kern="1200" dirty="0">
                <a:latin typeface="Cambria" panose="02040503050406030204" pitchFamily="18" charset="0"/>
                <a:ea typeface="Cambria" panose="02040503050406030204" pitchFamily="18" charset="0"/>
                <a:cs typeface="Poppins" panose="00000500000000000000" pitchFamily="2" charset="0"/>
              </a:endParaRPr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5AC3C2C1-4521-27AB-98B6-A985E80213AC}"/>
                </a:ext>
              </a:extLst>
            </p:cNvPr>
            <p:cNvSpPr/>
            <p:nvPr/>
          </p:nvSpPr>
          <p:spPr>
            <a:xfrm>
              <a:off x="880152" y="7328784"/>
              <a:ext cx="2845286" cy="1448922"/>
            </a:xfrm>
            <a:custGeom>
              <a:avLst/>
              <a:gdLst>
                <a:gd name="connsiteX0" fmla="*/ 0 w 3419987"/>
                <a:gd name="connsiteY0" fmla="*/ 0 h 1602619"/>
                <a:gd name="connsiteX1" fmla="*/ 3419987 w 3419987"/>
                <a:gd name="connsiteY1" fmla="*/ 0 h 1602619"/>
                <a:gd name="connsiteX2" fmla="*/ 3419987 w 3419987"/>
                <a:gd name="connsiteY2" fmla="*/ 1602619 h 1602619"/>
                <a:gd name="connsiteX3" fmla="*/ 0 w 3419987"/>
                <a:gd name="connsiteY3" fmla="*/ 1602619 h 1602619"/>
                <a:gd name="connsiteX4" fmla="*/ 0 w 3419987"/>
                <a:gd name="connsiteY4" fmla="*/ 0 h 1602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9987" h="1602619">
                  <a:moveTo>
                    <a:pt x="0" y="0"/>
                  </a:moveTo>
                  <a:lnTo>
                    <a:pt x="3419987" y="0"/>
                  </a:lnTo>
                  <a:lnTo>
                    <a:pt x="3419987" y="1602619"/>
                  </a:lnTo>
                  <a:lnTo>
                    <a:pt x="0" y="16026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5000" tIns="23400" rIns="45000" bIns="23400" numCol="1" spcCol="1270" anchor="ctr" anchorCtr="0">
              <a:noAutofit/>
            </a:bodyPr>
            <a:lstStyle/>
            <a:p>
              <a:pPr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50" kern="1200" dirty="0">
                  <a:latin typeface="Cambria" panose="02040503050406030204" pitchFamily="18" charset="0"/>
                  <a:ea typeface="Cambria" panose="02040503050406030204" pitchFamily="18" charset="0"/>
                  <a:cs typeface="Poppins" panose="00000500000000000000" pitchFamily="2" charset="0"/>
                </a:rPr>
                <a:t>Audits and Reviews of historical financial information</a:t>
              </a:r>
              <a:endParaRPr lang="en-IN" sz="1450" kern="1200" dirty="0">
                <a:latin typeface="Cambria" panose="02040503050406030204" pitchFamily="18" charset="0"/>
                <a:ea typeface="Cambria" panose="02040503050406030204" pitchFamily="18" charset="0"/>
                <a:cs typeface="Poppins" panose="00000500000000000000" pitchFamily="2" charset="0"/>
              </a:endParaRPr>
            </a:p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N" sz="1450" kern="1200" dirty="0">
                <a:latin typeface="Cambria" panose="02040503050406030204" pitchFamily="18" charset="0"/>
                <a:ea typeface="Cambria" panose="02040503050406030204" pitchFamily="18" charset="0"/>
                <a:cs typeface="Poppins" panose="00000500000000000000" pitchFamily="2" charset="0"/>
              </a:endParaRPr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F734BA21-028A-926F-156E-15B79C3105CE}"/>
                </a:ext>
              </a:extLst>
            </p:cNvPr>
            <p:cNvSpPr/>
            <p:nvPr/>
          </p:nvSpPr>
          <p:spPr>
            <a:xfrm>
              <a:off x="4470115" y="7328782"/>
              <a:ext cx="2845286" cy="1466644"/>
            </a:xfrm>
            <a:custGeom>
              <a:avLst/>
              <a:gdLst>
                <a:gd name="connsiteX0" fmla="*/ 0 w 3419987"/>
                <a:gd name="connsiteY0" fmla="*/ 0 h 1602619"/>
                <a:gd name="connsiteX1" fmla="*/ 3419987 w 3419987"/>
                <a:gd name="connsiteY1" fmla="*/ 0 h 1602619"/>
                <a:gd name="connsiteX2" fmla="*/ 3419987 w 3419987"/>
                <a:gd name="connsiteY2" fmla="*/ 1602619 h 1602619"/>
                <a:gd name="connsiteX3" fmla="*/ 0 w 3419987"/>
                <a:gd name="connsiteY3" fmla="*/ 1602619 h 1602619"/>
                <a:gd name="connsiteX4" fmla="*/ 0 w 3419987"/>
                <a:gd name="connsiteY4" fmla="*/ 0 h 1602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9987" h="1602619">
                  <a:moveTo>
                    <a:pt x="0" y="0"/>
                  </a:moveTo>
                  <a:lnTo>
                    <a:pt x="3419987" y="0"/>
                  </a:lnTo>
                  <a:lnTo>
                    <a:pt x="3419987" y="1602619"/>
                  </a:lnTo>
                  <a:lnTo>
                    <a:pt x="0" y="16026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F7BB9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5000" tIns="23400" rIns="45000" bIns="23400" numCol="1" spcCol="1270" anchor="ctr" anchorCtr="0">
              <a:noAutofit/>
            </a:bodyPr>
            <a:lstStyle/>
            <a:p>
              <a:pPr lvl="0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50" kern="1200" dirty="0">
                  <a:latin typeface="Cambria" panose="02040503050406030204" pitchFamily="18" charset="0"/>
                  <a:ea typeface="Cambria" panose="02040503050406030204" pitchFamily="18" charset="0"/>
                  <a:cs typeface="Poppins" panose="00000500000000000000" pitchFamily="2" charset="0"/>
                </a:rPr>
                <a:t>Assurance engagements other than audits or reviews of historical financial information</a:t>
              </a:r>
              <a:endParaRPr lang="en-IN" sz="1450" kern="1200" dirty="0">
                <a:latin typeface="Cambria" panose="02040503050406030204" pitchFamily="18" charset="0"/>
                <a:ea typeface="Cambria" panose="02040503050406030204" pitchFamily="18" charset="0"/>
                <a:cs typeface="Poppins" panose="00000500000000000000" pitchFamily="2" charset="0"/>
              </a:endParaRP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D4D02E38-CA67-85D2-C269-6DDD73D3A0F9}"/>
                </a:ext>
              </a:extLst>
            </p:cNvPr>
            <p:cNvSpPr/>
            <p:nvPr/>
          </p:nvSpPr>
          <p:spPr>
            <a:xfrm>
              <a:off x="6555102" y="9670677"/>
              <a:ext cx="3327226" cy="1333312"/>
            </a:xfrm>
            <a:custGeom>
              <a:avLst/>
              <a:gdLst>
                <a:gd name="connsiteX0" fmla="*/ 0 w 3419987"/>
                <a:gd name="connsiteY0" fmla="*/ 0 h 1602619"/>
                <a:gd name="connsiteX1" fmla="*/ 3419987 w 3419987"/>
                <a:gd name="connsiteY1" fmla="*/ 0 h 1602619"/>
                <a:gd name="connsiteX2" fmla="*/ 3419987 w 3419987"/>
                <a:gd name="connsiteY2" fmla="*/ 1602619 h 1602619"/>
                <a:gd name="connsiteX3" fmla="*/ 0 w 3419987"/>
                <a:gd name="connsiteY3" fmla="*/ 1602619 h 1602619"/>
                <a:gd name="connsiteX4" fmla="*/ 0 w 3419987"/>
                <a:gd name="connsiteY4" fmla="*/ 0 h 1602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9987" h="1602619">
                  <a:moveTo>
                    <a:pt x="0" y="0"/>
                  </a:moveTo>
                  <a:lnTo>
                    <a:pt x="3419987" y="0"/>
                  </a:lnTo>
                  <a:lnTo>
                    <a:pt x="3419987" y="1602619"/>
                  </a:lnTo>
                  <a:lnTo>
                    <a:pt x="0" y="16026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0AAD2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5000" tIns="23400" rIns="45000" bIns="23400" numCol="1" spcCol="1270" anchor="ctr" anchorCtr="0">
              <a:noAutofit/>
            </a:bodyPr>
            <a:lstStyle/>
            <a:p>
              <a:pPr marL="270000" defTabSz="333375">
                <a:spcBef>
                  <a:spcPct val="0"/>
                </a:spcBef>
              </a:pPr>
              <a:r>
                <a:rPr lang="fr-FR" sz="1450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Poppins" panose="00000500000000000000" pitchFamily="2" charset="0"/>
                </a:rPr>
                <a:t>Standards on Assurance Engagements </a:t>
              </a:r>
            </a:p>
            <a:p>
              <a:pPr marL="270000" defTabSz="333375">
                <a:spcBef>
                  <a:spcPct val="0"/>
                </a:spcBef>
              </a:pPr>
              <a:r>
                <a:rPr lang="fr-FR" sz="1450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Poppins" panose="00000500000000000000" pitchFamily="2" charset="0"/>
                </a:rPr>
                <a:t>(</a:t>
              </a:r>
              <a:r>
                <a:rPr lang="fr-FR" sz="1450" dirty="0" err="1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Poppins" panose="00000500000000000000" pitchFamily="2" charset="0"/>
                </a:rPr>
                <a:t>SAEs</a:t>
              </a:r>
              <a:r>
                <a:rPr lang="fr-FR" sz="1450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Poppins" panose="00000500000000000000" pitchFamily="2" charset="0"/>
                </a:rPr>
                <a:t>) 3000 - 3699</a:t>
              </a:r>
              <a:endParaRPr lang="en-GB" sz="1450" b="1" spc="2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Poppins" panose="00000500000000000000" pitchFamily="2" charset="0"/>
              </a:endParaRP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741BB794-1928-DA37-E01C-53915666D3D6}"/>
                </a:ext>
              </a:extLst>
            </p:cNvPr>
            <p:cNvSpPr/>
            <p:nvPr/>
          </p:nvSpPr>
          <p:spPr>
            <a:xfrm>
              <a:off x="11317732" y="5225112"/>
              <a:ext cx="3570125" cy="1333312"/>
            </a:xfrm>
            <a:custGeom>
              <a:avLst/>
              <a:gdLst>
                <a:gd name="connsiteX0" fmla="*/ 0 w 3419987"/>
                <a:gd name="connsiteY0" fmla="*/ 0 h 1602619"/>
                <a:gd name="connsiteX1" fmla="*/ 3419987 w 3419987"/>
                <a:gd name="connsiteY1" fmla="*/ 0 h 1602619"/>
                <a:gd name="connsiteX2" fmla="*/ 3419987 w 3419987"/>
                <a:gd name="connsiteY2" fmla="*/ 1602619 h 1602619"/>
                <a:gd name="connsiteX3" fmla="*/ 0 w 3419987"/>
                <a:gd name="connsiteY3" fmla="*/ 1602619 h 1602619"/>
                <a:gd name="connsiteX4" fmla="*/ 0 w 3419987"/>
                <a:gd name="connsiteY4" fmla="*/ 0 h 1602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9987" h="1602619">
                  <a:moveTo>
                    <a:pt x="0" y="0"/>
                  </a:moveTo>
                  <a:lnTo>
                    <a:pt x="3419987" y="0"/>
                  </a:lnTo>
                  <a:lnTo>
                    <a:pt x="3419987" y="1602619"/>
                  </a:lnTo>
                  <a:lnTo>
                    <a:pt x="0" y="16026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5000" tIns="23400" rIns="45000" bIns="23400" numCol="1" spcCol="127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50" kern="1200" dirty="0">
                  <a:latin typeface="Cambria" panose="02040503050406030204" pitchFamily="18" charset="0"/>
                  <a:ea typeface="Cambria" panose="02040503050406030204" pitchFamily="18" charset="0"/>
                  <a:cs typeface="Poppins" panose="00000500000000000000" pitchFamily="2" charset="0"/>
                </a:rPr>
                <a:t>Framework for Related Services</a:t>
              </a:r>
              <a:endParaRPr lang="en-IN" sz="1450" kern="1200" dirty="0">
                <a:latin typeface="Cambria" panose="02040503050406030204" pitchFamily="18" charset="0"/>
                <a:ea typeface="Cambria" panose="02040503050406030204" pitchFamily="18" charset="0"/>
                <a:cs typeface="Poppins" panose="00000500000000000000" pitchFamily="2" charset="0"/>
              </a:endParaRP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FA70234-7CDB-468E-5B0C-4D927DAEBB95}"/>
                </a:ext>
              </a:extLst>
            </p:cNvPr>
            <p:cNvSpPr/>
            <p:nvPr/>
          </p:nvSpPr>
          <p:spPr>
            <a:xfrm>
              <a:off x="11310702" y="9723244"/>
              <a:ext cx="3570087" cy="1302216"/>
            </a:xfrm>
            <a:custGeom>
              <a:avLst/>
              <a:gdLst>
                <a:gd name="connsiteX0" fmla="*/ 0 w 3419987"/>
                <a:gd name="connsiteY0" fmla="*/ 0 h 1602619"/>
                <a:gd name="connsiteX1" fmla="*/ 3419987 w 3419987"/>
                <a:gd name="connsiteY1" fmla="*/ 0 h 1602619"/>
                <a:gd name="connsiteX2" fmla="*/ 3419987 w 3419987"/>
                <a:gd name="connsiteY2" fmla="*/ 1602619 h 1602619"/>
                <a:gd name="connsiteX3" fmla="*/ 0 w 3419987"/>
                <a:gd name="connsiteY3" fmla="*/ 1602619 h 1602619"/>
                <a:gd name="connsiteX4" fmla="*/ 0 w 3419987"/>
                <a:gd name="connsiteY4" fmla="*/ 0 h 1602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9987" h="1602619">
                  <a:moveTo>
                    <a:pt x="0" y="0"/>
                  </a:moveTo>
                  <a:lnTo>
                    <a:pt x="3419987" y="0"/>
                  </a:lnTo>
                  <a:lnTo>
                    <a:pt x="3419987" y="1602619"/>
                  </a:lnTo>
                  <a:lnTo>
                    <a:pt x="0" y="16026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5000" tIns="23400" rIns="45000" bIns="23400" numCol="1" spcCol="1270" anchor="ctr" anchorCtr="0">
              <a:noAutofit/>
            </a:bodyPr>
            <a:lstStyle/>
            <a:p>
              <a:pPr marL="270000" defTabSz="333375">
                <a:spcBef>
                  <a:spcPct val="0"/>
                </a:spcBef>
              </a:pPr>
              <a:r>
                <a:rPr lang="en-US" sz="1450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Poppins" panose="00000500000000000000" pitchFamily="2" charset="0"/>
                </a:rPr>
                <a:t>Standards on Related Services </a:t>
              </a:r>
            </a:p>
            <a:p>
              <a:pPr marL="270000" defTabSz="333375">
                <a:spcBef>
                  <a:spcPct val="0"/>
                </a:spcBef>
              </a:pPr>
              <a:r>
                <a:rPr lang="en-US" sz="1450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Poppins" panose="00000500000000000000" pitchFamily="2" charset="0"/>
                </a:rPr>
                <a:t>(SRSs) 4000 - 4699</a:t>
              </a:r>
              <a:endParaRPr lang="en-GB" sz="145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Poppins" panose="00000500000000000000" pitchFamily="2" charset="0"/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1A02CD44-4B7A-D731-423B-5F224249C012}"/>
                </a:ext>
              </a:extLst>
            </p:cNvPr>
            <p:cNvSpPr/>
            <p:nvPr/>
          </p:nvSpPr>
          <p:spPr>
            <a:xfrm>
              <a:off x="-262897" y="9686172"/>
              <a:ext cx="2932239" cy="1333312"/>
            </a:xfrm>
            <a:custGeom>
              <a:avLst/>
              <a:gdLst>
                <a:gd name="connsiteX0" fmla="*/ 0 w 3419987"/>
                <a:gd name="connsiteY0" fmla="*/ 0 h 1602619"/>
                <a:gd name="connsiteX1" fmla="*/ 3419987 w 3419987"/>
                <a:gd name="connsiteY1" fmla="*/ 0 h 1602619"/>
                <a:gd name="connsiteX2" fmla="*/ 3419987 w 3419987"/>
                <a:gd name="connsiteY2" fmla="*/ 1602619 h 1602619"/>
                <a:gd name="connsiteX3" fmla="*/ 0 w 3419987"/>
                <a:gd name="connsiteY3" fmla="*/ 1602619 h 1602619"/>
                <a:gd name="connsiteX4" fmla="*/ 0 w 3419987"/>
                <a:gd name="connsiteY4" fmla="*/ 0 h 1602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9987" h="1602619">
                  <a:moveTo>
                    <a:pt x="0" y="0"/>
                  </a:moveTo>
                  <a:lnTo>
                    <a:pt x="3419987" y="0"/>
                  </a:lnTo>
                  <a:lnTo>
                    <a:pt x="3419987" y="1602619"/>
                  </a:lnTo>
                  <a:lnTo>
                    <a:pt x="0" y="16026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5000" tIns="23400" rIns="45000" bIns="23400" numCol="1" spcCol="1270" anchor="ctr" anchorCtr="0">
              <a:noAutofit/>
            </a:bodyPr>
            <a:lstStyle/>
            <a:p>
              <a:pPr marL="270000" defTabSz="333375">
                <a:spcBef>
                  <a:spcPct val="0"/>
                </a:spcBef>
              </a:pPr>
              <a:r>
                <a:rPr lang="en-IN" sz="1450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Poppins" panose="00000500000000000000" pitchFamily="2" charset="0"/>
                </a:rPr>
                <a:t>Standards on Auditing </a:t>
              </a:r>
            </a:p>
            <a:p>
              <a:pPr marL="270000" defTabSz="333375">
                <a:spcBef>
                  <a:spcPct val="0"/>
                </a:spcBef>
              </a:pPr>
              <a:r>
                <a:rPr lang="en-IN" sz="1450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Poppins" panose="00000500000000000000" pitchFamily="2" charset="0"/>
                </a:rPr>
                <a:t>(SA) 100 - 899</a:t>
              </a:r>
              <a:endParaRPr lang="en-GB" sz="1450" b="1" spc="2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Poppins" panose="00000500000000000000" pitchFamily="2" charset="0"/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2CFB4C9-CEE0-AAF4-E4DF-417BDC977CBB}"/>
                </a:ext>
              </a:extLst>
            </p:cNvPr>
            <p:cNvSpPr/>
            <p:nvPr/>
          </p:nvSpPr>
          <p:spPr>
            <a:xfrm>
              <a:off x="3331522" y="9615986"/>
              <a:ext cx="2971470" cy="1333312"/>
            </a:xfrm>
            <a:custGeom>
              <a:avLst/>
              <a:gdLst>
                <a:gd name="connsiteX0" fmla="*/ 0 w 3419987"/>
                <a:gd name="connsiteY0" fmla="*/ 0 h 1602619"/>
                <a:gd name="connsiteX1" fmla="*/ 3419987 w 3419987"/>
                <a:gd name="connsiteY1" fmla="*/ 0 h 1602619"/>
                <a:gd name="connsiteX2" fmla="*/ 3419987 w 3419987"/>
                <a:gd name="connsiteY2" fmla="*/ 1602619 h 1602619"/>
                <a:gd name="connsiteX3" fmla="*/ 0 w 3419987"/>
                <a:gd name="connsiteY3" fmla="*/ 1602619 h 1602619"/>
                <a:gd name="connsiteX4" fmla="*/ 0 w 3419987"/>
                <a:gd name="connsiteY4" fmla="*/ 0 h 1602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9987" h="1602619">
                  <a:moveTo>
                    <a:pt x="0" y="0"/>
                  </a:moveTo>
                  <a:lnTo>
                    <a:pt x="3419987" y="0"/>
                  </a:lnTo>
                  <a:lnTo>
                    <a:pt x="3419987" y="1602619"/>
                  </a:lnTo>
                  <a:lnTo>
                    <a:pt x="0" y="16026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5000" tIns="23400" rIns="45000" bIns="23400" numCol="1" spcCol="1270" anchor="ctr" anchorCtr="0">
              <a:noAutofit/>
            </a:bodyPr>
            <a:lstStyle/>
            <a:p>
              <a:pPr marL="270000" defTabSz="333375">
                <a:spcBef>
                  <a:spcPct val="0"/>
                </a:spcBef>
              </a:pPr>
              <a:r>
                <a:rPr lang="en-IN" sz="1450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Poppins" panose="00000500000000000000" pitchFamily="2" charset="0"/>
                </a:rPr>
                <a:t>Standards on Review Engagements </a:t>
              </a:r>
            </a:p>
            <a:p>
              <a:pPr marL="270000" defTabSz="333375">
                <a:spcBef>
                  <a:spcPct val="0"/>
                </a:spcBef>
              </a:pPr>
              <a:r>
                <a:rPr lang="en-IN" sz="1450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Poppins" panose="00000500000000000000" pitchFamily="2" charset="0"/>
                </a:rPr>
                <a:t>(SREs) 2000 - 2699</a:t>
              </a:r>
              <a:endParaRPr lang="en-GB" sz="1450" b="1" spc="2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Poppins" panose="00000500000000000000" pitchFamily="2" charset="0"/>
              </a:endParaRPr>
            </a:p>
          </p:txBody>
        </p:sp>
        <p:cxnSp>
          <p:nvCxnSpPr>
            <p:cNvPr id="12" name="Connector: Elbow 11">
              <a:extLst>
                <a:ext uri="{FF2B5EF4-FFF2-40B4-BE49-F238E27FC236}">
                  <a16:creationId xmlns:a16="http://schemas.microsoft.com/office/drawing/2014/main" id="{912B22CE-A079-EF2F-A26A-A3649BF3AB69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4112954" y="2793742"/>
              <a:ext cx="1205160" cy="4092382"/>
            </a:xfrm>
            <a:prstGeom prst="bentConnector3">
              <a:avLst>
                <a:gd name="adj1" fmla="val 50000"/>
              </a:avLst>
            </a:prstGeom>
            <a:noFill/>
            <a:ln w="25400">
              <a:solidFill>
                <a:schemeClr val="accent2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cxnSp>
        <p:cxnSp>
          <p:nvCxnSpPr>
            <p:cNvPr id="13" name="Connector: Elbow 12">
              <a:extLst>
                <a:ext uri="{FF2B5EF4-FFF2-40B4-BE49-F238E27FC236}">
                  <a16:creationId xmlns:a16="http://schemas.microsoft.com/office/drawing/2014/main" id="{C1571B16-A48D-F10A-6D7C-E43103312C0E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8435389" y="2563689"/>
              <a:ext cx="1205160" cy="4552488"/>
            </a:xfrm>
            <a:prstGeom prst="bentConnector3">
              <a:avLst>
                <a:gd name="adj1" fmla="val 50000"/>
              </a:avLst>
            </a:prstGeom>
            <a:noFill/>
            <a:ln w="25400">
              <a:solidFill>
                <a:schemeClr val="accent2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cxnSp>
        <p:cxnSp>
          <p:nvCxnSpPr>
            <p:cNvPr id="14" name="Connector: Elbow 13">
              <a:extLst>
                <a:ext uri="{FF2B5EF4-FFF2-40B4-BE49-F238E27FC236}">
                  <a16:creationId xmlns:a16="http://schemas.microsoft.com/office/drawing/2014/main" id="{1540BE61-2094-225D-5E79-D7087693E4D7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1167817" y="6044659"/>
              <a:ext cx="1205160" cy="1797891"/>
            </a:xfrm>
            <a:prstGeom prst="bentConnector3">
              <a:avLst>
                <a:gd name="adj1" fmla="val 50000"/>
              </a:avLst>
            </a:prstGeom>
            <a:noFill/>
            <a:ln w="25400">
              <a:solidFill>
                <a:schemeClr val="accent3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cxnSp>
        <p:cxnSp>
          <p:nvCxnSpPr>
            <p:cNvPr id="15" name="Connector: Elbow 14">
              <a:extLst>
                <a:ext uri="{FF2B5EF4-FFF2-40B4-BE49-F238E27FC236}">
                  <a16:creationId xmlns:a16="http://schemas.microsoft.com/office/drawing/2014/main" id="{54A5BC58-823A-EF72-508D-DC0D8B81617D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2960126" y="6050241"/>
              <a:ext cx="1205160" cy="1786726"/>
            </a:xfrm>
            <a:prstGeom prst="bentConnector3">
              <a:avLst>
                <a:gd name="adj1" fmla="val 50000"/>
              </a:avLst>
            </a:prstGeom>
            <a:noFill/>
            <a:ln w="25400">
              <a:solidFill>
                <a:schemeClr val="accent3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cxnSp>
        <p:cxnSp>
          <p:nvCxnSpPr>
            <p:cNvPr id="16" name="Connector: Elbow 15">
              <a:extLst>
                <a:ext uri="{FF2B5EF4-FFF2-40B4-BE49-F238E27FC236}">
                  <a16:creationId xmlns:a16="http://schemas.microsoft.com/office/drawing/2014/main" id="{D1426608-87FD-2CDC-1E1E-972C707540E6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9033415" y="8674231"/>
              <a:ext cx="4561604" cy="5"/>
            </a:xfrm>
            <a:prstGeom prst="bentConnector3">
              <a:avLst>
                <a:gd name="adj1" fmla="val 50000"/>
              </a:avLst>
            </a:prstGeom>
            <a:noFill/>
            <a:ln w="25400">
              <a:solidFill>
                <a:schemeClr val="accent3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cxnSp>
        <p:cxnSp>
          <p:nvCxnSpPr>
            <p:cNvPr id="17" name="Connector: Elbow 16">
              <a:extLst>
                <a:ext uri="{FF2B5EF4-FFF2-40B4-BE49-F238E27FC236}">
                  <a16:creationId xmlns:a16="http://schemas.microsoft.com/office/drawing/2014/main" id="{4588DAC1-3CA0-6170-13F4-9A8B529910B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3002" y="8401328"/>
              <a:ext cx="1205158" cy="1799329"/>
            </a:xfrm>
            <a:prstGeom prst="bentConnector3">
              <a:avLst>
                <a:gd name="adj1" fmla="val 50000"/>
              </a:avLst>
            </a:prstGeom>
            <a:noFill/>
            <a:ln w="25400">
              <a:solidFill>
                <a:schemeClr val="accent4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cxnSp>
        <p:cxnSp>
          <p:nvCxnSpPr>
            <p:cNvPr id="18" name="Connector: Elbow 17">
              <a:extLst>
                <a:ext uri="{FF2B5EF4-FFF2-40B4-BE49-F238E27FC236}">
                  <a16:creationId xmlns:a16="http://schemas.microsoft.com/office/drawing/2014/main" id="{46C56058-AFD3-32E6-6EED-58D5C79F4A3C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1830804" y="8402854"/>
              <a:ext cx="1205158" cy="1796277"/>
            </a:xfrm>
            <a:prstGeom prst="bentConnector3">
              <a:avLst>
                <a:gd name="adj1" fmla="val 50000"/>
              </a:avLst>
            </a:prstGeom>
            <a:noFill/>
            <a:ln w="25400">
              <a:solidFill>
                <a:schemeClr val="accent4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cxn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CEEFBEB7-56E5-A1C3-8798-3995BA43313C}"/>
              </a:ext>
            </a:extLst>
          </p:cNvPr>
          <p:cNvSpPr txBox="1"/>
          <p:nvPr/>
        </p:nvSpPr>
        <p:spPr>
          <a:xfrm>
            <a:off x="475019" y="188394"/>
            <a:ext cx="11381608" cy="75713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Poppins" panose="00000500000000000000" pitchFamily="2" charset="0"/>
              </a:rPr>
              <a:t>Structure of Standards issued by the Auditing and Assurance Standards Board (AASB)</a:t>
            </a:r>
            <a:endParaRPr lang="en-IN" sz="2400" b="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Poppins" panose="00000500000000000000" pitchFamily="2" charset="0"/>
            </a:endParaRPr>
          </a:p>
        </p:txBody>
      </p: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FD96522A-46FC-982B-089F-B43EBB11FED9}"/>
              </a:ext>
            </a:extLst>
          </p:cNvPr>
          <p:cNvCxnSpPr>
            <a:cxnSpLocks/>
          </p:cNvCxnSpPr>
          <p:nvPr/>
        </p:nvCxnSpPr>
        <p:spPr>
          <a:xfrm rot="5400000">
            <a:off x="4277720" y="5527520"/>
            <a:ext cx="1232290" cy="442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accent4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cxnSp>
    </p:spTree>
    <p:extLst>
      <p:ext uri="{BB962C8B-B14F-4D97-AF65-F5344CB8AC3E}">
        <p14:creationId xmlns:p14="http://schemas.microsoft.com/office/powerpoint/2010/main" val="2291360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Freeform 42"/>
          <p:cNvSpPr>
            <a:spLocks noEditPoints="1"/>
          </p:cNvSpPr>
          <p:nvPr/>
        </p:nvSpPr>
        <p:spPr bwMode="auto">
          <a:xfrm>
            <a:off x="3919566" y="3142483"/>
            <a:ext cx="1123664" cy="68101"/>
          </a:xfrm>
          <a:custGeom>
            <a:avLst/>
            <a:gdLst>
              <a:gd name="T0" fmla="*/ 184 w 565"/>
              <a:gd name="T1" fmla="*/ 12 h 34"/>
              <a:gd name="T2" fmla="*/ 160 w 565"/>
              <a:gd name="T3" fmla="*/ 24 h 34"/>
              <a:gd name="T4" fmla="*/ 200 w 565"/>
              <a:gd name="T5" fmla="*/ 24 h 34"/>
              <a:gd name="T6" fmla="*/ 224 w 565"/>
              <a:gd name="T7" fmla="*/ 12 h 34"/>
              <a:gd name="T8" fmla="*/ 200 w 565"/>
              <a:gd name="T9" fmla="*/ 24 h 34"/>
              <a:gd name="T10" fmla="*/ 144 w 565"/>
              <a:gd name="T11" fmla="*/ 24 h 34"/>
              <a:gd name="T12" fmla="*/ 120 w 565"/>
              <a:gd name="T13" fmla="*/ 12 h 34"/>
              <a:gd name="T14" fmla="*/ 240 w 565"/>
              <a:gd name="T15" fmla="*/ 24 h 34"/>
              <a:gd name="T16" fmla="*/ 264 w 565"/>
              <a:gd name="T17" fmla="*/ 12 h 34"/>
              <a:gd name="T18" fmla="*/ 240 w 565"/>
              <a:gd name="T19" fmla="*/ 24 h 34"/>
              <a:gd name="T20" fmla="*/ 64 w 565"/>
              <a:gd name="T21" fmla="*/ 24 h 34"/>
              <a:gd name="T22" fmla="*/ 40 w 565"/>
              <a:gd name="T23" fmla="*/ 12 h 34"/>
              <a:gd name="T24" fmla="*/ 80 w 565"/>
              <a:gd name="T25" fmla="*/ 24 h 34"/>
              <a:gd name="T26" fmla="*/ 104 w 565"/>
              <a:gd name="T27" fmla="*/ 12 h 34"/>
              <a:gd name="T28" fmla="*/ 80 w 565"/>
              <a:gd name="T29" fmla="*/ 24 h 34"/>
              <a:gd name="T30" fmla="*/ 24 w 565"/>
              <a:gd name="T31" fmla="*/ 24 h 34"/>
              <a:gd name="T32" fmla="*/ 0 w 565"/>
              <a:gd name="T33" fmla="*/ 12 h 34"/>
              <a:gd name="T34" fmla="*/ 440 w 565"/>
              <a:gd name="T35" fmla="*/ 24 h 34"/>
              <a:gd name="T36" fmla="*/ 464 w 565"/>
              <a:gd name="T37" fmla="*/ 12 h 34"/>
              <a:gd name="T38" fmla="*/ 440 w 565"/>
              <a:gd name="T39" fmla="*/ 24 h 34"/>
              <a:gd name="T40" fmla="*/ 304 w 565"/>
              <a:gd name="T41" fmla="*/ 24 h 34"/>
              <a:gd name="T42" fmla="*/ 280 w 565"/>
              <a:gd name="T43" fmla="*/ 12 h 34"/>
              <a:gd name="T44" fmla="*/ 480 w 565"/>
              <a:gd name="T45" fmla="*/ 24 h 34"/>
              <a:gd name="T46" fmla="*/ 504 w 565"/>
              <a:gd name="T47" fmla="*/ 12 h 34"/>
              <a:gd name="T48" fmla="*/ 480 w 565"/>
              <a:gd name="T49" fmla="*/ 24 h 34"/>
              <a:gd name="T50" fmla="*/ 424 w 565"/>
              <a:gd name="T51" fmla="*/ 24 h 34"/>
              <a:gd name="T52" fmla="*/ 400 w 565"/>
              <a:gd name="T53" fmla="*/ 12 h 34"/>
              <a:gd name="T54" fmla="*/ 360 w 565"/>
              <a:gd name="T55" fmla="*/ 24 h 34"/>
              <a:gd name="T56" fmla="*/ 384 w 565"/>
              <a:gd name="T57" fmla="*/ 12 h 34"/>
              <a:gd name="T58" fmla="*/ 360 w 565"/>
              <a:gd name="T59" fmla="*/ 24 h 34"/>
              <a:gd name="T60" fmla="*/ 344 w 565"/>
              <a:gd name="T61" fmla="*/ 24 h 34"/>
              <a:gd name="T62" fmla="*/ 320 w 565"/>
              <a:gd name="T63" fmla="*/ 12 h 34"/>
              <a:gd name="T64" fmla="*/ 548 w 565"/>
              <a:gd name="T65" fmla="*/ 0 h 34"/>
              <a:gd name="T66" fmla="*/ 520 w 565"/>
              <a:gd name="T67" fmla="*/ 12 h 34"/>
              <a:gd name="T68" fmla="*/ 533 w 565"/>
              <a:gd name="T69" fmla="*/ 24 h 34"/>
              <a:gd name="T70" fmla="*/ 565 w 565"/>
              <a:gd name="T71" fmla="*/ 17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65" h="34">
                <a:moveTo>
                  <a:pt x="160" y="12"/>
                </a:moveTo>
                <a:cubicBezTo>
                  <a:pt x="184" y="12"/>
                  <a:pt x="184" y="12"/>
                  <a:pt x="184" y="12"/>
                </a:cubicBezTo>
                <a:cubicBezTo>
                  <a:pt x="184" y="24"/>
                  <a:pt x="184" y="24"/>
                  <a:pt x="184" y="24"/>
                </a:cubicBezTo>
                <a:cubicBezTo>
                  <a:pt x="160" y="24"/>
                  <a:pt x="160" y="24"/>
                  <a:pt x="160" y="24"/>
                </a:cubicBezTo>
                <a:lnTo>
                  <a:pt x="160" y="12"/>
                </a:lnTo>
                <a:close/>
                <a:moveTo>
                  <a:pt x="200" y="24"/>
                </a:moveTo>
                <a:cubicBezTo>
                  <a:pt x="224" y="24"/>
                  <a:pt x="224" y="24"/>
                  <a:pt x="224" y="24"/>
                </a:cubicBezTo>
                <a:cubicBezTo>
                  <a:pt x="224" y="12"/>
                  <a:pt x="224" y="12"/>
                  <a:pt x="224" y="12"/>
                </a:cubicBezTo>
                <a:cubicBezTo>
                  <a:pt x="200" y="12"/>
                  <a:pt x="200" y="12"/>
                  <a:pt x="200" y="12"/>
                </a:cubicBezTo>
                <a:lnTo>
                  <a:pt x="200" y="24"/>
                </a:lnTo>
                <a:close/>
                <a:moveTo>
                  <a:pt x="120" y="24"/>
                </a:moveTo>
                <a:cubicBezTo>
                  <a:pt x="144" y="24"/>
                  <a:pt x="144" y="24"/>
                  <a:pt x="144" y="24"/>
                </a:cubicBezTo>
                <a:cubicBezTo>
                  <a:pt x="144" y="12"/>
                  <a:pt x="144" y="12"/>
                  <a:pt x="144" y="12"/>
                </a:cubicBezTo>
                <a:cubicBezTo>
                  <a:pt x="120" y="12"/>
                  <a:pt x="120" y="12"/>
                  <a:pt x="120" y="12"/>
                </a:cubicBezTo>
                <a:lnTo>
                  <a:pt x="120" y="24"/>
                </a:lnTo>
                <a:close/>
                <a:moveTo>
                  <a:pt x="240" y="24"/>
                </a:moveTo>
                <a:cubicBezTo>
                  <a:pt x="264" y="24"/>
                  <a:pt x="264" y="24"/>
                  <a:pt x="264" y="24"/>
                </a:cubicBezTo>
                <a:cubicBezTo>
                  <a:pt x="264" y="12"/>
                  <a:pt x="264" y="12"/>
                  <a:pt x="264" y="12"/>
                </a:cubicBezTo>
                <a:cubicBezTo>
                  <a:pt x="240" y="12"/>
                  <a:pt x="240" y="12"/>
                  <a:pt x="240" y="12"/>
                </a:cubicBezTo>
                <a:lnTo>
                  <a:pt x="240" y="24"/>
                </a:lnTo>
                <a:close/>
                <a:moveTo>
                  <a:pt x="40" y="24"/>
                </a:moveTo>
                <a:cubicBezTo>
                  <a:pt x="64" y="24"/>
                  <a:pt x="64" y="24"/>
                  <a:pt x="64" y="24"/>
                </a:cubicBezTo>
                <a:cubicBezTo>
                  <a:pt x="64" y="12"/>
                  <a:pt x="64" y="12"/>
                  <a:pt x="64" y="12"/>
                </a:cubicBezTo>
                <a:cubicBezTo>
                  <a:pt x="40" y="12"/>
                  <a:pt x="40" y="12"/>
                  <a:pt x="40" y="12"/>
                </a:cubicBezTo>
                <a:lnTo>
                  <a:pt x="40" y="24"/>
                </a:lnTo>
                <a:close/>
                <a:moveTo>
                  <a:pt x="80" y="24"/>
                </a:moveTo>
                <a:cubicBezTo>
                  <a:pt x="104" y="24"/>
                  <a:pt x="104" y="24"/>
                  <a:pt x="104" y="24"/>
                </a:cubicBezTo>
                <a:cubicBezTo>
                  <a:pt x="104" y="12"/>
                  <a:pt x="104" y="12"/>
                  <a:pt x="104" y="12"/>
                </a:cubicBezTo>
                <a:cubicBezTo>
                  <a:pt x="80" y="12"/>
                  <a:pt x="80" y="12"/>
                  <a:pt x="80" y="12"/>
                </a:cubicBezTo>
                <a:lnTo>
                  <a:pt x="80" y="24"/>
                </a:lnTo>
                <a:close/>
                <a:moveTo>
                  <a:pt x="0" y="24"/>
                </a:moveTo>
                <a:cubicBezTo>
                  <a:pt x="24" y="24"/>
                  <a:pt x="24" y="24"/>
                  <a:pt x="24" y="24"/>
                </a:cubicBezTo>
                <a:cubicBezTo>
                  <a:pt x="24" y="12"/>
                  <a:pt x="24" y="12"/>
                  <a:pt x="24" y="12"/>
                </a:cubicBezTo>
                <a:cubicBezTo>
                  <a:pt x="0" y="12"/>
                  <a:pt x="0" y="12"/>
                  <a:pt x="0" y="12"/>
                </a:cubicBezTo>
                <a:lnTo>
                  <a:pt x="0" y="24"/>
                </a:lnTo>
                <a:close/>
                <a:moveTo>
                  <a:pt x="440" y="24"/>
                </a:moveTo>
                <a:cubicBezTo>
                  <a:pt x="464" y="24"/>
                  <a:pt x="464" y="24"/>
                  <a:pt x="464" y="24"/>
                </a:cubicBezTo>
                <a:cubicBezTo>
                  <a:pt x="464" y="12"/>
                  <a:pt x="464" y="12"/>
                  <a:pt x="464" y="12"/>
                </a:cubicBezTo>
                <a:cubicBezTo>
                  <a:pt x="440" y="12"/>
                  <a:pt x="440" y="12"/>
                  <a:pt x="440" y="12"/>
                </a:cubicBezTo>
                <a:lnTo>
                  <a:pt x="440" y="24"/>
                </a:lnTo>
                <a:close/>
                <a:moveTo>
                  <a:pt x="280" y="24"/>
                </a:moveTo>
                <a:cubicBezTo>
                  <a:pt x="304" y="24"/>
                  <a:pt x="304" y="24"/>
                  <a:pt x="304" y="24"/>
                </a:cubicBezTo>
                <a:cubicBezTo>
                  <a:pt x="304" y="12"/>
                  <a:pt x="304" y="12"/>
                  <a:pt x="304" y="12"/>
                </a:cubicBezTo>
                <a:cubicBezTo>
                  <a:pt x="280" y="12"/>
                  <a:pt x="280" y="12"/>
                  <a:pt x="280" y="12"/>
                </a:cubicBezTo>
                <a:lnTo>
                  <a:pt x="280" y="24"/>
                </a:lnTo>
                <a:close/>
                <a:moveTo>
                  <a:pt x="480" y="24"/>
                </a:moveTo>
                <a:cubicBezTo>
                  <a:pt x="504" y="24"/>
                  <a:pt x="504" y="24"/>
                  <a:pt x="504" y="24"/>
                </a:cubicBezTo>
                <a:cubicBezTo>
                  <a:pt x="504" y="12"/>
                  <a:pt x="504" y="12"/>
                  <a:pt x="504" y="12"/>
                </a:cubicBezTo>
                <a:cubicBezTo>
                  <a:pt x="480" y="12"/>
                  <a:pt x="480" y="12"/>
                  <a:pt x="480" y="12"/>
                </a:cubicBezTo>
                <a:lnTo>
                  <a:pt x="480" y="24"/>
                </a:lnTo>
                <a:close/>
                <a:moveTo>
                  <a:pt x="400" y="24"/>
                </a:moveTo>
                <a:cubicBezTo>
                  <a:pt x="424" y="24"/>
                  <a:pt x="424" y="24"/>
                  <a:pt x="424" y="24"/>
                </a:cubicBezTo>
                <a:cubicBezTo>
                  <a:pt x="424" y="12"/>
                  <a:pt x="424" y="12"/>
                  <a:pt x="424" y="12"/>
                </a:cubicBezTo>
                <a:cubicBezTo>
                  <a:pt x="400" y="12"/>
                  <a:pt x="400" y="12"/>
                  <a:pt x="400" y="12"/>
                </a:cubicBezTo>
                <a:lnTo>
                  <a:pt x="400" y="24"/>
                </a:lnTo>
                <a:close/>
                <a:moveTo>
                  <a:pt x="360" y="24"/>
                </a:moveTo>
                <a:cubicBezTo>
                  <a:pt x="384" y="24"/>
                  <a:pt x="384" y="24"/>
                  <a:pt x="384" y="24"/>
                </a:cubicBezTo>
                <a:cubicBezTo>
                  <a:pt x="384" y="12"/>
                  <a:pt x="384" y="12"/>
                  <a:pt x="384" y="12"/>
                </a:cubicBezTo>
                <a:cubicBezTo>
                  <a:pt x="360" y="12"/>
                  <a:pt x="360" y="12"/>
                  <a:pt x="360" y="12"/>
                </a:cubicBezTo>
                <a:lnTo>
                  <a:pt x="360" y="24"/>
                </a:lnTo>
                <a:close/>
                <a:moveTo>
                  <a:pt x="320" y="24"/>
                </a:moveTo>
                <a:cubicBezTo>
                  <a:pt x="344" y="24"/>
                  <a:pt x="344" y="24"/>
                  <a:pt x="344" y="24"/>
                </a:cubicBezTo>
                <a:cubicBezTo>
                  <a:pt x="344" y="12"/>
                  <a:pt x="344" y="12"/>
                  <a:pt x="344" y="12"/>
                </a:cubicBezTo>
                <a:cubicBezTo>
                  <a:pt x="320" y="12"/>
                  <a:pt x="320" y="12"/>
                  <a:pt x="320" y="12"/>
                </a:cubicBezTo>
                <a:lnTo>
                  <a:pt x="320" y="24"/>
                </a:lnTo>
                <a:close/>
                <a:moveTo>
                  <a:pt x="548" y="0"/>
                </a:moveTo>
                <a:cubicBezTo>
                  <a:pt x="541" y="0"/>
                  <a:pt x="534" y="5"/>
                  <a:pt x="532" y="12"/>
                </a:cubicBezTo>
                <a:cubicBezTo>
                  <a:pt x="520" y="12"/>
                  <a:pt x="520" y="12"/>
                  <a:pt x="520" y="12"/>
                </a:cubicBezTo>
                <a:cubicBezTo>
                  <a:pt x="520" y="24"/>
                  <a:pt x="520" y="24"/>
                  <a:pt x="520" y="24"/>
                </a:cubicBezTo>
                <a:cubicBezTo>
                  <a:pt x="533" y="24"/>
                  <a:pt x="533" y="24"/>
                  <a:pt x="533" y="24"/>
                </a:cubicBezTo>
                <a:cubicBezTo>
                  <a:pt x="536" y="30"/>
                  <a:pt x="542" y="34"/>
                  <a:pt x="548" y="34"/>
                </a:cubicBezTo>
                <a:cubicBezTo>
                  <a:pt x="558" y="34"/>
                  <a:pt x="565" y="26"/>
                  <a:pt x="565" y="17"/>
                </a:cubicBezTo>
                <a:cubicBezTo>
                  <a:pt x="565" y="7"/>
                  <a:pt x="558" y="0"/>
                  <a:pt x="548" y="0"/>
                </a:cubicBezTo>
                <a:close/>
              </a:path>
            </a:pathLst>
          </a:cu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6" name="Freeform 44"/>
          <p:cNvSpPr>
            <a:spLocks noEditPoints="1"/>
          </p:cNvSpPr>
          <p:nvPr/>
        </p:nvSpPr>
        <p:spPr bwMode="auto">
          <a:xfrm>
            <a:off x="6592265" y="5480864"/>
            <a:ext cx="1123664" cy="66885"/>
          </a:xfrm>
          <a:custGeom>
            <a:avLst/>
            <a:gdLst>
              <a:gd name="T0" fmla="*/ 184 w 565"/>
              <a:gd name="T1" fmla="*/ 12 h 34"/>
              <a:gd name="T2" fmla="*/ 160 w 565"/>
              <a:gd name="T3" fmla="*/ 24 h 34"/>
              <a:gd name="T4" fmla="*/ 120 w 565"/>
              <a:gd name="T5" fmla="*/ 24 h 34"/>
              <a:gd name="T6" fmla="*/ 144 w 565"/>
              <a:gd name="T7" fmla="*/ 12 h 34"/>
              <a:gd name="T8" fmla="*/ 120 w 565"/>
              <a:gd name="T9" fmla="*/ 24 h 34"/>
              <a:gd name="T10" fmla="*/ 104 w 565"/>
              <a:gd name="T11" fmla="*/ 24 h 34"/>
              <a:gd name="T12" fmla="*/ 80 w 565"/>
              <a:gd name="T13" fmla="*/ 12 h 34"/>
              <a:gd name="T14" fmla="*/ 240 w 565"/>
              <a:gd name="T15" fmla="*/ 24 h 34"/>
              <a:gd name="T16" fmla="*/ 264 w 565"/>
              <a:gd name="T17" fmla="*/ 12 h 34"/>
              <a:gd name="T18" fmla="*/ 240 w 565"/>
              <a:gd name="T19" fmla="*/ 24 h 34"/>
              <a:gd name="T20" fmla="*/ 24 w 565"/>
              <a:gd name="T21" fmla="*/ 24 h 34"/>
              <a:gd name="T22" fmla="*/ 0 w 565"/>
              <a:gd name="T23" fmla="*/ 12 h 34"/>
              <a:gd name="T24" fmla="*/ 40 w 565"/>
              <a:gd name="T25" fmla="*/ 24 h 34"/>
              <a:gd name="T26" fmla="*/ 64 w 565"/>
              <a:gd name="T27" fmla="*/ 12 h 34"/>
              <a:gd name="T28" fmla="*/ 40 w 565"/>
              <a:gd name="T29" fmla="*/ 24 h 34"/>
              <a:gd name="T30" fmla="*/ 224 w 565"/>
              <a:gd name="T31" fmla="*/ 24 h 34"/>
              <a:gd name="T32" fmla="*/ 200 w 565"/>
              <a:gd name="T33" fmla="*/ 12 h 34"/>
              <a:gd name="T34" fmla="*/ 280 w 565"/>
              <a:gd name="T35" fmla="*/ 24 h 34"/>
              <a:gd name="T36" fmla="*/ 304 w 565"/>
              <a:gd name="T37" fmla="*/ 12 h 34"/>
              <a:gd name="T38" fmla="*/ 280 w 565"/>
              <a:gd name="T39" fmla="*/ 24 h 34"/>
              <a:gd name="T40" fmla="*/ 464 w 565"/>
              <a:gd name="T41" fmla="*/ 24 h 34"/>
              <a:gd name="T42" fmla="*/ 440 w 565"/>
              <a:gd name="T43" fmla="*/ 12 h 34"/>
              <a:gd name="T44" fmla="*/ 480 w 565"/>
              <a:gd name="T45" fmla="*/ 24 h 34"/>
              <a:gd name="T46" fmla="*/ 504 w 565"/>
              <a:gd name="T47" fmla="*/ 12 h 34"/>
              <a:gd name="T48" fmla="*/ 480 w 565"/>
              <a:gd name="T49" fmla="*/ 24 h 34"/>
              <a:gd name="T50" fmla="*/ 424 w 565"/>
              <a:gd name="T51" fmla="*/ 24 h 34"/>
              <a:gd name="T52" fmla="*/ 400 w 565"/>
              <a:gd name="T53" fmla="*/ 12 h 34"/>
              <a:gd name="T54" fmla="*/ 320 w 565"/>
              <a:gd name="T55" fmla="*/ 24 h 34"/>
              <a:gd name="T56" fmla="*/ 344 w 565"/>
              <a:gd name="T57" fmla="*/ 12 h 34"/>
              <a:gd name="T58" fmla="*/ 320 w 565"/>
              <a:gd name="T59" fmla="*/ 24 h 34"/>
              <a:gd name="T60" fmla="*/ 384 w 565"/>
              <a:gd name="T61" fmla="*/ 24 h 34"/>
              <a:gd name="T62" fmla="*/ 360 w 565"/>
              <a:gd name="T63" fmla="*/ 12 h 34"/>
              <a:gd name="T64" fmla="*/ 548 w 565"/>
              <a:gd name="T65" fmla="*/ 0 h 34"/>
              <a:gd name="T66" fmla="*/ 520 w 565"/>
              <a:gd name="T67" fmla="*/ 12 h 34"/>
              <a:gd name="T68" fmla="*/ 533 w 565"/>
              <a:gd name="T69" fmla="*/ 24 h 34"/>
              <a:gd name="T70" fmla="*/ 565 w 565"/>
              <a:gd name="T71" fmla="*/ 17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65" h="34">
                <a:moveTo>
                  <a:pt x="160" y="12"/>
                </a:moveTo>
                <a:cubicBezTo>
                  <a:pt x="184" y="12"/>
                  <a:pt x="184" y="12"/>
                  <a:pt x="184" y="12"/>
                </a:cubicBezTo>
                <a:cubicBezTo>
                  <a:pt x="184" y="24"/>
                  <a:pt x="184" y="24"/>
                  <a:pt x="184" y="24"/>
                </a:cubicBezTo>
                <a:cubicBezTo>
                  <a:pt x="160" y="24"/>
                  <a:pt x="160" y="24"/>
                  <a:pt x="160" y="24"/>
                </a:cubicBezTo>
                <a:lnTo>
                  <a:pt x="160" y="12"/>
                </a:lnTo>
                <a:close/>
                <a:moveTo>
                  <a:pt x="120" y="24"/>
                </a:moveTo>
                <a:cubicBezTo>
                  <a:pt x="144" y="24"/>
                  <a:pt x="144" y="24"/>
                  <a:pt x="144" y="24"/>
                </a:cubicBezTo>
                <a:cubicBezTo>
                  <a:pt x="144" y="12"/>
                  <a:pt x="144" y="12"/>
                  <a:pt x="144" y="12"/>
                </a:cubicBezTo>
                <a:cubicBezTo>
                  <a:pt x="120" y="12"/>
                  <a:pt x="120" y="12"/>
                  <a:pt x="120" y="12"/>
                </a:cubicBezTo>
                <a:lnTo>
                  <a:pt x="120" y="24"/>
                </a:lnTo>
                <a:close/>
                <a:moveTo>
                  <a:pt x="80" y="24"/>
                </a:moveTo>
                <a:cubicBezTo>
                  <a:pt x="104" y="24"/>
                  <a:pt x="104" y="24"/>
                  <a:pt x="104" y="24"/>
                </a:cubicBezTo>
                <a:cubicBezTo>
                  <a:pt x="104" y="12"/>
                  <a:pt x="104" y="12"/>
                  <a:pt x="104" y="12"/>
                </a:cubicBezTo>
                <a:cubicBezTo>
                  <a:pt x="80" y="12"/>
                  <a:pt x="80" y="12"/>
                  <a:pt x="80" y="12"/>
                </a:cubicBezTo>
                <a:lnTo>
                  <a:pt x="80" y="24"/>
                </a:lnTo>
                <a:close/>
                <a:moveTo>
                  <a:pt x="240" y="24"/>
                </a:moveTo>
                <a:cubicBezTo>
                  <a:pt x="264" y="24"/>
                  <a:pt x="264" y="24"/>
                  <a:pt x="264" y="24"/>
                </a:cubicBezTo>
                <a:cubicBezTo>
                  <a:pt x="264" y="12"/>
                  <a:pt x="264" y="12"/>
                  <a:pt x="264" y="12"/>
                </a:cubicBezTo>
                <a:cubicBezTo>
                  <a:pt x="240" y="12"/>
                  <a:pt x="240" y="12"/>
                  <a:pt x="240" y="12"/>
                </a:cubicBezTo>
                <a:lnTo>
                  <a:pt x="240" y="24"/>
                </a:lnTo>
                <a:close/>
                <a:moveTo>
                  <a:pt x="0" y="24"/>
                </a:moveTo>
                <a:cubicBezTo>
                  <a:pt x="24" y="24"/>
                  <a:pt x="24" y="24"/>
                  <a:pt x="24" y="24"/>
                </a:cubicBezTo>
                <a:cubicBezTo>
                  <a:pt x="24" y="12"/>
                  <a:pt x="24" y="12"/>
                  <a:pt x="24" y="12"/>
                </a:cubicBezTo>
                <a:cubicBezTo>
                  <a:pt x="0" y="12"/>
                  <a:pt x="0" y="12"/>
                  <a:pt x="0" y="12"/>
                </a:cubicBezTo>
                <a:lnTo>
                  <a:pt x="0" y="24"/>
                </a:lnTo>
                <a:close/>
                <a:moveTo>
                  <a:pt x="40" y="24"/>
                </a:moveTo>
                <a:cubicBezTo>
                  <a:pt x="64" y="24"/>
                  <a:pt x="64" y="24"/>
                  <a:pt x="64" y="24"/>
                </a:cubicBezTo>
                <a:cubicBezTo>
                  <a:pt x="64" y="12"/>
                  <a:pt x="64" y="12"/>
                  <a:pt x="64" y="12"/>
                </a:cubicBezTo>
                <a:cubicBezTo>
                  <a:pt x="40" y="12"/>
                  <a:pt x="40" y="12"/>
                  <a:pt x="40" y="12"/>
                </a:cubicBezTo>
                <a:lnTo>
                  <a:pt x="40" y="24"/>
                </a:lnTo>
                <a:close/>
                <a:moveTo>
                  <a:pt x="200" y="24"/>
                </a:moveTo>
                <a:cubicBezTo>
                  <a:pt x="224" y="24"/>
                  <a:pt x="224" y="24"/>
                  <a:pt x="224" y="24"/>
                </a:cubicBezTo>
                <a:cubicBezTo>
                  <a:pt x="224" y="12"/>
                  <a:pt x="224" y="12"/>
                  <a:pt x="224" y="12"/>
                </a:cubicBezTo>
                <a:cubicBezTo>
                  <a:pt x="200" y="12"/>
                  <a:pt x="200" y="12"/>
                  <a:pt x="200" y="12"/>
                </a:cubicBezTo>
                <a:lnTo>
                  <a:pt x="200" y="24"/>
                </a:lnTo>
                <a:close/>
                <a:moveTo>
                  <a:pt x="280" y="24"/>
                </a:moveTo>
                <a:cubicBezTo>
                  <a:pt x="304" y="24"/>
                  <a:pt x="304" y="24"/>
                  <a:pt x="304" y="24"/>
                </a:cubicBezTo>
                <a:cubicBezTo>
                  <a:pt x="304" y="12"/>
                  <a:pt x="304" y="12"/>
                  <a:pt x="304" y="12"/>
                </a:cubicBezTo>
                <a:cubicBezTo>
                  <a:pt x="280" y="12"/>
                  <a:pt x="280" y="12"/>
                  <a:pt x="280" y="12"/>
                </a:cubicBezTo>
                <a:lnTo>
                  <a:pt x="280" y="24"/>
                </a:lnTo>
                <a:close/>
                <a:moveTo>
                  <a:pt x="440" y="24"/>
                </a:moveTo>
                <a:cubicBezTo>
                  <a:pt x="464" y="24"/>
                  <a:pt x="464" y="24"/>
                  <a:pt x="464" y="24"/>
                </a:cubicBezTo>
                <a:cubicBezTo>
                  <a:pt x="464" y="12"/>
                  <a:pt x="464" y="12"/>
                  <a:pt x="464" y="12"/>
                </a:cubicBezTo>
                <a:cubicBezTo>
                  <a:pt x="440" y="12"/>
                  <a:pt x="440" y="12"/>
                  <a:pt x="440" y="12"/>
                </a:cubicBezTo>
                <a:lnTo>
                  <a:pt x="440" y="24"/>
                </a:lnTo>
                <a:close/>
                <a:moveTo>
                  <a:pt x="480" y="24"/>
                </a:moveTo>
                <a:cubicBezTo>
                  <a:pt x="504" y="24"/>
                  <a:pt x="504" y="24"/>
                  <a:pt x="504" y="24"/>
                </a:cubicBezTo>
                <a:cubicBezTo>
                  <a:pt x="504" y="12"/>
                  <a:pt x="504" y="12"/>
                  <a:pt x="504" y="12"/>
                </a:cubicBezTo>
                <a:cubicBezTo>
                  <a:pt x="480" y="12"/>
                  <a:pt x="480" y="12"/>
                  <a:pt x="480" y="12"/>
                </a:cubicBezTo>
                <a:lnTo>
                  <a:pt x="480" y="24"/>
                </a:lnTo>
                <a:close/>
                <a:moveTo>
                  <a:pt x="400" y="24"/>
                </a:moveTo>
                <a:cubicBezTo>
                  <a:pt x="424" y="24"/>
                  <a:pt x="424" y="24"/>
                  <a:pt x="424" y="24"/>
                </a:cubicBezTo>
                <a:cubicBezTo>
                  <a:pt x="424" y="12"/>
                  <a:pt x="424" y="12"/>
                  <a:pt x="424" y="12"/>
                </a:cubicBezTo>
                <a:cubicBezTo>
                  <a:pt x="400" y="12"/>
                  <a:pt x="400" y="12"/>
                  <a:pt x="400" y="12"/>
                </a:cubicBezTo>
                <a:lnTo>
                  <a:pt x="400" y="24"/>
                </a:lnTo>
                <a:close/>
                <a:moveTo>
                  <a:pt x="320" y="24"/>
                </a:moveTo>
                <a:cubicBezTo>
                  <a:pt x="344" y="24"/>
                  <a:pt x="344" y="24"/>
                  <a:pt x="344" y="24"/>
                </a:cubicBezTo>
                <a:cubicBezTo>
                  <a:pt x="344" y="12"/>
                  <a:pt x="344" y="12"/>
                  <a:pt x="344" y="12"/>
                </a:cubicBezTo>
                <a:cubicBezTo>
                  <a:pt x="320" y="12"/>
                  <a:pt x="320" y="12"/>
                  <a:pt x="320" y="12"/>
                </a:cubicBezTo>
                <a:lnTo>
                  <a:pt x="320" y="24"/>
                </a:lnTo>
                <a:close/>
                <a:moveTo>
                  <a:pt x="360" y="24"/>
                </a:moveTo>
                <a:cubicBezTo>
                  <a:pt x="384" y="24"/>
                  <a:pt x="384" y="24"/>
                  <a:pt x="384" y="24"/>
                </a:cubicBezTo>
                <a:cubicBezTo>
                  <a:pt x="384" y="12"/>
                  <a:pt x="384" y="12"/>
                  <a:pt x="384" y="12"/>
                </a:cubicBezTo>
                <a:cubicBezTo>
                  <a:pt x="360" y="12"/>
                  <a:pt x="360" y="12"/>
                  <a:pt x="360" y="12"/>
                </a:cubicBezTo>
                <a:lnTo>
                  <a:pt x="360" y="24"/>
                </a:lnTo>
                <a:close/>
                <a:moveTo>
                  <a:pt x="548" y="0"/>
                </a:moveTo>
                <a:cubicBezTo>
                  <a:pt x="541" y="0"/>
                  <a:pt x="534" y="5"/>
                  <a:pt x="532" y="12"/>
                </a:cubicBezTo>
                <a:cubicBezTo>
                  <a:pt x="520" y="12"/>
                  <a:pt x="520" y="12"/>
                  <a:pt x="520" y="12"/>
                </a:cubicBezTo>
                <a:cubicBezTo>
                  <a:pt x="520" y="24"/>
                  <a:pt x="520" y="24"/>
                  <a:pt x="520" y="24"/>
                </a:cubicBezTo>
                <a:cubicBezTo>
                  <a:pt x="533" y="24"/>
                  <a:pt x="533" y="24"/>
                  <a:pt x="533" y="24"/>
                </a:cubicBezTo>
                <a:cubicBezTo>
                  <a:pt x="536" y="30"/>
                  <a:pt x="542" y="34"/>
                  <a:pt x="548" y="34"/>
                </a:cubicBezTo>
                <a:cubicBezTo>
                  <a:pt x="558" y="34"/>
                  <a:pt x="565" y="26"/>
                  <a:pt x="565" y="17"/>
                </a:cubicBezTo>
                <a:cubicBezTo>
                  <a:pt x="565" y="7"/>
                  <a:pt x="558" y="0"/>
                  <a:pt x="548" y="0"/>
                </a:cubicBezTo>
                <a:close/>
              </a:path>
            </a:pathLst>
          </a:cu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88286" y="1499491"/>
            <a:ext cx="4086752" cy="1212304"/>
            <a:chOff x="6242870" y="2459154"/>
            <a:chExt cx="4086752" cy="2356150"/>
          </a:xfrm>
        </p:grpSpPr>
        <p:sp>
          <p:nvSpPr>
            <p:cNvPr id="41" name="Rectangle 40"/>
            <p:cNvSpPr/>
            <p:nvPr/>
          </p:nvSpPr>
          <p:spPr>
            <a:xfrm>
              <a:off x="6305827" y="2459154"/>
              <a:ext cx="4023795" cy="2356150"/>
            </a:xfrm>
            <a:prstGeom prst="rect">
              <a:avLst/>
            </a:prstGeom>
            <a:solidFill>
              <a:schemeClr val="bg1">
                <a:lumMod val="50000"/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u="sng" dirty="0">
                  <a:solidFill>
                    <a:schemeClr val="accent1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A - SQC 1 – ( 1 Issued) </a:t>
              </a:r>
            </a:p>
            <a:p>
              <a:r>
                <a:rPr lang="en-US" sz="1400" dirty="0">
                  <a:solidFill>
                    <a:schemeClr val="accent1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“</a:t>
              </a:r>
              <a:r>
                <a:rPr lang="en-US" sz="1200" dirty="0">
                  <a:solidFill>
                    <a:schemeClr val="accent1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Quality Control </a:t>
              </a:r>
              <a:r>
                <a:rPr lang="en-US" sz="1200" b="1" u="sng" dirty="0">
                  <a:solidFill>
                    <a:schemeClr val="accent1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for Firms that Perform Audit and Reviews </a:t>
              </a:r>
              <a:r>
                <a:rPr lang="en-US" sz="1200" dirty="0">
                  <a:solidFill>
                    <a:schemeClr val="accent1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of Historical Financial Information, and other Assurance and Related Services Engagements”</a:t>
              </a: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242870" y="2459154"/>
              <a:ext cx="94783" cy="23396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88288" y="3153975"/>
            <a:ext cx="5193963" cy="2518831"/>
            <a:chOff x="6215158" y="3362591"/>
            <a:chExt cx="2327059" cy="2518831"/>
          </a:xfrm>
        </p:grpSpPr>
        <p:sp>
          <p:nvSpPr>
            <p:cNvPr id="77" name="Rectangle 76"/>
            <p:cNvSpPr/>
            <p:nvPr/>
          </p:nvSpPr>
          <p:spPr>
            <a:xfrm>
              <a:off x="6251064" y="3385150"/>
              <a:ext cx="2291153" cy="2486770"/>
            </a:xfrm>
            <a:prstGeom prst="rect">
              <a:avLst/>
            </a:prstGeom>
            <a:solidFill>
              <a:schemeClr val="bg1">
                <a:lumMod val="50000"/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6215158" y="3394652"/>
              <a:ext cx="42089" cy="248677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6260498" y="3362591"/>
              <a:ext cx="2129827" cy="2207527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400" b="1" u="sng" dirty="0">
                  <a:solidFill>
                    <a:schemeClr val="accent2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B - Standard on Auditing ( 38 Issued)</a:t>
              </a:r>
            </a:p>
            <a:p>
              <a:pPr>
                <a:lnSpc>
                  <a:spcPct val="150000"/>
                </a:lnSpc>
              </a:pPr>
              <a:r>
                <a:rPr lang="en-IN" sz="1100" b="0" i="0" dirty="0">
                  <a:solidFill>
                    <a:srgbClr val="333333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rPr>
                <a:t>100-199 Introductory Matters</a:t>
              </a:r>
            </a:p>
            <a:p>
              <a:pPr>
                <a:lnSpc>
                  <a:spcPct val="150000"/>
                </a:lnSpc>
              </a:pPr>
              <a:r>
                <a:rPr lang="en-US" sz="1100" b="0" i="0" dirty="0">
                  <a:solidFill>
                    <a:srgbClr val="333333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rPr>
                <a:t>200-299 General Principles and Responsibilities ( 9 Issued)</a:t>
              </a:r>
            </a:p>
            <a:p>
              <a:pPr>
                <a:lnSpc>
                  <a:spcPct val="150000"/>
                </a:lnSpc>
              </a:pPr>
              <a:r>
                <a:rPr lang="en-US" sz="1100" b="0" i="0" dirty="0">
                  <a:solidFill>
                    <a:srgbClr val="333333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rPr>
                <a:t>300-499 Risk Assessment and Response to Assessed Risks</a:t>
              </a:r>
              <a:r>
                <a:rPr lang="en-US" sz="1100" dirty="0">
                  <a:solidFill>
                    <a:srgbClr val="333333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( 6 Issued)</a:t>
              </a:r>
            </a:p>
            <a:p>
              <a:pPr>
                <a:lnSpc>
                  <a:spcPct val="150000"/>
                </a:lnSpc>
              </a:pPr>
              <a:r>
                <a:rPr lang="en-IN" sz="1100" b="0" i="0" dirty="0">
                  <a:solidFill>
                    <a:srgbClr val="333333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rPr>
                <a:t>500-599 Audit Evidence</a:t>
              </a:r>
              <a:r>
                <a:rPr lang="en-US" sz="1100" b="0" i="0" dirty="0">
                  <a:solidFill>
                    <a:srgbClr val="333333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rPr>
                <a:t> (11 Issued)</a:t>
              </a:r>
            </a:p>
            <a:p>
              <a:pPr>
                <a:lnSpc>
                  <a:spcPct val="150000"/>
                </a:lnSpc>
              </a:pPr>
              <a:r>
                <a:rPr lang="en-US" sz="1100" b="0" i="0" dirty="0">
                  <a:solidFill>
                    <a:srgbClr val="333333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rPr>
                <a:t>600-699 Using Work of Others</a:t>
              </a:r>
              <a:r>
                <a:rPr lang="en-US" sz="1100" dirty="0">
                  <a:solidFill>
                    <a:srgbClr val="333333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( 3 issued)</a:t>
              </a:r>
            </a:p>
            <a:p>
              <a:pPr>
                <a:lnSpc>
                  <a:spcPct val="150000"/>
                </a:lnSpc>
              </a:pPr>
              <a:r>
                <a:rPr lang="en-US" sz="1100" b="0" i="0" dirty="0">
                  <a:solidFill>
                    <a:srgbClr val="333333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rPr>
                <a:t>700-799 Audit Conclusions and Reporting ( 6 Issued)</a:t>
              </a:r>
            </a:p>
            <a:p>
              <a:pPr>
                <a:lnSpc>
                  <a:spcPct val="150000"/>
                </a:lnSpc>
              </a:pPr>
              <a:r>
                <a:rPr lang="en-IN" sz="1100" b="0" i="0" dirty="0">
                  <a:solidFill>
                    <a:srgbClr val="333333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rPr>
                <a:t>800-899 Specialized Areas</a:t>
              </a:r>
              <a:r>
                <a:rPr lang="en-US" sz="1100" dirty="0">
                  <a:solidFill>
                    <a:srgbClr val="333333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( 3 issued)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7598888" y="3023351"/>
            <a:ext cx="4566217" cy="1336377"/>
            <a:chOff x="9055023" y="2545926"/>
            <a:chExt cx="2312178" cy="1167503"/>
          </a:xfrm>
        </p:grpSpPr>
        <p:sp>
          <p:nvSpPr>
            <p:cNvPr id="85" name="Rectangle 84"/>
            <p:cNvSpPr/>
            <p:nvPr/>
          </p:nvSpPr>
          <p:spPr>
            <a:xfrm>
              <a:off x="9076048" y="2545926"/>
              <a:ext cx="2291153" cy="1144893"/>
            </a:xfrm>
            <a:prstGeom prst="rect">
              <a:avLst/>
            </a:prstGeom>
            <a:solidFill>
              <a:schemeClr val="bg1">
                <a:lumMod val="50000"/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9055023" y="2545926"/>
              <a:ext cx="114598" cy="1144893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9242774" y="2614031"/>
              <a:ext cx="1828798" cy="1099398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/>
            <a:p>
              <a:pPr algn="l"/>
              <a:r>
                <a:rPr lang="en-IN" sz="1200" b="1" i="0" dirty="0">
                  <a:solidFill>
                    <a:schemeClr val="accent4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rPr>
                <a:t>D. 3000-3699 Standards on Assurance Engagements (SAEs)</a:t>
              </a:r>
            </a:p>
            <a:p>
              <a:pPr algn="l">
                <a:buFont typeface="Arial" panose="020B0604020202020204" pitchFamily="34" charset="0"/>
                <a:buChar char="•"/>
              </a:pPr>
              <a:r>
                <a:rPr lang="en-IN" sz="1200" b="0" i="0" dirty="0">
                  <a:solidFill>
                    <a:srgbClr val="333333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rPr>
                <a:t>3000-3399 Applicable to All Assurance Engagements</a:t>
              </a:r>
            </a:p>
            <a:p>
              <a:pPr algn="l">
                <a:buFont typeface="Arial" panose="020B0604020202020204" pitchFamily="34" charset="0"/>
                <a:buChar char="•"/>
              </a:pPr>
              <a:r>
                <a:rPr lang="en-IN" sz="1200" b="0" i="0" dirty="0">
                  <a:solidFill>
                    <a:srgbClr val="333333"/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rPr>
                <a:t>3400-3699 Subject Specific Standards ( 3 issued)</a:t>
              </a:r>
            </a:p>
            <a:p>
              <a:pPr>
                <a:lnSpc>
                  <a:spcPct val="150000"/>
                </a:lnSpc>
              </a:pPr>
              <a:endParaRPr lang="en-US" sz="1200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7569397" y="2126022"/>
            <a:ext cx="4622603" cy="638475"/>
            <a:chOff x="6396875" y="2893261"/>
            <a:chExt cx="2291153" cy="1194356"/>
          </a:xfrm>
        </p:grpSpPr>
        <p:sp>
          <p:nvSpPr>
            <p:cNvPr id="81" name="Rectangle 80"/>
            <p:cNvSpPr/>
            <p:nvPr/>
          </p:nvSpPr>
          <p:spPr>
            <a:xfrm>
              <a:off x="6396875" y="2942724"/>
              <a:ext cx="2291153" cy="1144893"/>
            </a:xfrm>
            <a:prstGeom prst="rect">
              <a:avLst/>
            </a:prstGeom>
            <a:solidFill>
              <a:schemeClr val="bg1">
                <a:lumMod val="50000"/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6424822" y="2917993"/>
              <a:ext cx="114598" cy="1144893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6539420" y="2893261"/>
              <a:ext cx="2053566" cy="1153277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N" sz="1200" b="1" i="0" dirty="0">
                  <a:solidFill>
                    <a:schemeClr val="bg1">
                      <a:lumMod val="50000"/>
                    </a:schemeClr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rPr>
                <a:t>C.  2000-2699 Standards on Review Engagements (SREs)  </a:t>
              </a:r>
              <a:r>
                <a:rPr lang="en-IN" sz="1200" b="1" dirty="0">
                  <a:solidFill>
                    <a:schemeClr val="bg1">
                      <a:lumMod val="50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(2 Issued)</a:t>
              </a:r>
              <a:endParaRPr lang="en-US" sz="1200" b="1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7557583" y="4591905"/>
            <a:ext cx="4446129" cy="1005207"/>
            <a:chOff x="8953204" y="4862905"/>
            <a:chExt cx="2400596" cy="1144893"/>
          </a:xfrm>
        </p:grpSpPr>
        <p:sp>
          <p:nvSpPr>
            <p:cNvPr id="88" name="Rectangle 87"/>
            <p:cNvSpPr/>
            <p:nvPr/>
          </p:nvSpPr>
          <p:spPr>
            <a:xfrm>
              <a:off x="9062647" y="4862905"/>
              <a:ext cx="2291153" cy="1144893"/>
            </a:xfrm>
            <a:prstGeom prst="rect">
              <a:avLst/>
            </a:prstGeom>
            <a:solidFill>
              <a:schemeClr val="bg1">
                <a:lumMod val="50000"/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8953204" y="4862905"/>
              <a:ext cx="114598" cy="1144893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9177246" y="4973686"/>
              <a:ext cx="1945377" cy="736147"/>
            </a:xfrm>
            <a:prstGeom prst="rect">
              <a:avLst/>
            </a:prstGeom>
            <a:noFill/>
          </p:spPr>
          <p:txBody>
            <a:bodyPr wrap="square" lIns="91440" tIns="45720" rIns="91440" bIns="45720" rtlCol="0">
              <a:spAutoFit/>
            </a:bodyPr>
            <a:lstStyle/>
            <a:p>
              <a:pPr algn="l"/>
              <a:r>
                <a:rPr lang="en-US" sz="1200" b="1" i="0" dirty="0">
                  <a:solidFill>
                    <a:schemeClr val="accent1">
                      <a:lumMod val="75000"/>
                    </a:schemeClr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rPr>
                <a:t>E. Related Services</a:t>
              </a:r>
            </a:p>
            <a:p>
              <a:pPr algn="l"/>
              <a:r>
                <a:rPr lang="en-US" sz="1200" b="0" i="0" dirty="0">
                  <a:solidFill>
                    <a:schemeClr val="tx2">
                      <a:lumMod val="50000"/>
                    </a:schemeClr>
                  </a:solidFill>
                  <a:effectLst/>
                  <a:latin typeface="Cambria" panose="02040503050406030204" pitchFamily="18" charset="0"/>
                  <a:ea typeface="Cambria" panose="02040503050406030204" pitchFamily="18" charset="0"/>
                </a:rPr>
                <a:t>4000-4699 Standards on Related Services (SRSs) ( 2 issued)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838669" y="1773017"/>
            <a:ext cx="2546484" cy="795320"/>
            <a:chOff x="1601878" y="1923967"/>
            <a:chExt cx="2546484" cy="795320"/>
          </a:xfrm>
        </p:grpSpPr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1601878" y="1995716"/>
              <a:ext cx="2545268" cy="723571"/>
            </a:xfrm>
            <a:custGeom>
              <a:avLst/>
              <a:gdLst>
                <a:gd name="T0" fmla="*/ 1240 w 1280"/>
                <a:gd name="T1" fmla="*/ 328 h 364"/>
                <a:gd name="T2" fmla="*/ 638 w 1280"/>
                <a:gd name="T3" fmla="*/ 364 h 364"/>
                <a:gd name="T4" fmla="*/ 39 w 1280"/>
                <a:gd name="T5" fmla="*/ 328 h 364"/>
                <a:gd name="T6" fmla="*/ 0 w 1280"/>
                <a:gd name="T7" fmla="*/ 0 h 364"/>
                <a:gd name="T8" fmla="*/ 640 w 1280"/>
                <a:gd name="T9" fmla="*/ 36 h 364"/>
                <a:gd name="T10" fmla="*/ 1280 w 1280"/>
                <a:gd name="T11" fmla="*/ 0 h 364"/>
                <a:gd name="T12" fmla="*/ 1240 w 1280"/>
                <a:gd name="T13" fmla="*/ 328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80" h="364">
                  <a:moveTo>
                    <a:pt x="1240" y="328"/>
                  </a:moveTo>
                  <a:cubicBezTo>
                    <a:pt x="1240" y="328"/>
                    <a:pt x="900" y="364"/>
                    <a:pt x="638" y="364"/>
                  </a:cubicBezTo>
                  <a:cubicBezTo>
                    <a:pt x="404" y="364"/>
                    <a:pt x="39" y="328"/>
                    <a:pt x="39" y="32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415" y="36"/>
                    <a:pt x="640" y="36"/>
                  </a:cubicBezTo>
                  <a:cubicBezTo>
                    <a:pt x="887" y="36"/>
                    <a:pt x="1280" y="0"/>
                    <a:pt x="1280" y="0"/>
                  </a:cubicBezTo>
                  <a:lnTo>
                    <a:pt x="1240" y="32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604310" y="1923967"/>
              <a:ext cx="2544052" cy="166604"/>
            </a:xfrm>
            <a:custGeom>
              <a:avLst/>
              <a:gdLst>
                <a:gd name="T0" fmla="*/ 1280 w 1280"/>
                <a:gd name="T1" fmla="*/ 42 h 84"/>
                <a:gd name="T2" fmla="*/ 640 w 1280"/>
                <a:gd name="T3" fmla="*/ 84 h 84"/>
                <a:gd name="T4" fmla="*/ 0 w 1280"/>
                <a:gd name="T5" fmla="*/ 35 h 84"/>
                <a:gd name="T6" fmla="*/ 640 w 1280"/>
                <a:gd name="T7" fmla="*/ 0 h 84"/>
                <a:gd name="T8" fmla="*/ 1280 w 1280"/>
                <a:gd name="T9" fmla="*/ 42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0" h="84">
                  <a:moveTo>
                    <a:pt x="1280" y="42"/>
                  </a:moveTo>
                  <a:cubicBezTo>
                    <a:pt x="1280" y="61"/>
                    <a:pt x="997" y="84"/>
                    <a:pt x="640" y="84"/>
                  </a:cubicBezTo>
                  <a:cubicBezTo>
                    <a:pt x="283" y="84"/>
                    <a:pt x="0" y="54"/>
                    <a:pt x="0" y="35"/>
                  </a:cubicBezTo>
                  <a:cubicBezTo>
                    <a:pt x="0" y="15"/>
                    <a:pt x="283" y="0"/>
                    <a:pt x="640" y="0"/>
                  </a:cubicBezTo>
                  <a:cubicBezTo>
                    <a:pt x="997" y="0"/>
                    <a:pt x="1280" y="22"/>
                    <a:pt x="1280" y="42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2459920" y="2197712"/>
              <a:ext cx="826750" cy="382092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ctr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vi-VN" sz="1400" b="1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A</a:t>
              </a:r>
              <a:r>
                <a:rPr lang="en-IN" sz="1400" b="1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- SQC</a:t>
              </a:r>
              <a:endParaRPr lang="en-US" sz="1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010137" y="2703323"/>
            <a:ext cx="2204764" cy="689520"/>
            <a:chOff x="1773346" y="2854273"/>
            <a:chExt cx="2204764" cy="689520"/>
          </a:xfrm>
        </p:grpSpPr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1773346" y="2917509"/>
              <a:ext cx="2202332" cy="626284"/>
            </a:xfrm>
            <a:custGeom>
              <a:avLst/>
              <a:gdLst>
                <a:gd name="T0" fmla="*/ 1074 w 1108"/>
                <a:gd name="T1" fmla="*/ 284 h 315"/>
                <a:gd name="T2" fmla="*/ 552 w 1108"/>
                <a:gd name="T3" fmla="*/ 315 h 315"/>
                <a:gd name="T4" fmla="*/ 33 w 1108"/>
                <a:gd name="T5" fmla="*/ 284 h 315"/>
                <a:gd name="T6" fmla="*/ 0 w 1108"/>
                <a:gd name="T7" fmla="*/ 0 h 315"/>
                <a:gd name="T8" fmla="*/ 554 w 1108"/>
                <a:gd name="T9" fmla="*/ 31 h 315"/>
                <a:gd name="T10" fmla="*/ 1108 w 1108"/>
                <a:gd name="T11" fmla="*/ 0 h 315"/>
                <a:gd name="T12" fmla="*/ 1074 w 1108"/>
                <a:gd name="T13" fmla="*/ 28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08" h="315">
                  <a:moveTo>
                    <a:pt x="1074" y="284"/>
                  </a:moveTo>
                  <a:cubicBezTo>
                    <a:pt x="1074" y="284"/>
                    <a:pt x="779" y="315"/>
                    <a:pt x="552" y="315"/>
                  </a:cubicBezTo>
                  <a:cubicBezTo>
                    <a:pt x="349" y="315"/>
                    <a:pt x="33" y="284"/>
                    <a:pt x="33" y="28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359" y="31"/>
                    <a:pt x="554" y="31"/>
                  </a:cubicBezTo>
                  <a:cubicBezTo>
                    <a:pt x="768" y="31"/>
                    <a:pt x="1108" y="0"/>
                    <a:pt x="1108" y="0"/>
                  </a:cubicBezTo>
                  <a:lnTo>
                    <a:pt x="1074" y="28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1775778" y="2854273"/>
              <a:ext cx="2202332" cy="147146"/>
            </a:xfrm>
            <a:custGeom>
              <a:avLst/>
              <a:gdLst>
                <a:gd name="T0" fmla="*/ 1108 w 1108"/>
                <a:gd name="T1" fmla="*/ 37 h 74"/>
                <a:gd name="T2" fmla="*/ 554 w 1108"/>
                <a:gd name="T3" fmla="*/ 74 h 74"/>
                <a:gd name="T4" fmla="*/ 0 w 1108"/>
                <a:gd name="T5" fmla="*/ 31 h 74"/>
                <a:gd name="T6" fmla="*/ 554 w 1108"/>
                <a:gd name="T7" fmla="*/ 0 h 74"/>
                <a:gd name="T8" fmla="*/ 1108 w 1108"/>
                <a:gd name="T9" fmla="*/ 37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8" h="74">
                  <a:moveTo>
                    <a:pt x="1108" y="37"/>
                  </a:moveTo>
                  <a:cubicBezTo>
                    <a:pt x="1108" y="54"/>
                    <a:pt x="864" y="74"/>
                    <a:pt x="554" y="74"/>
                  </a:cubicBezTo>
                  <a:cubicBezTo>
                    <a:pt x="244" y="74"/>
                    <a:pt x="0" y="48"/>
                    <a:pt x="0" y="31"/>
                  </a:cubicBezTo>
                  <a:cubicBezTo>
                    <a:pt x="0" y="14"/>
                    <a:pt x="244" y="0"/>
                    <a:pt x="554" y="0"/>
                  </a:cubicBezTo>
                  <a:cubicBezTo>
                    <a:pt x="864" y="0"/>
                    <a:pt x="1108" y="20"/>
                    <a:pt x="1108" y="3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2459920" y="3036561"/>
              <a:ext cx="826750" cy="423449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ctr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vi-VN" sz="1600" b="1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B</a:t>
              </a:r>
              <a:r>
                <a:rPr lang="en-IN" sz="1600" b="1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- SA</a:t>
              </a:r>
              <a:endParaRPr lang="en-US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154851" y="3617820"/>
            <a:ext cx="1914119" cy="592233"/>
            <a:chOff x="1918060" y="3768770"/>
            <a:chExt cx="1914119" cy="592233"/>
          </a:xfrm>
        </p:grpSpPr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1918060" y="3818629"/>
              <a:ext cx="1910471" cy="542374"/>
            </a:xfrm>
            <a:custGeom>
              <a:avLst/>
              <a:gdLst>
                <a:gd name="T0" fmla="*/ 931 w 961"/>
                <a:gd name="T1" fmla="*/ 247 h 273"/>
                <a:gd name="T2" fmla="*/ 479 w 961"/>
                <a:gd name="T3" fmla="*/ 273 h 273"/>
                <a:gd name="T4" fmla="*/ 30 w 961"/>
                <a:gd name="T5" fmla="*/ 247 h 273"/>
                <a:gd name="T6" fmla="*/ 0 w 961"/>
                <a:gd name="T7" fmla="*/ 0 h 273"/>
                <a:gd name="T8" fmla="*/ 481 w 961"/>
                <a:gd name="T9" fmla="*/ 27 h 273"/>
                <a:gd name="T10" fmla="*/ 961 w 961"/>
                <a:gd name="T11" fmla="*/ 0 h 273"/>
                <a:gd name="T12" fmla="*/ 931 w 961"/>
                <a:gd name="T13" fmla="*/ 247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61" h="273">
                  <a:moveTo>
                    <a:pt x="931" y="247"/>
                  </a:moveTo>
                  <a:cubicBezTo>
                    <a:pt x="931" y="247"/>
                    <a:pt x="676" y="273"/>
                    <a:pt x="479" y="273"/>
                  </a:cubicBezTo>
                  <a:cubicBezTo>
                    <a:pt x="303" y="273"/>
                    <a:pt x="30" y="247"/>
                    <a:pt x="30" y="2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312" y="27"/>
                    <a:pt x="481" y="27"/>
                  </a:cubicBezTo>
                  <a:cubicBezTo>
                    <a:pt x="666" y="27"/>
                    <a:pt x="961" y="0"/>
                    <a:pt x="961" y="0"/>
                  </a:cubicBezTo>
                  <a:lnTo>
                    <a:pt x="931" y="247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1918060" y="3768770"/>
              <a:ext cx="1914119" cy="109448"/>
            </a:xfrm>
            <a:custGeom>
              <a:avLst/>
              <a:gdLst>
                <a:gd name="T0" fmla="*/ 963 w 963"/>
                <a:gd name="T1" fmla="*/ 28 h 55"/>
                <a:gd name="T2" fmla="*/ 482 w 963"/>
                <a:gd name="T3" fmla="*/ 55 h 55"/>
                <a:gd name="T4" fmla="*/ 0 w 963"/>
                <a:gd name="T5" fmla="*/ 25 h 55"/>
                <a:gd name="T6" fmla="*/ 482 w 963"/>
                <a:gd name="T7" fmla="*/ 0 h 55"/>
                <a:gd name="T8" fmla="*/ 963 w 963"/>
                <a:gd name="T9" fmla="*/ 2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3" h="55">
                  <a:moveTo>
                    <a:pt x="963" y="28"/>
                  </a:moveTo>
                  <a:cubicBezTo>
                    <a:pt x="963" y="40"/>
                    <a:pt x="750" y="55"/>
                    <a:pt x="482" y="55"/>
                  </a:cubicBezTo>
                  <a:cubicBezTo>
                    <a:pt x="213" y="55"/>
                    <a:pt x="0" y="38"/>
                    <a:pt x="0" y="25"/>
                  </a:cubicBezTo>
                  <a:cubicBezTo>
                    <a:pt x="0" y="13"/>
                    <a:pt x="213" y="0"/>
                    <a:pt x="482" y="0"/>
                  </a:cubicBezTo>
                  <a:cubicBezTo>
                    <a:pt x="750" y="0"/>
                    <a:pt x="963" y="15"/>
                    <a:pt x="963" y="28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2459920" y="3898769"/>
              <a:ext cx="826750" cy="382092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ctr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vi-VN" sz="1400" b="1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C</a:t>
              </a:r>
              <a:r>
                <a:rPr lang="en-IN" sz="1400" b="1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- SREs</a:t>
              </a:r>
              <a:endParaRPr lang="en-US" sz="1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283756" y="4412847"/>
            <a:ext cx="1656309" cy="698717"/>
            <a:chOff x="2046965" y="4563797"/>
            <a:chExt cx="1656309" cy="698717"/>
          </a:xfrm>
        </p:grpSpPr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2046965" y="4683266"/>
              <a:ext cx="1656309" cy="469409"/>
            </a:xfrm>
            <a:custGeom>
              <a:avLst/>
              <a:gdLst>
                <a:gd name="T0" fmla="*/ 807 w 833"/>
                <a:gd name="T1" fmla="*/ 213 h 236"/>
                <a:gd name="T2" fmla="*/ 415 w 833"/>
                <a:gd name="T3" fmla="*/ 236 h 236"/>
                <a:gd name="T4" fmla="*/ 26 w 833"/>
                <a:gd name="T5" fmla="*/ 213 h 236"/>
                <a:gd name="T6" fmla="*/ 0 w 833"/>
                <a:gd name="T7" fmla="*/ 0 h 236"/>
                <a:gd name="T8" fmla="*/ 417 w 833"/>
                <a:gd name="T9" fmla="*/ 23 h 236"/>
                <a:gd name="T10" fmla="*/ 833 w 833"/>
                <a:gd name="T11" fmla="*/ 0 h 236"/>
                <a:gd name="T12" fmla="*/ 807 w 833"/>
                <a:gd name="T13" fmla="*/ 213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3" h="236">
                  <a:moveTo>
                    <a:pt x="807" y="213"/>
                  </a:moveTo>
                  <a:cubicBezTo>
                    <a:pt x="807" y="213"/>
                    <a:pt x="586" y="236"/>
                    <a:pt x="415" y="236"/>
                  </a:cubicBezTo>
                  <a:cubicBezTo>
                    <a:pt x="263" y="236"/>
                    <a:pt x="26" y="213"/>
                    <a:pt x="26" y="21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270" y="23"/>
                    <a:pt x="417" y="23"/>
                  </a:cubicBezTo>
                  <a:cubicBezTo>
                    <a:pt x="577" y="23"/>
                    <a:pt x="833" y="0"/>
                    <a:pt x="833" y="0"/>
                  </a:cubicBezTo>
                  <a:lnTo>
                    <a:pt x="807" y="21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2046965" y="4648000"/>
              <a:ext cx="1656309" cy="94855"/>
            </a:xfrm>
            <a:custGeom>
              <a:avLst/>
              <a:gdLst>
                <a:gd name="T0" fmla="*/ 833 w 833"/>
                <a:gd name="T1" fmla="*/ 18 h 48"/>
                <a:gd name="T2" fmla="*/ 416 w 833"/>
                <a:gd name="T3" fmla="*/ 48 h 48"/>
                <a:gd name="T4" fmla="*/ 0 w 833"/>
                <a:gd name="T5" fmla="*/ 20 h 48"/>
                <a:gd name="T6" fmla="*/ 416 w 833"/>
                <a:gd name="T7" fmla="*/ 0 h 48"/>
                <a:gd name="T8" fmla="*/ 833 w 833"/>
                <a:gd name="T9" fmla="*/ 1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3" h="48">
                  <a:moveTo>
                    <a:pt x="833" y="18"/>
                  </a:moveTo>
                  <a:cubicBezTo>
                    <a:pt x="833" y="29"/>
                    <a:pt x="648" y="48"/>
                    <a:pt x="416" y="48"/>
                  </a:cubicBezTo>
                  <a:cubicBezTo>
                    <a:pt x="183" y="48"/>
                    <a:pt x="0" y="31"/>
                    <a:pt x="0" y="20"/>
                  </a:cubicBezTo>
                  <a:cubicBezTo>
                    <a:pt x="0" y="9"/>
                    <a:pt x="183" y="0"/>
                    <a:pt x="416" y="0"/>
                  </a:cubicBezTo>
                  <a:cubicBezTo>
                    <a:pt x="648" y="0"/>
                    <a:pt x="833" y="7"/>
                    <a:pt x="833" y="18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2459920" y="4563797"/>
              <a:ext cx="826750" cy="69871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ctr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vi-VN" sz="1400" b="1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D</a:t>
              </a:r>
              <a:r>
                <a:rPr lang="en-IN" sz="1400" b="1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- SAEs</a:t>
              </a:r>
              <a:endParaRPr lang="en-US" sz="1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393204" y="5287506"/>
            <a:ext cx="1437414" cy="447519"/>
            <a:chOff x="2156413" y="5438456"/>
            <a:chExt cx="1437414" cy="447519"/>
          </a:xfrm>
        </p:grpSpPr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2158845" y="5474938"/>
              <a:ext cx="1434982" cy="411037"/>
            </a:xfrm>
            <a:custGeom>
              <a:avLst/>
              <a:gdLst>
                <a:gd name="T0" fmla="*/ 700 w 722"/>
                <a:gd name="T1" fmla="*/ 187 h 207"/>
                <a:gd name="T2" fmla="*/ 360 w 722"/>
                <a:gd name="T3" fmla="*/ 207 h 207"/>
                <a:gd name="T4" fmla="*/ 23 w 722"/>
                <a:gd name="T5" fmla="*/ 187 h 207"/>
                <a:gd name="T6" fmla="*/ 0 w 722"/>
                <a:gd name="T7" fmla="*/ 0 h 207"/>
                <a:gd name="T8" fmla="*/ 361 w 722"/>
                <a:gd name="T9" fmla="*/ 22 h 207"/>
                <a:gd name="T10" fmla="*/ 722 w 722"/>
                <a:gd name="T11" fmla="*/ 2 h 207"/>
                <a:gd name="T12" fmla="*/ 700 w 722"/>
                <a:gd name="T13" fmla="*/ 187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2" h="207">
                  <a:moveTo>
                    <a:pt x="700" y="187"/>
                  </a:moveTo>
                  <a:cubicBezTo>
                    <a:pt x="700" y="187"/>
                    <a:pt x="508" y="207"/>
                    <a:pt x="360" y="207"/>
                  </a:cubicBezTo>
                  <a:cubicBezTo>
                    <a:pt x="228" y="207"/>
                    <a:pt x="23" y="187"/>
                    <a:pt x="23" y="18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234" y="22"/>
                    <a:pt x="361" y="22"/>
                  </a:cubicBezTo>
                  <a:cubicBezTo>
                    <a:pt x="500" y="22"/>
                    <a:pt x="722" y="2"/>
                    <a:pt x="722" y="2"/>
                  </a:cubicBezTo>
                  <a:lnTo>
                    <a:pt x="700" y="187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2156413" y="5438456"/>
              <a:ext cx="1437414" cy="81478"/>
            </a:xfrm>
            <a:custGeom>
              <a:avLst/>
              <a:gdLst>
                <a:gd name="T0" fmla="*/ 723 w 723"/>
                <a:gd name="T1" fmla="*/ 21 h 41"/>
                <a:gd name="T2" fmla="*/ 361 w 723"/>
                <a:gd name="T3" fmla="*/ 41 h 41"/>
                <a:gd name="T4" fmla="*/ 0 w 723"/>
                <a:gd name="T5" fmla="*/ 17 h 41"/>
                <a:gd name="T6" fmla="*/ 361 w 723"/>
                <a:gd name="T7" fmla="*/ 0 h 41"/>
                <a:gd name="T8" fmla="*/ 723 w 723"/>
                <a:gd name="T9" fmla="*/ 2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3" h="41">
                  <a:moveTo>
                    <a:pt x="723" y="21"/>
                  </a:moveTo>
                  <a:cubicBezTo>
                    <a:pt x="723" y="30"/>
                    <a:pt x="563" y="41"/>
                    <a:pt x="361" y="41"/>
                  </a:cubicBezTo>
                  <a:cubicBezTo>
                    <a:pt x="160" y="41"/>
                    <a:pt x="0" y="27"/>
                    <a:pt x="0" y="17"/>
                  </a:cubicBezTo>
                  <a:cubicBezTo>
                    <a:pt x="0" y="8"/>
                    <a:pt x="160" y="0"/>
                    <a:pt x="361" y="0"/>
                  </a:cubicBezTo>
                  <a:cubicBezTo>
                    <a:pt x="563" y="0"/>
                    <a:pt x="723" y="11"/>
                    <a:pt x="723" y="21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2459920" y="5493732"/>
              <a:ext cx="826750" cy="382092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ctr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vi-VN" sz="1400" b="1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E</a:t>
              </a:r>
              <a:r>
                <a:rPr lang="en-IN" sz="1400" b="1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- SRSs</a:t>
              </a:r>
              <a:endParaRPr lang="en-US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96" name="TextBox 95">
            <a:extLst>
              <a:ext uri="{FF2B5EF4-FFF2-40B4-BE49-F238E27FC236}">
                <a16:creationId xmlns:a16="http://schemas.microsoft.com/office/drawing/2014/main" id="{4FEC0F86-BC8E-2840-A80C-2FDBCB3AFA2F}"/>
              </a:ext>
            </a:extLst>
          </p:cNvPr>
          <p:cNvSpPr txBox="1"/>
          <p:nvPr/>
        </p:nvSpPr>
        <p:spPr>
          <a:xfrm>
            <a:off x="695400" y="196777"/>
            <a:ext cx="10515601" cy="607218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Poppins SemiBold" pitchFamily="2" charset="77"/>
              </a:rPr>
              <a:t>Engagement and Quality Control Standards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30A06220-B61D-364F-988A-2B473325E67E}"/>
              </a:ext>
            </a:extLst>
          </p:cNvPr>
          <p:cNvSpPr txBox="1"/>
          <p:nvPr/>
        </p:nvSpPr>
        <p:spPr>
          <a:xfrm>
            <a:off x="4147147" y="727762"/>
            <a:ext cx="2745038" cy="349776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  <a:cs typeface="Poppins" pitchFamily="2" charset="77"/>
              </a:rPr>
              <a:t>Standards Issued till date</a:t>
            </a:r>
          </a:p>
        </p:txBody>
      </p:sp>
      <p:sp>
        <p:nvSpPr>
          <p:cNvPr id="95" name="Freeform 44">
            <a:extLst>
              <a:ext uri="{FF2B5EF4-FFF2-40B4-BE49-F238E27FC236}">
                <a16:creationId xmlns:a16="http://schemas.microsoft.com/office/drawing/2014/main" id="{FE957581-4E9F-4D38-9517-FB07F42E1BCE}"/>
              </a:ext>
            </a:extLst>
          </p:cNvPr>
          <p:cNvSpPr>
            <a:spLocks noEditPoints="1"/>
          </p:cNvSpPr>
          <p:nvPr/>
        </p:nvSpPr>
        <p:spPr bwMode="auto">
          <a:xfrm>
            <a:off x="4269540" y="2147543"/>
            <a:ext cx="458308" cy="68101"/>
          </a:xfrm>
          <a:custGeom>
            <a:avLst/>
            <a:gdLst>
              <a:gd name="T0" fmla="*/ 184 w 565"/>
              <a:gd name="T1" fmla="*/ 12 h 34"/>
              <a:gd name="T2" fmla="*/ 160 w 565"/>
              <a:gd name="T3" fmla="*/ 24 h 34"/>
              <a:gd name="T4" fmla="*/ 120 w 565"/>
              <a:gd name="T5" fmla="*/ 24 h 34"/>
              <a:gd name="T6" fmla="*/ 144 w 565"/>
              <a:gd name="T7" fmla="*/ 12 h 34"/>
              <a:gd name="T8" fmla="*/ 120 w 565"/>
              <a:gd name="T9" fmla="*/ 24 h 34"/>
              <a:gd name="T10" fmla="*/ 104 w 565"/>
              <a:gd name="T11" fmla="*/ 24 h 34"/>
              <a:gd name="T12" fmla="*/ 80 w 565"/>
              <a:gd name="T13" fmla="*/ 12 h 34"/>
              <a:gd name="T14" fmla="*/ 240 w 565"/>
              <a:gd name="T15" fmla="*/ 24 h 34"/>
              <a:gd name="T16" fmla="*/ 264 w 565"/>
              <a:gd name="T17" fmla="*/ 12 h 34"/>
              <a:gd name="T18" fmla="*/ 240 w 565"/>
              <a:gd name="T19" fmla="*/ 24 h 34"/>
              <a:gd name="T20" fmla="*/ 24 w 565"/>
              <a:gd name="T21" fmla="*/ 24 h 34"/>
              <a:gd name="T22" fmla="*/ 0 w 565"/>
              <a:gd name="T23" fmla="*/ 12 h 34"/>
              <a:gd name="T24" fmla="*/ 40 w 565"/>
              <a:gd name="T25" fmla="*/ 24 h 34"/>
              <a:gd name="T26" fmla="*/ 64 w 565"/>
              <a:gd name="T27" fmla="*/ 12 h 34"/>
              <a:gd name="T28" fmla="*/ 40 w 565"/>
              <a:gd name="T29" fmla="*/ 24 h 34"/>
              <a:gd name="T30" fmla="*/ 224 w 565"/>
              <a:gd name="T31" fmla="*/ 24 h 34"/>
              <a:gd name="T32" fmla="*/ 200 w 565"/>
              <a:gd name="T33" fmla="*/ 12 h 34"/>
              <a:gd name="T34" fmla="*/ 280 w 565"/>
              <a:gd name="T35" fmla="*/ 24 h 34"/>
              <a:gd name="T36" fmla="*/ 304 w 565"/>
              <a:gd name="T37" fmla="*/ 12 h 34"/>
              <a:gd name="T38" fmla="*/ 280 w 565"/>
              <a:gd name="T39" fmla="*/ 24 h 34"/>
              <a:gd name="T40" fmla="*/ 464 w 565"/>
              <a:gd name="T41" fmla="*/ 24 h 34"/>
              <a:gd name="T42" fmla="*/ 440 w 565"/>
              <a:gd name="T43" fmla="*/ 12 h 34"/>
              <a:gd name="T44" fmla="*/ 480 w 565"/>
              <a:gd name="T45" fmla="*/ 24 h 34"/>
              <a:gd name="T46" fmla="*/ 504 w 565"/>
              <a:gd name="T47" fmla="*/ 12 h 34"/>
              <a:gd name="T48" fmla="*/ 480 w 565"/>
              <a:gd name="T49" fmla="*/ 24 h 34"/>
              <a:gd name="T50" fmla="*/ 424 w 565"/>
              <a:gd name="T51" fmla="*/ 24 h 34"/>
              <a:gd name="T52" fmla="*/ 400 w 565"/>
              <a:gd name="T53" fmla="*/ 12 h 34"/>
              <a:gd name="T54" fmla="*/ 320 w 565"/>
              <a:gd name="T55" fmla="*/ 24 h 34"/>
              <a:gd name="T56" fmla="*/ 344 w 565"/>
              <a:gd name="T57" fmla="*/ 12 h 34"/>
              <a:gd name="T58" fmla="*/ 320 w 565"/>
              <a:gd name="T59" fmla="*/ 24 h 34"/>
              <a:gd name="T60" fmla="*/ 384 w 565"/>
              <a:gd name="T61" fmla="*/ 24 h 34"/>
              <a:gd name="T62" fmla="*/ 360 w 565"/>
              <a:gd name="T63" fmla="*/ 12 h 34"/>
              <a:gd name="T64" fmla="*/ 548 w 565"/>
              <a:gd name="T65" fmla="*/ 0 h 34"/>
              <a:gd name="T66" fmla="*/ 520 w 565"/>
              <a:gd name="T67" fmla="*/ 12 h 34"/>
              <a:gd name="T68" fmla="*/ 533 w 565"/>
              <a:gd name="T69" fmla="*/ 24 h 34"/>
              <a:gd name="T70" fmla="*/ 565 w 565"/>
              <a:gd name="T71" fmla="*/ 17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65" h="34">
                <a:moveTo>
                  <a:pt x="160" y="12"/>
                </a:moveTo>
                <a:cubicBezTo>
                  <a:pt x="184" y="12"/>
                  <a:pt x="184" y="12"/>
                  <a:pt x="184" y="12"/>
                </a:cubicBezTo>
                <a:cubicBezTo>
                  <a:pt x="184" y="24"/>
                  <a:pt x="184" y="24"/>
                  <a:pt x="184" y="24"/>
                </a:cubicBezTo>
                <a:cubicBezTo>
                  <a:pt x="160" y="24"/>
                  <a:pt x="160" y="24"/>
                  <a:pt x="160" y="24"/>
                </a:cubicBezTo>
                <a:lnTo>
                  <a:pt x="160" y="12"/>
                </a:lnTo>
                <a:close/>
                <a:moveTo>
                  <a:pt x="120" y="24"/>
                </a:moveTo>
                <a:cubicBezTo>
                  <a:pt x="144" y="24"/>
                  <a:pt x="144" y="24"/>
                  <a:pt x="144" y="24"/>
                </a:cubicBezTo>
                <a:cubicBezTo>
                  <a:pt x="144" y="12"/>
                  <a:pt x="144" y="12"/>
                  <a:pt x="144" y="12"/>
                </a:cubicBezTo>
                <a:cubicBezTo>
                  <a:pt x="120" y="12"/>
                  <a:pt x="120" y="12"/>
                  <a:pt x="120" y="12"/>
                </a:cubicBezTo>
                <a:lnTo>
                  <a:pt x="120" y="24"/>
                </a:lnTo>
                <a:close/>
                <a:moveTo>
                  <a:pt x="80" y="24"/>
                </a:moveTo>
                <a:cubicBezTo>
                  <a:pt x="104" y="24"/>
                  <a:pt x="104" y="24"/>
                  <a:pt x="104" y="24"/>
                </a:cubicBezTo>
                <a:cubicBezTo>
                  <a:pt x="104" y="12"/>
                  <a:pt x="104" y="12"/>
                  <a:pt x="104" y="12"/>
                </a:cubicBezTo>
                <a:cubicBezTo>
                  <a:pt x="80" y="12"/>
                  <a:pt x="80" y="12"/>
                  <a:pt x="80" y="12"/>
                </a:cubicBezTo>
                <a:lnTo>
                  <a:pt x="80" y="24"/>
                </a:lnTo>
                <a:close/>
                <a:moveTo>
                  <a:pt x="240" y="24"/>
                </a:moveTo>
                <a:cubicBezTo>
                  <a:pt x="264" y="24"/>
                  <a:pt x="264" y="24"/>
                  <a:pt x="264" y="24"/>
                </a:cubicBezTo>
                <a:cubicBezTo>
                  <a:pt x="264" y="12"/>
                  <a:pt x="264" y="12"/>
                  <a:pt x="264" y="12"/>
                </a:cubicBezTo>
                <a:cubicBezTo>
                  <a:pt x="240" y="12"/>
                  <a:pt x="240" y="12"/>
                  <a:pt x="240" y="12"/>
                </a:cubicBezTo>
                <a:lnTo>
                  <a:pt x="240" y="24"/>
                </a:lnTo>
                <a:close/>
                <a:moveTo>
                  <a:pt x="0" y="24"/>
                </a:moveTo>
                <a:cubicBezTo>
                  <a:pt x="24" y="24"/>
                  <a:pt x="24" y="24"/>
                  <a:pt x="24" y="24"/>
                </a:cubicBezTo>
                <a:cubicBezTo>
                  <a:pt x="24" y="12"/>
                  <a:pt x="24" y="12"/>
                  <a:pt x="24" y="12"/>
                </a:cubicBezTo>
                <a:cubicBezTo>
                  <a:pt x="0" y="12"/>
                  <a:pt x="0" y="12"/>
                  <a:pt x="0" y="12"/>
                </a:cubicBezTo>
                <a:lnTo>
                  <a:pt x="0" y="24"/>
                </a:lnTo>
                <a:close/>
                <a:moveTo>
                  <a:pt x="40" y="24"/>
                </a:moveTo>
                <a:cubicBezTo>
                  <a:pt x="64" y="24"/>
                  <a:pt x="64" y="24"/>
                  <a:pt x="64" y="24"/>
                </a:cubicBezTo>
                <a:cubicBezTo>
                  <a:pt x="64" y="12"/>
                  <a:pt x="64" y="12"/>
                  <a:pt x="64" y="12"/>
                </a:cubicBezTo>
                <a:cubicBezTo>
                  <a:pt x="40" y="12"/>
                  <a:pt x="40" y="12"/>
                  <a:pt x="40" y="12"/>
                </a:cubicBezTo>
                <a:lnTo>
                  <a:pt x="40" y="24"/>
                </a:lnTo>
                <a:close/>
                <a:moveTo>
                  <a:pt x="200" y="24"/>
                </a:moveTo>
                <a:cubicBezTo>
                  <a:pt x="224" y="24"/>
                  <a:pt x="224" y="24"/>
                  <a:pt x="224" y="24"/>
                </a:cubicBezTo>
                <a:cubicBezTo>
                  <a:pt x="224" y="12"/>
                  <a:pt x="224" y="12"/>
                  <a:pt x="224" y="12"/>
                </a:cubicBezTo>
                <a:cubicBezTo>
                  <a:pt x="200" y="12"/>
                  <a:pt x="200" y="12"/>
                  <a:pt x="200" y="12"/>
                </a:cubicBezTo>
                <a:lnTo>
                  <a:pt x="200" y="24"/>
                </a:lnTo>
                <a:close/>
                <a:moveTo>
                  <a:pt x="280" y="24"/>
                </a:moveTo>
                <a:cubicBezTo>
                  <a:pt x="304" y="24"/>
                  <a:pt x="304" y="24"/>
                  <a:pt x="304" y="24"/>
                </a:cubicBezTo>
                <a:cubicBezTo>
                  <a:pt x="304" y="12"/>
                  <a:pt x="304" y="12"/>
                  <a:pt x="304" y="12"/>
                </a:cubicBezTo>
                <a:cubicBezTo>
                  <a:pt x="280" y="12"/>
                  <a:pt x="280" y="12"/>
                  <a:pt x="280" y="12"/>
                </a:cubicBezTo>
                <a:lnTo>
                  <a:pt x="280" y="24"/>
                </a:lnTo>
                <a:close/>
                <a:moveTo>
                  <a:pt x="440" y="24"/>
                </a:moveTo>
                <a:cubicBezTo>
                  <a:pt x="464" y="24"/>
                  <a:pt x="464" y="24"/>
                  <a:pt x="464" y="24"/>
                </a:cubicBezTo>
                <a:cubicBezTo>
                  <a:pt x="464" y="12"/>
                  <a:pt x="464" y="12"/>
                  <a:pt x="464" y="12"/>
                </a:cubicBezTo>
                <a:cubicBezTo>
                  <a:pt x="440" y="12"/>
                  <a:pt x="440" y="12"/>
                  <a:pt x="440" y="12"/>
                </a:cubicBezTo>
                <a:lnTo>
                  <a:pt x="440" y="24"/>
                </a:lnTo>
                <a:close/>
                <a:moveTo>
                  <a:pt x="480" y="24"/>
                </a:moveTo>
                <a:cubicBezTo>
                  <a:pt x="504" y="24"/>
                  <a:pt x="504" y="24"/>
                  <a:pt x="504" y="24"/>
                </a:cubicBezTo>
                <a:cubicBezTo>
                  <a:pt x="504" y="12"/>
                  <a:pt x="504" y="12"/>
                  <a:pt x="504" y="12"/>
                </a:cubicBezTo>
                <a:cubicBezTo>
                  <a:pt x="480" y="12"/>
                  <a:pt x="480" y="12"/>
                  <a:pt x="480" y="12"/>
                </a:cubicBezTo>
                <a:lnTo>
                  <a:pt x="480" y="24"/>
                </a:lnTo>
                <a:close/>
                <a:moveTo>
                  <a:pt x="400" y="24"/>
                </a:moveTo>
                <a:cubicBezTo>
                  <a:pt x="424" y="24"/>
                  <a:pt x="424" y="24"/>
                  <a:pt x="424" y="24"/>
                </a:cubicBezTo>
                <a:cubicBezTo>
                  <a:pt x="424" y="12"/>
                  <a:pt x="424" y="12"/>
                  <a:pt x="424" y="12"/>
                </a:cubicBezTo>
                <a:cubicBezTo>
                  <a:pt x="400" y="12"/>
                  <a:pt x="400" y="12"/>
                  <a:pt x="400" y="12"/>
                </a:cubicBezTo>
                <a:lnTo>
                  <a:pt x="400" y="24"/>
                </a:lnTo>
                <a:close/>
                <a:moveTo>
                  <a:pt x="320" y="24"/>
                </a:moveTo>
                <a:cubicBezTo>
                  <a:pt x="344" y="24"/>
                  <a:pt x="344" y="24"/>
                  <a:pt x="344" y="24"/>
                </a:cubicBezTo>
                <a:cubicBezTo>
                  <a:pt x="344" y="12"/>
                  <a:pt x="344" y="12"/>
                  <a:pt x="344" y="12"/>
                </a:cubicBezTo>
                <a:cubicBezTo>
                  <a:pt x="320" y="12"/>
                  <a:pt x="320" y="12"/>
                  <a:pt x="320" y="12"/>
                </a:cubicBezTo>
                <a:lnTo>
                  <a:pt x="320" y="24"/>
                </a:lnTo>
                <a:close/>
                <a:moveTo>
                  <a:pt x="360" y="24"/>
                </a:moveTo>
                <a:cubicBezTo>
                  <a:pt x="384" y="24"/>
                  <a:pt x="384" y="24"/>
                  <a:pt x="384" y="24"/>
                </a:cubicBezTo>
                <a:cubicBezTo>
                  <a:pt x="384" y="12"/>
                  <a:pt x="384" y="12"/>
                  <a:pt x="384" y="12"/>
                </a:cubicBezTo>
                <a:cubicBezTo>
                  <a:pt x="360" y="12"/>
                  <a:pt x="360" y="12"/>
                  <a:pt x="360" y="12"/>
                </a:cubicBezTo>
                <a:lnTo>
                  <a:pt x="360" y="24"/>
                </a:lnTo>
                <a:close/>
                <a:moveTo>
                  <a:pt x="548" y="0"/>
                </a:moveTo>
                <a:cubicBezTo>
                  <a:pt x="541" y="0"/>
                  <a:pt x="534" y="5"/>
                  <a:pt x="532" y="12"/>
                </a:cubicBezTo>
                <a:cubicBezTo>
                  <a:pt x="520" y="12"/>
                  <a:pt x="520" y="12"/>
                  <a:pt x="520" y="12"/>
                </a:cubicBezTo>
                <a:cubicBezTo>
                  <a:pt x="520" y="24"/>
                  <a:pt x="520" y="24"/>
                  <a:pt x="520" y="24"/>
                </a:cubicBezTo>
                <a:cubicBezTo>
                  <a:pt x="533" y="24"/>
                  <a:pt x="533" y="24"/>
                  <a:pt x="533" y="24"/>
                </a:cubicBezTo>
                <a:cubicBezTo>
                  <a:pt x="536" y="30"/>
                  <a:pt x="542" y="34"/>
                  <a:pt x="548" y="34"/>
                </a:cubicBezTo>
                <a:cubicBezTo>
                  <a:pt x="558" y="34"/>
                  <a:pt x="565" y="26"/>
                  <a:pt x="565" y="17"/>
                </a:cubicBezTo>
                <a:cubicBezTo>
                  <a:pt x="565" y="7"/>
                  <a:pt x="558" y="0"/>
                  <a:pt x="548" y="0"/>
                </a:cubicBezTo>
                <a:close/>
              </a:path>
            </a:pathLst>
          </a:cu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030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withEffect" p14:presetBounceEnd="5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nodeType="withEffect" p14:presetBounceEnd="50000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nodeType="withEffect" p14:presetBounceEnd="50000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5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6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nodeType="withEffect" p14:presetBounceEnd="50000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9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0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4" fill="hold" nodeType="withEffect" p14:presetBounceEnd="50000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3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4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2" presetClass="entr" presetSubtype="8" fill="hold" grpId="0" nodeType="withEffect">
                                      <p:stCondLst>
                                        <p:cond delay="25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7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22" presetClass="entr" presetSubtype="8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0" dur="5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1" presetID="2" presetClass="entr" presetSubtype="2" decel="100000" fill="hold" nodeType="withEffect">
                                      <p:stCondLst>
                                        <p:cond delay="350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3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4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5" presetID="2" presetClass="entr" presetSubtype="2" decel="100000" fill="hold" nodeType="withEffect">
                                      <p:stCondLst>
                                        <p:cond delay="375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7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8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2" presetClass="entr" presetSubtype="2" decel="100000" fill="hold" nodeType="withEffect">
                                      <p:stCondLst>
                                        <p:cond delay="400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1" dur="10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2" dur="10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2" decel="100000" fill="hold" nodeType="withEffect">
                                      <p:stCondLst>
                                        <p:cond delay="425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5" dur="10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6" dur="10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7" presetID="2" presetClass="entr" presetSubtype="2" decel="100000" fill="hold" nodeType="withEffect">
                                      <p:stCondLst>
                                        <p:cond delay="450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9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0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1" presetID="2" presetClass="entr" presetSubtype="1" decel="100000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3" dur="1000" fill="hold"/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4" dur="1000" fill="hold"/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5" presetID="2" presetClass="entr" presetSubtype="1" decel="100000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7" dur="1000" fill="hold"/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8" dur="1000" fill="hold"/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9" presetID="22" presetClass="entr" presetSubtype="8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1" dur="500"/>
                                            <p:tgtEl>
                                              <p:spTgt spid="9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4" grpId="0" animBg="1"/>
          <p:bldP spid="46" grpId="0" animBg="1"/>
          <p:bldP spid="96" grpId="0"/>
          <p:bldP spid="105" grpId="0"/>
          <p:bldP spid="95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4" fill="hold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2" presetClass="entr" presetSubtype="8" fill="hold" grpId="0" nodeType="withEffect">
                                      <p:stCondLst>
                                        <p:cond delay="25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7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22" presetClass="entr" presetSubtype="8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0" dur="5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1" presetID="2" presetClass="entr" presetSubtype="2" decel="100000" fill="hold" nodeType="withEffect">
                                      <p:stCondLst>
                                        <p:cond delay="350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3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4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5" presetID="2" presetClass="entr" presetSubtype="2" decel="100000" fill="hold" nodeType="withEffect">
                                      <p:stCondLst>
                                        <p:cond delay="375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7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8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2" presetClass="entr" presetSubtype="2" decel="100000" fill="hold" nodeType="withEffect">
                                      <p:stCondLst>
                                        <p:cond delay="400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1" dur="10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2" dur="10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2" decel="100000" fill="hold" nodeType="withEffect">
                                      <p:stCondLst>
                                        <p:cond delay="425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5" dur="10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6" dur="10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7" presetID="2" presetClass="entr" presetSubtype="2" decel="100000" fill="hold" nodeType="withEffect">
                                      <p:stCondLst>
                                        <p:cond delay="450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9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0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1" presetID="2" presetClass="entr" presetSubtype="1" decel="100000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3" dur="1000" fill="hold"/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4" dur="1000" fill="hold"/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5" presetID="2" presetClass="entr" presetSubtype="1" decel="100000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7" dur="1000" fill="hold"/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8" dur="1000" fill="hold"/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9" presetID="22" presetClass="entr" presetSubtype="8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1" dur="500"/>
                                            <p:tgtEl>
                                              <p:spTgt spid="9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4" grpId="0" animBg="1"/>
          <p:bldP spid="46" grpId="0" animBg="1"/>
          <p:bldP spid="96" grpId="0"/>
          <p:bldP spid="105" grpId="0"/>
          <p:bldP spid="95" grpId="0" animBg="1"/>
        </p:bldLst>
      </p:timing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5">
            <a:extLst>
              <a:ext uri="{FF2B5EF4-FFF2-40B4-BE49-F238E27FC236}">
                <a16:creationId xmlns:a16="http://schemas.microsoft.com/office/drawing/2014/main" id="{74B1F89E-B855-4334-3901-C34772B6EC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9977426"/>
              </p:ext>
            </p:extLst>
          </p:nvPr>
        </p:nvGraphicFramePr>
        <p:xfrm>
          <a:off x="258074" y="1168009"/>
          <a:ext cx="5981942" cy="50606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7A585070-4A9A-6F3B-B4B3-88B50A31B1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9035544"/>
              </p:ext>
            </p:extLst>
          </p:nvPr>
        </p:nvGraphicFramePr>
        <p:xfrm>
          <a:off x="6407324" y="1124744"/>
          <a:ext cx="5183119" cy="47125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2454CC4-DA17-03A4-A71C-CF34FCD50BF7}"/>
              </a:ext>
            </a:extLst>
          </p:cNvPr>
          <p:cNvSpPr txBox="1"/>
          <p:nvPr/>
        </p:nvSpPr>
        <p:spPr>
          <a:xfrm>
            <a:off x="3575720" y="4228"/>
            <a:ext cx="6949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Poppins SemiBold" pitchFamily="2" charset="77"/>
              </a:rPr>
              <a:t>Standards on Auditing (SA)</a:t>
            </a:r>
            <a:endParaRPr lang="en-IN" sz="2800" b="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Poppins SemiBold" pitchFamily="2" charset="7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99444A-1A31-ABB2-7BB8-7CF05027C484}"/>
              </a:ext>
            </a:extLst>
          </p:cNvPr>
          <p:cNvSpPr txBox="1"/>
          <p:nvPr/>
        </p:nvSpPr>
        <p:spPr>
          <a:xfrm>
            <a:off x="258074" y="629309"/>
            <a:ext cx="61441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latin typeface="Cambria" panose="02040503050406030204" pitchFamily="18" charset="0"/>
                <a:ea typeface="Roboto" panose="02000000000000000000" pitchFamily="2" charset="0"/>
              </a:rPr>
              <a:t>Audits of historical financial information</a:t>
            </a:r>
            <a:endParaRPr lang="en-IN" sz="1800" b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993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B79AB13F-225B-A742-EC1C-2074A35642CB}"/>
              </a:ext>
            </a:extLst>
          </p:cNvPr>
          <p:cNvGraphicFramePr/>
          <p:nvPr/>
        </p:nvGraphicFramePr>
        <p:xfrm>
          <a:off x="496481" y="787016"/>
          <a:ext cx="5743535" cy="4541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8BD28DD2-51EF-0F55-2712-0D04D775EF0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4838839"/>
              </p:ext>
            </p:extLst>
          </p:nvPr>
        </p:nvGraphicFramePr>
        <p:xfrm>
          <a:off x="6822865" y="787016"/>
          <a:ext cx="5337517" cy="1484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E69A183A-81CC-072B-2221-16C690636E06}"/>
              </a:ext>
            </a:extLst>
          </p:cNvPr>
          <p:cNvSpPr txBox="1"/>
          <p:nvPr/>
        </p:nvSpPr>
        <p:spPr>
          <a:xfrm>
            <a:off x="3575720" y="4228"/>
            <a:ext cx="6949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Poppins SemiBold" pitchFamily="2" charset="77"/>
              </a:rPr>
              <a:t>Standards on Auditing (SA)</a:t>
            </a:r>
            <a:endParaRPr lang="en-IN" sz="2800" b="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Poppi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952741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14868B73-0037-D66F-0680-D21DEA01CB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1468574"/>
              </p:ext>
            </p:extLst>
          </p:nvPr>
        </p:nvGraphicFramePr>
        <p:xfrm>
          <a:off x="6456040" y="806082"/>
          <a:ext cx="5435991" cy="2016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4109B4A2-7CD9-D41F-9D31-27008CBCA4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99391524"/>
              </p:ext>
            </p:extLst>
          </p:nvPr>
        </p:nvGraphicFramePr>
        <p:xfrm>
          <a:off x="479376" y="806082"/>
          <a:ext cx="5435991" cy="3976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6A8AB00B-6560-2665-93D1-A7EA3E8B4E06}"/>
              </a:ext>
            </a:extLst>
          </p:cNvPr>
          <p:cNvSpPr txBox="1"/>
          <p:nvPr/>
        </p:nvSpPr>
        <p:spPr>
          <a:xfrm>
            <a:off x="3575720" y="4228"/>
            <a:ext cx="6949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Poppins SemiBold" pitchFamily="2" charset="77"/>
              </a:rPr>
              <a:t>Standards on Auditing (SA)</a:t>
            </a:r>
            <a:endParaRPr lang="en-IN" sz="2800" b="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Poppi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83391031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1668</TotalTime>
  <Words>2790</Words>
  <Application>Microsoft Office PowerPoint</Application>
  <PresentationFormat>Widescreen</PresentationFormat>
  <Paragraphs>288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Arial MT</vt:lpstr>
      <vt:lpstr>Calibri</vt:lpstr>
      <vt:lpstr>Calibri Light</vt:lpstr>
      <vt:lpstr>Cambria</vt:lpstr>
      <vt:lpstr>Poppins</vt:lpstr>
      <vt:lpstr>Wingdings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Engagement and Quality Control Standards</dc:title>
  <dc:creator>MOHIT DHAND</dc:creator>
  <cp:lastModifiedBy>MOHIT DHAND</cp:lastModifiedBy>
  <cp:revision>41</cp:revision>
  <dcterms:created xsi:type="dcterms:W3CDTF">2021-06-25T07:22:23Z</dcterms:created>
  <dcterms:modified xsi:type="dcterms:W3CDTF">2023-10-28T03:21:19Z</dcterms:modified>
</cp:coreProperties>
</file>